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83" r:id="rId3"/>
    <p:sldMasterId id="2147483695" r:id="rId4"/>
  </p:sldMasterIdLst>
  <p:notesMasterIdLst>
    <p:notesMasterId r:id="rId33"/>
  </p:notesMasterIdLst>
  <p:sldIdLst>
    <p:sldId id="311" r:id="rId5"/>
    <p:sldId id="287" r:id="rId6"/>
    <p:sldId id="300" r:id="rId7"/>
    <p:sldId id="340" r:id="rId8"/>
    <p:sldId id="319" r:id="rId9"/>
    <p:sldId id="303" r:id="rId10"/>
    <p:sldId id="262" r:id="rId11"/>
    <p:sldId id="288" r:id="rId12"/>
    <p:sldId id="337" r:id="rId13"/>
    <p:sldId id="321" r:id="rId14"/>
    <p:sldId id="322" r:id="rId15"/>
    <p:sldId id="323" r:id="rId16"/>
    <p:sldId id="325" r:id="rId17"/>
    <p:sldId id="343" r:id="rId18"/>
    <p:sldId id="326" r:id="rId19"/>
    <p:sldId id="327" r:id="rId20"/>
    <p:sldId id="328" r:id="rId21"/>
    <p:sldId id="329" r:id="rId22"/>
    <p:sldId id="330" r:id="rId23"/>
    <p:sldId id="331" r:id="rId24"/>
    <p:sldId id="332" r:id="rId25"/>
    <p:sldId id="333" r:id="rId26"/>
    <p:sldId id="334" r:id="rId27"/>
    <p:sldId id="335" r:id="rId28"/>
    <p:sldId id="344" r:id="rId29"/>
    <p:sldId id="341" r:id="rId30"/>
    <p:sldId id="342" r:id="rId31"/>
    <p:sldId id="345" r:id="rId32"/>
  </p:sldIdLst>
  <p:sldSz cx="9144000" cy="5145088"/>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DEAD6"/>
    <a:srgbClr val="000066"/>
    <a:srgbClr val="FF0000"/>
    <a:srgbClr val="F8FFB1"/>
    <a:srgbClr val="96BE80"/>
    <a:srgbClr val="C6DCBA"/>
    <a:srgbClr val="123E61"/>
    <a:srgbClr val="EFEFEF"/>
    <a:srgbClr val="1443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91" d="100"/>
          <a:sy n="91" d="100"/>
        </p:scale>
        <p:origin x="584" y="44"/>
      </p:cViewPr>
      <p:guideLst>
        <p:guide orient="horz" pos="1621"/>
        <p:guide pos="2880"/>
      </p:guideLst>
    </p:cSldViewPr>
  </p:slideViewPr>
  <p:notesTextViewPr>
    <p:cViewPr>
      <p:scale>
        <a:sx n="100" d="100"/>
        <a:sy n="100" d="100"/>
      </p:scale>
      <p:origin x="0" y="0"/>
    </p:cViewPr>
  </p:notesTextViewPr>
  <p:sorterViewPr>
    <p:cViewPr>
      <p:scale>
        <a:sx n="174" d="100"/>
        <a:sy n="174"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8A863E-D442-44F9-9BD6-E000583DFCBC}" type="datetimeFigureOut">
              <a:rPr lang="zh-CN" altLang="en-US" smtClean="0"/>
              <a:pPr/>
              <a:t>2021/12/30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9AA98F-6474-4A59-A3C8-82662F366263}" type="slidenum">
              <a:rPr lang="zh-CN" altLang="en-US" smtClean="0"/>
              <a:pPr/>
              <a:t>‹#›</a:t>
            </a:fld>
            <a:endParaRPr lang="zh-CN" altLang="en-US"/>
          </a:p>
        </p:txBody>
      </p:sp>
    </p:spTree>
    <p:extLst>
      <p:ext uri="{BB962C8B-B14F-4D97-AF65-F5344CB8AC3E}">
        <p14:creationId xmlns:p14="http://schemas.microsoft.com/office/powerpoint/2010/main" val="1625757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D248E98-4F9C-4F01-A2E4-36C3243D25F8}"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4379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721462-D095-4E59-A8AC-4FBA96965AB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77147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23211-66F3-4E52-BE2E-D8A9E8DA1D0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91051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23211-66F3-4E52-BE2E-D8A9E8DA1D0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09676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23211-66F3-4E52-BE2E-D8A9E8DA1D0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10730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28</a:t>
            </a:fld>
            <a:endParaRPr lang="zh-CN" altLang="en-US"/>
          </a:p>
        </p:txBody>
      </p:sp>
    </p:spTree>
    <p:extLst>
      <p:ext uri="{BB962C8B-B14F-4D97-AF65-F5344CB8AC3E}">
        <p14:creationId xmlns:p14="http://schemas.microsoft.com/office/powerpoint/2010/main" val="3813478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2</a:t>
            </a:fld>
            <a:endParaRPr lang="en-US" altLang="zh-CN"/>
          </a:p>
        </p:txBody>
      </p:sp>
    </p:spTree>
    <p:extLst>
      <p:ext uri="{BB962C8B-B14F-4D97-AF65-F5344CB8AC3E}">
        <p14:creationId xmlns:p14="http://schemas.microsoft.com/office/powerpoint/2010/main" val="2926507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3</a:t>
            </a:fld>
            <a:endParaRPr lang="zh-CN" altLang="en-US"/>
          </a:p>
        </p:txBody>
      </p:sp>
    </p:spTree>
    <p:extLst>
      <p:ext uri="{BB962C8B-B14F-4D97-AF65-F5344CB8AC3E}">
        <p14:creationId xmlns:p14="http://schemas.microsoft.com/office/powerpoint/2010/main" val="3573785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4</a:t>
            </a:fld>
            <a:endParaRPr lang="zh-CN" altLang="en-US"/>
          </a:p>
        </p:txBody>
      </p:sp>
    </p:spTree>
    <p:extLst>
      <p:ext uri="{BB962C8B-B14F-4D97-AF65-F5344CB8AC3E}">
        <p14:creationId xmlns:p14="http://schemas.microsoft.com/office/powerpoint/2010/main" val="4175576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23211-66F3-4E52-BE2E-D8A9E8DA1D0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84048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6</a:t>
            </a:fld>
            <a:endParaRPr lang="zh-CN" altLang="en-US"/>
          </a:p>
        </p:txBody>
      </p:sp>
    </p:spTree>
    <p:extLst>
      <p:ext uri="{BB962C8B-B14F-4D97-AF65-F5344CB8AC3E}">
        <p14:creationId xmlns:p14="http://schemas.microsoft.com/office/powerpoint/2010/main" val="254493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B9AA98F-6474-4A59-A3C8-82662F366263}" type="slidenum">
              <a:rPr lang="zh-CN" altLang="en-US" smtClean="0"/>
              <a:pPr/>
              <a:t>7</a:t>
            </a:fld>
            <a:endParaRPr lang="zh-CN" altLang="en-US"/>
          </a:p>
        </p:txBody>
      </p:sp>
    </p:spTree>
    <p:extLst>
      <p:ext uri="{BB962C8B-B14F-4D97-AF65-F5344CB8AC3E}">
        <p14:creationId xmlns:p14="http://schemas.microsoft.com/office/powerpoint/2010/main" val="1618464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8</a:t>
            </a:fld>
            <a:endParaRPr lang="en-US" altLang="zh-CN"/>
          </a:p>
        </p:txBody>
      </p:sp>
    </p:spTree>
    <p:extLst>
      <p:ext uri="{BB962C8B-B14F-4D97-AF65-F5344CB8AC3E}">
        <p14:creationId xmlns:p14="http://schemas.microsoft.com/office/powerpoint/2010/main" val="355114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721462-D095-4E59-A8AC-4FBA96965AB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10770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49ED60E-3B8D-47C1-9682-1C12509BF99F}" type="datetimeFigureOut">
              <a:rPr lang="zh-CN" altLang="en-US" smtClean="0"/>
              <a:pPr/>
              <a:t>2021/12/30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pPr/>
              <a:t>‹#›</a:t>
            </a:fld>
            <a:endParaRPr lang="zh-CN" altLang="en-US"/>
          </a:p>
        </p:txBody>
      </p:sp>
    </p:spTree>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49ED60E-3B8D-47C1-9682-1C12509BF99F}" type="datetimeFigureOut">
              <a:rPr lang="zh-CN" altLang="en-US" smtClean="0"/>
              <a:pPr/>
              <a:t>2021/12/30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pPr/>
              <a:t>‹#›</a:t>
            </a:fld>
            <a:endParaRPr lang="zh-CN" alt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49ED60E-3B8D-47C1-9682-1C12509BF99F}" type="datetimeFigureOut">
              <a:rPr lang="zh-CN" altLang="en-US" smtClean="0"/>
              <a:pPr/>
              <a:t>2021/12/30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pPr/>
              <a:t>‹#›</a:t>
            </a:fld>
            <a:endParaRPr lang="zh-CN" alt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1570228082"/>
      </p:ext>
    </p:extLst>
  </p:cSld>
  <p:clrMapOvr>
    <a:masterClrMapping/>
  </p:clrMapOvr>
  <p:transition>
    <p:random/>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2749686"/>
      </p:ext>
    </p:extLst>
  </p:cSld>
  <p:clrMapOvr>
    <a:masterClrMapping/>
  </p:clrMapOvr>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7298273"/>
      </p:ext>
    </p:extLst>
  </p:cSld>
  <p:clrMapOvr>
    <a:masterClrMapping/>
  </p:clrMapOvr>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1993194"/>
      </p:ext>
    </p:extLst>
  </p:cSld>
  <p:clrMapOvr>
    <a:masterClrMapping/>
  </p:clrMapOvr>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1251631"/>
      </p:ext>
    </p:extLst>
  </p:cSld>
  <p:clrMapOvr>
    <a:masterClrMapping/>
  </p:clrMapOvr>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1"/>
            </a:lvl1pPr>
          </a:lstStyle>
          <a:p>
            <a:r>
              <a:rPr lang="en-US" smtClean="0"/>
              <a:t>Click to edit Master title style</a:t>
            </a:r>
            <a:endParaRPr lang="en-US"/>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91" indent="0" algn="ctr">
              <a:buNone/>
              <a:defRPr sz="1500"/>
            </a:lvl2pPr>
            <a:lvl3pPr marL="685983" indent="0" algn="ctr">
              <a:buNone/>
              <a:defRPr sz="1350"/>
            </a:lvl3pPr>
            <a:lvl4pPr marL="1028974" indent="0" algn="ctr">
              <a:buNone/>
              <a:defRPr sz="1200"/>
            </a:lvl4pPr>
            <a:lvl5pPr marL="1371966" indent="0" algn="ctr">
              <a:buNone/>
              <a:defRPr sz="1200"/>
            </a:lvl5pPr>
            <a:lvl6pPr marL="1714957" indent="0" algn="ctr">
              <a:buNone/>
              <a:defRPr sz="1200"/>
            </a:lvl6pPr>
            <a:lvl7pPr marL="2057949" indent="0" algn="ctr">
              <a:buNone/>
              <a:defRPr sz="1200"/>
            </a:lvl7pPr>
            <a:lvl8pPr marL="2400940" indent="0" algn="ctr">
              <a:buNone/>
              <a:defRPr sz="1200"/>
            </a:lvl8pPr>
            <a:lvl9pPr marL="2743932"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defTabSz="685983" fontAlgn="base">
              <a:spcBef>
                <a:spcPct val="0"/>
              </a:spcBef>
              <a:spcAft>
                <a:spcPct val="0"/>
              </a:spcAft>
            </a:pPr>
            <a:fld id="{01D2CDEE-B44F-40D0-A94B-71A458232A0D}"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356042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536820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1"/>
            </a:lvl1pPr>
          </a:lstStyle>
          <a:p>
            <a:r>
              <a:rPr lang="en-US" smtClean="0"/>
              <a:t>Click to edit Master title style</a:t>
            </a:r>
            <a:endParaRPr lang="en-US"/>
          </a:p>
        </p:txBody>
      </p:sp>
      <p:sp>
        <p:nvSpPr>
          <p:cNvPr id="3" name="Text Placeholder 2"/>
          <p:cNvSpPr>
            <a:spLocks noGrp="1"/>
          </p:cNvSpPr>
          <p:nvPr>
            <p:ph type="body" idx="1"/>
          </p:nvPr>
        </p:nvSpPr>
        <p:spPr>
          <a:xfrm>
            <a:off x="623888" y="3443160"/>
            <a:ext cx="7886700" cy="1125488"/>
          </a:xfrm>
        </p:spPr>
        <p:txBody>
          <a:bodyPr/>
          <a:lstStyle>
            <a:lvl1pPr marL="0" indent="0">
              <a:buNone/>
              <a:defRPr sz="1800"/>
            </a:lvl1pPr>
            <a:lvl2pPr marL="342991" indent="0">
              <a:buNone/>
              <a:defRPr sz="1500"/>
            </a:lvl2pPr>
            <a:lvl3pPr marL="685983" indent="0">
              <a:buNone/>
              <a:defRPr sz="1350"/>
            </a:lvl3pPr>
            <a:lvl4pPr marL="1028974" indent="0">
              <a:buNone/>
              <a:defRPr sz="1200"/>
            </a:lvl4pPr>
            <a:lvl5pPr marL="1371966" indent="0">
              <a:buNone/>
              <a:defRPr sz="1200"/>
            </a:lvl5pPr>
            <a:lvl6pPr marL="1714957" indent="0">
              <a:buNone/>
              <a:defRPr sz="1200"/>
            </a:lvl6pPr>
            <a:lvl7pPr marL="2057949" indent="0">
              <a:buNone/>
              <a:defRPr sz="1200"/>
            </a:lvl7pPr>
            <a:lvl8pPr marL="2400940" indent="0">
              <a:buNone/>
              <a:defRPr sz="1200"/>
            </a:lvl8pPr>
            <a:lvl9pPr marL="2743932" indent="0">
              <a:buNone/>
              <a:defRPr sz="12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defTabSz="685983" fontAlgn="base">
              <a:spcBef>
                <a:spcPct val="0"/>
              </a:spcBef>
              <a:spcAft>
                <a:spcPct val="0"/>
              </a:spcAft>
            </a:pPr>
            <a:fld id="{D7D8E925-3072-4103-A984-60049798CBED}"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63699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49ED60E-3B8D-47C1-9682-1C12509BF99F}" type="datetimeFigureOut">
              <a:rPr lang="zh-CN" altLang="en-US" smtClean="0"/>
              <a:pPr/>
              <a:t>2021/12/30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pPr/>
              <a:t>‹#›</a:t>
            </a:fld>
            <a:endParaRPr lang="zh-CN" altLang="en-US"/>
          </a:p>
        </p:txBody>
      </p:sp>
    </p:spTree>
  </p:cSld>
  <p:clrMapOvr>
    <a:masterClrMapping/>
  </p:clrMapOvr>
  <p:transition>
    <p:random/>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521"/>
            <a:ext cx="4038600" cy="3395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521"/>
            <a:ext cx="4038600" cy="3395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defTabSz="685983"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lgn="ctr" defTabSz="685983"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defTabSz="685983" fontAlgn="base">
              <a:spcBef>
                <a:spcPct val="0"/>
              </a:spcBef>
              <a:spcAft>
                <a:spcPct val="0"/>
              </a:spcAft>
            </a:pPr>
            <a:fld id="{86BDAFB1-17C0-4101-A698-C4F48E3BF680}"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274243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929"/>
            <a:ext cx="7886700" cy="99447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261261"/>
            <a:ext cx="3868737" cy="618125"/>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Edit Master text styles</a:t>
            </a:r>
          </a:p>
        </p:txBody>
      </p:sp>
      <p:sp>
        <p:nvSpPr>
          <p:cNvPr id="4" name="Content Placeholder 3"/>
          <p:cNvSpPr>
            <a:spLocks noGrp="1"/>
          </p:cNvSpPr>
          <p:nvPr>
            <p:ph sz="half" idx="2"/>
          </p:nvPr>
        </p:nvSpPr>
        <p:spPr>
          <a:xfrm>
            <a:off x="630239" y="1879386"/>
            <a:ext cx="3868737" cy="27642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1261"/>
            <a:ext cx="3887788" cy="618125"/>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9386"/>
            <a:ext cx="3887788" cy="27642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defTabSz="685983" fontAlgn="base">
              <a:spcBef>
                <a:spcPct val="0"/>
              </a:spcBef>
              <a:spcAft>
                <a:spcPct val="0"/>
              </a:spcAft>
            </a:pPr>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lgn="ctr" defTabSz="685983" fontAlgn="base">
              <a:spcBef>
                <a:spcPct val="0"/>
              </a:spcBef>
              <a:spcAft>
                <a:spcPct val="0"/>
              </a:spcAft>
            </a:pPr>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defTabSz="685983" fontAlgn="base">
              <a:spcBef>
                <a:spcPct val="0"/>
              </a:spcBef>
              <a:spcAft>
                <a:spcPct val="0"/>
              </a:spcAft>
            </a:pPr>
            <a:fld id="{9905B381-3D88-4064-A967-3A975BDE3A4C}"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865796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defTabSz="685983" fontAlgn="base">
              <a:spcBef>
                <a:spcPct val="0"/>
              </a:spcBef>
              <a:spcAft>
                <a:spcPct val="0"/>
              </a:spcAft>
            </a:pPr>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lgn="ctr" defTabSz="685983" fontAlgn="base">
              <a:spcBef>
                <a:spcPct val="0"/>
              </a:spcBef>
              <a:spcAft>
                <a:spcPct val="0"/>
              </a:spcAft>
            </a:pPr>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defTabSz="685983" fontAlgn="base">
              <a:spcBef>
                <a:spcPct val="0"/>
              </a:spcBef>
              <a:spcAft>
                <a:spcPct val="0"/>
              </a:spcAft>
            </a:pPr>
            <a:fld id="{C08A34DC-4DD5-41C1-A161-69E979DF2560}"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068617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defTabSz="685983" fontAlgn="base">
              <a:spcBef>
                <a:spcPct val="0"/>
              </a:spcBef>
              <a:spcAft>
                <a:spcPct val="0"/>
              </a:spcAft>
            </a:pPr>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lgn="ctr" defTabSz="685983" fontAlgn="base">
              <a:spcBef>
                <a:spcPct val="0"/>
              </a:spcBef>
              <a:spcAft>
                <a:spcPct val="0"/>
              </a:spcAft>
            </a:pPr>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defTabSz="685983" fontAlgn="base">
              <a:spcBef>
                <a:spcPct val="0"/>
              </a:spcBef>
              <a:spcAft>
                <a:spcPct val="0"/>
              </a:spcAft>
            </a:pPr>
            <a:fld id="{3BB545AD-A82C-4FB7-A1EF-4E8FA743B045}"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742841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3006"/>
            <a:ext cx="2949575" cy="1200521"/>
          </a:xfrm>
        </p:spPr>
        <p:txBody>
          <a:bodyPr anchor="b"/>
          <a:lstStyle>
            <a:lvl1pPr>
              <a:defRPr sz="2401"/>
            </a:lvl1pPr>
          </a:lstStyle>
          <a:p>
            <a:r>
              <a:rPr lang="en-US" smtClean="0"/>
              <a:t>Click to edit Master title style</a:t>
            </a:r>
            <a:endParaRPr lang="en-US"/>
          </a:p>
        </p:txBody>
      </p:sp>
      <p:sp>
        <p:nvSpPr>
          <p:cNvPr id="3" name="Content Placeholder 2"/>
          <p:cNvSpPr>
            <a:spLocks noGrp="1"/>
          </p:cNvSpPr>
          <p:nvPr>
            <p:ph idx="1"/>
          </p:nvPr>
        </p:nvSpPr>
        <p:spPr>
          <a:xfrm>
            <a:off x="3887788" y="740798"/>
            <a:ext cx="4629150" cy="3656347"/>
          </a:xfrm>
        </p:spPr>
        <p:txBody>
          <a:bodyPr/>
          <a:lstStyle>
            <a:lvl1pPr>
              <a:defRPr sz="2401"/>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1543526"/>
            <a:ext cx="2949575" cy="2859574"/>
          </a:xfrm>
        </p:spPr>
        <p:txBody>
          <a:bodyPr/>
          <a:lstStyle>
            <a:lvl1pPr marL="0" indent="0">
              <a:buNone/>
              <a:defRPr sz="1200"/>
            </a:lvl1pPr>
            <a:lvl2pPr marL="342991" indent="0">
              <a:buNone/>
              <a:defRPr sz="1050"/>
            </a:lvl2pPr>
            <a:lvl3pPr marL="685983" indent="0">
              <a:buNone/>
              <a:defRPr sz="900"/>
            </a:lvl3pPr>
            <a:lvl4pPr marL="1028974" indent="0">
              <a:buNone/>
              <a:defRPr sz="750"/>
            </a:lvl4pPr>
            <a:lvl5pPr marL="1371966" indent="0">
              <a:buNone/>
              <a:defRPr sz="750"/>
            </a:lvl5pPr>
            <a:lvl6pPr marL="1714957" indent="0">
              <a:buNone/>
              <a:defRPr sz="750"/>
            </a:lvl6pPr>
            <a:lvl7pPr marL="2057949" indent="0">
              <a:buNone/>
              <a:defRPr sz="750"/>
            </a:lvl7pPr>
            <a:lvl8pPr marL="2400940" indent="0">
              <a:buNone/>
              <a:defRPr sz="750"/>
            </a:lvl8pPr>
            <a:lvl9pPr marL="2743932"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defTabSz="685983"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lgn="ctr" defTabSz="685983"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defTabSz="685983" fontAlgn="base">
              <a:spcBef>
                <a:spcPct val="0"/>
              </a:spcBef>
              <a:spcAft>
                <a:spcPct val="0"/>
              </a:spcAft>
            </a:pPr>
            <a:fld id="{7665D65C-FF09-4549-87D6-C2EB0777F7E1}"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2063354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3006"/>
            <a:ext cx="2949575" cy="1200521"/>
          </a:xfrm>
        </p:spPr>
        <p:txBody>
          <a:bodyPr anchor="b"/>
          <a:lstStyle>
            <a:lvl1pPr>
              <a:defRPr sz="2401"/>
            </a:lvl1pPr>
          </a:lstStyle>
          <a:p>
            <a:r>
              <a:rPr lang="en-US" smtClean="0"/>
              <a:t>Click to edit Master title style</a:t>
            </a:r>
            <a:endParaRPr lang="en-US"/>
          </a:p>
        </p:txBody>
      </p:sp>
      <p:sp>
        <p:nvSpPr>
          <p:cNvPr id="3" name="Picture Placeholder 2"/>
          <p:cNvSpPr>
            <a:spLocks noGrp="1"/>
          </p:cNvSpPr>
          <p:nvPr>
            <p:ph type="pic" idx="1"/>
          </p:nvPr>
        </p:nvSpPr>
        <p:spPr>
          <a:xfrm>
            <a:off x="3887788" y="740798"/>
            <a:ext cx="4629150" cy="3656347"/>
          </a:xfrm>
        </p:spPr>
        <p:txBody>
          <a:bodyPr/>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endParaRPr lang="en-US"/>
          </a:p>
        </p:txBody>
      </p:sp>
      <p:sp>
        <p:nvSpPr>
          <p:cNvPr id="4" name="Text Placeholder 3"/>
          <p:cNvSpPr>
            <a:spLocks noGrp="1"/>
          </p:cNvSpPr>
          <p:nvPr>
            <p:ph type="body" sz="half" idx="2"/>
          </p:nvPr>
        </p:nvSpPr>
        <p:spPr>
          <a:xfrm>
            <a:off x="630239" y="1543526"/>
            <a:ext cx="2949575" cy="2859574"/>
          </a:xfrm>
        </p:spPr>
        <p:txBody>
          <a:bodyPr/>
          <a:lstStyle>
            <a:lvl1pPr marL="0" indent="0">
              <a:buNone/>
              <a:defRPr sz="1200"/>
            </a:lvl1pPr>
            <a:lvl2pPr marL="342991" indent="0">
              <a:buNone/>
              <a:defRPr sz="1050"/>
            </a:lvl2pPr>
            <a:lvl3pPr marL="685983" indent="0">
              <a:buNone/>
              <a:defRPr sz="900"/>
            </a:lvl3pPr>
            <a:lvl4pPr marL="1028974" indent="0">
              <a:buNone/>
              <a:defRPr sz="750"/>
            </a:lvl4pPr>
            <a:lvl5pPr marL="1371966" indent="0">
              <a:buNone/>
              <a:defRPr sz="750"/>
            </a:lvl5pPr>
            <a:lvl6pPr marL="1714957" indent="0">
              <a:buNone/>
              <a:defRPr sz="750"/>
            </a:lvl6pPr>
            <a:lvl7pPr marL="2057949" indent="0">
              <a:buNone/>
              <a:defRPr sz="750"/>
            </a:lvl7pPr>
            <a:lvl8pPr marL="2400940" indent="0">
              <a:buNone/>
              <a:defRPr sz="750"/>
            </a:lvl8pPr>
            <a:lvl9pPr marL="2743932"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defTabSz="685983"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lgn="ctr" defTabSz="685983"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defTabSz="685983" fontAlgn="base">
              <a:spcBef>
                <a:spcPct val="0"/>
              </a:spcBef>
              <a:spcAft>
                <a:spcPct val="0"/>
              </a:spcAft>
            </a:pPr>
            <a:fld id="{F5988B10-A9BD-4E63-BE82-AA3FB014E01B}"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926923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defTabSz="685983" fontAlgn="base">
              <a:spcBef>
                <a:spcPct val="0"/>
              </a:spcBef>
              <a:spcAft>
                <a:spcPct val="0"/>
              </a:spcAft>
            </a:pPr>
            <a:fld id="{A973BB44-E0D1-485D-ABCD-660D61974E85}"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023673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42"/>
            <a:ext cx="2057400" cy="438999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042"/>
            <a:ext cx="6019800" cy="43899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defTabSz="685983" fontAlgn="base">
              <a:spcBef>
                <a:spcPct val="0"/>
              </a:spcBef>
              <a:spcAft>
                <a:spcPct val="0"/>
              </a:spcAft>
            </a:pPr>
            <a:fld id="{07F88807-791C-4860-9AE9-CA8C38FD4D5E}"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8274819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313"/>
            <a:ext cx="7772400" cy="110285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5550"/>
            <a:ext cx="6400800" cy="1314856"/>
          </a:xfrm>
        </p:spPr>
        <p:txBody>
          <a:bodyPr/>
          <a:lstStyle>
            <a:lvl1pPr marL="0" indent="0" algn="ctr">
              <a:buNone/>
              <a:defRPr/>
            </a:lvl1pPr>
            <a:lvl2pPr marL="342991" indent="0" algn="ctr">
              <a:buNone/>
              <a:defRPr/>
            </a:lvl2pPr>
            <a:lvl3pPr marL="685983" indent="0" algn="ctr">
              <a:buNone/>
              <a:defRPr/>
            </a:lvl3pPr>
            <a:lvl4pPr marL="1028974" indent="0" algn="ctr">
              <a:buNone/>
              <a:defRPr/>
            </a:lvl4pPr>
            <a:lvl5pPr marL="1371966" indent="0" algn="ctr">
              <a:buNone/>
              <a:defRPr/>
            </a:lvl5pPr>
            <a:lvl6pPr marL="1714957" indent="0" algn="ctr">
              <a:buNone/>
              <a:defRPr/>
            </a:lvl6pPr>
            <a:lvl7pPr marL="2057949" indent="0" algn="ctr">
              <a:buNone/>
              <a:defRPr/>
            </a:lvl7pPr>
            <a:lvl8pPr marL="2400940" indent="0" algn="ctr">
              <a:buNone/>
              <a:defRPr/>
            </a:lvl8pPr>
            <a:lvl9pPr marL="274393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defTabSz="685983"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85983"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85983" fontAlgn="base">
              <a:spcBef>
                <a:spcPct val="0"/>
              </a:spcBef>
              <a:spcAft>
                <a:spcPct val="0"/>
              </a:spcAft>
              <a:defRPr/>
            </a:pPr>
            <a:fld id="{D484CBEF-5A2F-4909-955A-B6604E269FE6}" type="slidenum">
              <a:rPr lang="en-US" smtClean="0"/>
              <a:pPr defTabSz="685983" fontAlgn="base">
                <a:spcBef>
                  <a:spcPct val="0"/>
                </a:spcBef>
                <a:spcAft>
                  <a:spcPct val="0"/>
                </a:spcAft>
                <a:defRPr/>
              </a:pPr>
              <a:t>‹#›</a:t>
            </a:fld>
            <a:endParaRPr lang="en-US"/>
          </a:p>
        </p:txBody>
      </p:sp>
    </p:spTree>
    <p:extLst>
      <p:ext uri="{BB962C8B-B14F-4D97-AF65-F5344CB8AC3E}">
        <p14:creationId xmlns:p14="http://schemas.microsoft.com/office/powerpoint/2010/main" val="676095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685983"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85983"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85983" fontAlgn="base">
              <a:spcBef>
                <a:spcPct val="0"/>
              </a:spcBef>
              <a:spcAft>
                <a:spcPct val="0"/>
              </a:spcAft>
              <a:defRPr/>
            </a:pPr>
            <a:fld id="{9E554A5D-019E-46DC-A3FD-D6A51D3C0A31}" type="slidenum">
              <a:rPr lang="en-US" smtClean="0"/>
              <a:pPr defTabSz="685983" fontAlgn="base">
                <a:spcBef>
                  <a:spcPct val="0"/>
                </a:spcBef>
                <a:spcAft>
                  <a:spcPct val="0"/>
                </a:spcAft>
                <a:defRPr/>
              </a:pPr>
              <a:t>‹#›</a:t>
            </a:fld>
            <a:endParaRPr lang="en-US"/>
          </a:p>
        </p:txBody>
      </p:sp>
    </p:spTree>
    <p:extLst>
      <p:ext uri="{BB962C8B-B14F-4D97-AF65-F5344CB8AC3E}">
        <p14:creationId xmlns:p14="http://schemas.microsoft.com/office/powerpoint/2010/main" val="1104821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49ED60E-3B8D-47C1-9682-1C12509BF99F}" type="datetimeFigureOut">
              <a:rPr lang="zh-CN" altLang="en-US" smtClean="0"/>
              <a:pPr/>
              <a:t>2021/12/30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pPr/>
              <a:t>‹#›</a:t>
            </a:fld>
            <a:endParaRPr lang="zh-CN" altLang="en-US"/>
          </a:p>
        </p:txBody>
      </p:sp>
    </p:spTree>
  </p:cSld>
  <p:clrMapOvr>
    <a:masterClrMapping/>
  </p:clrMapOvr>
  <p:transition>
    <p:random/>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6196"/>
            <a:ext cx="7772400" cy="1021872"/>
          </a:xfrm>
        </p:spPr>
        <p:txBody>
          <a:bodyPr anchor="t"/>
          <a:lstStyle>
            <a:lvl1pPr algn="l">
              <a:defRPr sz="3001"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708"/>
            <a:ext cx="7772400" cy="1125488"/>
          </a:xfrm>
        </p:spPr>
        <p:txBody>
          <a:bodyPr anchor="b"/>
          <a:lstStyle>
            <a:lvl1pPr marL="0" indent="0">
              <a:buNone/>
              <a:defRPr sz="1500"/>
            </a:lvl1pPr>
            <a:lvl2pPr marL="342991" indent="0">
              <a:buNone/>
              <a:defRPr sz="1350"/>
            </a:lvl2pPr>
            <a:lvl3pPr marL="685983" indent="0">
              <a:buNone/>
              <a:defRPr sz="1200"/>
            </a:lvl3pPr>
            <a:lvl4pPr marL="1028974" indent="0">
              <a:buNone/>
              <a:defRPr sz="1050"/>
            </a:lvl4pPr>
            <a:lvl5pPr marL="1371966" indent="0">
              <a:buNone/>
              <a:defRPr sz="1050"/>
            </a:lvl5pPr>
            <a:lvl6pPr marL="1714957" indent="0">
              <a:buNone/>
              <a:defRPr sz="1050"/>
            </a:lvl6pPr>
            <a:lvl7pPr marL="2057949" indent="0">
              <a:buNone/>
              <a:defRPr sz="1050"/>
            </a:lvl7pPr>
            <a:lvl8pPr marL="2400940" indent="0">
              <a:buNone/>
              <a:defRPr sz="1050"/>
            </a:lvl8pPr>
            <a:lvl9pPr marL="2743932"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5983"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85983"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85983" fontAlgn="base">
              <a:spcBef>
                <a:spcPct val="0"/>
              </a:spcBef>
              <a:spcAft>
                <a:spcPct val="0"/>
              </a:spcAft>
              <a:defRPr/>
            </a:pPr>
            <a:fld id="{E067E300-5832-4751-9F04-5096FF7FF125}" type="slidenum">
              <a:rPr lang="en-US" smtClean="0"/>
              <a:pPr defTabSz="685983" fontAlgn="base">
                <a:spcBef>
                  <a:spcPct val="0"/>
                </a:spcBef>
                <a:spcAft>
                  <a:spcPct val="0"/>
                </a:spcAft>
                <a:defRPr/>
              </a:pPr>
              <a:t>‹#›</a:t>
            </a:fld>
            <a:endParaRPr lang="en-US"/>
          </a:p>
        </p:txBody>
      </p:sp>
    </p:spTree>
    <p:extLst>
      <p:ext uri="{BB962C8B-B14F-4D97-AF65-F5344CB8AC3E}">
        <p14:creationId xmlns:p14="http://schemas.microsoft.com/office/powerpoint/2010/main" val="31971992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521"/>
            <a:ext cx="4038600" cy="3395520"/>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521"/>
            <a:ext cx="4038600" cy="3395520"/>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defTabSz="685983" fontAlgn="base">
              <a:spcBef>
                <a:spcPct val="0"/>
              </a:spcBef>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defTabSz="685983"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defTabSz="685983" fontAlgn="base">
              <a:spcBef>
                <a:spcPct val="0"/>
              </a:spcBef>
              <a:spcAft>
                <a:spcPct val="0"/>
              </a:spcAft>
              <a:defRPr/>
            </a:pPr>
            <a:fld id="{3566EF69-852C-47BE-9E2A-AEC41692C045}" type="slidenum">
              <a:rPr lang="en-US" smtClean="0"/>
              <a:pPr defTabSz="685983" fontAlgn="base">
                <a:spcBef>
                  <a:spcPct val="0"/>
                </a:spcBef>
                <a:spcAft>
                  <a:spcPct val="0"/>
                </a:spcAft>
                <a:defRPr/>
              </a:pPr>
              <a:t>‹#›</a:t>
            </a:fld>
            <a:endParaRPr lang="en-US"/>
          </a:p>
        </p:txBody>
      </p:sp>
    </p:spTree>
    <p:extLst>
      <p:ext uri="{BB962C8B-B14F-4D97-AF65-F5344CB8AC3E}">
        <p14:creationId xmlns:p14="http://schemas.microsoft.com/office/powerpoint/2010/main" val="2056983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690"/>
            <a:ext cx="4040188" cy="479970"/>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660"/>
            <a:ext cx="4040188" cy="296438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690"/>
            <a:ext cx="4041775" cy="479970"/>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660"/>
            <a:ext cx="4041775" cy="296438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defTabSz="685983" fontAlgn="base">
              <a:spcBef>
                <a:spcPct val="0"/>
              </a:spcBef>
              <a:spcAft>
                <a:spcPct val="0"/>
              </a:spcAft>
              <a:defRPr/>
            </a:pPr>
            <a:endParaRPr lang="en-US"/>
          </a:p>
        </p:txBody>
      </p:sp>
      <p:sp>
        <p:nvSpPr>
          <p:cNvPr id="8" name="Rectangle 5"/>
          <p:cNvSpPr>
            <a:spLocks noGrp="1" noChangeArrowheads="1"/>
          </p:cNvSpPr>
          <p:nvPr>
            <p:ph type="ftr" sz="quarter" idx="11"/>
          </p:nvPr>
        </p:nvSpPr>
        <p:spPr>
          <a:ln/>
        </p:spPr>
        <p:txBody>
          <a:bodyPr/>
          <a:lstStyle>
            <a:lvl1pPr>
              <a:defRPr/>
            </a:lvl1pPr>
          </a:lstStyle>
          <a:p>
            <a:pPr defTabSz="685983" fontAlgn="base">
              <a:spcBef>
                <a:spcPct val="0"/>
              </a:spcBef>
              <a:spcAft>
                <a:spcPct val="0"/>
              </a:spcAft>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defTabSz="685983" fontAlgn="base">
              <a:spcBef>
                <a:spcPct val="0"/>
              </a:spcBef>
              <a:spcAft>
                <a:spcPct val="0"/>
              </a:spcAft>
              <a:defRPr/>
            </a:pPr>
            <a:fld id="{56281DFA-11BA-4896-A5CF-73FE46FF30BA}" type="slidenum">
              <a:rPr lang="en-US" smtClean="0"/>
              <a:pPr defTabSz="685983" fontAlgn="base">
                <a:spcBef>
                  <a:spcPct val="0"/>
                </a:spcBef>
                <a:spcAft>
                  <a:spcPct val="0"/>
                </a:spcAft>
                <a:defRPr/>
              </a:pPr>
              <a:t>‹#›</a:t>
            </a:fld>
            <a:endParaRPr lang="en-US"/>
          </a:p>
        </p:txBody>
      </p:sp>
    </p:spTree>
    <p:extLst>
      <p:ext uri="{BB962C8B-B14F-4D97-AF65-F5344CB8AC3E}">
        <p14:creationId xmlns:p14="http://schemas.microsoft.com/office/powerpoint/2010/main" val="3076019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defTabSz="685983" fontAlgn="base">
              <a:spcBef>
                <a:spcPct val="0"/>
              </a:spcBef>
              <a:spcAft>
                <a:spcPct val="0"/>
              </a:spcAft>
              <a:defRPr/>
            </a:pPr>
            <a:endParaRPr lang="en-US"/>
          </a:p>
        </p:txBody>
      </p:sp>
      <p:sp>
        <p:nvSpPr>
          <p:cNvPr id="4" name="Rectangle 5"/>
          <p:cNvSpPr>
            <a:spLocks noGrp="1" noChangeArrowheads="1"/>
          </p:cNvSpPr>
          <p:nvPr>
            <p:ph type="ftr" sz="quarter" idx="11"/>
          </p:nvPr>
        </p:nvSpPr>
        <p:spPr>
          <a:ln/>
        </p:spPr>
        <p:txBody>
          <a:bodyPr/>
          <a:lstStyle>
            <a:lvl1pPr>
              <a:defRPr/>
            </a:lvl1pPr>
          </a:lstStyle>
          <a:p>
            <a:pPr defTabSz="685983" fontAlgn="base">
              <a:spcBef>
                <a:spcPct val="0"/>
              </a:spcBef>
              <a:spcAft>
                <a:spcPct val="0"/>
              </a:spcAft>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defTabSz="685983" fontAlgn="base">
              <a:spcBef>
                <a:spcPct val="0"/>
              </a:spcBef>
              <a:spcAft>
                <a:spcPct val="0"/>
              </a:spcAft>
              <a:defRPr/>
            </a:pPr>
            <a:fld id="{0331A14F-5469-46EC-B5A1-8B3F7E5D6C07}" type="slidenum">
              <a:rPr lang="en-US" smtClean="0"/>
              <a:pPr defTabSz="685983" fontAlgn="base">
                <a:spcBef>
                  <a:spcPct val="0"/>
                </a:spcBef>
                <a:spcAft>
                  <a:spcPct val="0"/>
                </a:spcAft>
                <a:defRPr/>
              </a:pPr>
              <a:t>‹#›</a:t>
            </a:fld>
            <a:endParaRPr lang="en-US"/>
          </a:p>
        </p:txBody>
      </p:sp>
    </p:spTree>
    <p:extLst>
      <p:ext uri="{BB962C8B-B14F-4D97-AF65-F5344CB8AC3E}">
        <p14:creationId xmlns:p14="http://schemas.microsoft.com/office/powerpoint/2010/main" val="14161134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5983" fontAlgn="base">
              <a:spcBef>
                <a:spcPct val="0"/>
              </a:spcBef>
              <a:spcAft>
                <a:spcPct val="0"/>
              </a:spcAft>
              <a:defRPr/>
            </a:pPr>
            <a:endParaRPr lang="en-US"/>
          </a:p>
        </p:txBody>
      </p:sp>
      <p:sp>
        <p:nvSpPr>
          <p:cNvPr id="3" name="Rectangle 5"/>
          <p:cNvSpPr>
            <a:spLocks noGrp="1" noChangeArrowheads="1"/>
          </p:cNvSpPr>
          <p:nvPr>
            <p:ph type="ftr" sz="quarter" idx="11"/>
          </p:nvPr>
        </p:nvSpPr>
        <p:spPr>
          <a:ln/>
        </p:spPr>
        <p:txBody>
          <a:bodyPr/>
          <a:lstStyle>
            <a:lvl1pPr>
              <a:defRPr/>
            </a:lvl1pPr>
          </a:lstStyle>
          <a:p>
            <a:pPr defTabSz="685983" fontAlgn="base">
              <a:spcBef>
                <a:spcPct val="0"/>
              </a:spcBef>
              <a:spcAft>
                <a:spcPct val="0"/>
              </a:spcAft>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defTabSz="685983" fontAlgn="base">
              <a:spcBef>
                <a:spcPct val="0"/>
              </a:spcBef>
              <a:spcAft>
                <a:spcPct val="0"/>
              </a:spcAft>
              <a:defRPr/>
            </a:pPr>
            <a:fld id="{CD714602-C21D-4170-90AF-61DCC92D4220}" type="slidenum">
              <a:rPr lang="en-US" smtClean="0"/>
              <a:pPr defTabSz="685983" fontAlgn="base">
                <a:spcBef>
                  <a:spcPct val="0"/>
                </a:spcBef>
                <a:spcAft>
                  <a:spcPct val="0"/>
                </a:spcAft>
                <a:defRPr/>
              </a:pPr>
              <a:t>‹#›</a:t>
            </a:fld>
            <a:endParaRPr lang="en-US"/>
          </a:p>
        </p:txBody>
      </p:sp>
    </p:spTree>
    <p:extLst>
      <p:ext uri="{BB962C8B-B14F-4D97-AF65-F5344CB8AC3E}">
        <p14:creationId xmlns:p14="http://schemas.microsoft.com/office/powerpoint/2010/main" val="28066293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851"/>
            <a:ext cx="3008313" cy="871807"/>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851"/>
            <a:ext cx="5111750" cy="4391190"/>
          </a:xfrm>
        </p:spPr>
        <p:txBody>
          <a:bodyPr/>
          <a:lstStyle>
            <a:lvl1pPr>
              <a:defRPr sz="2401"/>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658"/>
            <a:ext cx="3008313" cy="3519383"/>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983" fontAlgn="base">
              <a:spcBef>
                <a:spcPct val="0"/>
              </a:spcBef>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defTabSz="685983"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defTabSz="685983" fontAlgn="base">
              <a:spcBef>
                <a:spcPct val="0"/>
              </a:spcBef>
              <a:spcAft>
                <a:spcPct val="0"/>
              </a:spcAft>
              <a:defRPr/>
            </a:pPr>
            <a:fld id="{93A5A29E-FF40-487C-AB3C-655DA82BE771}" type="slidenum">
              <a:rPr lang="en-US" smtClean="0"/>
              <a:pPr defTabSz="685983" fontAlgn="base">
                <a:spcBef>
                  <a:spcPct val="0"/>
                </a:spcBef>
                <a:spcAft>
                  <a:spcPct val="0"/>
                </a:spcAft>
                <a:defRPr/>
              </a:pPr>
              <a:t>‹#›</a:t>
            </a:fld>
            <a:endParaRPr lang="en-US"/>
          </a:p>
        </p:txBody>
      </p:sp>
    </p:spTree>
    <p:extLst>
      <p:ext uri="{BB962C8B-B14F-4D97-AF65-F5344CB8AC3E}">
        <p14:creationId xmlns:p14="http://schemas.microsoft.com/office/powerpoint/2010/main" val="28319692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1561"/>
            <a:ext cx="5486400" cy="425185"/>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723"/>
            <a:ext cx="5486400" cy="3087053"/>
          </a:xfrm>
        </p:spPr>
        <p:txBody>
          <a:bodyPr/>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pPr lvl="0"/>
            <a:endParaRPr lang="en-US" noProof="0" smtClean="0"/>
          </a:p>
        </p:txBody>
      </p:sp>
      <p:sp>
        <p:nvSpPr>
          <p:cNvPr id="4" name="Text Placeholder 3"/>
          <p:cNvSpPr>
            <a:spLocks noGrp="1"/>
          </p:cNvSpPr>
          <p:nvPr>
            <p:ph type="body" sz="half" idx="2"/>
          </p:nvPr>
        </p:nvSpPr>
        <p:spPr>
          <a:xfrm>
            <a:off x="1792288" y="4026746"/>
            <a:ext cx="5486400" cy="603833"/>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983" fontAlgn="base">
              <a:spcBef>
                <a:spcPct val="0"/>
              </a:spcBef>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defTabSz="685983"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defTabSz="685983" fontAlgn="base">
              <a:spcBef>
                <a:spcPct val="0"/>
              </a:spcBef>
              <a:spcAft>
                <a:spcPct val="0"/>
              </a:spcAft>
              <a:defRPr/>
            </a:pPr>
            <a:fld id="{2F8419E5-13F5-41A0-BBB9-A4A27D23242E}" type="slidenum">
              <a:rPr lang="en-US" smtClean="0"/>
              <a:pPr defTabSz="685983" fontAlgn="base">
                <a:spcBef>
                  <a:spcPct val="0"/>
                </a:spcBef>
                <a:spcAft>
                  <a:spcPct val="0"/>
                </a:spcAft>
                <a:defRPr/>
              </a:pPr>
              <a:t>‹#›</a:t>
            </a:fld>
            <a:endParaRPr lang="en-US"/>
          </a:p>
        </p:txBody>
      </p:sp>
    </p:spTree>
    <p:extLst>
      <p:ext uri="{BB962C8B-B14F-4D97-AF65-F5344CB8AC3E}">
        <p14:creationId xmlns:p14="http://schemas.microsoft.com/office/powerpoint/2010/main" val="23253845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685983"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85983"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85983" fontAlgn="base">
              <a:spcBef>
                <a:spcPct val="0"/>
              </a:spcBef>
              <a:spcAft>
                <a:spcPct val="0"/>
              </a:spcAft>
              <a:defRPr/>
            </a:pPr>
            <a:fld id="{D39AAD97-C4DE-43E1-B935-97C417E3D80A}" type="slidenum">
              <a:rPr lang="en-US" smtClean="0"/>
              <a:pPr defTabSz="685983" fontAlgn="base">
                <a:spcBef>
                  <a:spcPct val="0"/>
                </a:spcBef>
                <a:spcAft>
                  <a:spcPct val="0"/>
                </a:spcAft>
                <a:defRPr/>
              </a:pPr>
              <a:t>‹#›</a:t>
            </a:fld>
            <a:endParaRPr lang="en-US"/>
          </a:p>
        </p:txBody>
      </p:sp>
    </p:spTree>
    <p:extLst>
      <p:ext uri="{BB962C8B-B14F-4D97-AF65-F5344CB8AC3E}">
        <p14:creationId xmlns:p14="http://schemas.microsoft.com/office/powerpoint/2010/main" val="20578551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42"/>
            <a:ext cx="2057400" cy="438999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042"/>
            <a:ext cx="6019800" cy="43899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685983"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85983"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85983" fontAlgn="base">
              <a:spcBef>
                <a:spcPct val="0"/>
              </a:spcBef>
              <a:spcAft>
                <a:spcPct val="0"/>
              </a:spcAft>
              <a:defRPr/>
            </a:pPr>
            <a:fld id="{E352D9EF-58FF-4632-9EAF-5D13FD5F096D}" type="slidenum">
              <a:rPr lang="en-US" smtClean="0"/>
              <a:pPr defTabSz="685983" fontAlgn="base">
                <a:spcBef>
                  <a:spcPct val="0"/>
                </a:spcBef>
                <a:spcAft>
                  <a:spcPct val="0"/>
                </a:spcAft>
                <a:defRPr/>
              </a:pPr>
              <a:t>‹#›</a:t>
            </a:fld>
            <a:endParaRPr lang="en-US"/>
          </a:p>
        </p:txBody>
      </p:sp>
    </p:spTree>
    <p:extLst>
      <p:ext uri="{BB962C8B-B14F-4D97-AF65-F5344CB8AC3E}">
        <p14:creationId xmlns:p14="http://schemas.microsoft.com/office/powerpoint/2010/main" val="37216043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1"/>
            </a:lvl1pPr>
          </a:lstStyle>
          <a:p>
            <a:r>
              <a:rPr lang="en-US" smtClean="0"/>
              <a:t>Click to edit Master title style</a:t>
            </a:r>
            <a:endParaRPr lang="en-GB"/>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91" indent="0" algn="ctr">
              <a:buNone/>
              <a:defRPr sz="1500"/>
            </a:lvl2pPr>
            <a:lvl3pPr marL="685983" indent="0" algn="ctr">
              <a:buNone/>
              <a:defRPr sz="1350"/>
            </a:lvl3pPr>
            <a:lvl4pPr marL="1028974" indent="0" algn="ctr">
              <a:buNone/>
              <a:defRPr sz="1200"/>
            </a:lvl4pPr>
            <a:lvl5pPr marL="1371966" indent="0" algn="ctr">
              <a:buNone/>
              <a:defRPr sz="1200"/>
            </a:lvl5pPr>
            <a:lvl6pPr marL="1714957" indent="0" algn="ctr">
              <a:buNone/>
              <a:defRPr sz="1200"/>
            </a:lvl6pPr>
            <a:lvl7pPr marL="2057949" indent="0" algn="ctr">
              <a:buNone/>
              <a:defRPr sz="1200"/>
            </a:lvl7pPr>
            <a:lvl8pPr marL="2400940" indent="0" algn="ctr">
              <a:buNone/>
              <a:defRPr sz="1200"/>
            </a:lvl8pPr>
            <a:lvl9pPr marL="2743932"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812C2390-52E8-4565-956E-601D085DAC1F}" type="datetimeFigureOut">
              <a:rPr lang="en-GB" smtClean="0"/>
              <a:pPr defTabSz="685983">
                <a:defRPr/>
              </a:pPr>
              <a:t>30/12/2021</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D8354F81-B5C0-4468-A639-C6473D688B4E}" type="slidenum">
              <a:rPr lang="en-GB" smtClean="0"/>
              <a:pPr defTabSz="685983">
                <a:defRPr/>
              </a:pPr>
              <a:t>‹#›</a:t>
            </a:fld>
            <a:endParaRPr lang="en-GB"/>
          </a:p>
        </p:txBody>
      </p:sp>
    </p:spTree>
    <p:extLst>
      <p:ext uri="{BB962C8B-B14F-4D97-AF65-F5344CB8AC3E}">
        <p14:creationId xmlns:p14="http://schemas.microsoft.com/office/powerpoint/2010/main" val="3583209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49ED60E-3B8D-47C1-9682-1C12509BF99F}" type="datetimeFigureOut">
              <a:rPr lang="zh-CN" altLang="en-US" smtClean="0"/>
              <a:pPr/>
              <a:t>2021/12/30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4B006D-818D-47B3-9EBE-C5AB269A17AF}" type="slidenum">
              <a:rPr lang="zh-CN" altLang="en-US" smtClean="0"/>
              <a:pPr/>
              <a:t>‹#›</a:t>
            </a:fld>
            <a:endParaRPr lang="zh-CN" altLang="en-US"/>
          </a:p>
        </p:txBody>
      </p:sp>
    </p:spTree>
  </p:cSld>
  <p:clrMapOvr>
    <a:masterClrMapping/>
  </p:clrMapOvr>
  <p:transition>
    <p:random/>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889C76A2-D200-4290-BF40-8E15CA0596A3}" type="datetimeFigureOut">
              <a:rPr lang="en-GB" smtClean="0"/>
              <a:pPr defTabSz="685983">
                <a:defRPr/>
              </a:pPr>
              <a:t>30/12/2021</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46C9AC9B-9BF8-4B8A-8FF4-16C5C02ECE3D}" type="slidenum">
              <a:rPr lang="en-GB" smtClean="0"/>
              <a:pPr defTabSz="685983">
                <a:defRPr/>
              </a:pPr>
              <a:t>‹#›</a:t>
            </a:fld>
            <a:endParaRPr lang="en-GB"/>
          </a:p>
        </p:txBody>
      </p:sp>
    </p:spTree>
    <p:extLst>
      <p:ext uri="{BB962C8B-B14F-4D97-AF65-F5344CB8AC3E}">
        <p14:creationId xmlns:p14="http://schemas.microsoft.com/office/powerpoint/2010/main" val="18863006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700"/>
            <a:ext cx="7886700" cy="2140213"/>
          </a:xfrm>
        </p:spPr>
        <p:txBody>
          <a:bodyPr anchor="b"/>
          <a:lstStyle>
            <a:lvl1pPr>
              <a:defRPr sz="4501"/>
            </a:lvl1pPr>
          </a:lstStyle>
          <a:p>
            <a:r>
              <a:rPr lang="en-US" smtClean="0"/>
              <a:t>Click to edit Master title style</a:t>
            </a:r>
            <a:endParaRPr lang="en-GB"/>
          </a:p>
        </p:txBody>
      </p:sp>
      <p:sp>
        <p:nvSpPr>
          <p:cNvPr id="3" name="Text Placeholder 2"/>
          <p:cNvSpPr>
            <a:spLocks noGrp="1"/>
          </p:cNvSpPr>
          <p:nvPr>
            <p:ph type="body" idx="1"/>
          </p:nvPr>
        </p:nvSpPr>
        <p:spPr>
          <a:xfrm>
            <a:off x="623887" y="3443161"/>
            <a:ext cx="7886700" cy="1125488"/>
          </a:xfrm>
        </p:spPr>
        <p:txBody>
          <a:bodyPr/>
          <a:lstStyle>
            <a:lvl1pPr marL="0" indent="0">
              <a:buNone/>
              <a:defRPr sz="1800">
                <a:solidFill>
                  <a:schemeClr val="tx1">
                    <a:tint val="75000"/>
                  </a:schemeClr>
                </a:solidFill>
              </a:defRPr>
            </a:lvl1pPr>
            <a:lvl2pPr marL="342991" indent="0">
              <a:buNone/>
              <a:defRPr sz="1500">
                <a:solidFill>
                  <a:schemeClr val="tx1">
                    <a:tint val="75000"/>
                  </a:schemeClr>
                </a:solidFill>
              </a:defRPr>
            </a:lvl2pPr>
            <a:lvl3pPr marL="685983" indent="0">
              <a:buNone/>
              <a:defRPr sz="1350">
                <a:solidFill>
                  <a:schemeClr val="tx1">
                    <a:tint val="75000"/>
                  </a:schemeClr>
                </a:solidFill>
              </a:defRPr>
            </a:lvl3pPr>
            <a:lvl4pPr marL="1028974" indent="0">
              <a:buNone/>
              <a:defRPr sz="1200">
                <a:solidFill>
                  <a:schemeClr val="tx1">
                    <a:tint val="75000"/>
                  </a:schemeClr>
                </a:solidFill>
              </a:defRPr>
            </a:lvl4pPr>
            <a:lvl5pPr marL="1371966" indent="0">
              <a:buNone/>
              <a:defRPr sz="1200">
                <a:solidFill>
                  <a:schemeClr val="tx1">
                    <a:tint val="75000"/>
                  </a:schemeClr>
                </a:solidFill>
              </a:defRPr>
            </a:lvl5pPr>
            <a:lvl6pPr marL="1714957" indent="0">
              <a:buNone/>
              <a:defRPr sz="1200">
                <a:solidFill>
                  <a:schemeClr val="tx1">
                    <a:tint val="75000"/>
                  </a:schemeClr>
                </a:solidFill>
              </a:defRPr>
            </a:lvl6pPr>
            <a:lvl7pPr marL="2057949" indent="0">
              <a:buNone/>
              <a:defRPr sz="1200">
                <a:solidFill>
                  <a:schemeClr val="tx1">
                    <a:tint val="75000"/>
                  </a:schemeClr>
                </a:solidFill>
              </a:defRPr>
            </a:lvl7pPr>
            <a:lvl8pPr marL="2400940" indent="0">
              <a:buNone/>
              <a:defRPr sz="1200">
                <a:solidFill>
                  <a:schemeClr val="tx1">
                    <a:tint val="75000"/>
                  </a:schemeClr>
                </a:solidFill>
              </a:defRPr>
            </a:lvl8pPr>
            <a:lvl9pPr marL="2743932"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E668AC82-3240-4E7D-B3EC-B2863BA3D679}" type="datetimeFigureOut">
              <a:rPr lang="en-GB" smtClean="0"/>
              <a:pPr defTabSz="685983">
                <a:defRPr/>
              </a:pPr>
              <a:t>30/12/2021</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D235547F-4F0A-4D8B-8179-141912DD942D}" type="slidenum">
              <a:rPr lang="en-GB" smtClean="0"/>
              <a:pPr defTabSz="685983">
                <a:defRPr/>
              </a:pPr>
              <a:t>‹#›</a:t>
            </a:fld>
            <a:endParaRPr lang="en-GB"/>
          </a:p>
        </p:txBody>
      </p:sp>
    </p:spTree>
    <p:extLst>
      <p:ext uri="{BB962C8B-B14F-4D97-AF65-F5344CB8AC3E}">
        <p14:creationId xmlns:p14="http://schemas.microsoft.com/office/powerpoint/2010/main" val="1154498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369642"/>
            <a:ext cx="3886200" cy="3264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369642"/>
            <a:ext cx="3886200" cy="3264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C718C3FE-701C-4AD0-AF85-2C9C2A4A4FFD}" type="datetimeFigureOut">
              <a:rPr lang="en-GB" smtClean="0"/>
              <a:pPr defTabSz="685983">
                <a:defRPr/>
              </a:pPr>
              <a:t>30/12/2021</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CA5BF29B-E299-4470-AE38-781C224C0DBA}" type="slidenum">
              <a:rPr lang="en-GB" smtClean="0"/>
              <a:pPr defTabSz="685983">
                <a:defRPr/>
              </a:pPr>
              <a:t>‹#›</a:t>
            </a:fld>
            <a:endParaRPr lang="en-GB"/>
          </a:p>
        </p:txBody>
      </p:sp>
    </p:spTree>
    <p:extLst>
      <p:ext uri="{BB962C8B-B14F-4D97-AF65-F5344CB8AC3E}">
        <p14:creationId xmlns:p14="http://schemas.microsoft.com/office/powerpoint/2010/main" val="20976535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30"/>
            <a:ext cx="7886700" cy="994479"/>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9386"/>
            <a:ext cx="3868340" cy="27642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1" y="1261261"/>
            <a:ext cx="3887391" cy="618125"/>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1879386"/>
            <a:ext cx="3887391" cy="27642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8CF5DBDB-78C4-4D41-A9B0-12154163D511}" type="datetimeFigureOut">
              <a:rPr lang="en-GB" smtClean="0"/>
              <a:pPr defTabSz="685983">
                <a:defRPr/>
              </a:pPr>
              <a:t>30/12/2021</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02C58C92-F97C-46D4-A885-02A127D8DC84}" type="slidenum">
              <a:rPr lang="en-GB" smtClean="0"/>
              <a:pPr defTabSz="685983">
                <a:defRPr/>
              </a:pPr>
              <a:t>‹#›</a:t>
            </a:fld>
            <a:endParaRPr lang="en-GB"/>
          </a:p>
        </p:txBody>
      </p:sp>
    </p:spTree>
    <p:extLst>
      <p:ext uri="{BB962C8B-B14F-4D97-AF65-F5344CB8AC3E}">
        <p14:creationId xmlns:p14="http://schemas.microsoft.com/office/powerpoint/2010/main" val="21667978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B56B2239-8CC0-4F0E-9021-DABBB93AB185}" type="datetimeFigureOut">
              <a:rPr lang="en-GB" smtClean="0"/>
              <a:pPr defTabSz="685983">
                <a:defRPr/>
              </a:pPr>
              <a:t>30/12/2021</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E03553C6-10EA-4608-8D77-FD516F221D94}" type="slidenum">
              <a:rPr lang="en-GB" smtClean="0"/>
              <a:pPr defTabSz="685983">
                <a:defRPr/>
              </a:pPr>
              <a:t>‹#›</a:t>
            </a:fld>
            <a:endParaRPr lang="en-GB"/>
          </a:p>
        </p:txBody>
      </p:sp>
    </p:spTree>
    <p:extLst>
      <p:ext uri="{BB962C8B-B14F-4D97-AF65-F5344CB8AC3E}">
        <p14:creationId xmlns:p14="http://schemas.microsoft.com/office/powerpoint/2010/main" val="36912500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C7785FA0-7831-48F8-B8F5-A4F02B557358}" type="datetimeFigureOut">
              <a:rPr lang="en-GB" smtClean="0"/>
              <a:pPr defTabSz="685983">
                <a:defRPr/>
              </a:pPr>
              <a:t>30/12/2021</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18A10D1D-0EBF-40E0-B683-8BF433AEB466}" type="slidenum">
              <a:rPr lang="en-GB" smtClean="0"/>
              <a:pPr defTabSz="685983">
                <a:defRPr/>
              </a:pPr>
              <a:t>‹#›</a:t>
            </a:fld>
            <a:endParaRPr lang="en-GB"/>
          </a:p>
        </p:txBody>
      </p:sp>
    </p:spTree>
    <p:extLst>
      <p:ext uri="{BB962C8B-B14F-4D97-AF65-F5344CB8AC3E}">
        <p14:creationId xmlns:p14="http://schemas.microsoft.com/office/powerpoint/2010/main" val="37411458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1"/>
            </a:lvl1pPr>
          </a:lstStyle>
          <a:p>
            <a:r>
              <a:rPr lang="en-US" smtClean="0"/>
              <a:t>Click to edit Master title style</a:t>
            </a:r>
            <a:endParaRPr lang="en-GB"/>
          </a:p>
        </p:txBody>
      </p:sp>
      <p:sp>
        <p:nvSpPr>
          <p:cNvPr id="3" name="Content Placeholder 2"/>
          <p:cNvSpPr>
            <a:spLocks noGrp="1"/>
          </p:cNvSpPr>
          <p:nvPr>
            <p:ph idx="1"/>
          </p:nvPr>
        </p:nvSpPr>
        <p:spPr>
          <a:xfrm>
            <a:off x="3887391" y="740799"/>
            <a:ext cx="4629150" cy="3656347"/>
          </a:xfrm>
        </p:spPr>
        <p:txBody>
          <a:bodyPr/>
          <a:lstStyle>
            <a:lvl1pPr>
              <a:defRPr sz="2401"/>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91" indent="0">
              <a:buNone/>
              <a:defRPr sz="1050"/>
            </a:lvl2pPr>
            <a:lvl3pPr marL="685983" indent="0">
              <a:buNone/>
              <a:defRPr sz="900"/>
            </a:lvl3pPr>
            <a:lvl4pPr marL="1028974" indent="0">
              <a:buNone/>
              <a:defRPr sz="750"/>
            </a:lvl4pPr>
            <a:lvl5pPr marL="1371966" indent="0">
              <a:buNone/>
              <a:defRPr sz="750"/>
            </a:lvl5pPr>
            <a:lvl6pPr marL="1714957" indent="0">
              <a:buNone/>
              <a:defRPr sz="750"/>
            </a:lvl6pPr>
            <a:lvl7pPr marL="2057949" indent="0">
              <a:buNone/>
              <a:defRPr sz="750"/>
            </a:lvl7pPr>
            <a:lvl8pPr marL="2400940" indent="0">
              <a:buNone/>
              <a:defRPr sz="750"/>
            </a:lvl8pPr>
            <a:lvl9pPr marL="2743932"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6DC1B418-8A18-48E5-8695-7405AC4B9734}" type="datetimeFigureOut">
              <a:rPr lang="en-GB" smtClean="0"/>
              <a:pPr defTabSz="685983">
                <a:defRPr/>
              </a:pPr>
              <a:t>30/12/2021</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973DECF5-BD7D-48B2-AAF4-026DDBFAAB47}" type="slidenum">
              <a:rPr lang="en-GB" smtClean="0"/>
              <a:pPr defTabSz="685983">
                <a:defRPr/>
              </a:pPr>
              <a:t>‹#›</a:t>
            </a:fld>
            <a:endParaRPr lang="en-GB"/>
          </a:p>
        </p:txBody>
      </p:sp>
    </p:spTree>
    <p:extLst>
      <p:ext uri="{BB962C8B-B14F-4D97-AF65-F5344CB8AC3E}">
        <p14:creationId xmlns:p14="http://schemas.microsoft.com/office/powerpoint/2010/main" val="22445438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1"/>
            </a:lvl1pPr>
          </a:lstStyle>
          <a:p>
            <a:r>
              <a:rPr lang="en-US" smtClean="0"/>
              <a:t>Click to edit Master title style</a:t>
            </a:r>
            <a:endParaRPr lang="en-GB"/>
          </a:p>
        </p:txBody>
      </p:sp>
      <p:sp>
        <p:nvSpPr>
          <p:cNvPr id="3" name="Picture Placeholder 2"/>
          <p:cNvSpPr>
            <a:spLocks noGrp="1"/>
          </p:cNvSpPr>
          <p:nvPr>
            <p:ph type="pic" idx="1"/>
          </p:nvPr>
        </p:nvSpPr>
        <p:spPr>
          <a:xfrm>
            <a:off x="3887391" y="740799"/>
            <a:ext cx="4629150" cy="3656347"/>
          </a:xfrm>
        </p:spPr>
        <p:txBody>
          <a:bodyPr rtlCol="0">
            <a:normAutofit/>
          </a:bodyPr>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pPr lvl="0"/>
            <a:endParaRPr lang="en-GB" noProof="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91" indent="0">
              <a:buNone/>
              <a:defRPr sz="1050"/>
            </a:lvl2pPr>
            <a:lvl3pPr marL="685983" indent="0">
              <a:buNone/>
              <a:defRPr sz="900"/>
            </a:lvl3pPr>
            <a:lvl4pPr marL="1028974" indent="0">
              <a:buNone/>
              <a:defRPr sz="750"/>
            </a:lvl4pPr>
            <a:lvl5pPr marL="1371966" indent="0">
              <a:buNone/>
              <a:defRPr sz="750"/>
            </a:lvl5pPr>
            <a:lvl6pPr marL="1714957" indent="0">
              <a:buNone/>
              <a:defRPr sz="750"/>
            </a:lvl6pPr>
            <a:lvl7pPr marL="2057949" indent="0">
              <a:buNone/>
              <a:defRPr sz="750"/>
            </a:lvl7pPr>
            <a:lvl8pPr marL="2400940" indent="0">
              <a:buNone/>
              <a:defRPr sz="750"/>
            </a:lvl8pPr>
            <a:lvl9pPr marL="2743932"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8559D845-4B41-4B6E-BB59-B4FB2C16D5B7}" type="datetimeFigureOut">
              <a:rPr lang="en-GB" smtClean="0"/>
              <a:pPr defTabSz="685983">
                <a:defRPr/>
              </a:pPr>
              <a:t>30/12/2021</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4197E3FF-F906-4486-B87D-11DD96C97CE3}" type="slidenum">
              <a:rPr lang="en-GB" smtClean="0"/>
              <a:pPr defTabSz="685983">
                <a:defRPr/>
              </a:pPr>
              <a:t>‹#›</a:t>
            </a:fld>
            <a:endParaRPr lang="en-GB"/>
          </a:p>
        </p:txBody>
      </p:sp>
    </p:spTree>
    <p:extLst>
      <p:ext uri="{BB962C8B-B14F-4D97-AF65-F5344CB8AC3E}">
        <p14:creationId xmlns:p14="http://schemas.microsoft.com/office/powerpoint/2010/main" val="13648154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AD79DE48-B1FD-4846-94EE-22A5223EEDC7}" type="datetimeFigureOut">
              <a:rPr lang="en-GB" smtClean="0"/>
              <a:pPr defTabSz="685983">
                <a:defRPr/>
              </a:pPr>
              <a:t>30/12/2021</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DC10CDAD-1087-4208-BCF4-DF600C50BE5A}" type="slidenum">
              <a:rPr lang="en-GB" smtClean="0"/>
              <a:pPr defTabSz="685983">
                <a:defRPr/>
              </a:pPr>
              <a:t>‹#›</a:t>
            </a:fld>
            <a:endParaRPr lang="en-GB"/>
          </a:p>
        </p:txBody>
      </p:sp>
    </p:spTree>
    <p:extLst>
      <p:ext uri="{BB962C8B-B14F-4D97-AF65-F5344CB8AC3E}">
        <p14:creationId xmlns:p14="http://schemas.microsoft.com/office/powerpoint/2010/main" val="24501015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928"/>
            <a:ext cx="1971675" cy="436022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1" y="273928"/>
            <a:ext cx="5800725" cy="43602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4998CC50-F2EB-48E0-B7C8-9BA2682375A3}" type="datetimeFigureOut">
              <a:rPr lang="en-GB" smtClean="0"/>
              <a:pPr defTabSz="685983">
                <a:defRPr/>
              </a:pPr>
              <a:t>30/12/2021</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5CAE13BB-DB79-4C19-AB2C-596F7C8A67EB}" type="slidenum">
              <a:rPr lang="en-GB" smtClean="0"/>
              <a:pPr defTabSz="685983">
                <a:defRPr/>
              </a:pPr>
              <a:t>‹#›</a:t>
            </a:fld>
            <a:endParaRPr lang="en-GB"/>
          </a:p>
        </p:txBody>
      </p:sp>
    </p:spTree>
    <p:extLst>
      <p:ext uri="{BB962C8B-B14F-4D97-AF65-F5344CB8AC3E}">
        <p14:creationId xmlns:p14="http://schemas.microsoft.com/office/powerpoint/2010/main" val="48501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49ED60E-3B8D-47C1-9682-1C12509BF99F}" type="datetimeFigureOut">
              <a:rPr lang="zh-CN" altLang="en-US" smtClean="0"/>
              <a:pPr/>
              <a:t>2021/12/30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4B006D-818D-47B3-9EBE-C5AB269A17AF}" type="slidenum">
              <a:rPr lang="zh-CN" altLang="en-US" smtClean="0"/>
              <a:pPr/>
              <a:t>‹#›</a:t>
            </a:fld>
            <a:endParaRPr lang="zh-CN" altLang="en-US"/>
          </a:p>
        </p:txBody>
      </p:sp>
    </p:spTree>
  </p:cSld>
  <p:clrMapOvr>
    <a:masterClrMapping/>
  </p:clrMapOvr>
  <p:transition>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49ED60E-3B8D-47C1-9682-1C12509BF99F}" type="datetimeFigureOut">
              <a:rPr lang="zh-CN" altLang="en-US" smtClean="0"/>
              <a:pPr/>
              <a:t>2021/12/30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4B006D-818D-47B3-9EBE-C5AB269A17AF}" type="slidenum">
              <a:rPr lang="zh-CN" altLang="en-US" smtClean="0"/>
              <a:pPr/>
              <a:t>‹#›</a:t>
            </a:fld>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49ED60E-3B8D-47C1-9682-1C12509BF99F}" type="datetimeFigureOut">
              <a:rPr lang="zh-CN" altLang="en-US" smtClean="0"/>
              <a:pPr/>
              <a:t>2021/12/30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4B006D-818D-47B3-9EBE-C5AB269A17AF}" type="slidenum">
              <a:rPr lang="zh-CN" altLang="en-US" smtClean="0"/>
              <a:pPr/>
              <a:t>‹#›</a:t>
            </a:fld>
            <a:endParaRPr lang="zh-CN" altLang="en-US"/>
          </a:p>
        </p:txBody>
      </p:sp>
      <p:cxnSp>
        <p:nvCxnSpPr>
          <p:cNvPr id="6" name="直接连接符 5"/>
          <p:cNvCxnSpPr/>
          <p:nvPr userDrawn="1"/>
        </p:nvCxnSpPr>
        <p:spPr>
          <a:xfrm>
            <a:off x="1006366" y="500751"/>
            <a:ext cx="7291077" cy="0"/>
          </a:xfrm>
          <a:prstGeom prst="line">
            <a:avLst/>
          </a:prstGeom>
          <a:ln>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 name="组合 124"/>
          <p:cNvGrpSpPr/>
          <p:nvPr userDrawn="1"/>
        </p:nvGrpSpPr>
        <p:grpSpPr>
          <a:xfrm>
            <a:off x="8427406" y="344680"/>
            <a:ext cx="193989" cy="175003"/>
            <a:chOff x="3720691" y="2824413"/>
            <a:chExt cx="1341120" cy="1209172"/>
          </a:xfrm>
        </p:grpSpPr>
        <p:sp>
          <p:nvSpPr>
            <p:cNvPr id="8"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headEnd/>
              <a:tailEnd/>
            </a:ln>
            <a:effectLst>
              <a:outerShdw blurRad="190500" dist="1143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latin typeface="方正兰亭黑简体" panose="02000000000000000000" pitchFamily="2" charset="-122"/>
                <a:ea typeface="方正兰亭黑简体" panose="02000000000000000000" pitchFamily="2" charset="-122"/>
              </a:endParaRPr>
            </a:p>
          </p:txBody>
        </p:sp>
        <p:sp>
          <p:nvSpPr>
            <p:cNvPr id="9"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headEnd/>
              <a:tailEnd/>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latin typeface="方正兰亭黑简体" panose="02000000000000000000" pitchFamily="2" charset="-122"/>
                <a:ea typeface="方正兰亭黑简体" panose="02000000000000000000" pitchFamily="2" charset="-122"/>
              </a:endParaRPr>
            </a:p>
          </p:txBody>
        </p:sp>
      </p:grpSp>
      <p:grpSp>
        <p:nvGrpSpPr>
          <p:cNvPr id="10" name="组合 39"/>
          <p:cNvGrpSpPr/>
          <p:nvPr userDrawn="1"/>
        </p:nvGrpSpPr>
        <p:grpSpPr>
          <a:xfrm>
            <a:off x="431078" y="156138"/>
            <a:ext cx="474113" cy="427710"/>
            <a:chOff x="5446701" y="1360245"/>
            <a:chExt cx="632315" cy="570104"/>
          </a:xfrm>
        </p:grpSpPr>
        <p:sp>
          <p:nvSpPr>
            <p:cNvPr id="14" name="Freeform 5"/>
            <p:cNvSpPr>
              <a:spLocks/>
            </p:cNvSpPr>
            <p:nvPr/>
          </p:nvSpPr>
          <p:spPr bwMode="auto">
            <a:xfrm rot="1855731">
              <a:off x="5446701" y="1360245"/>
              <a:ext cx="632315" cy="5701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headEnd/>
              <a:tailEnd/>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2"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accent1">
                  <a:lumMod val="75000"/>
                </a:schemeClr>
              </a:solidFill>
              <a:prstDash val="sysDash"/>
              <a:miter lim="800000"/>
              <a:headEnd/>
              <a:tailEnd/>
            </a:ln>
            <a:effectLs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grpSp>
      <p:sp>
        <p:nvSpPr>
          <p:cNvPr id="15" name="KSO_Shape"/>
          <p:cNvSpPr>
            <a:spLocks/>
          </p:cNvSpPr>
          <p:nvPr userDrawn="1"/>
        </p:nvSpPr>
        <p:spPr bwMode="auto">
          <a:xfrm>
            <a:off x="536470" y="259077"/>
            <a:ext cx="256877" cy="21846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accent1"/>
          </a:solidFill>
          <a:ln>
            <a:noFill/>
          </a:ln>
          <a:extLst/>
        </p:spPr>
        <p:txBody>
          <a:bodyPr lIns="68571" tIns="34285" rIns="68571" bIns="34285" anchor="ctr">
            <a:scene3d>
              <a:camera prst="orthographicFront"/>
              <a:lightRig rig="threePt" dir="t"/>
            </a:scene3d>
            <a:sp3d contourW="12700">
              <a:contourClr>
                <a:srgbClr val="FFFFFF"/>
              </a:contourClr>
            </a:sp3d>
          </a:bodyPr>
          <a:lstStyle/>
          <a:p>
            <a:pPr algn="ctr">
              <a:defRPr/>
            </a:pPr>
            <a:endParaRPr lang="zh-CN" altLang="en-US" dirty="0">
              <a:solidFill>
                <a:srgbClr val="1C666E"/>
              </a:solidFill>
              <a:latin typeface="微软雅黑" panose="020B0503020204020204" pitchFamily="34" charset="-122"/>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49ED60E-3B8D-47C1-9682-1C12509BF99F}" type="datetimeFigureOut">
              <a:rPr lang="zh-CN" altLang="en-US" smtClean="0"/>
              <a:pPr/>
              <a:t>2021/12/30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4B006D-818D-47B3-9EBE-C5AB269A17AF}" type="slidenum">
              <a:rPr lang="zh-CN" altLang="en-US" smtClean="0"/>
              <a:pPr/>
              <a:t>‹#›</a:t>
            </a:fld>
            <a:endParaRPr lang="zh-CN" altLang="en-US"/>
          </a:p>
        </p:txBody>
      </p:sp>
    </p:spTree>
  </p:cSld>
  <p:clrMapOvr>
    <a:masterClrMapping/>
  </p:clrMapOvr>
  <p:transition>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49ED60E-3B8D-47C1-9682-1C12509BF99F}" type="datetimeFigureOut">
              <a:rPr lang="zh-CN" altLang="en-US" smtClean="0"/>
              <a:pPr/>
              <a:t>2021/12/30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4B006D-818D-47B3-9EBE-C5AB269A17AF}" type="slidenum">
              <a:rPr lang="zh-CN" altLang="en-US" smtClean="0"/>
              <a:pPr/>
              <a:t>‹#›</a:t>
            </a:fld>
            <a:endParaRPr lang="zh-CN" altLang="en-US"/>
          </a:p>
        </p:txBody>
      </p:sp>
    </p:spTree>
  </p:cSld>
  <p:clrMapOvr>
    <a:masterClrMapping/>
  </p:clrMapOvr>
  <p:transition>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F49ED60E-3B8D-47C1-9682-1C12509BF99F}" type="datetimeFigureOut">
              <a:rPr lang="zh-CN" altLang="en-US" smtClean="0"/>
              <a:pPr/>
              <a:t>2021/12/30</a:t>
            </a:fld>
            <a:endParaRPr lang="zh-CN" altLang="en-US" dirty="0"/>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A24B006D-818D-47B3-9EBE-C5AB269A17AF}" type="slidenum">
              <a:rPr lang="zh-CN" altLang="en-US" smtClean="0"/>
              <a:pPr/>
              <a:t>‹#›</a:t>
            </a:fld>
            <a:endParaRPr lang="zh-CN" altLang="en-US" dirty="0"/>
          </a:p>
        </p:txBody>
      </p:sp>
      <p:pic>
        <p:nvPicPr>
          <p:cNvPr id="8" name="图片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9" name="矩形 8"/>
          <p:cNvSpPr/>
          <p:nvPr userDrawn="1"/>
        </p:nvSpPr>
        <p:spPr>
          <a:xfrm>
            <a:off x="0" y="0"/>
            <a:ext cx="9144000" cy="5145088"/>
          </a:xfrm>
          <a:prstGeom prst="rect">
            <a:avLst/>
          </a:prstGeom>
          <a:gradFill>
            <a:gsLst>
              <a:gs pos="52100">
                <a:srgbClr val="EFEFEF"/>
              </a:gs>
              <a:gs pos="0">
                <a:srgbClr val="EFEFEF"/>
              </a:gs>
              <a:gs pos="100000">
                <a:srgbClr val="EFEFE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Lst>
  <p:transition>
    <p:random/>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042"/>
            <a:ext cx="8229600" cy="857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521"/>
            <a:ext cx="8229600" cy="3395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5365"/>
            <a:ext cx="2133600" cy="3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50"/>
            </a:lvl1pPr>
          </a:lstStyle>
          <a:p>
            <a:pPr defTabSz="685983"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4685365"/>
            <a:ext cx="2895600" cy="3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algn="ctr" defTabSz="685983"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4685365"/>
            <a:ext cx="2133600" cy="3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defTabSz="685983" fontAlgn="base">
              <a:spcBef>
                <a:spcPct val="0"/>
              </a:spcBef>
              <a:spcAft>
                <a:spcPct val="0"/>
              </a:spcAft>
            </a:pPr>
            <a:fld id="{F3126CBF-05AE-4D1B-A885-F12C21F73B7D}"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07221809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fontAlgn="base">
        <a:spcBef>
          <a:spcPct val="0"/>
        </a:spcBef>
        <a:spcAft>
          <a:spcPct val="0"/>
        </a:spcAft>
        <a:defRPr sz="3301" kern="1200">
          <a:solidFill>
            <a:schemeClr val="tx2"/>
          </a:solidFill>
          <a:latin typeface="+mj-lt"/>
          <a:ea typeface="+mj-ea"/>
          <a:cs typeface="+mj-cs"/>
        </a:defRPr>
      </a:lvl1pPr>
      <a:lvl2pPr algn="ctr" rtl="0" fontAlgn="base">
        <a:spcBef>
          <a:spcPct val="0"/>
        </a:spcBef>
        <a:spcAft>
          <a:spcPct val="0"/>
        </a:spcAft>
        <a:defRPr sz="3301">
          <a:solidFill>
            <a:schemeClr val="tx2"/>
          </a:solidFill>
          <a:latin typeface=".VnTime" panose="020B7200000000000000" pitchFamily="34" charset="0"/>
        </a:defRPr>
      </a:lvl2pPr>
      <a:lvl3pPr algn="ctr" rtl="0" fontAlgn="base">
        <a:spcBef>
          <a:spcPct val="0"/>
        </a:spcBef>
        <a:spcAft>
          <a:spcPct val="0"/>
        </a:spcAft>
        <a:defRPr sz="3301">
          <a:solidFill>
            <a:schemeClr val="tx2"/>
          </a:solidFill>
          <a:latin typeface=".VnTime" panose="020B7200000000000000" pitchFamily="34" charset="0"/>
        </a:defRPr>
      </a:lvl3pPr>
      <a:lvl4pPr algn="ctr" rtl="0" fontAlgn="base">
        <a:spcBef>
          <a:spcPct val="0"/>
        </a:spcBef>
        <a:spcAft>
          <a:spcPct val="0"/>
        </a:spcAft>
        <a:defRPr sz="3301">
          <a:solidFill>
            <a:schemeClr val="tx2"/>
          </a:solidFill>
          <a:latin typeface=".VnTime" panose="020B7200000000000000" pitchFamily="34" charset="0"/>
        </a:defRPr>
      </a:lvl4pPr>
      <a:lvl5pPr algn="ctr" rtl="0" fontAlgn="base">
        <a:spcBef>
          <a:spcPct val="0"/>
        </a:spcBef>
        <a:spcAft>
          <a:spcPct val="0"/>
        </a:spcAft>
        <a:defRPr sz="3301">
          <a:solidFill>
            <a:schemeClr val="tx2"/>
          </a:solidFill>
          <a:latin typeface=".VnTime" panose="020B7200000000000000" pitchFamily="34" charset="0"/>
        </a:defRPr>
      </a:lvl5pPr>
      <a:lvl6pPr marL="342991" algn="ctr" rtl="0" fontAlgn="base">
        <a:spcBef>
          <a:spcPct val="0"/>
        </a:spcBef>
        <a:spcAft>
          <a:spcPct val="0"/>
        </a:spcAft>
        <a:defRPr sz="3301">
          <a:solidFill>
            <a:schemeClr val="tx2"/>
          </a:solidFill>
          <a:latin typeface=".VnTime" panose="020B7200000000000000" pitchFamily="34" charset="0"/>
        </a:defRPr>
      </a:lvl6pPr>
      <a:lvl7pPr marL="685983" algn="ctr" rtl="0" fontAlgn="base">
        <a:spcBef>
          <a:spcPct val="0"/>
        </a:spcBef>
        <a:spcAft>
          <a:spcPct val="0"/>
        </a:spcAft>
        <a:defRPr sz="3301">
          <a:solidFill>
            <a:schemeClr val="tx2"/>
          </a:solidFill>
          <a:latin typeface=".VnTime" panose="020B7200000000000000" pitchFamily="34" charset="0"/>
        </a:defRPr>
      </a:lvl7pPr>
      <a:lvl8pPr marL="1028974" algn="ctr" rtl="0" fontAlgn="base">
        <a:spcBef>
          <a:spcPct val="0"/>
        </a:spcBef>
        <a:spcAft>
          <a:spcPct val="0"/>
        </a:spcAft>
        <a:defRPr sz="3301">
          <a:solidFill>
            <a:schemeClr val="tx2"/>
          </a:solidFill>
          <a:latin typeface=".VnTime" panose="020B7200000000000000" pitchFamily="34" charset="0"/>
        </a:defRPr>
      </a:lvl8pPr>
      <a:lvl9pPr marL="1371966" algn="ctr" rtl="0" fontAlgn="base">
        <a:spcBef>
          <a:spcPct val="0"/>
        </a:spcBef>
        <a:spcAft>
          <a:spcPct val="0"/>
        </a:spcAft>
        <a:defRPr sz="3301">
          <a:solidFill>
            <a:schemeClr val="tx2"/>
          </a:solidFill>
          <a:latin typeface=".VnTime" panose="020B7200000000000000" pitchFamily="34" charset="0"/>
        </a:defRPr>
      </a:lvl9pPr>
    </p:titleStyle>
    <p:bodyStyle>
      <a:lvl1pPr marL="257244" indent="-257244" algn="l" rtl="0" fontAlgn="base">
        <a:spcBef>
          <a:spcPct val="20000"/>
        </a:spcBef>
        <a:spcAft>
          <a:spcPct val="0"/>
        </a:spcAft>
        <a:buChar char="•"/>
        <a:defRPr sz="2401" kern="1200">
          <a:solidFill>
            <a:schemeClr val="tx1"/>
          </a:solidFill>
          <a:latin typeface="+mn-lt"/>
          <a:ea typeface="+mn-ea"/>
          <a:cs typeface="+mn-cs"/>
        </a:defRPr>
      </a:lvl1pPr>
      <a:lvl2pPr marL="557361" indent="-214370" algn="l" rtl="0" fontAlgn="base">
        <a:spcBef>
          <a:spcPct val="20000"/>
        </a:spcBef>
        <a:spcAft>
          <a:spcPct val="0"/>
        </a:spcAft>
        <a:buChar char="–"/>
        <a:defRPr sz="2101" kern="1200">
          <a:solidFill>
            <a:schemeClr val="tx1"/>
          </a:solidFill>
          <a:latin typeface="+mn-lt"/>
          <a:ea typeface="+mn-ea"/>
          <a:cs typeface="+mn-cs"/>
        </a:defRPr>
      </a:lvl2pPr>
      <a:lvl3pPr marL="857479" indent="-171496" algn="l" rtl="0" fontAlgn="base">
        <a:spcBef>
          <a:spcPct val="20000"/>
        </a:spcBef>
        <a:spcAft>
          <a:spcPct val="0"/>
        </a:spcAft>
        <a:buChar char="•"/>
        <a:defRPr sz="1800" kern="1200">
          <a:solidFill>
            <a:schemeClr val="tx1"/>
          </a:solidFill>
          <a:latin typeface="+mn-lt"/>
          <a:ea typeface="+mn-ea"/>
          <a:cs typeface="+mn-cs"/>
        </a:defRPr>
      </a:lvl3pPr>
      <a:lvl4pPr marL="1200470" indent="-171496" algn="l" rtl="0" fontAlgn="base">
        <a:spcBef>
          <a:spcPct val="20000"/>
        </a:spcBef>
        <a:spcAft>
          <a:spcPct val="0"/>
        </a:spcAft>
        <a:buChar char="–"/>
        <a:defRPr sz="1500" kern="1200">
          <a:solidFill>
            <a:schemeClr val="tx1"/>
          </a:solidFill>
          <a:latin typeface="+mn-lt"/>
          <a:ea typeface="+mn-ea"/>
          <a:cs typeface="+mn-cs"/>
        </a:defRPr>
      </a:lvl4pPr>
      <a:lvl5pPr marL="1543461" indent="-171496" algn="l" rtl="0" fontAlgn="base">
        <a:spcBef>
          <a:spcPct val="20000"/>
        </a:spcBef>
        <a:spcAft>
          <a:spcPct val="0"/>
        </a:spcAft>
        <a:buChar char="»"/>
        <a:defRPr sz="1500" kern="1200">
          <a:solidFill>
            <a:schemeClr val="tx1"/>
          </a:solidFill>
          <a:latin typeface="+mn-lt"/>
          <a:ea typeface="+mn-ea"/>
          <a:cs typeface="+mn-cs"/>
        </a:defRPr>
      </a:lvl5pPr>
      <a:lvl6pPr marL="1886453"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44"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436"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427"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06042"/>
            <a:ext cx="8229600" cy="85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200521"/>
            <a:ext cx="8229600" cy="339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5365"/>
            <a:ext cx="2133600" cy="3572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b="0">
                <a:solidFill>
                  <a:srgbClr val="000000"/>
                </a:solidFill>
                <a:latin typeface="Arial" charset="0"/>
                <a:cs typeface="Arial" charset="0"/>
              </a:defRPr>
            </a:lvl1pPr>
          </a:lstStyle>
          <a:p>
            <a:pPr defTabSz="685983"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5365"/>
            <a:ext cx="2895600" cy="3572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b="0">
                <a:solidFill>
                  <a:srgbClr val="000000"/>
                </a:solidFill>
                <a:latin typeface="Arial" charset="0"/>
                <a:cs typeface="Arial" charset="0"/>
              </a:defRPr>
            </a:lvl1pPr>
          </a:lstStyle>
          <a:p>
            <a:pPr defTabSz="685983"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5365"/>
            <a:ext cx="2133600" cy="3572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b="0">
                <a:solidFill>
                  <a:srgbClr val="000000"/>
                </a:solidFill>
                <a:latin typeface="Arial" charset="0"/>
                <a:cs typeface="Arial" charset="0"/>
              </a:defRPr>
            </a:lvl1pPr>
          </a:lstStyle>
          <a:p>
            <a:pPr defTabSz="685983" fontAlgn="base">
              <a:spcBef>
                <a:spcPct val="0"/>
              </a:spcBef>
              <a:spcAft>
                <a:spcPct val="0"/>
              </a:spcAft>
              <a:defRPr/>
            </a:pPr>
            <a:fld id="{0F2B110A-BB2C-418F-8BEC-45597151C302}" type="slidenum">
              <a:rPr lang="en-US" smtClean="0"/>
              <a:pPr defTabSz="685983" fontAlgn="base">
                <a:spcBef>
                  <a:spcPct val="0"/>
                </a:spcBef>
                <a:spcAft>
                  <a:spcPct val="0"/>
                </a:spcAft>
                <a:defRPr/>
              </a:pPr>
              <a:t>‹#›</a:t>
            </a:fld>
            <a:endParaRPr lang="en-US"/>
          </a:p>
        </p:txBody>
      </p:sp>
    </p:spTree>
    <p:extLst>
      <p:ext uri="{BB962C8B-B14F-4D97-AF65-F5344CB8AC3E}">
        <p14:creationId xmlns:p14="http://schemas.microsoft.com/office/powerpoint/2010/main" val="118058097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3301">
          <a:solidFill>
            <a:schemeClr val="tx2"/>
          </a:solidFill>
          <a:latin typeface="+mj-lt"/>
          <a:ea typeface="+mj-ea"/>
          <a:cs typeface="+mj-cs"/>
        </a:defRPr>
      </a:lvl1pPr>
      <a:lvl2pPr algn="ctr" rtl="0" eaLnBrk="0" fontAlgn="base" hangingPunct="0">
        <a:spcBef>
          <a:spcPct val="0"/>
        </a:spcBef>
        <a:spcAft>
          <a:spcPct val="0"/>
        </a:spcAft>
        <a:defRPr sz="3301">
          <a:solidFill>
            <a:schemeClr val="tx2"/>
          </a:solidFill>
          <a:latin typeface="Arial" charset="0"/>
          <a:cs typeface="Arial" charset="0"/>
        </a:defRPr>
      </a:lvl2pPr>
      <a:lvl3pPr algn="ctr" rtl="0" eaLnBrk="0" fontAlgn="base" hangingPunct="0">
        <a:spcBef>
          <a:spcPct val="0"/>
        </a:spcBef>
        <a:spcAft>
          <a:spcPct val="0"/>
        </a:spcAft>
        <a:defRPr sz="3301">
          <a:solidFill>
            <a:schemeClr val="tx2"/>
          </a:solidFill>
          <a:latin typeface="Arial" charset="0"/>
          <a:cs typeface="Arial" charset="0"/>
        </a:defRPr>
      </a:lvl3pPr>
      <a:lvl4pPr algn="ctr" rtl="0" eaLnBrk="0" fontAlgn="base" hangingPunct="0">
        <a:spcBef>
          <a:spcPct val="0"/>
        </a:spcBef>
        <a:spcAft>
          <a:spcPct val="0"/>
        </a:spcAft>
        <a:defRPr sz="3301">
          <a:solidFill>
            <a:schemeClr val="tx2"/>
          </a:solidFill>
          <a:latin typeface="Arial" charset="0"/>
          <a:cs typeface="Arial" charset="0"/>
        </a:defRPr>
      </a:lvl4pPr>
      <a:lvl5pPr algn="ctr" rtl="0" eaLnBrk="0" fontAlgn="base" hangingPunct="0">
        <a:spcBef>
          <a:spcPct val="0"/>
        </a:spcBef>
        <a:spcAft>
          <a:spcPct val="0"/>
        </a:spcAft>
        <a:defRPr sz="3301">
          <a:solidFill>
            <a:schemeClr val="tx2"/>
          </a:solidFill>
          <a:latin typeface="Arial" charset="0"/>
          <a:cs typeface="Arial" charset="0"/>
        </a:defRPr>
      </a:lvl5pPr>
      <a:lvl6pPr marL="342991" algn="ctr" rtl="0" fontAlgn="base">
        <a:spcBef>
          <a:spcPct val="0"/>
        </a:spcBef>
        <a:spcAft>
          <a:spcPct val="0"/>
        </a:spcAft>
        <a:defRPr sz="3301">
          <a:solidFill>
            <a:schemeClr val="tx2"/>
          </a:solidFill>
          <a:latin typeface="Arial" charset="0"/>
          <a:cs typeface="Arial" charset="0"/>
        </a:defRPr>
      </a:lvl6pPr>
      <a:lvl7pPr marL="685983" algn="ctr" rtl="0" fontAlgn="base">
        <a:spcBef>
          <a:spcPct val="0"/>
        </a:spcBef>
        <a:spcAft>
          <a:spcPct val="0"/>
        </a:spcAft>
        <a:defRPr sz="3301">
          <a:solidFill>
            <a:schemeClr val="tx2"/>
          </a:solidFill>
          <a:latin typeface="Arial" charset="0"/>
          <a:cs typeface="Arial" charset="0"/>
        </a:defRPr>
      </a:lvl7pPr>
      <a:lvl8pPr marL="1028974" algn="ctr" rtl="0" fontAlgn="base">
        <a:spcBef>
          <a:spcPct val="0"/>
        </a:spcBef>
        <a:spcAft>
          <a:spcPct val="0"/>
        </a:spcAft>
        <a:defRPr sz="3301">
          <a:solidFill>
            <a:schemeClr val="tx2"/>
          </a:solidFill>
          <a:latin typeface="Arial" charset="0"/>
          <a:cs typeface="Arial" charset="0"/>
        </a:defRPr>
      </a:lvl8pPr>
      <a:lvl9pPr marL="1371966" algn="ctr" rtl="0" fontAlgn="base">
        <a:spcBef>
          <a:spcPct val="0"/>
        </a:spcBef>
        <a:spcAft>
          <a:spcPct val="0"/>
        </a:spcAft>
        <a:defRPr sz="3301">
          <a:solidFill>
            <a:schemeClr val="tx2"/>
          </a:solidFill>
          <a:latin typeface="Arial" charset="0"/>
          <a:cs typeface="Arial" charset="0"/>
        </a:defRPr>
      </a:lvl9pPr>
    </p:titleStyle>
    <p:bodyStyle>
      <a:lvl1pPr marL="257244" indent="-257244" algn="l" rtl="0" eaLnBrk="0" fontAlgn="base" hangingPunct="0">
        <a:spcBef>
          <a:spcPct val="20000"/>
        </a:spcBef>
        <a:spcAft>
          <a:spcPct val="0"/>
        </a:spcAft>
        <a:buChar char="•"/>
        <a:defRPr sz="2401">
          <a:solidFill>
            <a:schemeClr val="tx1"/>
          </a:solidFill>
          <a:latin typeface="+mn-lt"/>
          <a:ea typeface="+mn-ea"/>
          <a:cs typeface="+mn-cs"/>
        </a:defRPr>
      </a:lvl1pPr>
      <a:lvl2pPr marL="557361" indent="-214370" algn="l" rtl="0" eaLnBrk="0" fontAlgn="base" hangingPunct="0">
        <a:spcBef>
          <a:spcPct val="20000"/>
        </a:spcBef>
        <a:spcAft>
          <a:spcPct val="0"/>
        </a:spcAft>
        <a:buChar char="–"/>
        <a:defRPr sz="2101">
          <a:solidFill>
            <a:schemeClr val="tx1"/>
          </a:solidFill>
          <a:latin typeface="+mn-lt"/>
          <a:cs typeface="+mn-cs"/>
        </a:defRPr>
      </a:lvl2pPr>
      <a:lvl3pPr marL="857479" indent="-171496" algn="l" rtl="0" eaLnBrk="0" fontAlgn="base" hangingPunct="0">
        <a:spcBef>
          <a:spcPct val="20000"/>
        </a:spcBef>
        <a:spcAft>
          <a:spcPct val="0"/>
        </a:spcAft>
        <a:buChar char="•"/>
        <a:defRPr sz="1800">
          <a:solidFill>
            <a:schemeClr val="tx1"/>
          </a:solidFill>
          <a:latin typeface="+mn-lt"/>
          <a:cs typeface="+mn-cs"/>
        </a:defRPr>
      </a:lvl3pPr>
      <a:lvl4pPr marL="1200470" indent="-171496" algn="l" rtl="0" eaLnBrk="0" fontAlgn="base" hangingPunct="0">
        <a:spcBef>
          <a:spcPct val="20000"/>
        </a:spcBef>
        <a:spcAft>
          <a:spcPct val="0"/>
        </a:spcAft>
        <a:buChar char="–"/>
        <a:defRPr sz="1500">
          <a:solidFill>
            <a:schemeClr val="tx1"/>
          </a:solidFill>
          <a:latin typeface="+mn-lt"/>
          <a:cs typeface="+mn-cs"/>
        </a:defRPr>
      </a:lvl4pPr>
      <a:lvl5pPr marL="1543461" indent="-171496" algn="l" rtl="0" eaLnBrk="0" fontAlgn="base" hangingPunct="0">
        <a:spcBef>
          <a:spcPct val="20000"/>
        </a:spcBef>
        <a:spcAft>
          <a:spcPct val="0"/>
        </a:spcAft>
        <a:buChar char="»"/>
        <a:defRPr sz="1500">
          <a:solidFill>
            <a:schemeClr val="tx1"/>
          </a:solidFill>
          <a:latin typeface="+mn-lt"/>
          <a:cs typeface="+mn-cs"/>
        </a:defRPr>
      </a:lvl5pPr>
      <a:lvl6pPr marL="1886453" indent="-171496" algn="l" rtl="0" fontAlgn="base">
        <a:spcBef>
          <a:spcPct val="20000"/>
        </a:spcBef>
        <a:spcAft>
          <a:spcPct val="0"/>
        </a:spcAft>
        <a:buChar char="»"/>
        <a:defRPr sz="1500">
          <a:solidFill>
            <a:schemeClr val="tx1"/>
          </a:solidFill>
          <a:latin typeface="+mn-lt"/>
          <a:cs typeface="+mn-cs"/>
        </a:defRPr>
      </a:lvl6pPr>
      <a:lvl7pPr marL="2229444" indent="-171496" algn="l" rtl="0" fontAlgn="base">
        <a:spcBef>
          <a:spcPct val="20000"/>
        </a:spcBef>
        <a:spcAft>
          <a:spcPct val="0"/>
        </a:spcAft>
        <a:buChar char="»"/>
        <a:defRPr sz="1500">
          <a:solidFill>
            <a:schemeClr val="tx1"/>
          </a:solidFill>
          <a:latin typeface="+mn-lt"/>
          <a:cs typeface="+mn-cs"/>
        </a:defRPr>
      </a:lvl7pPr>
      <a:lvl8pPr marL="2572436" indent="-171496" algn="l" rtl="0" fontAlgn="base">
        <a:spcBef>
          <a:spcPct val="20000"/>
        </a:spcBef>
        <a:spcAft>
          <a:spcPct val="0"/>
        </a:spcAft>
        <a:buChar char="»"/>
        <a:defRPr sz="1500">
          <a:solidFill>
            <a:schemeClr val="tx1"/>
          </a:solidFill>
          <a:latin typeface="+mn-lt"/>
          <a:cs typeface="+mn-cs"/>
        </a:defRPr>
      </a:lvl8pPr>
      <a:lvl9pPr marL="2915427" indent="-171496"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273929"/>
            <a:ext cx="7886700" cy="994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4099" name="Text Placeholder 2"/>
          <p:cNvSpPr>
            <a:spLocks noGrp="1"/>
          </p:cNvSpPr>
          <p:nvPr>
            <p:ph type="body" idx="1"/>
          </p:nvPr>
        </p:nvSpPr>
        <p:spPr bwMode="auto">
          <a:xfrm>
            <a:off x="628650" y="1369642"/>
            <a:ext cx="7886700" cy="3264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fontAlgn="auto">
              <a:spcBef>
                <a:spcPts val="0"/>
              </a:spcBef>
              <a:spcAft>
                <a:spcPts val="0"/>
              </a:spcAft>
              <a:defRPr sz="900">
                <a:solidFill>
                  <a:prstClr val="black">
                    <a:tint val="75000"/>
                  </a:prstClr>
                </a:solidFill>
                <a:latin typeface="Calibri"/>
              </a:defRPr>
            </a:lvl1pPr>
          </a:lstStyle>
          <a:p>
            <a:pPr defTabSz="685983">
              <a:defRPr/>
            </a:pPr>
            <a:fld id="{D10F2C41-D146-4299-8CF7-AAADEF542A8B}" type="datetimeFigureOut">
              <a:rPr lang="en-GB" smtClean="0"/>
              <a:pPr defTabSz="685983">
                <a:defRPr/>
              </a:pPr>
              <a:t>30/12/2021</a:t>
            </a:fld>
            <a:endParaRPr lang="en-GB"/>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fontAlgn="auto">
              <a:spcBef>
                <a:spcPts val="0"/>
              </a:spcBef>
              <a:spcAft>
                <a:spcPts val="0"/>
              </a:spcAft>
              <a:defRPr sz="900">
                <a:solidFill>
                  <a:prstClr val="black">
                    <a:tint val="75000"/>
                  </a:prstClr>
                </a:solidFill>
                <a:latin typeface="Calibri"/>
              </a:defRPr>
            </a:lvl1pPr>
          </a:lstStyle>
          <a:p>
            <a:pPr defTabSz="685983">
              <a:defRPr/>
            </a:pPr>
            <a:endParaRPr lang="en-GB"/>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fontAlgn="auto">
              <a:spcBef>
                <a:spcPts val="0"/>
              </a:spcBef>
              <a:spcAft>
                <a:spcPts val="0"/>
              </a:spcAft>
              <a:defRPr sz="900">
                <a:solidFill>
                  <a:prstClr val="black">
                    <a:tint val="75000"/>
                  </a:prstClr>
                </a:solidFill>
                <a:latin typeface="Calibri"/>
              </a:defRPr>
            </a:lvl1pPr>
          </a:lstStyle>
          <a:p>
            <a:pPr defTabSz="685983">
              <a:defRPr/>
            </a:pPr>
            <a:fld id="{16F86329-3CF8-4C14-BDA1-626E503EBA06}" type="slidenum">
              <a:rPr lang="en-GB" smtClean="0"/>
              <a:pPr defTabSz="685983">
                <a:defRPr/>
              </a:pPr>
              <a:t>‹#›</a:t>
            </a:fld>
            <a:endParaRPr lang="en-GB"/>
          </a:p>
        </p:txBody>
      </p:sp>
    </p:spTree>
    <p:extLst>
      <p:ext uri="{BB962C8B-B14F-4D97-AF65-F5344CB8AC3E}">
        <p14:creationId xmlns:p14="http://schemas.microsoft.com/office/powerpoint/2010/main" val="7802081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rtl="0" eaLnBrk="0" fontAlgn="base" hangingPunct="0">
        <a:lnSpc>
          <a:spcPct val="90000"/>
        </a:lnSpc>
        <a:spcBef>
          <a:spcPct val="0"/>
        </a:spcBef>
        <a:spcAft>
          <a:spcPct val="0"/>
        </a:spcAft>
        <a:defRPr sz="3301" kern="1200">
          <a:solidFill>
            <a:schemeClr val="tx1"/>
          </a:solidFill>
          <a:latin typeface="+mj-lt"/>
          <a:ea typeface="+mj-ea"/>
          <a:cs typeface="+mj-cs"/>
        </a:defRPr>
      </a:lvl1pPr>
      <a:lvl2pPr algn="l" rtl="0" eaLnBrk="0" fontAlgn="base" hangingPunct="0">
        <a:lnSpc>
          <a:spcPct val="90000"/>
        </a:lnSpc>
        <a:spcBef>
          <a:spcPct val="0"/>
        </a:spcBef>
        <a:spcAft>
          <a:spcPct val="0"/>
        </a:spcAft>
        <a:defRPr sz="3301">
          <a:solidFill>
            <a:schemeClr val="tx1"/>
          </a:solidFill>
          <a:latin typeface="Calibri Light"/>
        </a:defRPr>
      </a:lvl2pPr>
      <a:lvl3pPr algn="l" rtl="0" eaLnBrk="0" fontAlgn="base" hangingPunct="0">
        <a:lnSpc>
          <a:spcPct val="90000"/>
        </a:lnSpc>
        <a:spcBef>
          <a:spcPct val="0"/>
        </a:spcBef>
        <a:spcAft>
          <a:spcPct val="0"/>
        </a:spcAft>
        <a:defRPr sz="3301">
          <a:solidFill>
            <a:schemeClr val="tx1"/>
          </a:solidFill>
          <a:latin typeface="Calibri Light"/>
        </a:defRPr>
      </a:lvl3pPr>
      <a:lvl4pPr algn="l" rtl="0" eaLnBrk="0" fontAlgn="base" hangingPunct="0">
        <a:lnSpc>
          <a:spcPct val="90000"/>
        </a:lnSpc>
        <a:spcBef>
          <a:spcPct val="0"/>
        </a:spcBef>
        <a:spcAft>
          <a:spcPct val="0"/>
        </a:spcAft>
        <a:defRPr sz="3301">
          <a:solidFill>
            <a:schemeClr val="tx1"/>
          </a:solidFill>
          <a:latin typeface="Calibri Light"/>
        </a:defRPr>
      </a:lvl4pPr>
      <a:lvl5pPr algn="l" rtl="0" eaLnBrk="0" fontAlgn="base" hangingPunct="0">
        <a:lnSpc>
          <a:spcPct val="90000"/>
        </a:lnSpc>
        <a:spcBef>
          <a:spcPct val="0"/>
        </a:spcBef>
        <a:spcAft>
          <a:spcPct val="0"/>
        </a:spcAft>
        <a:defRPr sz="3301">
          <a:solidFill>
            <a:schemeClr val="tx1"/>
          </a:solidFill>
          <a:latin typeface="Calibri Light"/>
        </a:defRPr>
      </a:lvl5pPr>
      <a:lvl6pPr marL="342991" algn="l" rtl="0" fontAlgn="base">
        <a:lnSpc>
          <a:spcPct val="90000"/>
        </a:lnSpc>
        <a:spcBef>
          <a:spcPct val="0"/>
        </a:spcBef>
        <a:spcAft>
          <a:spcPct val="0"/>
        </a:spcAft>
        <a:defRPr sz="3301">
          <a:solidFill>
            <a:schemeClr val="tx1"/>
          </a:solidFill>
          <a:latin typeface="Calibri Light"/>
        </a:defRPr>
      </a:lvl6pPr>
      <a:lvl7pPr marL="685983" algn="l" rtl="0" fontAlgn="base">
        <a:lnSpc>
          <a:spcPct val="90000"/>
        </a:lnSpc>
        <a:spcBef>
          <a:spcPct val="0"/>
        </a:spcBef>
        <a:spcAft>
          <a:spcPct val="0"/>
        </a:spcAft>
        <a:defRPr sz="3301">
          <a:solidFill>
            <a:schemeClr val="tx1"/>
          </a:solidFill>
          <a:latin typeface="Calibri Light"/>
        </a:defRPr>
      </a:lvl7pPr>
      <a:lvl8pPr marL="1028974" algn="l" rtl="0" fontAlgn="base">
        <a:lnSpc>
          <a:spcPct val="90000"/>
        </a:lnSpc>
        <a:spcBef>
          <a:spcPct val="0"/>
        </a:spcBef>
        <a:spcAft>
          <a:spcPct val="0"/>
        </a:spcAft>
        <a:defRPr sz="3301">
          <a:solidFill>
            <a:schemeClr val="tx1"/>
          </a:solidFill>
          <a:latin typeface="Calibri Light"/>
        </a:defRPr>
      </a:lvl8pPr>
      <a:lvl9pPr marL="1371966" algn="l" rtl="0" fontAlgn="base">
        <a:lnSpc>
          <a:spcPct val="90000"/>
        </a:lnSpc>
        <a:spcBef>
          <a:spcPct val="0"/>
        </a:spcBef>
        <a:spcAft>
          <a:spcPct val="0"/>
        </a:spcAft>
        <a:defRPr sz="3301">
          <a:solidFill>
            <a:schemeClr val="tx1"/>
          </a:solidFill>
          <a:latin typeface="Calibri Light"/>
        </a:defRPr>
      </a:lvl9pPr>
    </p:titleStyle>
    <p:bodyStyle>
      <a:lvl1pPr marL="171496" indent="-171496" algn="l" rtl="0" eaLnBrk="0" fontAlgn="base" hangingPunct="0">
        <a:lnSpc>
          <a:spcPct val="90000"/>
        </a:lnSpc>
        <a:spcBef>
          <a:spcPts val="750"/>
        </a:spcBef>
        <a:spcAft>
          <a:spcPct val="0"/>
        </a:spcAft>
        <a:buFont typeface="Arial" pitchFamily="34" charset="0"/>
        <a:buChar char="•"/>
        <a:defRPr sz="2101" kern="1200">
          <a:solidFill>
            <a:schemeClr val="tx1"/>
          </a:solidFill>
          <a:latin typeface="+mn-lt"/>
          <a:ea typeface="+mn-ea"/>
          <a:cs typeface="+mn-cs"/>
        </a:defRPr>
      </a:lvl1pPr>
      <a:lvl2pPr marL="514487" indent="-171496" algn="l" rtl="0" eaLnBrk="0" fontAlgn="base" hangingPunct="0">
        <a:lnSpc>
          <a:spcPct val="90000"/>
        </a:lnSpc>
        <a:spcBef>
          <a:spcPts val="375"/>
        </a:spcBef>
        <a:spcAft>
          <a:spcPct val="0"/>
        </a:spcAft>
        <a:buFont typeface="Arial" pitchFamily="34" charset="0"/>
        <a:buChar char="•"/>
        <a:defRPr sz="1800" kern="1200">
          <a:solidFill>
            <a:schemeClr val="tx1"/>
          </a:solidFill>
          <a:latin typeface="+mn-lt"/>
          <a:ea typeface="+mn-ea"/>
          <a:cs typeface="+mn-cs"/>
        </a:defRPr>
      </a:lvl2pPr>
      <a:lvl3pPr marL="857479" indent="-171496" algn="l"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470" indent="-171496"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4pPr>
      <a:lvl5pPr marL="1543461" indent="-171496"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5pPr>
      <a:lvl6pPr marL="1886453"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44"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436"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427"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image" Target="../media/image36.gif"/><Relationship Id="rId3" Type="http://schemas.openxmlformats.org/officeDocument/2006/relationships/slide" Target="slide16.xml"/><Relationship Id="rId7" Type="http://schemas.openxmlformats.org/officeDocument/2006/relationships/slide" Target="slide21.xml"/><Relationship Id="rId12" Type="http://schemas.openxmlformats.org/officeDocument/2006/relationships/slide" Target="slide25.xml"/><Relationship Id="rId2" Type="http://schemas.openxmlformats.org/officeDocument/2006/relationships/slide" Target="slide15.xml"/><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slide" Target="slide24.xml"/><Relationship Id="rId5" Type="http://schemas.openxmlformats.org/officeDocument/2006/relationships/slide" Target="slide20.xml"/><Relationship Id="rId10" Type="http://schemas.openxmlformats.org/officeDocument/2006/relationships/slide" Target="slide23.xml"/><Relationship Id="rId4" Type="http://schemas.openxmlformats.org/officeDocument/2006/relationships/slide" Target="slide19.xml"/><Relationship Id="rId9" Type="http://schemas.openxmlformats.org/officeDocument/2006/relationships/slide" Target="slide2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slide" Target="slide1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7.gif"/><Relationship Id="rId5" Type="http://schemas.openxmlformats.org/officeDocument/2006/relationships/slide" Target="slide4.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40.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image" Target="../media/image39.gif"/><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4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slide" Target="slide13.xml"/><Relationship Id="rId4" Type="http://schemas.openxmlformats.org/officeDocument/2006/relationships/image" Target="../media/image39.gif"/></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40.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image" Target="../media/image38.png"/><Relationship Id="rId4" Type="http://schemas.openxmlformats.org/officeDocument/2006/relationships/image" Target="../media/image39.gif"/></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slide" Target="slide13.xml"/><Relationship Id="rId4" Type="http://schemas.openxmlformats.org/officeDocument/2006/relationships/image" Target="../media/image39.gif"/></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slide" Target="slide13.xml"/><Relationship Id="rId4" Type="http://schemas.openxmlformats.org/officeDocument/2006/relationships/image" Target="../media/image39.gif"/></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oleObject" Target="../embeddings/oleObject1.bin"/><Relationship Id="rId12"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4.png"/><Relationship Id="rId11" Type="http://schemas.openxmlformats.org/officeDocument/2006/relationships/oleObject" Target="../embeddings/oleObject3.bin"/><Relationship Id="rId5" Type="http://schemas.openxmlformats.org/officeDocument/2006/relationships/image" Target="../media/image13.png"/><Relationship Id="rId10" Type="http://schemas.openxmlformats.org/officeDocument/2006/relationships/image" Target="../media/image10.png"/><Relationship Id="rId4" Type="http://schemas.openxmlformats.org/officeDocument/2006/relationships/image" Target="../media/image12.jpeg"/><Relationship Id="rId9"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40.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image" Target="../media/image38.png"/><Relationship Id="rId4" Type="http://schemas.openxmlformats.org/officeDocument/2006/relationships/image" Target="../media/image39.gif"/></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slide" Target="slide13.xml"/><Relationship Id="rId4" Type="http://schemas.openxmlformats.org/officeDocument/2006/relationships/image" Target="../media/image39.gif"/></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40.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image" Target="../media/image38.png"/><Relationship Id="rId4" Type="http://schemas.openxmlformats.org/officeDocument/2006/relationships/image" Target="../media/image39.gif"/></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image" Target="../media/image39.gif"/></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image" Target="../media/image39.gif"/></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4.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1.gif"/><Relationship Id="rId5" Type="http://schemas.openxmlformats.org/officeDocument/2006/relationships/image" Target="../media/image30.pn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nen4"/>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solidFill>
            <a:srgbClr val="00FF00"/>
          </a:solidFill>
          <a:ln w="9525">
            <a:solidFill>
              <a:srgbClr val="FF0000"/>
            </a:solidFill>
            <a:miter lim="800000"/>
            <a:headEnd/>
            <a:tailEnd/>
          </a:ln>
        </p:spPr>
      </p:pic>
      <p:pic>
        <p:nvPicPr>
          <p:cNvPr id="47107" name="Picture 3" descr="8"/>
          <p:cNvPicPr>
            <a:picLocks noChangeAspect="1" noChangeArrowheads="1"/>
          </p:cNvPicPr>
          <p:nvPr/>
        </p:nvPicPr>
        <p:blipFill>
          <a:blip r:embed="rId4">
            <a:extLst>
              <a:ext uri="{28A0092B-C50C-407E-A947-70E740481C1C}">
                <a14:useLocalDpi xmlns:a14="http://schemas.microsoft.com/office/drawing/2010/main" val="0"/>
              </a:ext>
            </a:extLst>
          </a:blip>
          <a:srcRect t="6667" r="45732"/>
          <a:stretch>
            <a:fillRect/>
          </a:stretch>
        </p:blipFill>
        <p:spPr bwMode="auto">
          <a:xfrm>
            <a:off x="5229428" y="4516244"/>
            <a:ext cx="2543960" cy="40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descr="8"/>
          <p:cNvPicPr>
            <a:picLocks noChangeAspect="1" noChangeArrowheads="1"/>
          </p:cNvPicPr>
          <p:nvPr/>
        </p:nvPicPr>
        <p:blipFill>
          <a:blip r:embed="rId5">
            <a:extLst>
              <a:ext uri="{28A0092B-C50C-407E-A947-70E740481C1C}">
                <a14:useLocalDpi xmlns:a14="http://schemas.microsoft.com/office/drawing/2010/main" val="0"/>
              </a:ext>
            </a:extLst>
          </a:blip>
          <a:srcRect r="13333" b="53659"/>
          <a:stretch>
            <a:fillRect/>
          </a:stretch>
        </p:blipFill>
        <p:spPr bwMode="auto">
          <a:xfrm>
            <a:off x="7430382" y="2572544"/>
            <a:ext cx="371590" cy="2172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5"/>
          <p:cNvSpPr txBox="1">
            <a:spLocks noChangeArrowheads="1"/>
          </p:cNvSpPr>
          <p:nvPr/>
        </p:nvSpPr>
        <p:spPr bwMode="auto">
          <a:xfrm>
            <a:off x="3371480" y="343007"/>
            <a:ext cx="4230405" cy="41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983" fontAlgn="base">
              <a:spcBef>
                <a:spcPct val="50000"/>
              </a:spcBef>
              <a:spcAft>
                <a:spcPct val="0"/>
              </a:spcAft>
            </a:pPr>
            <a:endParaRPr lang="vi-VN" altLang="en-US" sz="2101">
              <a:solidFill>
                <a:srgbClr val="000000"/>
              </a:solidFill>
              <a:latin typeface="Times New Roman" panose="02020603050405020304" pitchFamily="18" charset="0"/>
              <a:cs typeface="Times New Roman" panose="02020603050405020304" pitchFamily="18" charset="0"/>
            </a:endParaRPr>
          </a:p>
        </p:txBody>
      </p:sp>
      <p:sp>
        <p:nvSpPr>
          <p:cNvPr id="47110" name="Line 6"/>
          <p:cNvSpPr>
            <a:spLocks noChangeShapeType="1"/>
          </p:cNvSpPr>
          <p:nvPr/>
        </p:nvSpPr>
        <p:spPr bwMode="auto">
          <a:xfrm flipV="1">
            <a:off x="274690" y="343006"/>
            <a:ext cx="8509778" cy="2183"/>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983" fontAlgn="base">
              <a:spcBef>
                <a:spcPct val="0"/>
              </a:spcBef>
              <a:spcAft>
                <a:spcPct val="0"/>
              </a:spcAft>
            </a:pPr>
            <a:endParaRPr lang="en-US" sz="2101">
              <a:solidFill>
                <a:srgbClr val="000000"/>
              </a:solidFill>
              <a:latin typeface="Times New Roman" panose="02020603050405020304" pitchFamily="18" charset="0"/>
              <a:cs typeface="Times New Roman" panose="02020603050405020304" pitchFamily="18" charset="0"/>
            </a:endParaRPr>
          </a:p>
        </p:txBody>
      </p:sp>
      <p:sp>
        <p:nvSpPr>
          <p:cNvPr id="47111" name="Line 7"/>
          <p:cNvSpPr>
            <a:spLocks noChangeShapeType="1"/>
          </p:cNvSpPr>
          <p:nvPr/>
        </p:nvSpPr>
        <p:spPr bwMode="auto">
          <a:xfrm>
            <a:off x="8784468" y="343007"/>
            <a:ext cx="0" cy="4569797"/>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983" fontAlgn="base">
              <a:spcBef>
                <a:spcPct val="0"/>
              </a:spcBef>
              <a:spcAft>
                <a:spcPct val="0"/>
              </a:spcAft>
            </a:pPr>
            <a:endParaRPr lang="en-US" sz="2101">
              <a:solidFill>
                <a:srgbClr val="000000"/>
              </a:solidFill>
              <a:latin typeface="Times New Roman" panose="02020603050405020304" pitchFamily="18" charset="0"/>
              <a:cs typeface="Times New Roman" panose="02020603050405020304" pitchFamily="18" charset="0"/>
            </a:endParaRPr>
          </a:p>
        </p:txBody>
      </p:sp>
      <p:sp>
        <p:nvSpPr>
          <p:cNvPr id="47112" name="Line 8"/>
          <p:cNvSpPr>
            <a:spLocks noChangeShapeType="1"/>
          </p:cNvSpPr>
          <p:nvPr/>
        </p:nvSpPr>
        <p:spPr bwMode="auto">
          <a:xfrm>
            <a:off x="287524" y="343007"/>
            <a:ext cx="0" cy="4573411"/>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983" fontAlgn="base">
              <a:spcBef>
                <a:spcPct val="0"/>
              </a:spcBef>
              <a:spcAft>
                <a:spcPct val="0"/>
              </a:spcAft>
            </a:pPr>
            <a:endParaRPr lang="en-US" sz="2101">
              <a:solidFill>
                <a:srgbClr val="000000"/>
              </a:solidFill>
              <a:latin typeface="Times New Roman" panose="02020603050405020304" pitchFamily="18" charset="0"/>
              <a:cs typeface="Times New Roman" panose="02020603050405020304" pitchFamily="18" charset="0"/>
            </a:endParaRPr>
          </a:p>
        </p:txBody>
      </p:sp>
      <p:sp>
        <p:nvSpPr>
          <p:cNvPr id="47113" name="Line 9"/>
          <p:cNvSpPr>
            <a:spLocks noChangeShapeType="1"/>
          </p:cNvSpPr>
          <p:nvPr/>
        </p:nvSpPr>
        <p:spPr bwMode="auto">
          <a:xfrm>
            <a:off x="287524" y="4912804"/>
            <a:ext cx="8496944"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983" fontAlgn="base">
              <a:spcBef>
                <a:spcPct val="0"/>
              </a:spcBef>
              <a:spcAft>
                <a:spcPct val="0"/>
              </a:spcAft>
            </a:pPr>
            <a:endParaRPr lang="en-US" sz="2101">
              <a:solidFill>
                <a:srgbClr val="000000"/>
              </a:solidFill>
              <a:latin typeface="Times New Roman" panose="02020603050405020304" pitchFamily="18" charset="0"/>
              <a:cs typeface="Times New Roman" panose="02020603050405020304" pitchFamily="18" charset="0"/>
            </a:endParaRPr>
          </a:p>
        </p:txBody>
      </p:sp>
      <p:pic>
        <p:nvPicPr>
          <p:cNvPr id="47114" name="Picture 10" descr="ngo%20dai"/>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063132">
            <a:off x="1141942" y="3830232"/>
            <a:ext cx="1143353" cy="1143353"/>
          </a:xfrm>
          <a:prstGeom prst="rect">
            <a:avLst/>
          </a:prstGeom>
          <a:noFill/>
          <a:extLst>
            <a:ext uri="{909E8E84-426E-40DD-AFC4-6F175D3DCCD1}">
              <a14:hiddenFill xmlns:a14="http://schemas.microsoft.com/office/drawing/2010/main">
                <a:solidFill>
                  <a:srgbClr val="FFFFFF"/>
                </a:solidFill>
              </a14:hiddenFill>
            </a:ext>
          </a:extLst>
        </p:spPr>
      </p:pic>
      <p:sp>
        <p:nvSpPr>
          <p:cNvPr id="47116" name="Text Box 12"/>
          <p:cNvSpPr txBox="1">
            <a:spLocks noChangeArrowheads="1"/>
          </p:cNvSpPr>
          <p:nvPr/>
        </p:nvSpPr>
        <p:spPr bwMode="auto">
          <a:xfrm>
            <a:off x="2437182" y="3090119"/>
            <a:ext cx="4487660" cy="1385507"/>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685983" fontAlgn="base">
              <a:spcBef>
                <a:spcPct val="50000"/>
              </a:spcBef>
              <a:spcAft>
                <a:spcPct val="0"/>
              </a:spcAft>
            </a:pPr>
            <a:r>
              <a:rPr lang="en-US" altLang="en-US" sz="2101" b="1" dirty="0" err="1" smtClean="0">
                <a:solidFill>
                  <a:srgbClr val="FF0000"/>
                </a:solidFill>
                <a:latin typeface="Times New Roman" panose="02020603050405020304" pitchFamily="18" charset="0"/>
                <a:cs typeface="Times New Roman" panose="02020603050405020304" pitchFamily="18" charset="0"/>
              </a:rPr>
              <a:t>Môn</a:t>
            </a:r>
            <a:r>
              <a:rPr lang="en-US" altLang="en-US" sz="2101" b="1" dirty="0" smtClean="0">
                <a:solidFill>
                  <a:srgbClr val="FF0000"/>
                </a:solidFill>
                <a:latin typeface="Times New Roman" panose="02020603050405020304" pitchFamily="18" charset="0"/>
                <a:cs typeface="Times New Roman" panose="02020603050405020304" pitchFamily="18" charset="0"/>
              </a:rPr>
              <a:t>: Tin </a:t>
            </a:r>
            <a:r>
              <a:rPr lang="en-US" altLang="en-US" sz="2101" b="1" dirty="0" err="1" smtClean="0">
                <a:solidFill>
                  <a:srgbClr val="FF0000"/>
                </a:solidFill>
                <a:latin typeface="Times New Roman" panose="02020603050405020304" pitchFamily="18" charset="0"/>
                <a:cs typeface="Times New Roman" panose="02020603050405020304" pitchFamily="18" charset="0"/>
              </a:rPr>
              <a:t>học</a:t>
            </a:r>
            <a:endParaRPr lang="en-US" altLang="en-US" sz="2101" b="1" dirty="0" smtClean="0">
              <a:solidFill>
                <a:srgbClr val="FF0000"/>
              </a:solidFill>
              <a:latin typeface="Times New Roman" panose="02020603050405020304" pitchFamily="18" charset="0"/>
              <a:cs typeface="Times New Roman" panose="02020603050405020304" pitchFamily="18" charset="0"/>
            </a:endParaRPr>
          </a:p>
          <a:p>
            <a:pPr algn="ctr" defTabSz="685983" fontAlgn="base">
              <a:spcBef>
                <a:spcPct val="50000"/>
              </a:spcBef>
              <a:spcAft>
                <a:spcPct val="0"/>
              </a:spcAft>
            </a:pPr>
            <a:r>
              <a:rPr lang="en-US" altLang="en-US" sz="2101" b="1" dirty="0" err="1" smtClean="0">
                <a:solidFill>
                  <a:srgbClr val="FF0000"/>
                </a:solidFill>
                <a:latin typeface="Times New Roman" panose="02020603050405020304" pitchFamily="18" charset="0"/>
                <a:cs typeface="Times New Roman" panose="02020603050405020304" pitchFamily="18" charset="0"/>
              </a:rPr>
              <a:t>Giáo</a:t>
            </a:r>
            <a:r>
              <a:rPr lang="en-US" altLang="en-US" sz="2101" b="1" dirty="0" smtClean="0">
                <a:solidFill>
                  <a:srgbClr val="FF0000"/>
                </a:solidFill>
                <a:latin typeface="Times New Roman" panose="02020603050405020304" pitchFamily="18" charset="0"/>
                <a:cs typeface="Times New Roman" panose="02020603050405020304" pitchFamily="18" charset="0"/>
              </a:rPr>
              <a:t> </a:t>
            </a:r>
            <a:r>
              <a:rPr lang="en-US" altLang="en-US" sz="2101" b="1" dirty="0" err="1">
                <a:solidFill>
                  <a:srgbClr val="FF0000"/>
                </a:solidFill>
                <a:latin typeface="Times New Roman" panose="02020603050405020304" pitchFamily="18" charset="0"/>
                <a:cs typeface="Times New Roman" panose="02020603050405020304" pitchFamily="18" charset="0"/>
              </a:rPr>
              <a:t>viên</a:t>
            </a:r>
            <a:r>
              <a:rPr lang="en-US" altLang="en-US" sz="2101" b="1" dirty="0">
                <a:solidFill>
                  <a:srgbClr val="FF0000"/>
                </a:solidFill>
                <a:latin typeface="Times New Roman" panose="02020603050405020304" pitchFamily="18" charset="0"/>
                <a:cs typeface="Times New Roman" panose="02020603050405020304" pitchFamily="18" charset="0"/>
              </a:rPr>
              <a:t> : </a:t>
            </a:r>
            <a:r>
              <a:rPr lang="en-US" altLang="en-US" sz="2101" b="1" dirty="0" err="1">
                <a:solidFill>
                  <a:srgbClr val="FF0000"/>
                </a:solidFill>
                <a:latin typeface="Times New Roman" panose="02020603050405020304" pitchFamily="18" charset="0"/>
                <a:cs typeface="Times New Roman" panose="02020603050405020304" pitchFamily="18" charset="0"/>
              </a:rPr>
              <a:t>Hàn</a:t>
            </a:r>
            <a:r>
              <a:rPr lang="en-US" altLang="en-US" sz="2101" b="1" dirty="0">
                <a:solidFill>
                  <a:srgbClr val="FF0000"/>
                </a:solidFill>
                <a:latin typeface="Times New Roman" panose="02020603050405020304" pitchFamily="18" charset="0"/>
                <a:cs typeface="Times New Roman" panose="02020603050405020304" pitchFamily="18" charset="0"/>
              </a:rPr>
              <a:t> </a:t>
            </a:r>
            <a:r>
              <a:rPr lang="en-US" altLang="en-US" sz="2101" b="1" dirty="0" err="1">
                <a:solidFill>
                  <a:srgbClr val="FF0000"/>
                </a:solidFill>
                <a:latin typeface="Times New Roman" panose="02020603050405020304" pitchFamily="18" charset="0"/>
                <a:cs typeface="Times New Roman" panose="02020603050405020304" pitchFamily="18" charset="0"/>
              </a:rPr>
              <a:t>Thị</a:t>
            </a:r>
            <a:r>
              <a:rPr lang="en-US" altLang="en-US" sz="2101" b="1" dirty="0">
                <a:solidFill>
                  <a:srgbClr val="FF0000"/>
                </a:solidFill>
                <a:latin typeface="Times New Roman" panose="02020603050405020304" pitchFamily="18" charset="0"/>
                <a:cs typeface="Times New Roman" panose="02020603050405020304" pitchFamily="18" charset="0"/>
              </a:rPr>
              <a:t> </a:t>
            </a:r>
            <a:r>
              <a:rPr lang="en-US" altLang="en-US" sz="2101" b="1" dirty="0" err="1">
                <a:solidFill>
                  <a:srgbClr val="FF0000"/>
                </a:solidFill>
                <a:latin typeface="Times New Roman" panose="02020603050405020304" pitchFamily="18" charset="0"/>
                <a:cs typeface="Times New Roman" panose="02020603050405020304" pitchFamily="18" charset="0"/>
              </a:rPr>
              <a:t>Tươi</a:t>
            </a:r>
            <a:endParaRPr lang="en-US" altLang="en-US" sz="2101" b="1" dirty="0">
              <a:solidFill>
                <a:srgbClr val="FF0000"/>
              </a:solidFill>
              <a:latin typeface="Times New Roman" panose="02020603050405020304" pitchFamily="18" charset="0"/>
              <a:cs typeface="Times New Roman" panose="02020603050405020304" pitchFamily="18" charset="0"/>
            </a:endParaRPr>
          </a:p>
          <a:p>
            <a:pPr algn="ctr" defTabSz="685983" fontAlgn="base">
              <a:spcBef>
                <a:spcPct val="50000"/>
              </a:spcBef>
              <a:spcAft>
                <a:spcPct val="0"/>
              </a:spcAft>
            </a:pPr>
            <a:r>
              <a:rPr lang="en-US" altLang="en-US" sz="2101" b="1" dirty="0" err="1">
                <a:solidFill>
                  <a:srgbClr val="FF0000"/>
                </a:solidFill>
                <a:latin typeface="Times New Roman" panose="02020603050405020304" pitchFamily="18" charset="0"/>
                <a:cs typeface="Times New Roman" panose="02020603050405020304" pitchFamily="18" charset="0"/>
              </a:rPr>
              <a:t>Trường</a:t>
            </a:r>
            <a:r>
              <a:rPr lang="en-US" altLang="en-US" sz="2101" b="1" dirty="0">
                <a:solidFill>
                  <a:srgbClr val="FF0000"/>
                </a:solidFill>
                <a:latin typeface="Times New Roman" panose="02020603050405020304" pitchFamily="18" charset="0"/>
                <a:cs typeface="Times New Roman" panose="02020603050405020304" pitchFamily="18" charset="0"/>
              </a:rPr>
              <a:t> THCS </a:t>
            </a:r>
            <a:r>
              <a:rPr lang="en-US" altLang="en-US" sz="2101" b="1" dirty="0" err="1">
                <a:solidFill>
                  <a:srgbClr val="FF0000"/>
                </a:solidFill>
                <a:latin typeface="Times New Roman" panose="02020603050405020304" pitchFamily="18" charset="0"/>
                <a:cs typeface="Times New Roman" panose="02020603050405020304" pitchFamily="18" charset="0"/>
              </a:rPr>
              <a:t>Tả</a:t>
            </a:r>
            <a:r>
              <a:rPr lang="en-US" altLang="en-US" sz="2101" b="1" dirty="0">
                <a:solidFill>
                  <a:srgbClr val="FF0000"/>
                </a:solidFill>
                <a:latin typeface="Times New Roman" panose="02020603050405020304" pitchFamily="18" charset="0"/>
                <a:cs typeface="Times New Roman" panose="02020603050405020304" pitchFamily="18" charset="0"/>
              </a:rPr>
              <a:t> </a:t>
            </a:r>
            <a:r>
              <a:rPr lang="en-US" altLang="en-US" sz="2101" b="1" dirty="0" err="1">
                <a:solidFill>
                  <a:srgbClr val="FF0000"/>
                </a:solidFill>
                <a:latin typeface="Times New Roman" panose="02020603050405020304" pitchFamily="18" charset="0"/>
                <a:cs typeface="Times New Roman" panose="02020603050405020304" pitchFamily="18" charset="0"/>
              </a:rPr>
              <a:t>Thanh</a:t>
            </a:r>
            <a:r>
              <a:rPr lang="en-US" altLang="en-US" sz="2101" b="1" dirty="0">
                <a:solidFill>
                  <a:srgbClr val="FF0000"/>
                </a:solidFill>
                <a:latin typeface="Times New Roman" panose="02020603050405020304" pitchFamily="18" charset="0"/>
                <a:cs typeface="Times New Roman" panose="02020603050405020304" pitchFamily="18" charset="0"/>
              </a:rPr>
              <a:t> </a:t>
            </a:r>
            <a:r>
              <a:rPr lang="en-US" altLang="en-US" sz="2101" b="1" dirty="0" err="1">
                <a:solidFill>
                  <a:srgbClr val="FF0000"/>
                </a:solidFill>
                <a:latin typeface="Times New Roman" panose="02020603050405020304" pitchFamily="18" charset="0"/>
                <a:cs typeface="Times New Roman" panose="02020603050405020304" pitchFamily="18" charset="0"/>
              </a:rPr>
              <a:t>Oai</a:t>
            </a:r>
            <a:endParaRPr lang="en-US" altLang="en-US" sz="2101" b="1" dirty="0">
              <a:solidFill>
                <a:srgbClr val="FF0000"/>
              </a:solidFill>
              <a:latin typeface="Times New Roman" panose="02020603050405020304" pitchFamily="18" charset="0"/>
              <a:cs typeface="Times New Roman" panose="02020603050405020304" pitchFamily="18" charset="0"/>
            </a:endParaRPr>
          </a:p>
        </p:txBody>
      </p:sp>
      <p:pic>
        <p:nvPicPr>
          <p:cNvPr id="47117" name="Picture 13" descr="CHIP010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924" y="-127756"/>
            <a:ext cx="2054462" cy="2458208"/>
          </a:xfrm>
          <a:prstGeom prst="rect">
            <a:avLst/>
          </a:prstGeom>
          <a:noFill/>
          <a:extLst>
            <a:ext uri="{909E8E84-426E-40DD-AFC4-6F175D3DCCD1}">
              <a14:hiddenFill xmlns:a14="http://schemas.microsoft.com/office/drawing/2010/main">
                <a:solidFill>
                  <a:srgbClr val="FFFFFF"/>
                </a:solidFill>
              </a14:hiddenFill>
            </a:ext>
          </a:extLst>
        </p:spPr>
      </p:pic>
      <p:sp>
        <p:nvSpPr>
          <p:cNvPr id="47118" name="WordArt 14"/>
          <p:cNvSpPr>
            <a:spLocks noChangeArrowheads="1" noChangeShapeType="1" noTextEdit="1"/>
          </p:cNvSpPr>
          <p:nvPr/>
        </p:nvSpPr>
        <p:spPr bwMode="auto">
          <a:xfrm>
            <a:off x="1656450" y="2217629"/>
            <a:ext cx="5773932" cy="640753"/>
          </a:xfrm>
          <a:prstGeom prst="rect">
            <a:avLst/>
          </a:prstGeom>
        </p:spPr>
        <p:txBody>
          <a:bodyPr wrap="none" fromWordArt="1">
            <a:prstTxWarp prst="textPlain">
              <a:avLst>
                <a:gd name="adj" fmla="val 49744"/>
              </a:avLst>
            </a:prstTxWarp>
          </a:bodyPr>
          <a:lstStyle/>
          <a:p>
            <a:pPr algn="ctr" defTabSz="685983" fontAlgn="base">
              <a:spcBef>
                <a:spcPct val="0"/>
              </a:spcBef>
              <a:spcAft>
                <a:spcPct val="0"/>
              </a:spcAft>
            </a:pPr>
            <a:r>
              <a:rPr lang="en-US" sz="2101" b="1" kern="10" dirty="0" smtClean="0">
                <a:ln w="9525" cap="sq">
                  <a:solidFill>
                    <a:srgbClr val="FF0000"/>
                  </a:solidFill>
                  <a:round/>
                  <a:headEnd type="none" w="sm" len="sm"/>
                  <a:tailEnd type="none" w="sm" len="sm"/>
                </a:ln>
                <a:solidFill>
                  <a:srgbClr val="0000FF"/>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KÍNH CHÀO THẦY CÔ VÀ CÁC </a:t>
            </a:r>
            <a:r>
              <a:rPr lang="en-US" sz="2101" b="1" kern="10" dirty="0">
                <a:ln w="9525" cap="sq">
                  <a:solidFill>
                    <a:srgbClr val="FF0000"/>
                  </a:solidFill>
                  <a:round/>
                  <a:headEnd type="none" w="sm" len="sm"/>
                  <a:tailEnd type="none" w="sm" len="sm"/>
                </a:ln>
                <a:solidFill>
                  <a:srgbClr val="0000FF"/>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EM HỌC SINH LỚP 6A…</a:t>
            </a:r>
          </a:p>
        </p:txBody>
      </p:sp>
      <p:pic>
        <p:nvPicPr>
          <p:cNvPr id="2050" name="Picture 2" descr="Ảnh động cối xay gió"/>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660112" y="391771"/>
            <a:ext cx="928974" cy="9289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ách lật trang - Ảnh động - Phan Thanh Tân - WEB NGOẠI NGỮ -TIN HỌC -Thanh  Tâ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9250" y="399579"/>
            <a:ext cx="1943700" cy="1550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70053"/>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5000" fill="hold" nodeType="afterEffect">
                                  <p:stCondLst>
                                    <p:cond delay="0"/>
                                  </p:stCondLst>
                                  <p:childTnLst>
                                    <p:animClr clrSpc="hsl" dir="cw">
                                      <p:cBhvr override="childStyle">
                                        <p:cTn id="6" dur="500" fill="hold"/>
                                        <p:tgtEl>
                                          <p:spTgt spid="47118"/>
                                        </p:tgtEl>
                                        <p:attrNameLst>
                                          <p:attrName>style.color</p:attrName>
                                        </p:attrNameLst>
                                      </p:cBhvr>
                                      <p:by>
                                        <p:hsl h="-7200000" s="0" l="0"/>
                                      </p:by>
                                    </p:animClr>
                                    <p:animClr clrSpc="hsl" dir="cw">
                                      <p:cBhvr>
                                        <p:cTn id="7" dur="500" fill="hold"/>
                                        <p:tgtEl>
                                          <p:spTgt spid="47118"/>
                                        </p:tgtEl>
                                        <p:attrNameLst>
                                          <p:attrName>fillcolor</p:attrName>
                                        </p:attrNameLst>
                                      </p:cBhvr>
                                      <p:by>
                                        <p:hsl h="-7200000" s="0" l="0"/>
                                      </p:by>
                                    </p:animClr>
                                    <p:animClr clrSpc="hsl" dir="cw">
                                      <p:cBhvr>
                                        <p:cTn id="8" dur="500" fill="hold"/>
                                        <p:tgtEl>
                                          <p:spTgt spid="47118"/>
                                        </p:tgtEl>
                                        <p:attrNameLst>
                                          <p:attrName>stroke.color</p:attrName>
                                        </p:attrNameLst>
                                      </p:cBhvr>
                                      <p:by>
                                        <p:hsl h="-7200000" s="0" l="0"/>
                                      </p:by>
                                    </p:animClr>
                                    <p:set>
                                      <p:cBhvr>
                                        <p:cTn id="9" dur="500" fill="hold"/>
                                        <p:tgtEl>
                                          <p:spTgt spid="471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Mầm non Thị Trấn Củ Chi 3 Xem trên giao diện máy tính Cổng kết nối SỞ GD&amp;amp;ĐT  PHÒNG GD&amp;amp;ĐT KHỐI MẦM NON Chuyên mục GIỚI THIỆU Cơ cấu tổ chức Quá trình  hình thành và phát triển Danh bạ Chi bộ CÔ GIÁO KHÉO TAY CHI BỘ KẾ HOẠCH  NỘI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64332"/>
            <a:ext cx="8718891" cy="458484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403648" y="1204392"/>
            <a:ext cx="7380820" cy="3203954"/>
          </a:xfrm>
          <a:prstGeom prst="rect">
            <a:avLst/>
          </a:prstGeom>
        </p:spPr>
        <p:txBody>
          <a:bodyPr wrap="square">
            <a:spAutoFit/>
          </a:bodyPr>
          <a:lstStyle/>
          <a:p>
            <a:pPr marL="0" marR="0" lvl="0" indent="0" algn="just" defTabSz="914400" rtl="0" eaLnBrk="1" fontAlgn="auto" latinLnBrk="0" hangingPunct="1">
              <a:lnSpc>
                <a:spcPct val="120000"/>
              </a:lnSpc>
              <a:spcBef>
                <a:spcPts val="600"/>
              </a:spcBef>
              <a:spcAft>
                <a:spcPts val="600"/>
              </a:spcAft>
              <a:buClrTx/>
              <a:buSzTx/>
              <a:buFontTx/>
              <a:buNone/>
              <a:tabLst/>
              <a:defRPr/>
            </a:pPr>
            <a:r>
              <a:rPr kumimoji="0" lang="en-US" sz="26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mn-cs"/>
              </a:rPr>
              <a:t>Địa</a:t>
            </a:r>
            <a:r>
              <a:rPr kumimoji="0" lang="en-US" sz="26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6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mn-cs"/>
              </a:rPr>
              <a:t>chỉ</a:t>
            </a:r>
            <a:r>
              <a:rPr kumimoji="0" lang="en-US" sz="26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6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mn-cs"/>
              </a:rPr>
              <a:t>thư</a:t>
            </a:r>
            <a:r>
              <a:rPr kumimoji="0" lang="en-US" sz="26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6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mn-cs"/>
              </a:rPr>
              <a:t>điện</a:t>
            </a:r>
            <a:r>
              <a:rPr kumimoji="0" lang="en-US" sz="26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6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mn-cs"/>
              </a:rPr>
              <a:t>tử</a:t>
            </a:r>
            <a:r>
              <a:rPr kumimoji="0" lang="en-US" sz="26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6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mn-cs"/>
              </a:rPr>
              <a:t>nào</a:t>
            </a:r>
            <a:r>
              <a:rPr kumimoji="0" lang="en-US" sz="26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6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mn-cs"/>
              </a:rPr>
              <a:t>sau</a:t>
            </a:r>
            <a:r>
              <a:rPr kumimoji="0" lang="en-US" sz="26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6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mn-cs"/>
              </a:rPr>
              <a:t>đây</a:t>
            </a:r>
            <a:r>
              <a:rPr kumimoji="0" lang="en-US" sz="26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6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mn-cs"/>
              </a:rPr>
              <a:t>không</a:t>
            </a:r>
            <a:r>
              <a:rPr kumimoji="0" lang="en-US" sz="26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6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mn-cs"/>
              </a:rPr>
              <a:t>đúng</a:t>
            </a:r>
            <a:r>
              <a:rPr kumimoji="0" lang="en-US" sz="26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a:t>
            </a:r>
          </a:p>
          <a:p>
            <a:pPr marL="0" marR="0" lvl="0" indent="0" algn="just" defTabSz="914400" rtl="0" eaLnBrk="1" fontAlgn="auto" latinLnBrk="0" hangingPunct="1">
              <a:lnSpc>
                <a:spcPct val="120000"/>
              </a:lnSpc>
              <a:spcBef>
                <a:spcPts val="600"/>
              </a:spcBef>
              <a:spcAft>
                <a:spcPts val="600"/>
              </a:spcAft>
              <a:buClrTx/>
              <a:buSzTx/>
              <a:buFontTx/>
              <a:buNone/>
              <a:tabLst/>
              <a:defRPr/>
            </a:pPr>
            <a:r>
              <a:rPr kumimoji="0" lang="en-US" sz="26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mn-cs"/>
              </a:rPr>
              <a:t>Tại</a:t>
            </a:r>
            <a:r>
              <a:rPr kumimoji="0" lang="en-US" sz="26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6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mn-cs"/>
              </a:rPr>
              <a:t>sao</a:t>
            </a:r>
            <a:r>
              <a:rPr kumimoji="0" lang="en-US" sz="26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6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                   A. khoa123@gmail.com</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6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                   B. minhtuan.gmail.com</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6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600" b="1" i="0" u="none" strike="noStrike" kern="1200" cap="none" spc="0" normalizeH="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6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C. nmha@hnmu.edu.vn  </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6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                   D. thuyk39@yahoo.com</a:t>
            </a:r>
            <a:endParaRPr kumimoji="0" lang="en-US" sz="26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p:txBody>
      </p:sp>
      <p:sp>
        <p:nvSpPr>
          <p:cNvPr id="2" name="Oval 1"/>
          <p:cNvSpPr/>
          <p:nvPr/>
        </p:nvSpPr>
        <p:spPr>
          <a:xfrm>
            <a:off x="2915816" y="2896580"/>
            <a:ext cx="488650" cy="47988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050" name="Picture 2" descr="Hình ảnh dấu chấm hỏi đẹp, ấn tượng và độc đáo nhất"/>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8169" y="73470"/>
            <a:ext cx="870958" cy="580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0479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5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5" y="597386"/>
            <a:ext cx="9100740" cy="4547702"/>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3907705" y="5433113"/>
            <a:ext cx="3951479" cy="847696"/>
            <a:chOff x="5210272" y="5432319"/>
            <a:chExt cx="5268637" cy="847696"/>
          </a:xfrm>
        </p:grpSpPr>
        <p:sp>
          <p:nvSpPr>
            <p:cNvPr id="25" name="Rectangle 5"/>
            <p:cNvSpPr/>
            <p:nvPr/>
          </p:nvSpPr>
          <p:spPr bwMode="auto">
            <a:xfrm>
              <a:off x="5442041" y="5467507"/>
              <a:ext cx="5036868"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zh-CN" altLang="en-US" sz="10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此处添加详细文本描述，建议与标题相关并符合整体语言风格，语言描述尽量简洁生动。尽量将每页幻灯片的字数控制在 </a:t>
              </a:r>
              <a:r>
                <a:rPr kumimoji="0" lang="en-US" altLang="zh-CN" sz="10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mn-ea"/>
                  <a:sym typeface="+mn-lt"/>
                </a:rPr>
                <a:t>200</a:t>
              </a:r>
              <a:r>
                <a:rPr kumimoji="0" lang="zh-CN" altLang="en-US" sz="10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mn-ea"/>
                  <a:sym typeface="+mn-lt"/>
                </a:rPr>
                <a:t>字以内。</a:t>
              </a:r>
              <a:endParaRPr kumimoji="0" lang="en-US" altLang="zh-CN" sz="10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mn-ea"/>
                <a:sym typeface="+mn-lt"/>
              </a:endParaRPr>
            </a:p>
          </p:txBody>
        </p:sp>
        <p:cxnSp>
          <p:nvCxnSpPr>
            <p:cNvPr id="23" name="直接连接符 22"/>
            <p:cNvCxnSpPr/>
            <p:nvPr/>
          </p:nvCxnSpPr>
          <p:spPr>
            <a:xfrm>
              <a:off x="5210272" y="5432319"/>
              <a:ext cx="2966458" cy="0"/>
            </a:xfrm>
            <a:prstGeom prst="line">
              <a:avLst/>
            </a:prstGeom>
            <a:noFill/>
            <a:ln w="19050" cap="flat" cmpd="sng" algn="ctr">
              <a:solidFill>
                <a:srgbClr val="E7E6E6">
                  <a:lumMod val="50000"/>
                </a:srgbClr>
              </a:solidFill>
              <a:prstDash val="sysDot"/>
              <a:miter lim="800000"/>
              <a:tailEnd type="oval"/>
            </a:ln>
            <a:effectLst/>
          </p:spPr>
        </p:cxnSp>
      </p:grpSp>
      <p:grpSp>
        <p:nvGrpSpPr>
          <p:cNvPr id="24" name="组合 10"/>
          <p:cNvGrpSpPr/>
          <p:nvPr/>
        </p:nvGrpSpPr>
        <p:grpSpPr>
          <a:xfrm>
            <a:off x="431540" y="1617917"/>
            <a:ext cx="2310356" cy="2044708"/>
            <a:chOff x="2067318" y="1810431"/>
            <a:chExt cx="2488836" cy="2293259"/>
          </a:xfrm>
          <a:effectLst>
            <a:outerShdw blurRad="139700" dist="63500" dir="2700000" algn="tl" rotWithShape="0">
              <a:prstClr val="black">
                <a:alpha val="40000"/>
              </a:prstClr>
            </a:outerShdw>
          </a:effectLst>
        </p:grpSpPr>
        <p:sp>
          <p:nvSpPr>
            <p:cNvPr id="36" name="圆角矩形 11"/>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dirty="0">
                <a:ln>
                  <a:noFill/>
                </a:ln>
                <a:solidFill>
                  <a:prstClr val="white"/>
                </a:solidFill>
                <a:effectLst/>
                <a:uLnTx/>
                <a:uFillTx/>
                <a:latin typeface="Arial"/>
                <a:ea typeface="微软雅黑" panose="020B0503020204020204" pitchFamily="34" charset="-122"/>
                <a:cs typeface="+mn-ea"/>
                <a:sym typeface="+mn-lt"/>
              </a:endParaRPr>
            </a:p>
          </p:txBody>
        </p:sp>
        <p:sp>
          <p:nvSpPr>
            <p:cNvPr id="37" name="圆角矩形 12"/>
            <p:cNvSpPr/>
            <p:nvPr/>
          </p:nvSpPr>
          <p:spPr>
            <a:xfrm rot="2700000">
              <a:off x="2067318"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smtClean="0">
                  <a:ln>
                    <a:noFill/>
                  </a:ln>
                  <a:solidFill>
                    <a:prstClr val="white"/>
                  </a:solidFill>
                  <a:effectLst/>
                  <a:uLnTx/>
                  <a:uFillTx/>
                  <a:latin typeface="Arial"/>
                  <a:ea typeface="微软雅黑" panose="020B0503020204020204" pitchFamily="34" charset="-122"/>
                  <a:cs typeface="+mn-ea"/>
                  <a:sym typeface="+mn-lt"/>
                </a:rPr>
                <a:t> </a:t>
              </a:r>
              <a:endParaRPr kumimoji="0" lang="zh-CN" altLang="en-US" sz="1500" b="0" i="0" u="none" strike="noStrike" kern="0" cap="none" spc="0" normalizeH="0" baseline="0" noProof="0" dirty="0">
                <a:ln>
                  <a:noFill/>
                </a:ln>
                <a:solidFill>
                  <a:prstClr val="white"/>
                </a:solidFill>
                <a:effectLst/>
                <a:uLnTx/>
                <a:uFillTx/>
                <a:latin typeface="Arial"/>
                <a:ea typeface="微软雅黑" panose="020B0503020204020204" pitchFamily="34" charset="-122"/>
                <a:cs typeface="+mn-ea"/>
                <a:sym typeface="+mn-lt"/>
              </a:endParaRPr>
            </a:p>
          </p:txBody>
        </p:sp>
      </p:grpSp>
      <p:sp>
        <p:nvSpPr>
          <p:cNvPr id="6" name="Rectangle 5"/>
          <p:cNvSpPr/>
          <p:nvPr/>
        </p:nvSpPr>
        <p:spPr>
          <a:xfrm>
            <a:off x="1339800" y="95472"/>
            <a:ext cx="677942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rPr>
              <a:t>2. </a:t>
            </a:r>
            <a:r>
              <a:rPr lang="en-US" sz="2400" b="1" dirty="0" err="1" smtClean="0">
                <a:solidFill>
                  <a:srgbClr val="FF0000"/>
                </a:solidFill>
                <a:latin typeface="Times New Roman" panose="02020603050405020304" pitchFamily="18" charset="0"/>
                <a:ea typeface="Calibri" panose="020F0502020204030204" pitchFamily="34" charset="0"/>
              </a:rPr>
              <a:t>Ưu</a:t>
            </a:r>
            <a:r>
              <a:rPr lang="en-US" sz="2400" b="1" dirty="0" smtClean="0">
                <a:solidFill>
                  <a:srgbClr val="FF0000"/>
                </a:solidFill>
                <a:latin typeface="Times New Roman" panose="02020603050405020304" pitchFamily="18" charset="0"/>
                <a:ea typeface="Calibri" panose="020F0502020204030204" pitchFamily="34" charset="0"/>
              </a:rPr>
              <a:t> </a:t>
            </a:r>
            <a:r>
              <a:rPr lang="en-US" sz="2400" b="1" dirty="0" err="1" smtClean="0">
                <a:solidFill>
                  <a:srgbClr val="FF0000"/>
                </a:solidFill>
                <a:latin typeface="Times New Roman" panose="02020603050405020304" pitchFamily="18" charset="0"/>
                <a:ea typeface="Calibri" panose="020F0502020204030204" pitchFamily="34" charset="0"/>
              </a:rPr>
              <a:t>điểm</a:t>
            </a:r>
            <a:r>
              <a:rPr lang="en-US" sz="2400" b="1" dirty="0" smtClean="0">
                <a:solidFill>
                  <a:srgbClr val="FF0000"/>
                </a:solidFill>
                <a:latin typeface="Times New Roman" panose="02020603050405020304" pitchFamily="18" charset="0"/>
                <a:ea typeface="Calibri" panose="020F0502020204030204" pitchFamily="34" charset="0"/>
              </a:rPr>
              <a:t> </a:t>
            </a:r>
            <a:r>
              <a:rPr lang="en-US" sz="2400" b="1" dirty="0" err="1" smtClean="0">
                <a:solidFill>
                  <a:srgbClr val="FF0000"/>
                </a:solidFill>
                <a:latin typeface="Times New Roman" panose="02020603050405020304" pitchFamily="18" charset="0"/>
                <a:ea typeface="Calibri" panose="020F0502020204030204" pitchFamily="34" charset="0"/>
              </a:rPr>
              <a:t>và</a:t>
            </a:r>
            <a:r>
              <a:rPr lang="en-US" sz="2400" b="1" dirty="0" smtClean="0">
                <a:solidFill>
                  <a:srgbClr val="FF0000"/>
                </a:solidFill>
                <a:latin typeface="Times New Roman" panose="02020603050405020304" pitchFamily="18" charset="0"/>
                <a:ea typeface="Calibri" panose="020F0502020204030204" pitchFamily="34" charset="0"/>
              </a:rPr>
              <a:t> </a:t>
            </a:r>
            <a:r>
              <a:rPr lang="en-US" sz="2400" b="1" dirty="0" err="1" smtClean="0">
                <a:solidFill>
                  <a:srgbClr val="FF0000"/>
                </a:solidFill>
                <a:latin typeface="Times New Roman" panose="02020603050405020304" pitchFamily="18" charset="0"/>
                <a:ea typeface="Calibri" panose="020F0502020204030204" pitchFamily="34" charset="0"/>
              </a:rPr>
              <a:t>nhược</a:t>
            </a:r>
            <a:r>
              <a:rPr lang="en-US" sz="2400" b="1" dirty="0" smtClean="0">
                <a:solidFill>
                  <a:srgbClr val="FF0000"/>
                </a:solidFill>
                <a:latin typeface="Times New Roman" panose="02020603050405020304" pitchFamily="18" charset="0"/>
                <a:ea typeface="Calibri" panose="020F0502020204030204" pitchFamily="34" charset="0"/>
              </a:rPr>
              <a:t> </a:t>
            </a:r>
            <a:r>
              <a:rPr lang="en-US" sz="2400" b="1" dirty="0" err="1" smtClean="0">
                <a:solidFill>
                  <a:srgbClr val="FF0000"/>
                </a:solidFill>
                <a:latin typeface="Times New Roman" panose="02020603050405020304" pitchFamily="18" charset="0"/>
                <a:ea typeface="Calibri" panose="020F0502020204030204" pitchFamily="34" charset="0"/>
              </a:rPr>
              <a:t>điểm</a:t>
            </a:r>
            <a:r>
              <a:rPr lang="en-US" sz="2400" b="1" dirty="0" smtClean="0">
                <a:solidFill>
                  <a:srgbClr val="FF0000"/>
                </a:solidFill>
                <a:latin typeface="Times New Roman" panose="02020603050405020304" pitchFamily="18" charset="0"/>
                <a:ea typeface="Calibri" panose="020F0502020204030204" pitchFamily="34" charset="0"/>
              </a:rPr>
              <a:t> </a:t>
            </a:r>
            <a:r>
              <a:rPr lang="en-US" sz="2400" b="1" dirty="0" err="1" smtClean="0">
                <a:solidFill>
                  <a:srgbClr val="FF0000"/>
                </a:solidFill>
                <a:latin typeface="Times New Roman" panose="02020603050405020304" pitchFamily="18" charset="0"/>
                <a:ea typeface="Calibri" panose="020F0502020204030204" pitchFamily="34" charset="0"/>
              </a:rPr>
              <a:t>của</a:t>
            </a:r>
            <a:r>
              <a:rPr lang="en-US" sz="2400" b="1" dirty="0" smtClean="0">
                <a:solidFill>
                  <a:srgbClr val="FF0000"/>
                </a:solidFill>
                <a:latin typeface="Times New Roman" panose="02020603050405020304" pitchFamily="18" charset="0"/>
                <a:ea typeface="Calibri" panose="020F0502020204030204" pitchFamily="34" charset="0"/>
              </a:rPr>
              <a:t> </a:t>
            </a:r>
            <a:r>
              <a:rPr lang="en-US" sz="2400" b="1" dirty="0" err="1" smtClean="0">
                <a:solidFill>
                  <a:srgbClr val="FF0000"/>
                </a:solidFill>
                <a:latin typeface="Times New Roman" panose="02020603050405020304" pitchFamily="18" charset="0"/>
                <a:ea typeface="Calibri" panose="020F0502020204030204" pitchFamily="34" charset="0"/>
              </a:rPr>
              <a:t>dịch</a:t>
            </a:r>
            <a:r>
              <a:rPr lang="en-US" sz="2400" b="1" dirty="0" smtClean="0">
                <a:solidFill>
                  <a:srgbClr val="FF0000"/>
                </a:solidFill>
                <a:latin typeface="Times New Roman" panose="02020603050405020304" pitchFamily="18" charset="0"/>
                <a:ea typeface="Calibri" panose="020F0502020204030204" pitchFamily="34" charset="0"/>
              </a:rPr>
              <a:t> </a:t>
            </a:r>
            <a:r>
              <a:rPr lang="en-US" sz="2400" b="1" dirty="0" err="1" smtClean="0">
                <a:solidFill>
                  <a:srgbClr val="FF0000"/>
                </a:solidFill>
                <a:latin typeface="Times New Roman" panose="02020603050405020304" pitchFamily="18" charset="0"/>
                <a:ea typeface="Calibri" panose="020F0502020204030204" pitchFamily="34" charset="0"/>
              </a:rPr>
              <a:t>vụ</a:t>
            </a:r>
            <a:r>
              <a:rPr lang="en-US" sz="2400" b="1" dirty="0" smtClean="0">
                <a:solidFill>
                  <a:srgbClr val="FF0000"/>
                </a:solidFill>
                <a:latin typeface="Times New Roman" panose="02020603050405020304" pitchFamily="18" charset="0"/>
                <a:ea typeface="Calibri" panose="020F0502020204030204" pitchFamily="34" charset="0"/>
              </a:rPr>
              <a:t> </a:t>
            </a: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Calibri" panose="020F0502020204030204" pitchFamily="34" charset="0"/>
              </a:rPr>
              <a:t>thư</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rPr>
              <a:t>điện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rPr>
              <a:t>tử</a:t>
            </a:r>
            <a:endParaRPr kumimoji="0" lang="en-US" sz="2400" b="0" i="0" u="none" strike="noStrike" kern="1200" cap="none" spc="0" normalizeH="0" baseline="0" noProof="0" dirty="0">
              <a:ln>
                <a:noFill/>
              </a:ln>
              <a:solidFill>
                <a:srgbClr val="FF0000"/>
              </a:solidFill>
              <a:effectLst/>
              <a:uLnTx/>
              <a:uFillTx/>
              <a:latin typeface="Times New Roman"/>
            </a:endParaRPr>
          </a:p>
        </p:txBody>
      </p:sp>
      <p:pic>
        <p:nvPicPr>
          <p:cNvPr id="13" name="Picture 12"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467" y="1420416"/>
            <a:ext cx="1926665" cy="1926665"/>
          </a:xfrm>
          <a:prstGeom prst="rect">
            <a:avLst/>
          </a:prstGeom>
        </p:spPr>
      </p:pic>
      <p:grpSp>
        <p:nvGrpSpPr>
          <p:cNvPr id="5" name="Group 4"/>
          <p:cNvGrpSpPr/>
          <p:nvPr/>
        </p:nvGrpSpPr>
        <p:grpSpPr>
          <a:xfrm>
            <a:off x="3335236" y="844352"/>
            <a:ext cx="5336453" cy="4068452"/>
            <a:chOff x="3335236" y="844352"/>
            <a:chExt cx="5336453" cy="4068452"/>
          </a:xfrm>
        </p:grpSpPr>
        <p:pic>
          <p:nvPicPr>
            <p:cNvPr id="5122" name="Picture 2" descr="Tổng hợp hình nền powerpoint đẹp mê ly cho máy tí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5236" y="844352"/>
              <a:ext cx="5336453" cy="40684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07904" y="1852464"/>
              <a:ext cx="4704066" cy="1815882"/>
            </a:xfrm>
            <a:prstGeom prst="rect">
              <a:avLst/>
            </a:prstGeom>
          </p:spPr>
          <p:txBody>
            <a:bodyPr wrap="square">
              <a:spAutoFit/>
            </a:bodyPr>
            <a:lstStyle/>
            <a:p>
              <a:r>
                <a:rPr lang="en-US" sz="2800" dirty="0">
                  <a:solidFill>
                    <a:srgbClr val="000066"/>
                  </a:solidFill>
                  <a:latin typeface="Times New Roman" panose="02020603050405020304" pitchFamily="18" charset="0"/>
                  <a:ea typeface="Calibri" panose="020F0502020204030204" pitchFamily="34" charset="0"/>
                </a:rPr>
                <a:t>Theo </a:t>
              </a:r>
              <a:r>
                <a:rPr lang="en-US" sz="2800" dirty="0" err="1">
                  <a:solidFill>
                    <a:srgbClr val="000066"/>
                  </a:solidFill>
                  <a:latin typeface="Times New Roman" panose="02020603050405020304" pitchFamily="18" charset="0"/>
                  <a:ea typeface="Calibri" panose="020F0502020204030204" pitchFamily="34" charset="0"/>
                </a:rPr>
                <a:t>em</a:t>
              </a:r>
              <a:r>
                <a:rPr lang="en-US" sz="2800" dirty="0">
                  <a:solidFill>
                    <a:srgbClr val="000066"/>
                  </a:solidFill>
                  <a:latin typeface="Times New Roman" panose="02020603050405020304" pitchFamily="18" charset="0"/>
                  <a:ea typeface="Calibri" panose="020F0502020204030204" pitchFamily="34" charset="0"/>
                </a:rPr>
                <a:t> </a:t>
              </a:r>
              <a:r>
                <a:rPr lang="en-US" sz="2800" dirty="0" err="1">
                  <a:solidFill>
                    <a:srgbClr val="000066"/>
                  </a:solidFill>
                  <a:latin typeface="Times New Roman" panose="02020603050405020304" pitchFamily="18" charset="0"/>
                  <a:ea typeface="Calibri" panose="020F0502020204030204" pitchFamily="34" charset="0"/>
                </a:rPr>
                <a:t>dịch</a:t>
              </a:r>
              <a:r>
                <a:rPr lang="en-US" sz="2800" dirty="0">
                  <a:solidFill>
                    <a:srgbClr val="000066"/>
                  </a:solidFill>
                  <a:latin typeface="Times New Roman" panose="02020603050405020304" pitchFamily="18" charset="0"/>
                  <a:ea typeface="Calibri" panose="020F0502020204030204" pitchFamily="34" charset="0"/>
                </a:rPr>
                <a:t> </a:t>
              </a:r>
              <a:r>
                <a:rPr lang="en-US" sz="2800" dirty="0" err="1">
                  <a:solidFill>
                    <a:srgbClr val="000066"/>
                  </a:solidFill>
                  <a:latin typeface="Times New Roman" panose="02020603050405020304" pitchFamily="18" charset="0"/>
                  <a:ea typeface="Calibri" panose="020F0502020204030204" pitchFamily="34" charset="0"/>
                </a:rPr>
                <a:t>vụ</a:t>
              </a:r>
              <a:r>
                <a:rPr lang="en-US" sz="2800" dirty="0">
                  <a:solidFill>
                    <a:srgbClr val="000066"/>
                  </a:solidFill>
                  <a:latin typeface="Times New Roman" panose="02020603050405020304" pitchFamily="18" charset="0"/>
                  <a:ea typeface="Calibri" panose="020F0502020204030204" pitchFamily="34" charset="0"/>
                </a:rPr>
                <a:t> </a:t>
              </a:r>
              <a:r>
                <a:rPr lang="en-US" sz="2800" dirty="0" err="1">
                  <a:solidFill>
                    <a:srgbClr val="000066"/>
                  </a:solidFill>
                  <a:latin typeface="Times New Roman" panose="02020603050405020304" pitchFamily="18" charset="0"/>
                  <a:ea typeface="Calibri" panose="020F0502020204030204" pitchFamily="34" charset="0"/>
                </a:rPr>
                <a:t>thư</a:t>
              </a:r>
              <a:r>
                <a:rPr lang="en-US" sz="2800" dirty="0">
                  <a:solidFill>
                    <a:srgbClr val="000066"/>
                  </a:solidFill>
                  <a:latin typeface="Times New Roman" panose="02020603050405020304" pitchFamily="18" charset="0"/>
                  <a:ea typeface="Calibri" panose="020F0502020204030204" pitchFamily="34" charset="0"/>
                </a:rPr>
                <a:t> </a:t>
              </a:r>
              <a:r>
                <a:rPr lang="en-US" sz="2800" dirty="0" err="1">
                  <a:solidFill>
                    <a:srgbClr val="000066"/>
                  </a:solidFill>
                  <a:latin typeface="Times New Roman" panose="02020603050405020304" pitchFamily="18" charset="0"/>
                  <a:ea typeface="Calibri" panose="020F0502020204030204" pitchFamily="34" charset="0"/>
                </a:rPr>
                <a:t>điện</a:t>
              </a:r>
              <a:r>
                <a:rPr lang="en-US" sz="2800" dirty="0">
                  <a:solidFill>
                    <a:srgbClr val="000066"/>
                  </a:solidFill>
                  <a:latin typeface="Times New Roman" panose="02020603050405020304" pitchFamily="18" charset="0"/>
                  <a:ea typeface="Calibri" panose="020F0502020204030204" pitchFamily="34" charset="0"/>
                </a:rPr>
                <a:t> </a:t>
              </a:r>
              <a:r>
                <a:rPr lang="en-US" sz="2800" dirty="0" err="1">
                  <a:solidFill>
                    <a:srgbClr val="000066"/>
                  </a:solidFill>
                  <a:latin typeface="Times New Roman" panose="02020603050405020304" pitchFamily="18" charset="0"/>
                  <a:ea typeface="Calibri" panose="020F0502020204030204" pitchFamily="34" charset="0"/>
                </a:rPr>
                <a:t>tử</a:t>
              </a:r>
              <a:r>
                <a:rPr lang="en-US" sz="2800" dirty="0">
                  <a:solidFill>
                    <a:srgbClr val="000066"/>
                  </a:solidFill>
                  <a:latin typeface="Times New Roman" panose="02020603050405020304" pitchFamily="18" charset="0"/>
                  <a:ea typeface="Calibri" panose="020F0502020204030204" pitchFamily="34" charset="0"/>
                </a:rPr>
                <a:t> </a:t>
              </a:r>
              <a:r>
                <a:rPr lang="en-US" sz="2800" dirty="0" err="1">
                  <a:solidFill>
                    <a:srgbClr val="000066"/>
                  </a:solidFill>
                  <a:latin typeface="Times New Roman" panose="02020603050405020304" pitchFamily="18" charset="0"/>
                  <a:ea typeface="Calibri" panose="020F0502020204030204" pitchFamily="34" charset="0"/>
                </a:rPr>
                <a:t>có</a:t>
              </a:r>
              <a:r>
                <a:rPr lang="en-US" sz="2800" dirty="0">
                  <a:solidFill>
                    <a:srgbClr val="000066"/>
                  </a:solidFill>
                  <a:latin typeface="Times New Roman" panose="02020603050405020304" pitchFamily="18" charset="0"/>
                  <a:ea typeface="Calibri" panose="020F0502020204030204" pitchFamily="34" charset="0"/>
                </a:rPr>
                <a:t> </a:t>
              </a:r>
              <a:r>
                <a:rPr lang="en-US" sz="2800" dirty="0" err="1">
                  <a:solidFill>
                    <a:srgbClr val="000066"/>
                  </a:solidFill>
                  <a:latin typeface="Times New Roman" panose="02020603050405020304" pitchFamily="18" charset="0"/>
                  <a:ea typeface="Calibri" panose="020F0502020204030204" pitchFamily="34" charset="0"/>
                </a:rPr>
                <a:t>những</a:t>
              </a:r>
              <a:r>
                <a:rPr lang="en-US" sz="2800" dirty="0">
                  <a:solidFill>
                    <a:srgbClr val="000066"/>
                  </a:solidFill>
                  <a:latin typeface="Times New Roman" panose="02020603050405020304" pitchFamily="18" charset="0"/>
                  <a:ea typeface="Calibri" panose="020F0502020204030204" pitchFamily="34" charset="0"/>
                </a:rPr>
                <a:t> </a:t>
              </a:r>
              <a:r>
                <a:rPr lang="en-US" sz="2800" dirty="0" err="1">
                  <a:solidFill>
                    <a:srgbClr val="000066"/>
                  </a:solidFill>
                  <a:latin typeface="Times New Roman" panose="02020603050405020304" pitchFamily="18" charset="0"/>
                  <a:ea typeface="Calibri" panose="020F0502020204030204" pitchFamily="34" charset="0"/>
                </a:rPr>
                <a:t>ưu</a:t>
              </a:r>
              <a:r>
                <a:rPr lang="en-US" sz="2800" dirty="0">
                  <a:solidFill>
                    <a:srgbClr val="000066"/>
                  </a:solidFill>
                  <a:latin typeface="Times New Roman" panose="02020603050405020304" pitchFamily="18" charset="0"/>
                  <a:ea typeface="Calibri" panose="020F0502020204030204" pitchFamily="34" charset="0"/>
                </a:rPr>
                <a:t> </a:t>
              </a:r>
              <a:r>
                <a:rPr lang="en-US" sz="2800" dirty="0" err="1">
                  <a:solidFill>
                    <a:srgbClr val="000066"/>
                  </a:solidFill>
                  <a:latin typeface="Times New Roman" panose="02020603050405020304" pitchFamily="18" charset="0"/>
                  <a:ea typeface="Calibri" panose="020F0502020204030204" pitchFamily="34" charset="0"/>
                </a:rPr>
                <a:t>điểm</a:t>
              </a:r>
              <a:r>
                <a:rPr lang="en-US" sz="2800" dirty="0">
                  <a:solidFill>
                    <a:srgbClr val="000066"/>
                  </a:solidFill>
                  <a:latin typeface="Times New Roman" panose="02020603050405020304" pitchFamily="18" charset="0"/>
                  <a:ea typeface="Calibri" panose="020F0502020204030204" pitchFamily="34" charset="0"/>
                </a:rPr>
                <a:t> </a:t>
              </a:r>
              <a:r>
                <a:rPr lang="en-US" sz="2800" dirty="0" err="1">
                  <a:solidFill>
                    <a:srgbClr val="000066"/>
                  </a:solidFill>
                  <a:latin typeface="Times New Roman" panose="02020603050405020304" pitchFamily="18" charset="0"/>
                  <a:ea typeface="Calibri" panose="020F0502020204030204" pitchFamily="34" charset="0"/>
                </a:rPr>
                <a:t>và</a:t>
              </a:r>
              <a:r>
                <a:rPr lang="en-US" sz="2800" dirty="0">
                  <a:solidFill>
                    <a:srgbClr val="000066"/>
                  </a:solidFill>
                  <a:latin typeface="Times New Roman" panose="02020603050405020304" pitchFamily="18" charset="0"/>
                  <a:ea typeface="Calibri" panose="020F0502020204030204" pitchFamily="34" charset="0"/>
                </a:rPr>
                <a:t> </a:t>
              </a:r>
              <a:r>
                <a:rPr lang="en-US" sz="2800" dirty="0" err="1">
                  <a:solidFill>
                    <a:srgbClr val="000066"/>
                  </a:solidFill>
                  <a:latin typeface="Times New Roman" panose="02020603050405020304" pitchFamily="18" charset="0"/>
                  <a:ea typeface="Calibri" panose="020F0502020204030204" pitchFamily="34" charset="0"/>
                </a:rPr>
                <a:t>nhược</a:t>
              </a:r>
              <a:r>
                <a:rPr lang="en-US" sz="2800" dirty="0">
                  <a:solidFill>
                    <a:srgbClr val="000066"/>
                  </a:solidFill>
                  <a:latin typeface="Times New Roman" panose="02020603050405020304" pitchFamily="18" charset="0"/>
                  <a:ea typeface="Calibri" panose="020F0502020204030204" pitchFamily="34" charset="0"/>
                </a:rPr>
                <a:t> </a:t>
              </a:r>
              <a:r>
                <a:rPr lang="en-US" sz="2800" dirty="0" err="1">
                  <a:solidFill>
                    <a:srgbClr val="000066"/>
                  </a:solidFill>
                  <a:latin typeface="Times New Roman" panose="02020603050405020304" pitchFamily="18" charset="0"/>
                  <a:ea typeface="Calibri" panose="020F0502020204030204" pitchFamily="34" charset="0"/>
                </a:rPr>
                <a:t>điểm</a:t>
              </a:r>
              <a:r>
                <a:rPr lang="en-US" sz="2800" dirty="0">
                  <a:solidFill>
                    <a:srgbClr val="000066"/>
                  </a:solidFill>
                  <a:latin typeface="Times New Roman" panose="02020603050405020304" pitchFamily="18" charset="0"/>
                  <a:ea typeface="Calibri" panose="020F0502020204030204" pitchFamily="34" charset="0"/>
                </a:rPr>
                <a:t> </a:t>
              </a:r>
              <a:r>
                <a:rPr lang="en-US" sz="2800" dirty="0" err="1">
                  <a:solidFill>
                    <a:srgbClr val="000066"/>
                  </a:solidFill>
                  <a:latin typeface="Times New Roman" panose="02020603050405020304" pitchFamily="18" charset="0"/>
                  <a:ea typeface="Calibri" panose="020F0502020204030204" pitchFamily="34" charset="0"/>
                </a:rPr>
                <a:t>gì</a:t>
              </a:r>
              <a:r>
                <a:rPr lang="en-US" sz="2800" dirty="0">
                  <a:solidFill>
                    <a:srgbClr val="000066"/>
                  </a:solidFill>
                  <a:latin typeface="Times New Roman" panose="02020603050405020304" pitchFamily="18" charset="0"/>
                  <a:ea typeface="Calibri" panose="020F0502020204030204" pitchFamily="34" charset="0"/>
                </a:rPr>
                <a:t> so </a:t>
              </a:r>
              <a:r>
                <a:rPr lang="en-US" sz="2800" dirty="0" err="1">
                  <a:solidFill>
                    <a:srgbClr val="000066"/>
                  </a:solidFill>
                  <a:latin typeface="Times New Roman" panose="02020603050405020304" pitchFamily="18" charset="0"/>
                  <a:ea typeface="Calibri" panose="020F0502020204030204" pitchFamily="34" charset="0"/>
                </a:rPr>
                <a:t>với</a:t>
              </a:r>
              <a:r>
                <a:rPr lang="en-US" sz="2800" dirty="0">
                  <a:solidFill>
                    <a:srgbClr val="000066"/>
                  </a:solidFill>
                  <a:latin typeface="Times New Roman" panose="02020603050405020304" pitchFamily="18" charset="0"/>
                  <a:ea typeface="Calibri" panose="020F0502020204030204" pitchFamily="34" charset="0"/>
                </a:rPr>
                <a:t> </a:t>
              </a:r>
              <a:r>
                <a:rPr lang="en-US" sz="2800" dirty="0" err="1">
                  <a:solidFill>
                    <a:srgbClr val="000066"/>
                  </a:solidFill>
                  <a:latin typeface="Times New Roman" panose="02020603050405020304" pitchFamily="18" charset="0"/>
                  <a:ea typeface="Calibri" panose="020F0502020204030204" pitchFamily="34" charset="0"/>
                </a:rPr>
                <a:t>các</a:t>
              </a:r>
              <a:r>
                <a:rPr lang="en-US" sz="2800" dirty="0">
                  <a:solidFill>
                    <a:srgbClr val="000066"/>
                  </a:solidFill>
                  <a:latin typeface="Times New Roman" panose="02020603050405020304" pitchFamily="18" charset="0"/>
                  <a:ea typeface="Calibri" panose="020F0502020204030204" pitchFamily="34" charset="0"/>
                </a:rPr>
                <a:t> </a:t>
              </a:r>
              <a:r>
                <a:rPr lang="en-US" sz="2800" dirty="0" err="1">
                  <a:solidFill>
                    <a:srgbClr val="000066"/>
                  </a:solidFill>
                  <a:latin typeface="Times New Roman" panose="02020603050405020304" pitchFamily="18" charset="0"/>
                  <a:ea typeface="Calibri" panose="020F0502020204030204" pitchFamily="34" charset="0"/>
                </a:rPr>
                <a:t>phương</a:t>
              </a:r>
              <a:r>
                <a:rPr lang="en-US" sz="2800" dirty="0">
                  <a:solidFill>
                    <a:srgbClr val="000066"/>
                  </a:solidFill>
                  <a:latin typeface="Times New Roman" panose="02020603050405020304" pitchFamily="18" charset="0"/>
                  <a:ea typeface="Calibri" panose="020F0502020204030204" pitchFamily="34" charset="0"/>
                </a:rPr>
                <a:t> </a:t>
              </a:r>
              <a:r>
                <a:rPr lang="en-US" sz="2800" dirty="0" err="1">
                  <a:solidFill>
                    <a:srgbClr val="000066"/>
                  </a:solidFill>
                  <a:latin typeface="Times New Roman" panose="02020603050405020304" pitchFamily="18" charset="0"/>
                  <a:ea typeface="Calibri" panose="020F0502020204030204" pitchFamily="34" charset="0"/>
                </a:rPr>
                <a:t>thức</a:t>
              </a:r>
              <a:r>
                <a:rPr lang="en-US" sz="2800" dirty="0">
                  <a:solidFill>
                    <a:srgbClr val="000066"/>
                  </a:solidFill>
                  <a:latin typeface="Times New Roman" panose="02020603050405020304" pitchFamily="18" charset="0"/>
                  <a:ea typeface="Calibri" panose="020F0502020204030204" pitchFamily="34" charset="0"/>
                </a:rPr>
                <a:t> </a:t>
              </a:r>
              <a:r>
                <a:rPr lang="en-US" sz="2800" dirty="0" err="1">
                  <a:solidFill>
                    <a:srgbClr val="000066"/>
                  </a:solidFill>
                  <a:latin typeface="Times New Roman" panose="02020603050405020304" pitchFamily="18" charset="0"/>
                  <a:ea typeface="Calibri" panose="020F0502020204030204" pitchFamily="34" charset="0"/>
                </a:rPr>
                <a:t>liên</a:t>
              </a:r>
              <a:r>
                <a:rPr lang="en-US" sz="2800" dirty="0">
                  <a:solidFill>
                    <a:srgbClr val="000066"/>
                  </a:solidFill>
                  <a:latin typeface="Times New Roman" panose="02020603050405020304" pitchFamily="18" charset="0"/>
                  <a:ea typeface="Calibri" panose="020F0502020204030204" pitchFamily="34" charset="0"/>
                </a:rPr>
                <a:t> </a:t>
              </a:r>
              <a:r>
                <a:rPr lang="en-US" sz="2800" dirty="0" err="1">
                  <a:solidFill>
                    <a:srgbClr val="000066"/>
                  </a:solidFill>
                  <a:latin typeface="Times New Roman" panose="02020603050405020304" pitchFamily="18" charset="0"/>
                  <a:ea typeface="Calibri" panose="020F0502020204030204" pitchFamily="34" charset="0"/>
                </a:rPr>
                <a:t>lạc</a:t>
              </a:r>
              <a:r>
                <a:rPr lang="en-US" sz="2800" dirty="0">
                  <a:solidFill>
                    <a:srgbClr val="000066"/>
                  </a:solidFill>
                  <a:latin typeface="Times New Roman" panose="02020603050405020304" pitchFamily="18" charset="0"/>
                  <a:ea typeface="Calibri" panose="020F0502020204030204" pitchFamily="34" charset="0"/>
                </a:rPr>
                <a:t> </a:t>
              </a:r>
              <a:r>
                <a:rPr lang="en-US" sz="2800" dirty="0" err="1">
                  <a:solidFill>
                    <a:srgbClr val="000066"/>
                  </a:solidFill>
                  <a:latin typeface="Times New Roman" panose="02020603050405020304" pitchFamily="18" charset="0"/>
                  <a:ea typeface="Calibri" panose="020F0502020204030204" pitchFamily="34" charset="0"/>
                </a:rPr>
                <a:t>khác</a:t>
              </a:r>
              <a:r>
                <a:rPr lang="en-US" sz="2800" dirty="0">
                  <a:solidFill>
                    <a:srgbClr val="000066"/>
                  </a:solidFill>
                  <a:latin typeface="Times New Roman" panose="02020603050405020304" pitchFamily="18" charset="0"/>
                  <a:ea typeface="Calibri" panose="020F0502020204030204" pitchFamily="34" charset="0"/>
                </a:rPr>
                <a:t>?</a:t>
              </a:r>
              <a:endParaRPr lang="en-US" sz="2800" dirty="0">
                <a:solidFill>
                  <a:srgbClr val="000066"/>
                </a:solidFill>
              </a:endParaRPr>
            </a:p>
          </p:txBody>
        </p:sp>
      </p:grpSp>
    </p:spTree>
    <p:extLst>
      <p:ext uri="{BB962C8B-B14F-4D97-AF65-F5344CB8AC3E}">
        <p14:creationId xmlns:p14="http://schemas.microsoft.com/office/powerpoint/2010/main" val="255999626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2000"/>
                                        <p:tgtEl>
                                          <p:spTgt spid="24"/>
                                        </p:tgtEl>
                                      </p:cBhvr>
                                    </p:animEffect>
                                    <p:anim calcmode="lin" valueType="num">
                                      <p:cBhvr>
                                        <p:cTn id="12" dur="2000" fill="hold"/>
                                        <p:tgtEl>
                                          <p:spTgt spid="24"/>
                                        </p:tgtEl>
                                        <p:attrNameLst>
                                          <p:attrName>ppt_w</p:attrName>
                                        </p:attrNameLst>
                                      </p:cBhvr>
                                      <p:tavLst>
                                        <p:tav tm="0" fmla="#ppt_w*sin(2.5*pi*$)">
                                          <p:val>
                                            <p:fltVal val="0"/>
                                          </p:val>
                                        </p:tav>
                                        <p:tav tm="100000">
                                          <p:val>
                                            <p:fltVal val="1"/>
                                          </p:val>
                                        </p:tav>
                                      </p:tavLst>
                                    </p:anim>
                                    <p:anim calcmode="lin" valueType="num">
                                      <p:cBhvr>
                                        <p:cTn id="13" dur="2000" fill="hold"/>
                                        <p:tgtEl>
                                          <p:spTgt spid="24"/>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anim calcmode="lin" valueType="num">
                                      <p:cBhvr>
                                        <p:cTn id="17" dur="2000" fill="hold"/>
                                        <p:tgtEl>
                                          <p:spTgt spid="13"/>
                                        </p:tgtEl>
                                        <p:attrNameLst>
                                          <p:attrName>ppt_w</p:attrName>
                                        </p:attrNameLst>
                                      </p:cBhvr>
                                      <p:tavLst>
                                        <p:tav tm="0" fmla="#ppt_w*sin(2.5*pi*$)">
                                          <p:val>
                                            <p:fltVal val="0"/>
                                          </p:val>
                                        </p:tav>
                                        <p:tav tm="100000">
                                          <p:val>
                                            <p:fltVal val="1"/>
                                          </p:val>
                                        </p:tav>
                                      </p:tavLst>
                                    </p:anim>
                                    <p:anim calcmode="lin" valueType="num">
                                      <p:cBhvr>
                                        <p:cTn id="18" dur="2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16" presetClass="entr" presetSubtype="2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bwMode="auto">
          <a:xfrm>
            <a:off x="3911546" y="1142245"/>
            <a:ext cx="2371059" cy="1414649"/>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smtClean="0">
                <a:ln>
                  <a:noFill/>
                </a:ln>
                <a:solidFill>
                  <a:srgbClr val="0000FF"/>
                </a:solidFill>
                <a:effectLst/>
                <a:uLnTx/>
                <a:uFillTx/>
                <a:latin typeface="Times New Roman"/>
                <a:ea typeface="微软雅黑" panose="020B0503020204020204" pitchFamily="34" charset="-122"/>
                <a:cs typeface="+mn-ea"/>
                <a:sym typeface="+mn-lt"/>
              </a:rPr>
              <a:t>ƯU ĐIỂM</a:t>
            </a:r>
            <a:endParaRPr kumimoji="0" lang="zh-CN" altLang="en-US" sz="3200" b="0" i="0" u="none" strike="noStrike" kern="1200" cap="none" spc="0" normalizeH="0" baseline="0" noProof="0" dirty="0">
              <a:ln>
                <a:noFill/>
              </a:ln>
              <a:solidFill>
                <a:srgbClr val="0000FF"/>
              </a:solidFill>
              <a:effectLst/>
              <a:uLnTx/>
              <a:uFillTx/>
              <a:latin typeface="Times New Roman"/>
              <a:ea typeface="微软雅黑" panose="020B0503020204020204" pitchFamily="34" charset="-122"/>
              <a:cs typeface="+mn-ea"/>
              <a:sym typeface="+mn-lt"/>
            </a:endParaRPr>
          </a:p>
        </p:txBody>
      </p:sp>
      <p:sp>
        <p:nvSpPr>
          <p:cNvPr id="9" name="圆角矩形 8"/>
          <p:cNvSpPr/>
          <p:nvPr/>
        </p:nvSpPr>
        <p:spPr bwMode="auto">
          <a:xfrm>
            <a:off x="2870450" y="3362501"/>
            <a:ext cx="2566449" cy="1398127"/>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smtClean="0">
                <a:ln>
                  <a:noFill/>
                </a:ln>
                <a:solidFill>
                  <a:srgbClr val="0000FF"/>
                </a:solidFill>
                <a:effectLst/>
                <a:uLnTx/>
                <a:uFillTx/>
                <a:latin typeface="Times New Roman"/>
                <a:ea typeface="微软雅黑" panose="020B0503020204020204" pitchFamily="34" charset="-122"/>
                <a:cs typeface="+mn-ea"/>
                <a:sym typeface="+mn-lt"/>
              </a:rPr>
              <a:t>NHƯỢC ĐIỂM</a:t>
            </a:r>
            <a:endParaRPr kumimoji="0" lang="zh-CN" altLang="en-US" sz="2800" b="0" i="0" u="none" strike="noStrike" kern="1200" cap="none" spc="0" normalizeH="0" baseline="0" noProof="0" dirty="0">
              <a:ln>
                <a:noFill/>
              </a:ln>
              <a:solidFill>
                <a:srgbClr val="0000FF"/>
              </a:solidFill>
              <a:effectLst/>
              <a:uLnTx/>
              <a:uFillTx/>
              <a:latin typeface="Times New Roman"/>
              <a:ea typeface="微软雅黑" panose="020B0503020204020204" pitchFamily="34" charset="-122"/>
              <a:cs typeface="+mn-ea"/>
              <a:sym typeface="+mn-lt"/>
            </a:endParaRPr>
          </a:p>
        </p:txBody>
      </p:sp>
      <p:sp>
        <p:nvSpPr>
          <p:cNvPr id="11" name="圆角矩形 10"/>
          <p:cNvSpPr/>
          <p:nvPr/>
        </p:nvSpPr>
        <p:spPr>
          <a:xfrm>
            <a:off x="2066795" y="1523501"/>
            <a:ext cx="2073170" cy="849371"/>
          </a:xfrm>
          <a:prstGeom prst="roundRect">
            <a:avLst/>
          </a:prstGeom>
          <a:solidFill>
            <a:srgbClr val="123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 </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6" name="组合 15"/>
          <p:cNvGrpSpPr/>
          <p:nvPr/>
        </p:nvGrpSpPr>
        <p:grpSpPr>
          <a:xfrm>
            <a:off x="251659" y="664332"/>
            <a:ext cx="3107834" cy="2736304"/>
            <a:chOff x="4304043" y="1286668"/>
            <a:chExt cx="3837944" cy="2757793"/>
          </a:xfrm>
          <a:gradFill>
            <a:gsLst>
              <a:gs pos="0">
                <a:sysClr val="window" lastClr="FFFFFF"/>
              </a:gs>
              <a:gs pos="100000">
                <a:sysClr val="window" lastClr="FFFFFF">
                  <a:lumMod val="75000"/>
                </a:sysClr>
              </a:gs>
            </a:gsLst>
            <a:lin ang="0" scaled="0"/>
          </a:gradFill>
          <a:effectLst>
            <a:outerShdw blurRad="381000" dist="254000" dir="8100000" algn="tr" rotWithShape="0">
              <a:prstClr val="black">
                <a:alpha val="40000"/>
              </a:prstClr>
            </a:outerShdw>
          </a:effectLst>
        </p:grpSpPr>
        <p:sp>
          <p:nvSpPr>
            <p:cNvPr id="17" name="圆角矩形 16"/>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8" name="圆角矩形 17"/>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 </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25" name="组合 24"/>
          <p:cNvGrpSpPr/>
          <p:nvPr/>
        </p:nvGrpSpPr>
        <p:grpSpPr>
          <a:xfrm>
            <a:off x="5316451" y="3641288"/>
            <a:ext cx="2073170" cy="849371"/>
            <a:chOff x="4304043" y="1286668"/>
            <a:chExt cx="3837944" cy="2757793"/>
          </a:xfrm>
          <a:solidFill>
            <a:srgbClr val="14436A"/>
          </a:solidFill>
          <a:effectLst>
            <a:outerShdw blurRad="381000" dist="254000" dir="8100000" algn="tr" rotWithShape="0">
              <a:prstClr val="black">
                <a:alpha val="40000"/>
              </a:prstClr>
            </a:outerShdw>
          </a:effectLst>
        </p:grpSpPr>
        <p:sp>
          <p:nvSpPr>
            <p:cNvPr id="26" name="圆角矩形 25"/>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7" name="圆角矩形 26"/>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 </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31" name="组合 30"/>
          <p:cNvGrpSpPr/>
          <p:nvPr/>
        </p:nvGrpSpPr>
        <p:grpSpPr>
          <a:xfrm>
            <a:off x="5814196" y="2140496"/>
            <a:ext cx="3202585" cy="2828869"/>
            <a:chOff x="4304043" y="1286668"/>
            <a:chExt cx="3837944" cy="2757793"/>
          </a:xfrm>
          <a:gradFill>
            <a:gsLst>
              <a:gs pos="0">
                <a:sysClr val="window" lastClr="FFFFFF"/>
              </a:gs>
              <a:gs pos="100000">
                <a:sysClr val="window" lastClr="FFFFFF">
                  <a:lumMod val="75000"/>
                </a:sysClr>
              </a:gs>
            </a:gsLst>
            <a:lin ang="0" scaled="0"/>
          </a:gradFill>
          <a:effectLst>
            <a:outerShdw blurRad="381000" dist="254000" dir="8100000" algn="tr" rotWithShape="0">
              <a:prstClr val="black">
                <a:alpha val="40000"/>
              </a:prstClr>
            </a:outerShdw>
          </a:effectLst>
        </p:grpSpPr>
        <p:sp>
          <p:nvSpPr>
            <p:cNvPr id="32" name="圆角矩形 31"/>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3" name="圆角矩形 32"/>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 </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5" name="Group 4"/>
          <p:cNvGrpSpPr/>
          <p:nvPr/>
        </p:nvGrpSpPr>
        <p:grpSpPr>
          <a:xfrm>
            <a:off x="45727" y="640532"/>
            <a:ext cx="3342182" cy="2707529"/>
            <a:chOff x="-290361" y="619015"/>
            <a:chExt cx="3812055" cy="2859041"/>
          </a:xfrm>
        </p:grpSpPr>
        <p:pic>
          <p:nvPicPr>
            <p:cNvPr id="6146" name="Picture 2" descr="Top 50 hình nền powerpoint đơn giản mà rất đẹp chất lượng ca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361" y="619015"/>
              <a:ext cx="3812055" cy="285904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549" y="1399352"/>
              <a:ext cx="3028283"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smtClean="0">
                  <a:ln>
                    <a:noFill/>
                  </a:ln>
                  <a:solidFill>
                    <a:srgbClr val="FF0000"/>
                  </a:solidFill>
                  <a:effectLst/>
                  <a:uLnTx/>
                  <a:uFillTx/>
                  <a:latin typeface="Times New Roman"/>
                  <a:ea typeface="微软雅黑" panose="020B0503020204020204" pitchFamily="34" charset="-122"/>
                  <a:cs typeface="+mn-ea"/>
                  <a:sym typeface="+mn-lt"/>
                </a:rPr>
                <a:t>Chi </a:t>
              </a:r>
              <a:r>
                <a:rPr kumimoji="0" lang="en-US" altLang="zh-CN" sz="2800" b="0" i="0" u="none" strike="noStrike" kern="1200" cap="none" spc="0" normalizeH="0" baseline="0" noProof="0" dirty="0" err="1" smtClean="0">
                  <a:ln>
                    <a:noFill/>
                  </a:ln>
                  <a:solidFill>
                    <a:srgbClr val="FF0000"/>
                  </a:solidFill>
                  <a:effectLst/>
                  <a:uLnTx/>
                  <a:uFillTx/>
                  <a:latin typeface="Times New Roman"/>
                  <a:ea typeface="微软雅黑" panose="020B0503020204020204" pitchFamily="34" charset="-122"/>
                  <a:cs typeface="+mn-ea"/>
                  <a:sym typeface="+mn-lt"/>
                </a:rPr>
                <a:t>phí</a:t>
              </a:r>
              <a:r>
                <a:rPr kumimoji="0" lang="en-US" altLang="zh-CN" sz="2800" b="0" i="0" u="none" strike="noStrike" kern="1200" cap="none" spc="0" normalizeH="0" baseline="0" noProof="0" dirty="0" smtClean="0">
                  <a:ln>
                    <a:noFill/>
                  </a:ln>
                  <a:solidFill>
                    <a:srgbClr val="FF0000"/>
                  </a:solidFill>
                  <a:effectLst/>
                  <a:uLnTx/>
                  <a:uFillTx/>
                  <a:latin typeface="Times New Roman"/>
                  <a:ea typeface="微软雅黑" panose="020B0503020204020204" pitchFamily="34" charset="-122"/>
                  <a:cs typeface="+mn-ea"/>
                  <a:sym typeface="+mn-lt"/>
                </a:rPr>
                <a:t> </a:t>
              </a:r>
              <a:r>
                <a:rPr kumimoji="0" lang="en-US" altLang="zh-CN" sz="2800" b="0" i="0" u="none" strike="noStrike" kern="1200" cap="none" spc="0" normalizeH="0" baseline="0" noProof="0" dirty="0" err="1" smtClean="0">
                  <a:ln>
                    <a:noFill/>
                  </a:ln>
                  <a:solidFill>
                    <a:srgbClr val="FF0000"/>
                  </a:solidFill>
                  <a:effectLst/>
                  <a:uLnTx/>
                  <a:uFillTx/>
                  <a:latin typeface="Times New Roman"/>
                  <a:ea typeface="微软雅黑" panose="020B0503020204020204" pitchFamily="34" charset="-122"/>
                  <a:cs typeface="+mn-ea"/>
                  <a:sym typeface="+mn-lt"/>
                </a:rPr>
                <a:t>thấp</a:t>
              </a:r>
              <a:r>
                <a:rPr kumimoji="0" lang="en-US" altLang="zh-CN" sz="2800" b="0" i="0" u="none" strike="noStrike" kern="1200" cap="none" spc="0" normalizeH="0" baseline="0" noProof="0" dirty="0" smtClean="0">
                  <a:ln>
                    <a:noFill/>
                  </a:ln>
                  <a:solidFill>
                    <a:srgbClr val="FF0000"/>
                  </a:solidFill>
                  <a:effectLst/>
                  <a:uLnTx/>
                  <a:uFillTx/>
                  <a:latin typeface="Times New Roman"/>
                  <a:ea typeface="微软雅黑" panose="020B0503020204020204" pitchFamily="34" charset="-122"/>
                  <a:cs typeface="+mn-ea"/>
                  <a:sym typeface="+mn-lt"/>
                </a:rPr>
                <a:t>, </a:t>
              </a:r>
              <a:r>
                <a:rPr kumimoji="0" lang="en-US" altLang="zh-CN" sz="2800" b="0" i="0" u="none" strike="noStrike" kern="1200" cap="none" spc="0" normalizeH="0" baseline="0" noProof="0" dirty="0" err="1" smtClean="0">
                  <a:ln>
                    <a:noFill/>
                  </a:ln>
                  <a:solidFill>
                    <a:srgbClr val="FF0000"/>
                  </a:solidFill>
                  <a:effectLst/>
                  <a:uLnTx/>
                  <a:uFillTx/>
                  <a:latin typeface="Times New Roman"/>
                  <a:ea typeface="微软雅黑" panose="020B0503020204020204" pitchFamily="34" charset="-122"/>
                  <a:cs typeface="+mn-ea"/>
                  <a:sym typeface="+mn-lt"/>
                </a:rPr>
                <a:t>tiết</a:t>
              </a:r>
              <a:r>
                <a:rPr kumimoji="0" lang="en-US" altLang="zh-CN" sz="2800" b="0" i="0" u="none" strike="noStrike" kern="1200" cap="none" spc="0" normalizeH="0" baseline="0" noProof="0" dirty="0" smtClean="0">
                  <a:ln>
                    <a:noFill/>
                  </a:ln>
                  <a:solidFill>
                    <a:srgbClr val="FF0000"/>
                  </a:solidFill>
                  <a:effectLst/>
                  <a:uLnTx/>
                  <a:uFillTx/>
                  <a:latin typeface="Times New Roman"/>
                  <a:ea typeface="微软雅黑" panose="020B0503020204020204" pitchFamily="34" charset="-122"/>
                  <a:cs typeface="+mn-ea"/>
                  <a:sym typeface="+mn-lt"/>
                </a:rPr>
                <a:t> </a:t>
              </a:r>
              <a:r>
                <a:rPr kumimoji="0" lang="en-US" altLang="zh-CN" sz="2800" b="0" i="0" u="none" strike="noStrike" kern="1200" cap="none" spc="0" normalizeH="0" baseline="0" noProof="0" dirty="0" err="1" smtClean="0">
                  <a:ln>
                    <a:noFill/>
                  </a:ln>
                  <a:solidFill>
                    <a:srgbClr val="FF0000"/>
                  </a:solidFill>
                  <a:effectLst/>
                  <a:uLnTx/>
                  <a:uFillTx/>
                  <a:latin typeface="Times New Roman"/>
                  <a:ea typeface="微软雅黑" panose="020B0503020204020204" pitchFamily="34" charset="-122"/>
                  <a:cs typeface="+mn-ea"/>
                  <a:sym typeface="+mn-lt"/>
                </a:rPr>
                <a:t>kiệm</a:t>
              </a:r>
              <a:r>
                <a:rPr kumimoji="0" lang="en-US" altLang="zh-CN" sz="2800" b="0" i="0" u="none" strike="noStrike" kern="1200" cap="none" spc="0" normalizeH="0" baseline="0" noProof="0" dirty="0" smtClean="0">
                  <a:ln>
                    <a:noFill/>
                  </a:ln>
                  <a:solidFill>
                    <a:srgbClr val="FF0000"/>
                  </a:solidFill>
                  <a:effectLst/>
                  <a:uLnTx/>
                  <a:uFillTx/>
                  <a:latin typeface="Times New Roman"/>
                  <a:ea typeface="微软雅黑" panose="020B0503020204020204" pitchFamily="34" charset="-122"/>
                  <a:cs typeface="+mn-ea"/>
                  <a:sym typeface="+mn-lt"/>
                </a:rPr>
                <a:t> </a:t>
              </a:r>
              <a:r>
                <a:rPr kumimoji="0" lang="en-US" altLang="zh-CN" sz="2800" b="0" i="0" u="none" strike="noStrike" kern="1200" cap="none" spc="0" normalizeH="0" baseline="0" noProof="0" dirty="0" err="1" smtClean="0">
                  <a:ln>
                    <a:noFill/>
                  </a:ln>
                  <a:solidFill>
                    <a:srgbClr val="FF0000"/>
                  </a:solidFill>
                  <a:effectLst/>
                  <a:uLnTx/>
                  <a:uFillTx/>
                  <a:latin typeface="Times New Roman"/>
                  <a:ea typeface="微软雅黑" panose="020B0503020204020204" pitchFamily="34" charset="-122"/>
                  <a:cs typeface="+mn-ea"/>
                  <a:sym typeface="+mn-lt"/>
                </a:rPr>
                <a:t>thời</a:t>
              </a:r>
              <a:r>
                <a:rPr kumimoji="0" lang="en-US" altLang="zh-CN" sz="2800" b="0" i="0" u="none" strike="noStrike" kern="1200" cap="none" spc="0" normalizeH="0" baseline="0" noProof="0" dirty="0" smtClean="0">
                  <a:ln>
                    <a:noFill/>
                  </a:ln>
                  <a:solidFill>
                    <a:srgbClr val="FF0000"/>
                  </a:solidFill>
                  <a:effectLst/>
                  <a:uLnTx/>
                  <a:uFillTx/>
                  <a:latin typeface="Times New Roman"/>
                  <a:ea typeface="微软雅黑" panose="020B0503020204020204" pitchFamily="34" charset="-122"/>
                  <a:cs typeface="+mn-ea"/>
                  <a:sym typeface="+mn-lt"/>
                </a:rPr>
                <a:t> </a:t>
              </a:r>
              <a:r>
                <a:rPr kumimoji="0" lang="en-US" altLang="zh-CN" sz="2800" b="0" i="0" u="none" strike="noStrike" kern="1200" cap="none" spc="0" normalizeH="0" baseline="0" noProof="0" dirty="0" err="1" smtClean="0">
                  <a:ln>
                    <a:noFill/>
                  </a:ln>
                  <a:solidFill>
                    <a:srgbClr val="FF0000"/>
                  </a:solidFill>
                  <a:effectLst/>
                  <a:uLnTx/>
                  <a:uFillTx/>
                  <a:latin typeface="Times New Roman"/>
                  <a:ea typeface="微软雅黑" panose="020B0503020204020204" pitchFamily="34" charset="-122"/>
                  <a:cs typeface="+mn-ea"/>
                  <a:sym typeface="+mn-lt"/>
                </a:rPr>
                <a:t>gian</a:t>
              </a:r>
              <a:r>
                <a:rPr kumimoji="0" lang="en-US" altLang="zh-CN" sz="2800" b="0" i="0" u="none" strike="noStrike" kern="1200" cap="none" spc="0" normalizeH="0" baseline="0" noProof="0" dirty="0" smtClean="0">
                  <a:ln>
                    <a:noFill/>
                  </a:ln>
                  <a:solidFill>
                    <a:srgbClr val="FF0000"/>
                  </a:solidFill>
                  <a:effectLst/>
                  <a:uLnTx/>
                  <a:uFillTx/>
                  <a:latin typeface="Times New Roman"/>
                  <a:ea typeface="微软雅黑" panose="020B0503020204020204" pitchFamily="34" charset="-122"/>
                  <a:cs typeface="+mn-ea"/>
                  <a:sym typeface="+mn-lt"/>
                </a:rPr>
                <a:t>, </a:t>
              </a:r>
              <a:r>
                <a:rPr kumimoji="0" lang="en-US" altLang="zh-CN" sz="2800" b="0" i="0" u="none" strike="noStrike" kern="1200" cap="none" spc="0" normalizeH="0" baseline="0" noProof="0" dirty="0" err="1" smtClean="0">
                  <a:ln>
                    <a:noFill/>
                  </a:ln>
                  <a:solidFill>
                    <a:srgbClr val="FF0000"/>
                  </a:solidFill>
                  <a:effectLst/>
                  <a:uLnTx/>
                  <a:uFillTx/>
                  <a:latin typeface="Times New Roman"/>
                  <a:ea typeface="微软雅黑" panose="020B0503020204020204" pitchFamily="34" charset="-122"/>
                  <a:cs typeface="+mn-ea"/>
                  <a:sym typeface="+mn-lt"/>
                </a:rPr>
                <a:t>thuận</a:t>
              </a:r>
              <a:r>
                <a:rPr kumimoji="0" lang="en-US" altLang="zh-CN" sz="2800" b="0" i="0" u="none" strike="noStrike" kern="1200" cap="none" spc="0" normalizeH="0" baseline="0" noProof="0" dirty="0" smtClean="0">
                  <a:ln>
                    <a:noFill/>
                  </a:ln>
                  <a:solidFill>
                    <a:srgbClr val="FF0000"/>
                  </a:solidFill>
                  <a:effectLst/>
                  <a:uLnTx/>
                  <a:uFillTx/>
                  <a:latin typeface="Times New Roman"/>
                  <a:ea typeface="微软雅黑" panose="020B0503020204020204" pitchFamily="34" charset="-122"/>
                  <a:cs typeface="+mn-ea"/>
                  <a:sym typeface="+mn-lt"/>
                </a:rPr>
                <a:t> </a:t>
              </a:r>
              <a:r>
                <a:rPr kumimoji="0" lang="en-US" altLang="zh-CN" sz="2800" b="0" i="0" u="none" strike="noStrike" kern="1200" cap="none" spc="0" normalizeH="0" baseline="0" noProof="0" dirty="0" err="1" smtClean="0">
                  <a:ln>
                    <a:noFill/>
                  </a:ln>
                  <a:solidFill>
                    <a:srgbClr val="FF0000"/>
                  </a:solidFill>
                  <a:effectLst/>
                  <a:uLnTx/>
                  <a:uFillTx/>
                  <a:latin typeface="Times New Roman"/>
                  <a:ea typeface="微软雅黑" panose="020B0503020204020204" pitchFamily="34" charset="-122"/>
                  <a:cs typeface="+mn-ea"/>
                  <a:sym typeface="+mn-lt"/>
                </a:rPr>
                <a:t>tiện</a:t>
              </a:r>
              <a:r>
                <a:rPr kumimoji="0" lang="en-US" altLang="zh-CN" sz="2800" b="0" i="0" u="none" strike="noStrike" kern="1200" cap="none" spc="0" normalizeH="0" baseline="0" noProof="0" dirty="0" smtClean="0">
                  <a:ln>
                    <a:noFill/>
                  </a:ln>
                  <a:solidFill>
                    <a:srgbClr val="FF0000"/>
                  </a:solidFill>
                  <a:effectLst/>
                  <a:uLnTx/>
                  <a:uFillTx/>
                  <a:latin typeface="Times New Roman"/>
                  <a:ea typeface="微软雅黑" panose="020B0503020204020204" pitchFamily="34" charset="-122"/>
                  <a:cs typeface="+mn-ea"/>
                  <a:sym typeface="+mn-lt"/>
                </a:rPr>
                <a:t>.</a:t>
              </a:r>
              <a:endParaRPr kumimoji="0" lang="zh-CN" altLang="en-US" sz="2800" b="0" i="0" u="none" strike="noStrike" kern="1200" cap="none" spc="0" normalizeH="0" baseline="0" noProof="0" dirty="0">
                <a:ln>
                  <a:noFill/>
                </a:ln>
                <a:solidFill>
                  <a:srgbClr val="FF0000"/>
                </a:solidFill>
                <a:effectLst/>
                <a:uLnTx/>
                <a:uFillTx/>
                <a:latin typeface="Times New Roman"/>
                <a:ea typeface="微软雅黑" panose="020B0503020204020204" pitchFamily="34" charset="-122"/>
                <a:cs typeface="+mn-ea"/>
                <a:sym typeface="+mn-lt"/>
              </a:endParaRPr>
            </a:p>
          </p:txBody>
        </p:sp>
      </p:grpSp>
      <p:grpSp>
        <p:nvGrpSpPr>
          <p:cNvPr id="6" name="Group 5"/>
          <p:cNvGrpSpPr/>
          <p:nvPr/>
        </p:nvGrpSpPr>
        <p:grpSpPr>
          <a:xfrm>
            <a:off x="5766719" y="2212932"/>
            <a:ext cx="3377281" cy="2756433"/>
            <a:chOff x="5926443" y="2473768"/>
            <a:chExt cx="3675244" cy="2756433"/>
          </a:xfrm>
        </p:grpSpPr>
        <p:pic>
          <p:nvPicPr>
            <p:cNvPr id="34" name="Picture 2" descr="Top 50 hình nền powerpoint đơn giản mà rất đẹp chất lượng ca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6443" y="2473768"/>
              <a:ext cx="3675244" cy="27564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79301" y="2909915"/>
              <a:ext cx="3262202" cy="16927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600" b="0" i="0" u="none" strike="noStrike" kern="1200" cap="none" spc="0" normalizeH="0" baseline="0" noProof="0" dirty="0" err="1" smtClean="0">
                  <a:ln>
                    <a:noFill/>
                  </a:ln>
                  <a:solidFill>
                    <a:srgbClr val="FF0000"/>
                  </a:solidFill>
                  <a:effectLst/>
                  <a:uLnTx/>
                  <a:uFillTx/>
                  <a:latin typeface="Times New Roman"/>
                  <a:ea typeface="微软雅黑" panose="020B0503020204020204" pitchFamily="34" charset="-122"/>
                  <a:cs typeface="+mn-ea"/>
                  <a:sym typeface="+mn-lt"/>
                </a:rPr>
                <a:t>Phải</a:t>
              </a:r>
              <a:r>
                <a:rPr kumimoji="0" lang="en-US" altLang="zh-CN" sz="2600" b="0" i="0" u="none" strike="noStrike" kern="1200" cap="none" spc="0" normalizeH="0" baseline="0" noProof="0" dirty="0" smtClean="0">
                  <a:ln>
                    <a:noFill/>
                  </a:ln>
                  <a:solidFill>
                    <a:srgbClr val="FF0000"/>
                  </a:solidFill>
                  <a:effectLst/>
                  <a:uLnTx/>
                  <a:uFillTx/>
                  <a:latin typeface="Times New Roman"/>
                  <a:ea typeface="微软雅黑" panose="020B0503020204020204" pitchFamily="34" charset="-122"/>
                  <a:cs typeface="+mn-ea"/>
                  <a:sym typeface="+mn-lt"/>
                </a:rPr>
                <a:t> </a:t>
              </a:r>
              <a:r>
                <a:rPr kumimoji="0" lang="en-US" altLang="zh-CN" sz="2600" b="0" i="0" u="none" strike="noStrike" kern="1200" cap="none" spc="0" normalizeH="0" baseline="0" noProof="0" dirty="0" err="1" smtClean="0">
                  <a:ln>
                    <a:noFill/>
                  </a:ln>
                  <a:solidFill>
                    <a:srgbClr val="FF0000"/>
                  </a:solidFill>
                  <a:effectLst/>
                  <a:uLnTx/>
                  <a:uFillTx/>
                  <a:latin typeface="Times New Roman"/>
                  <a:ea typeface="微软雅黑" panose="020B0503020204020204" pitchFamily="34" charset="-122"/>
                  <a:cs typeface="+mn-ea"/>
                  <a:sym typeface="+mn-lt"/>
                </a:rPr>
                <a:t>sử</a:t>
              </a:r>
              <a:r>
                <a:rPr kumimoji="0" lang="en-US" altLang="zh-CN" sz="2600" b="0" i="0" u="none" strike="noStrike" kern="1200" cap="none" spc="0" normalizeH="0" baseline="0" noProof="0" dirty="0" smtClean="0">
                  <a:ln>
                    <a:noFill/>
                  </a:ln>
                  <a:solidFill>
                    <a:srgbClr val="FF0000"/>
                  </a:solidFill>
                  <a:effectLst/>
                  <a:uLnTx/>
                  <a:uFillTx/>
                  <a:latin typeface="Times New Roman"/>
                  <a:ea typeface="微软雅黑" panose="020B0503020204020204" pitchFamily="34" charset="-122"/>
                  <a:cs typeface="+mn-ea"/>
                  <a:sym typeface="+mn-lt"/>
                </a:rPr>
                <a:t> </a:t>
              </a:r>
              <a:r>
                <a:rPr kumimoji="0" lang="en-US" altLang="zh-CN" sz="2600" b="0" i="0" u="none" strike="noStrike" kern="1200" cap="none" spc="0" normalizeH="0" baseline="0" noProof="0" dirty="0" err="1" smtClean="0">
                  <a:ln>
                    <a:noFill/>
                  </a:ln>
                  <a:solidFill>
                    <a:srgbClr val="FF0000"/>
                  </a:solidFill>
                  <a:effectLst/>
                  <a:uLnTx/>
                  <a:uFillTx/>
                  <a:latin typeface="Times New Roman"/>
                  <a:ea typeface="微软雅黑" panose="020B0503020204020204" pitchFamily="34" charset="-122"/>
                  <a:cs typeface="+mn-ea"/>
                  <a:sym typeface="+mn-lt"/>
                </a:rPr>
                <a:t>dụng</a:t>
              </a:r>
              <a:r>
                <a:rPr kumimoji="0" lang="en-US" altLang="zh-CN" sz="2600" b="0" i="0" u="none" strike="noStrike" kern="1200" cap="none" spc="0" normalizeH="0" baseline="0" noProof="0" dirty="0" smtClean="0">
                  <a:ln>
                    <a:noFill/>
                  </a:ln>
                  <a:solidFill>
                    <a:srgbClr val="FF0000"/>
                  </a:solidFill>
                  <a:effectLst/>
                  <a:uLnTx/>
                  <a:uFillTx/>
                  <a:latin typeface="Times New Roman"/>
                  <a:ea typeface="微软雅黑" panose="020B0503020204020204" pitchFamily="34" charset="-122"/>
                  <a:cs typeface="+mn-ea"/>
                  <a:sym typeface="+mn-lt"/>
                </a:rPr>
                <a:t> </a:t>
              </a:r>
              <a:r>
                <a:rPr kumimoji="0" lang="en-US" altLang="zh-CN" sz="2600" b="0" i="0" u="none" strike="noStrike" kern="1200" cap="none" spc="0" normalizeH="0" baseline="0" noProof="0" dirty="0" err="1" smtClean="0">
                  <a:ln>
                    <a:noFill/>
                  </a:ln>
                  <a:solidFill>
                    <a:srgbClr val="FF0000"/>
                  </a:solidFill>
                  <a:effectLst/>
                  <a:uLnTx/>
                  <a:uFillTx/>
                  <a:latin typeface="Times New Roman"/>
                  <a:ea typeface="微软雅黑" panose="020B0503020204020204" pitchFamily="34" charset="-122"/>
                  <a:cs typeface="+mn-ea"/>
                  <a:sym typeface="+mn-lt"/>
                </a:rPr>
                <a:t>phương</a:t>
              </a:r>
              <a:r>
                <a:rPr kumimoji="0" lang="en-US" altLang="zh-CN" sz="2600" b="0" i="0" u="none" strike="noStrike" kern="1200" cap="none" spc="0" normalizeH="0" baseline="0" noProof="0" dirty="0" smtClean="0">
                  <a:ln>
                    <a:noFill/>
                  </a:ln>
                  <a:solidFill>
                    <a:srgbClr val="FF0000"/>
                  </a:solidFill>
                  <a:effectLst/>
                  <a:uLnTx/>
                  <a:uFillTx/>
                  <a:latin typeface="Times New Roman"/>
                  <a:ea typeface="微软雅黑" panose="020B0503020204020204" pitchFamily="34" charset="-122"/>
                  <a:cs typeface="+mn-ea"/>
                  <a:sym typeface="+mn-lt"/>
                </a:rPr>
                <a:t> </a:t>
              </a:r>
              <a:r>
                <a:rPr kumimoji="0" lang="en-US" altLang="zh-CN" sz="2600" b="0" i="0" u="none" strike="noStrike" kern="1200" cap="none" spc="0" normalizeH="0" baseline="0" noProof="0" dirty="0" err="1" smtClean="0">
                  <a:ln>
                    <a:noFill/>
                  </a:ln>
                  <a:solidFill>
                    <a:srgbClr val="FF0000"/>
                  </a:solidFill>
                  <a:effectLst/>
                  <a:uLnTx/>
                  <a:uFillTx/>
                  <a:latin typeface="Times New Roman"/>
                  <a:ea typeface="微软雅黑" panose="020B0503020204020204" pitchFamily="34" charset="-122"/>
                  <a:cs typeface="+mn-ea"/>
                  <a:sym typeface="+mn-lt"/>
                </a:rPr>
                <a:t>tiện</a:t>
              </a:r>
              <a:r>
                <a:rPr kumimoji="0" lang="en-US" altLang="zh-CN" sz="2600" b="0" i="0" u="none" strike="noStrike" kern="1200" cap="none" spc="0" normalizeH="0" baseline="0" noProof="0" dirty="0" smtClean="0">
                  <a:ln>
                    <a:noFill/>
                  </a:ln>
                  <a:solidFill>
                    <a:srgbClr val="FF0000"/>
                  </a:solidFill>
                  <a:effectLst/>
                  <a:uLnTx/>
                  <a:uFillTx/>
                  <a:latin typeface="Times New Roman"/>
                  <a:ea typeface="微软雅黑" panose="020B0503020204020204" pitchFamily="34" charset="-122"/>
                  <a:cs typeface="+mn-ea"/>
                  <a:sym typeface="+mn-lt"/>
                </a:rPr>
                <a:t> </a:t>
              </a:r>
              <a:r>
                <a:rPr kumimoji="0" lang="en-US" altLang="zh-CN" sz="2600" b="0" i="0" u="none" strike="noStrike" kern="1200" cap="none" spc="0" normalizeH="0" baseline="0" noProof="0" dirty="0" err="1" smtClean="0">
                  <a:ln>
                    <a:noFill/>
                  </a:ln>
                  <a:solidFill>
                    <a:srgbClr val="FF0000"/>
                  </a:solidFill>
                  <a:effectLst/>
                  <a:uLnTx/>
                  <a:uFillTx/>
                  <a:latin typeface="Times New Roman"/>
                  <a:ea typeface="微软雅黑" panose="020B0503020204020204" pitchFamily="34" charset="-122"/>
                  <a:cs typeface="+mn-ea"/>
                  <a:sym typeface="+mn-lt"/>
                </a:rPr>
                <a:t>điện</a:t>
              </a:r>
              <a:r>
                <a:rPr kumimoji="0" lang="en-US" altLang="zh-CN" sz="2600" b="0" i="0" u="none" strike="noStrike" kern="1200" cap="none" spc="0" normalizeH="0" baseline="0" noProof="0" dirty="0" smtClean="0">
                  <a:ln>
                    <a:noFill/>
                  </a:ln>
                  <a:solidFill>
                    <a:srgbClr val="FF0000"/>
                  </a:solidFill>
                  <a:effectLst/>
                  <a:uLnTx/>
                  <a:uFillTx/>
                  <a:latin typeface="Times New Roman"/>
                  <a:ea typeface="微软雅黑" panose="020B0503020204020204" pitchFamily="34" charset="-122"/>
                  <a:cs typeface="+mn-ea"/>
                  <a:sym typeface="+mn-lt"/>
                </a:rPr>
                <a:t> </a:t>
              </a:r>
              <a:r>
                <a:rPr kumimoji="0" lang="en-US" altLang="zh-CN" sz="2600" b="0" i="0" u="none" strike="noStrike" kern="1200" cap="none" spc="0" normalizeH="0" baseline="0" noProof="0" dirty="0" err="1" smtClean="0">
                  <a:ln>
                    <a:noFill/>
                  </a:ln>
                  <a:solidFill>
                    <a:srgbClr val="FF0000"/>
                  </a:solidFill>
                  <a:effectLst/>
                  <a:uLnTx/>
                  <a:uFillTx/>
                  <a:latin typeface="Times New Roman"/>
                  <a:ea typeface="微软雅黑" panose="020B0503020204020204" pitchFamily="34" charset="-122"/>
                  <a:cs typeface="+mn-ea"/>
                  <a:sym typeface="+mn-lt"/>
                </a:rPr>
                <a:t>tử</a:t>
              </a:r>
              <a:r>
                <a:rPr kumimoji="0" lang="en-US" altLang="zh-CN" sz="2600" b="0" i="0" u="none" strike="noStrike" kern="1200" cap="none" spc="0" normalizeH="0" baseline="0" noProof="0" dirty="0" smtClean="0">
                  <a:ln>
                    <a:noFill/>
                  </a:ln>
                  <a:solidFill>
                    <a:srgbClr val="FF0000"/>
                  </a:solidFill>
                  <a:effectLst/>
                  <a:uLnTx/>
                  <a:uFillTx/>
                  <a:latin typeface="Times New Roman"/>
                  <a:ea typeface="微软雅黑" panose="020B0503020204020204" pitchFamily="34" charset="-122"/>
                  <a:cs typeface="+mn-ea"/>
                  <a:sym typeface="+mn-lt"/>
                </a:rPr>
                <a:t> </a:t>
              </a:r>
              <a:r>
                <a:rPr kumimoji="0" lang="en-US" altLang="zh-CN" sz="2600" b="0" i="0" u="none" strike="noStrike" kern="1200" cap="none" spc="0" normalizeH="0" baseline="0" noProof="0" dirty="0" err="1" smtClean="0">
                  <a:ln>
                    <a:noFill/>
                  </a:ln>
                  <a:solidFill>
                    <a:srgbClr val="FF0000"/>
                  </a:solidFill>
                  <a:effectLst/>
                  <a:uLnTx/>
                  <a:uFillTx/>
                  <a:latin typeface="Times New Roman"/>
                  <a:ea typeface="微软雅黑" panose="020B0503020204020204" pitchFamily="34" charset="-122"/>
                  <a:cs typeface="+mn-ea"/>
                  <a:sym typeface="+mn-lt"/>
                </a:rPr>
                <a:t>kết</a:t>
              </a:r>
              <a:r>
                <a:rPr kumimoji="0" lang="en-US" altLang="zh-CN" sz="2600" b="0" i="0" u="none" strike="noStrike" kern="1200" cap="none" spc="0" normalizeH="0" baseline="0" noProof="0" dirty="0" smtClean="0">
                  <a:ln>
                    <a:noFill/>
                  </a:ln>
                  <a:solidFill>
                    <a:srgbClr val="FF0000"/>
                  </a:solidFill>
                  <a:effectLst/>
                  <a:uLnTx/>
                  <a:uFillTx/>
                  <a:latin typeface="Times New Roman"/>
                  <a:ea typeface="微软雅黑" panose="020B0503020204020204" pitchFamily="34" charset="-122"/>
                  <a:cs typeface="+mn-ea"/>
                  <a:sym typeface="+mn-lt"/>
                </a:rPr>
                <a:t> </a:t>
              </a:r>
              <a:r>
                <a:rPr kumimoji="0" lang="en-US" altLang="zh-CN" sz="2600" b="0" i="0" u="none" strike="noStrike" kern="1200" cap="none" spc="0" normalizeH="0" baseline="0" noProof="0" dirty="0" err="1" smtClean="0">
                  <a:ln>
                    <a:noFill/>
                  </a:ln>
                  <a:solidFill>
                    <a:srgbClr val="FF0000"/>
                  </a:solidFill>
                  <a:effectLst/>
                  <a:uLnTx/>
                  <a:uFillTx/>
                  <a:latin typeface="Times New Roman"/>
                  <a:ea typeface="微软雅黑" panose="020B0503020204020204" pitchFamily="34" charset="-122"/>
                  <a:cs typeface="+mn-ea"/>
                  <a:sym typeface="+mn-lt"/>
                </a:rPr>
                <a:t>nối</a:t>
              </a:r>
              <a:r>
                <a:rPr kumimoji="0" lang="en-US" altLang="zh-CN" sz="2600" b="0" i="0" u="none" strike="noStrike" kern="1200" cap="none" spc="0" normalizeH="0" baseline="0" noProof="0" dirty="0" smtClean="0">
                  <a:ln>
                    <a:noFill/>
                  </a:ln>
                  <a:solidFill>
                    <a:srgbClr val="FF0000"/>
                  </a:solidFill>
                  <a:effectLst/>
                  <a:uLnTx/>
                  <a:uFillTx/>
                  <a:latin typeface="Times New Roman"/>
                  <a:ea typeface="微软雅黑" panose="020B0503020204020204" pitchFamily="34" charset="-122"/>
                  <a:cs typeface="+mn-ea"/>
                  <a:sym typeface="+mn-lt"/>
                </a:rPr>
                <a:t> </a:t>
              </a:r>
              <a:r>
                <a:rPr kumimoji="0" lang="en-US" altLang="zh-CN" sz="2600" b="0" i="0" u="none" strike="noStrike" kern="1200" cap="none" spc="0" normalizeH="0" baseline="0" noProof="0" dirty="0" err="1" smtClean="0">
                  <a:ln>
                    <a:noFill/>
                  </a:ln>
                  <a:solidFill>
                    <a:srgbClr val="FF0000"/>
                  </a:solidFill>
                  <a:effectLst/>
                  <a:uLnTx/>
                  <a:uFillTx/>
                  <a:latin typeface="Times New Roman"/>
                  <a:ea typeface="微软雅黑" panose="020B0503020204020204" pitchFamily="34" charset="-122"/>
                  <a:cs typeface="+mn-ea"/>
                  <a:sym typeface="+mn-lt"/>
                </a:rPr>
                <a:t>mạng</a:t>
              </a:r>
              <a:r>
                <a:rPr kumimoji="0" lang="en-US" altLang="zh-CN" sz="2600" b="0" i="0" u="none" strike="noStrike" kern="1200" cap="none" spc="0" normalizeH="0" baseline="0" noProof="0" dirty="0" smtClean="0">
                  <a:ln>
                    <a:noFill/>
                  </a:ln>
                  <a:solidFill>
                    <a:srgbClr val="FF0000"/>
                  </a:solidFill>
                  <a:effectLst/>
                  <a:uLnTx/>
                  <a:uFillTx/>
                  <a:latin typeface="Times New Roman"/>
                  <a:ea typeface="微软雅黑" panose="020B0503020204020204" pitchFamily="34" charset="-122"/>
                  <a:cs typeface="+mn-ea"/>
                  <a:sym typeface="+mn-lt"/>
                </a:rPr>
                <a:t>, </a:t>
              </a:r>
              <a:r>
                <a:rPr kumimoji="0" lang="en-US" altLang="zh-CN" sz="2600" b="0" i="0" u="none" strike="noStrike" kern="1200" cap="none" spc="0" normalizeH="0" baseline="0" noProof="0" dirty="0" err="1" smtClean="0">
                  <a:ln>
                    <a:noFill/>
                  </a:ln>
                  <a:solidFill>
                    <a:srgbClr val="FF0000"/>
                  </a:solidFill>
                  <a:effectLst/>
                  <a:uLnTx/>
                  <a:uFillTx/>
                  <a:latin typeface="Times New Roman"/>
                  <a:ea typeface="微软雅黑" panose="020B0503020204020204" pitchFamily="34" charset="-122"/>
                  <a:cs typeface="+mn-ea"/>
                  <a:sym typeface="+mn-lt"/>
                </a:rPr>
                <a:t>có</a:t>
              </a:r>
              <a:r>
                <a:rPr kumimoji="0" lang="en-US" altLang="zh-CN" sz="2600" b="0" i="0" u="none" strike="noStrike" kern="1200" cap="none" spc="0" normalizeH="0" baseline="0" noProof="0" dirty="0" smtClean="0">
                  <a:ln>
                    <a:noFill/>
                  </a:ln>
                  <a:solidFill>
                    <a:srgbClr val="FF0000"/>
                  </a:solidFill>
                  <a:effectLst/>
                  <a:uLnTx/>
                  <a:uFillTx/>
                  <a:latin typeface="Times New Roman"/>
                  <a:ea typeface="微软雅黑" panose="020B0503020204020204" pitchFamily="34" charset="-122"/>
                  <a:cs typeface="+mn-ea"/>
                  <a:sym typeface="+mn-lt"/>
                </a:rPr>
                <a:t> </a:t>
              </a:r>
              <a:r>
                <a:rPr kumimoji="0" lang="en-US" altLang="zh-CN" sz="2600" b="0" i="0" u="none" strike="noStrike" kern="1200" cap="none" spc="0" normalizeH="0" baseline="0" noProof="0" dirty="0" err="1" smtClean="0">
                  <a:ln>
                    <a:noFill/>
                  </a:ln>
                  <a:solidFill>
                    <a:srgbClr val="FF0000"/>
                  </a:solidFill>
                  <a:effectLst/>
                  <a:uLnTx/>
                  <a:uFillTx/>
                  <a:latin typeface="Times New Roman"/>
                  <a:ea typeface="微软雅黑" panose="020B0503020204020204" pitchFamily="34" charset="-122"/>
                  <a:cs typeface="+mn-ea"/>
                  <a:sym typeface="+mn-lt"/>
                </a:rPr>
                <a:t>thể</a:t>
              </a:r>
              <a:r>
                <a:rPr kumimoji="0" lang="en-US" altLang="zh-CN" sz="2600" b="0" i="0" u="none" strike="noStrike" kern="1200" cap="none" spc="0" normalizeH="0" baseline="0" noProof="0" dirty="0" smtClean="0">
                  <a:ln>
                    <a:noFill/>
                  </a:ln>
                  <a:solidFill>
                    <a:srgbClr val="FF0000"/>
                  </a:solidFill>
                  <a:effectLst/>
                  <a:uLnTx/>
                  <a:uFillTx/>
                  <a:latin typeface="Times New Roman"/>
                  <a:ea typeface="微软雅黑" panose="020B0503020204020204" pitchFamily="34" charset="-122"/>
                  <a:cs typeface="+mn-ea"/>
                  <a:sym typeface="+mn-lt"/>
                </a:rPr>
                <a:t> </a:t>
              </a:r>
              <a:r>
                <a:rPr kumimoji="0" lang="en-US" altLang="zh-CN" sz="2600" b="0" i="0" u="none" strike="noStrike" kern="1200" cap="none" spc="0" normalizeH="0" baseline="0" noProof="0" dirty="0" err="1" smtClean="0">
                  <a:ln>
                    <a:noFill/>
                  </a:ln>
                  <a:solidFill>
                    <a:srgbClr val="FF0000"/>
                  </a:solidFill>
                  <a:effectLst/>
                  <a:uLnTx/>
                  <a:uFillTx/>
                  <a:latin typeface="Times New Roman"/>
                  <a:ea typeface="微软雅黑" panose="020B0503020204020204" pitchFamily="34" charset="-122"/>
                  <a:cs typeface="+mn-ea"/>
                  <a:sym typeface="+mn-lt"/>
                </a:rPr>
                <a:t>gặp</a:t>
              </a:r>
              <a:r>
                <a:rPr kumimoji="0" lang="en-US" altLang="zh-CN" sz="2600" b="0" i="0" u="none" strike="noStrike" kern="1200" cap="none" spc="0" normalizeH="0" baseline="0" noProof="0" dirty="0" smtClean="0">
                  <a:ln>
                    <a:noFill/>
                  </a:ln>
                  <a:solidFill>
                    <a:srgbClr val="FF0000"/>
                  </a:solidFill>
                  <a:effectLst/>
                  <a:uLnTx/>
                  <a:uFillTx/>
                  <a:latin typeface="Times New Roman"/>
                  <a:ea typeface="微软雅黑" panose="020B0503020204020204" pitchFamily="34" charset="-122"/>
                  <a:cs typeface="+mn-ea"/>
                  <a:sym typeface="+mn-lt"/>
                </a:rPr>
                <a:t> </a:t>
              </a:r>
              <a:r>
                <a:rPr kumimoji="0" lang="en-US" altLang="zh-CN" sz="2600" b="0" i="0" u="none" strike="noStrike" kern="1200" cap="none" spc="0" normalizeH="0" baseline="0" noProof="0" dirty="0" err="1" smtClean="0">
                  <a:ln>
                    <a:noFill/>
                  </a:ln>
                  <a:solidFill>
                    <a:srgbClr val="FF0000"/>
                  </a:solidFill>
                  <a:effectLst/>
                  <a:uLnTx/>
                  <a:uFillTx/>
                  <a:latin typeface="Times New Roman"/>
                  <a:ea typeface="微软雅黑" panose="020B0503020204020204" pitchFamily="34" charset="-122"/>
                  <a:cs typeface="+mn-ea"/>
                  <a:sym typeface="+mn-lt"/>
                </a:rPr>
                <a:t>một</a:t>
              </a:r>
              <a:r>
                <a:rPr kumimoji="0" lang="en-US" altLang="zh-CN" sz="2600" b="0" i="0" u="none" strike="noStrike" kern="1200" cap="none" spc="0" normalizeH="0" baseline="0" noProof="0" dirty="0" smtClean="0">
                  <a:ln>
                    <a:noFill/>
                  </a:ln>
                  <a:solidFill>
                    <a:srgbClr val="FF0000"/>
                  </a:solidFill>
                  <a:effectLst/>
                  <a:uLnTx/>
                  <a:uFillTx/>
                  <a:latin typeface="Times New Roman"/>
                  <a:ea typeface="微软雅黑" panose="020B0503020204020204" pitchFamily="34" charset="-122"/>
                  <a:cs typeface="+mn-ea"/>
                  <a:sym typeface="+mn-lt"/>
                </a:rPr>
                <a:t> </a:t>
              </a:r>
              <a:r>
                <a:rPr kumimoji="0" lang="en-US" altLang="zh-CN" sz="2600" b="0" i="0" u="none" strike="noStrike" kern="1200" cap="none" spc="0" normalizeH="0" baseline="0" noProof="0" dirty="0" err="1" smtClean="0">
                  <a:ln>
                    <a:noFill/>
                  </a:ln>
                  <a:solidFill>
                    <a:srgbClr val="FF0000"/>
                  </a:solidFill>
                  <a:effectLst/>
                  <a:uLnTx/>
                  <a:uFillTx/>
                  <a:latin typeface="Times New Roman"/>
                  <a:ea typeface="微软雅黑" panose="020B0503020204020204" pitchFamily="34" charset="-122"/>
                  <a:cs typeface="+mn-ea"/>
                  <a:sym typeface="+mn-lt"/>
                </a:rPr>
                <a:t>số</a:t>
              </a:r>
              <a:r>
                <a:rPr kumimoji="0" lang="en-US" altLang="zh-CN" sz="2600" b="0" i="0" u="none" strike="noStrike" kern="1200" cap="none" spc="0" normalizeH="0" baseline="0" noProof="0" dirty="0" smtClean="0">
                  <a:ln>
                    <a:noFill/>
                  </a:ln>
                  <a:solidFill>
                    <a:srgbClr val="FF0000"/>
                  </a:solidFill>
                  <a:effectLst/>
                  <a:uLnTx/>
                  <a:uFillTx/>
                  <a:latin typeface="Times New Roman"/>
                  <a:ea typeface="微软雅黑" panose="020B0503020204020204" pitchFamily="34" charset="-122"/>
                  <a:cs typeface="+mn-ea"/>
                  <a:sym typeface="+mn-lt"/>
                </a:rPr>
                <a:t> </a:t>
              </a:r>
              <a:r>
                <a:rPr kumimoji="0" lang="en-US" altLang="zh-CN" sz="2600" b="0" i="0" u="none" strike="noStrike" kern="1200" cap="none" spc="0" normalizeH="0" baseline="0" noProof="0" dirty="0" err="1" smtClean="0">
                  <a:ln>
                    <a:noFill/>
                  </a:ln>
                  <a:solidFill>
                    <a:srgbClr val="FF0000"/>
                  </a:solidFill>
                  <a:effectLst/>
                  <a:uLnTx/>
                  <a:uFillTx/>
                  <a:latin typeface="Times New Roman"/>
                  <a:ea typeface="微软雅黑" panose="020B0503020204020204" pitchFamily="34" charset="-122"/>
                  <a:cs typeface="+mn-ea"/>
                  <a:sym typeface="+mn-lt"/>
                </a:rPr>
                <a:t>nguy</a:t>
              </a:r>
              <a:r>
                <a:rPr kumimoji="0" lang="en-US" altLang="zh-CN" sz="2600" b="0" i="0" u="none" strike="noStrike" kern="1200" cap="none" spc="0" normalizeH="0" baseline="0" noProof="0" dirty="0" smtClean="0">
                  <a:ln>
                    <a:noFill/>
                  </a:ln>
                  <a:solidFill>
                    <a:srgbClr val="FF0000"/>
                  </a:solidFill>
                  <a:effectLst/>
                  <a:uLnTx/>
                  <a:uFillTx/>
                  <a:latin typeface="Times New Roman"/>
                  <a:ea typeface="微软雅黑" panose="020B0503020204020204" pitchFamily="34" charset="-122"/>
                  <a:cs typeface="+mn-ea"/>
                  <a:sym typeface="+mn-lt"/>
                </a:rPr>
                <a:t> </a:t>
              </a:r>
              <a:r>
                <a:rPr kumimoji="0" lang="en-US" altLang="zh-CN" sz="2600" b="0" i="0" u="none" strike="noStrike" kern="1200" cap="none" spc="0" normalizeH="0" baseline="0" noProof="0" dirty="0" err="1" smtClean="0">
                  <a:ln>
                    <a:noFill/>
                  </a:ln>
                  <a:solidFill>
                    <a:srgbClr val="FF0000"/>
                  </a:solidFill>
                  <a:effectLst/>
                  <a:uLnTx/>
                  <a:uFillTx/>
                  <a:latin typeface="Times New Roman"/>
                  <a:ea typeface="微软雅黑" panose="020B0503020204020204" pitchFamily="34" charset="-122"/>
                  <a:cs typeface="+mn-ea"/>
                  <a:sym typeface="+mn-lt"/>
                </a:rPr>
                <a:t>cơ</a:t>
              </a:r>
              <a:r>
                <a:rPr kumimoji="0" lang="en-US" altLang="zh-CN" sz="2600" b="0" i="0" u="none" strike="noStrike" kern="1200" cap="none" spc="0" normalizeH="0" baseline="0" noProof="0" dirty="0" smtClean="0">
                  <a:ln>
                    <a:noFill/>
                  </a:ln>
                  <a:solidFill>
                    <a:srgbClr val="FF0000"/>
                  </a:solidFill>
                  <a:effectLst/>
                  <a:uLnTx/>
                  <a:uFillTx/>
                  <a:latin typeface="Times New Roman"/>
                  <a:ea typeface="微软雅黑" panose="020B0503020204020204" pitchFamily="34" charset="-122"/>
                  <a:cs typeface="+mn-ea"/>
                  <a:sym typeface="+mn-lt"/>
                </a:rPr>
                <a:t>, </a:t>
              </a:r>
              <a:r>
                <a:rPr kumimoji="0" lang="en-US" altLang="zh-CN" sz="2600" b="0" i="0" u="none" strike="noStrike" kern="1200" cap="none" spc="0" normalizeH="0" baseline="0" noProof="0" dirty="0" err="1" smtClean="0">
                  <a:ln>
                    <a:noFill/>
                  </a:ln>
                  <a:solidFill>
                    <a:srgbClr val="FF0000"/>
                  </a:solidFill>
                  <a:effectLst/>
                  <a:uLnTx/>
                  <a:uFillTx/>
                  <a:latin typeface="Times New Roman"/>
                  <a:ea typeface="微软雅黑" panose="020B0503020204020204" pitchFamily="34" charset="-122"/>
                  <a:cs typeface="+mn-ea"/>
                  <a:sym typeface="+mn-lt"/>
                </a:rPr>
                <a:t>phiền</a:t>
              </a:r>
              <a:r>
                <a:rPr kumimoji="0" lang="en-US" altLang="zh-CN" sz="2600" b="0" i="0" u="none" strike="noStrike" kern="1200" cap="none" spc="0" normalizeH="0" baseline="0" noProof="0" dirty="0" smtClean="0">
                  <a:ln>
                    <a:noFill/>
                  </a:ln>
                  <a:solidFill>
                    <a:srgbClr val="FF0000"/>
                  </a:solidFill>
                  <a:effectLst/>
                  <a:uLnTx/>
                  <a:uFillTx/>
                  <a:latin typeface="Times New Roman"/>
                  <a:ea typeface="微软雅黑" panose="020B0503020204020204" pitchFamily="34" charset="-122"/>
                  <a:cs typeface="+mn-ea"/>
                  <a:sym typeface="+mn-lt"/>
                </a:rPr>
                <a:t> </a:t>
              </a:r>
              <a:r>
                <a:rPr kumimoji="0" lang="en-US" altLang="zh-CN" sz="2600" b="0" i="0" u="none" strike="noStrike" kern="1200" cap="none" spc="0" normalizeH="0" baseline="0" noProof="0" dirty="0" err="1" smtClean="0">
                  <a:ln>
                    <a:noFill/>
                  </a:ln>
                  <a:solidFill>
                    <a:srgbClr val="FF0000"/>
                  </a:solidFill>
                  <a:effectLst/>
                  <a:uLnTx/>
                  <a:uFillTx/>
                  <a:latin typeface="Times New Roman"/>
                  <a:ea typeface="微软雅黑" panose="020B0503020204020204" pitchFamily="34" charset="-122"/>
                  <a:cs typeface="+mn-ea"/>
                  <a:sym typeface="+mn-lt"/>
                </a:rPr>
                <a:t>toái</a:t>
              </a:r>
              <a:r>
                <a:rPr kumimoji="0" lang="en-US" altLang="zh-CN" sz="2600" b="0" i="0" u="none" strike="noStrike" kern="1200" cap="none" spc="0" normalizeH="0" baseline="0" noProof="0" dirty="0" smtClean="0">
                  <a:ln>
                    <a:noFill/>
                  </a:ln>
                  <a:solidFill>
                    <a:srgbClr val="FF0000"/>
                  </a:solidFill>
                  <a:effectLst/>
                  <a:uLnTx/>
                  <a:uFillTx/>
                  <a:latin typeface="Times New Roman"/>
                  <a:ea typeface="微软雅黑" panose="020B0503020204020204" pitchFamily="34" charset="-122"/>
                  <a:cs typeface="+mn-ea"/>
                  <a:sym typeface="+mn-lt"/>
                </a:rPr>
                <a:t>.</a:t>
              </a:r>
              <a:endParaRPr kumimoji="0" lang="zh-CN" altLang="en-US" sz="2600" b="0" i="0" u="none" strike="noStrike" kern="1200" cap="none" spc="0" normalizeH="0" baseline="0" noProof="0" dirty="0">
                <a:ln>
                  <a:noFill/>
                </a:ln>
                <a:solidFill>
                  <a:srgbClr val="FF0000"/>
                </a:solidFill>
                <a:effectLst/>
                <a:uLnTx/>
                <a:uFillTx/>
                <a:latin typeface="Times New Roman"/>
                <a:ea typeface="微软雅黑" panose="020B0503020204020204" pitchFamily="34" charset="-122"/>
                <a:cs typeface="+mn-ea"/>
                <a:sym typeface="+mn-lt"/>
              </a:endParaRPr>
            </a:p>
          </p:txBody>
        </p:sp>
      </p:grpSp>
      <p:sp>
        <p:nvSpPr>
          <p:cNvPr id="19" name="Rectangle 18"/>
          <p:cNvSpPr/>
          <p:nvPr/>
        </p:nvSpPr>
        <p:spPr>
          <a:xfrm>
            <a:off x="1339800" y="95472"/>
            <a:ext cx="677942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rPr>
              <a:t>2. </a:t>
            </a:r>
            <a:r>
              <a:rPr lang="en-US" sz="2400" b="1" dirty="0" err="1" smtClean="0">
                <a:solidFill>
                  <a:srgbClr val="FF0000"/>
                </a:solidFill>
                <a:latin typeface="Times New Roman" panose="02020603050405020304" pitchFamily="18" charset="0"/>
                <a:ea typeface="Calibri" panose="020F0502020204030204" pitchFamily="34" charset="0"/>
              </a:rPr>
              <a:t>Ưu</a:t>
            </a:r>
            <a:r>
              <a:rPr lang="en-US" sz="2400" b="1" dirty="0" smtClean="0">
                <a:solidFill>
                  <a:srgbClr val="FF0000"/>
                </a:solidFill>
                <a:latin typeface="Times New Roman" panose="02020603050405020304" pitchFamily="18" charset="0"/>
                <a:ea typeface="Calibri" panose="020F0502020204030204" pitchFamily="34" charset="0"/>
              </a:rPr>
              <a:t> </a:t>
            </a:r>
            <a:r>
              <a:rPr lang="en-US" sz="2400" b="1" dirty="0" err="1" smtClean="0">
                <a:solidFill>
                  <a:srgbClr val="FF0000"/>
                </a:solidFill>
                <a:latin typeface="Times New Roman" panose="02020603050405020304" pitchFamily="18" charset="0"/>
                <a:ea typeface="Calibri" panose="020F0502020204030204" pitchFamily="34" charset="0"/>
              </a:rPr>
              <a:t>điểm</a:t>
            </a:r>
            <a:r>
              <a:rPr lang="en-US" sz="2400" b="1" dirty="0" smtClean="0">
                <a:solidFill>
                  <a:srgbClr val="FF0000"/>
                </a:solidFill>
                <a:latin typeface="Times New Roman" panose="02020603050405020304" pitchFamily="18" charset="0"/>
                <a:ea typeface="Calibri" panose="020F0502020204030204" pitchFamily="34" charset="0"/>
              </a:rPr>
              <a:t> </a:t>
            </a:r>
            <a:r>
              <a:rPr lang="en-US" sz="2400" b="1" dirty="0" err="1" smtClean="0">
                <a:solidFill>
                  <a:srgbClr val="FF0000"/>
                </a:solidFill>
                <a:latin typeface="Times New Roman" panose="02020603050405020304" pitchFamily="18" charset="0"/>
                <a:ea typeface="Calibri" panose="020F0502020204030204" pitchFamily="34" charset="0"/>
              </a:rPr>
              <a:t>và</a:t>
            </a:r>
            <a:r>
              <a:rPr lang="en-US" sz="2400" b="1" dirty="0" smtClean="0">
                <a:solidFill>
                  <a:srgbClr val="FF0000"/>
                </a:solidFill>
                <a:latin typeface="Times New Roman" panose="02020603050405020304" pitchFamily="18" charset="0"/>
                <a:ea typeface="Calibri" panose="020F0502020204030204" pitchFamily="34" charset="0"/>
              </a:rPr>
              <a:t> </a:t>
            </a:r>
            <a:r>
              <a:rPr lang="en-US" sz="2400" b="1" dirty="0" err="1" smtClean="0">
                <a:solidFill>
                  <a:srgbClr val="FF0000"/>
                </a:solidFill>
                <a:latin typeface="Times New Roman" panose="02020603050405020304" pitchFamily="18" charset="0"/>
                <a:ea typeface="Calibri" panose="020F0502020204030204" pitchFamily="34" charset="0"/>
              </a:rPr>
              <a:t>nhược</a:t>
            </a:r>
            <a:r>
              <a:rPr lang="en-US" sz="2400" b="1" dirty="0" smtClean="0">
                <a:solidFill>
                  <a:srgbClr val="FF0000"/>
                </a:solidFill>
                <a:latin typeface="Times New Roman" panose="02020603050405020304" pitchFamily="18" charset="0"/>
                <a:ea typeface="Calibri" panose="020F0502020204030204" pitchFamily="34" charset="0"/>
              </a:rPr>
              <a:t> </a:t>
            </a:r>
            <a:r>
              <a:rPr lang="en-US" sz="2400" b="1" dirty="0" err="1" smtClean="0">
                <a:solidFill>
                  <a:srgbClr val="FF0000"/>
                </a:solidFill>
                <a:latin typeface="Times New Roman" panose="02020603050405020304" pitchFamily="18" charset="0"/>
                <a:ea typeface="Calibri" panose="020F0502020204030204" pitchFamily="34" charset="0"/>
              </a:rPr>
              <a:t>điểm</a:t>
            </a:r>
            <a:r>
              <a:rPr lang="en-US" sz="2400" b="1" dirty="0" smtClean="0">
                <a:solidFill>
                  <a:srgbClr val="FF0000"/>
                </a:solidFill>
                <a:latin typeface="Times New Roman" panose="02020603050405020304" pitchFamily="18" charset="0"/>
                <a:ea typeface="Calibri" panose="020F0502020204030204" pitchFamily="34" charset="0"/>
              </a:rPr>
              <a:t> </a:t>
            </a:r>
            <a:r>
              <a:rPr lang="en-US" sz="2400" b="1" dirty="0" err="1" smtClean="0">
                <a:solidFill>
                  <a:srgbClr val="FF0000"/>
                </a:solidFill>
                <a:latin typeface="Times New Roman" panose="02020603050405020304" pitchFamily="18" charset="0"/>
                <a:ea typeface="Calibri" panose="020F0502020204030204" pitchFamily="34" charset="0"/>
              </a:rPr>
              <a:t>của</a:t>
            </a:r>
            <a:r>
              <a:rPr lang="en-US" sz="2400" b="1" dirty="0" smtClean="0">
                <a:solidFill>
                  <a:srgbClr val="FF0000"/>
                </a:solidFill>
                <a:latin typeface="Times New Roman" panose="02020603050405020304" pitchFamily="18" charset="0"/>
                <a:ea typeface="Calibri" panose="020F0502020204030204" pitchFamily="34" charset="0"/>
              </a:rPr>
              <a:t> </a:t>
            </a:r>
            <a:r>
              <a:rPr lang="en-US" sz="2400" b="1" dirty="0" err="1" smtClean="0">
                <a:solidFill>
                  <a:srgbClr val="FF0000"/>
                </a:solidFill>
                <a:latin typeface="Times New Roman" panose="02020603050405020304" pitchFamily="18" charset="0"/>
                <a:ea typeface="Calibri" panose="020F0502020204030204" pitchFamily="34" charset="0"/>
              </a:rPr>
              <a:t>dịch</a:t>
            </a:r>
            <a:r>
              <a:rPr lang="en-US" sz="2400" b="1" dirty="0" smtClean="0">
                <a:solidFill>
                  <a:srgbClr val="FF0000"/>
                </a:solidFill>
                <a:latin typeface="Times New Roman" panose="02020603050405020304" pitchFamily="18" charset="0"/>
                <a:ea typeface="Calibri" panose="020F0502020204030204" pitchFamily="34" charset="0"/>
              </a:rPr>
              <a:t> </a:t>
            </a:r>
            <a:r>
              <a:rPr lang="en-US" sz="2400" b="1" dirty="0" err="1" smtClean="0">
                <a:solidFill>
                  <a:srgbClr val="FF0000"/>
                </a:solidFill>
                <a:latin typeface="Times New Roman" panose="02020603050405020304" pitchFamily="18" charset="0"/>
                <a:ea typeface="Calibri" panose="020F0502020204030204" pitchFamily="34" charset="0"/>
              </a:rPr>
              <a:t>vụ</a:t>
            </a:r>
            <a:r>
              <a:rPr lang="en-US" sz="2400" b="1" dirty="0" smtClean="0">
                <a:solidFill>
                  <a:srgbClr val="FF0000"/>
                </a:solidFill>
                <a:latin typeface="Times New Roman" panose="02020603050405020304" pitchFamily="18" charset="0"/>
                <a:ea typeface="Calibri" panose="020F0502020204030204" pitchFamily="34" charset="0"/>
              </a:rPr>
              <a:t> </a:t>
            </a: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Calibri" panose="020F0502020204030204" pitchFamily="34" charset="0"/>
              </a:rPr>
              <a:t>thư</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rPr>
              <a:t>điện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rPr>
              <a:t>tử</a:t>
            </a:r>
            <a:endParaRPr kumimoji="0" lang="en-US" sz="2400" b="0" i="0" u="none" strike="noStrike" kern="1200" cap="none" spc="0" normalizeH="0" baseline="0" noProof="0" dirty="0">
              <a:ln>
                <a:noFill/>
              </a:ln>
              <a:solidFill>
                <a:srgbClr val="FF0000"/>
              </a:solidFill>
              <a:effectLst/>
              <a:uLnTx/>
              <a:uFillTx/>
              <a:latin typeface="Times New Roman"/>
            </a:endParaRPr>
          </a:p>
        </p:txBody>
      </p:sp>
    </p:spTree>
    <p:extLst>
      <p:ext uri="{BB962C8B-B14F-4D97-AF65-F5344CB8AC3E}">
        <p14:creationId xmlns:p14="http://schemas.microsoft.com/office/powerpoint/2010/main" val="18647828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500"/>
                            </p:stCondLst>
                            <p:childTnLst>
                              <p:par>
                                <p:cTn id="13" presetID="22" presetClass="entr" presetSubtype="2"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1500"/>
                            </p:stCondLst>
                            <p:childTnLst>
                              <p:par>
                                <p:cTn id="21" presetID="2" presetClass="entr" presetSubtype="4" fill="hold" grpId="0" nodeType="afterEffect">
                                  <p:stCondLst>
                                    <p:cond delay="3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par>
                          <p:cTn id="25" fill="hold">
                            <p:stCondLst>
                              <p:cond delay="5500"/>
                            </p:stCondLst>
                            <p:childTnLst>
                              <p:par>
                                <p:cTn id="26" presetID="22" presetClass="entr" presetSubtype="8"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childTnLst>
                          </p:cTn>
                        </p:par>
                        <p:par>
                          <p:cTn id="29" fill="hold">
                            <p:stCondLst>
                              <p:cond delay="60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6500"/>
                            </p:stCondLst>
                            <p:childTnLst>
                              <p:par>
                                <p:cTn id="34" presetID="22" presetClass="entr" presetSubtype="4"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9" name="Isosceles Triangle 48"/>
          <p:cNvSpPr/>
          <p:nvPr/>
        </p:nvSpPr>
        <p:spPr>
          <a:xfrm>
            <a:off x="2797394" y="3745314"/>
            <a:ext cx="2925489" cy="1387823"/>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p:cNvSpPr txBox="1"/>
          <p:nvPr/>
        </p:nvSpPr>
        <p:spPr>
          <a:xfrm>
            <a:off x="1365356" y="396163"/>
            <a:ext cx="338554" cy="461665"/>
          </a:xfrm>
          <a:prstGeom prst="rect">
            <a:avLst/>
          </a:prstGeom>
          <a:noFill/>
        </p:spPr>
        <p:txBody>
          <a:bodyPr wrap="none" rtlCol="0">
            <a:spAutoFit/>
          </a:bodyPr>
          <a:lstStyle/>
          <a:p>
            <a:r>
              <a:rPr lang="en-US" sz="2400" b="1">
                <a:solidFill>
                  <a:schemeClr val="bg1">
                    <a:lumMod val="50000"/>
                  </a:schemeClr>
                </a:solidFill>
              </a:rPr>
              <a:t>1</a:t>
            </a:r>
          </a:p>
        </p:txBody>
      </p:sp>
      <p:sp>
        <p:nvSpPr>
          <p:cNvPr id="48" name="Isosceles Triangle 47"/>
          <p:cNvSpPr/>
          <p:nvPr/>
        </p:nvSpPr>
        <p:spPr>
          <a:xfrm>
            <a:off x="2026" y="3240608"/>
            <a:ext cx="4012911" cy="1903686"/>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5-Point Star 50">
            <a:hlinkClick r:id="rId2" action="ppaction://hlinksldjump"/>
          </p:cNvPr>
          <p:cNvSpPr/>
          <p:nvPr/>
        </p:nvSpPr>
        <p:spPr>
          <a:xfrm>
            <a:off x="1282918" y="721871"/>
            <a:ext cx="459668" cy="459668"/>
          </a:xfrm>
          <a:prstGeom prst="star5">
            <a:avLst>
              <a:gd name="adj" fmla="val 32376"/>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TextBox 51"/>
          <p:cNvSpPr txBox="1"/>
          <p:nvPr/>
        </p:nvSpPr>
        <p:spPr>
          <a:xfrm>
            <a:off x="2649997" y="1040519"/>
            <a:ext cx="338554" cy="461665"/>
          </a:xfrm>
          <a:prstGeom prst="rect">
            <a:avLst/>
          </a:prstGeom>
          <a:noFill/>
        </p:spPr>
        <p:txBody>
          <a:bodyPr wrap="none" rtlCol="0">
            <a:spAutoFit/>
          </a:bodyPr>
          <a:lstStyle/>
          <a:p>
            <a:r>
              <a:rPr lang="en-US" sz="2400" b="1">
                <a:solidFill>
                  <a:schemeClr val="bg1">
                    <a:lumMod val="50000"/>
                  </a:schemeClr>
                </a:solidFill>
              </a:rPr>
              <a:t>2</a:t>
            </a:r>
          </a:p>
        </p:txBody>
      </p:sp>
      <p:sp>
        <p:nvSpPr>
          <p:cNvPr id="53" name="5-Point Star 52">
            <a:hlinkClick r:id="rId3" action="ppaction://hlinksldjump"/>
          </p:cNvPr>
          <p:cNvSpPr/>
          <p:nvPr/>
        </p:nvSpPr>
        <p:spPr>
          <a:xfrm>
            <a:off x="2475216" y="1366226"/>
            <a:ext cx="644356" cy="644356"/>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TextBox 53"/>
          <p:cNvSpPr txBox="1"/>
          <p:nvPr/>
        </p:nvSpPr>
        <p:spPr>
          <a:xfrm>
            <a:off x="4759564" y="392633"/>
            <a:ext cx="338554" cy="461665"/>
          </a:xfrm>
          <a:prstGeom prst="rect">
            <a:avLst/>
          </a:prstGeom>
          <a:noFill/>
        </p:spPr>
        <p:txBody>
          <a:bodyPr wrap="none" rtlCol="0">
            <a:spAutoFit/>
          </a:bodyPr>
          <a:lstStyle/>
          <a:p>
            <a:r>
              <a:rPr lang="en-US" sz="2400" b="1">
                <a:solidFill>
                  <a:schemeClr val="bg1">
                    <a:lumMod val="50000"/>
                  </a:schemeClr>
                </a:solidFill>
              </a:rPr>
              <a:t>5</a:t>
            </a:r>
          </a:p>
        </p:txBody>
      </p:sp>
      <p:sp>
        <p:nvSpPr>
          <p:cNvPr id="55" name="5-Point Star 54">
            <a:hlinkClick r:id="rId4" action="ppaction://hlinksldjump"/>
          </p:cNvPr>
          <p:cNvSpPr/>
          <p:nvPr/>
        </p:nvSpPr>
        <p:spPr>
          <a:xfrm>
            <a:off x="4584783" y="718340"/>
            <a:ext cx="644356" cy="644356"/>
          </a:xfrm>
          <a:prstGeom prst="star5">
            <a:avLst>
              <a:gd name="adj" fmla="val 24077"/>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TextBox 55"/>
          <p:cNvSpPr txBox="1"/>
          <p:nvPr/>
        </p:nvSpPr>
        <p:spPr>
          <a:xfrm>
            <a:off x="6869131" y="1362696"/>
            <a:ext cx="338554" cy="461665"/>
          </a:xfrm>
          <a:prstGeom prst="rect">
            <a:avLst/>
          </a:prstGeom>
          <a:noFill/>
        </p:spPr>
        <p:txBody>
          <a:bodyPr wrap="none" rtlCol="0">
            <a:spAutoFit/>
          </a:bodyPr>
          <a:lstStyle/>
          <a:p>
            <a:r>
              <a:rPr lang="en-US" sz="2400" b="1">
                <a:solidFill>
                  <a:schemeClr val="bg1">
                    <a:lumMod val="50000"/>
                  </a:schemeClr>
                </a:solidFill>
              </a:rPr>
              <a:t>6</a:t>
            </a:r>
          </a:p>
        </p:txBody>
      </p:sp>
      <p:sp>
        <p:nvSpPr>
          <p:cNvPr id="57" name="5-Point Star 56">
            <a:hlinkClick r:id="rId5" action="ppaction://hlinksldjump"/>
          </p:cNvPr>
          <p:cNvSpPr/>
          <p:nvPr/>
        </p:nvSpPr>
        <p:spPr>
          <a:xfrm>
            <a:off x="6694350" y="1688404"/>
            <a:ext cx="644356" cy="644356"/>
          </a:xfrm>
          <a:prstGeom prst="star5">
            <a:avLst>
              <a:gd name="adj" fmla="val 2241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TextBox 57"/>
          <p:cNvSpPr txBox="1"/>
          <p:nvPr/>
        </p:nvSpPr>
        <p:spPr>
          <a:xfrm>
            <a:off x="5316529" y="2098672"/>
            <a:ext cx="338554" cy="461665"/>
          </a:xfrm>
          <a:prstGeom prst="rect">
            <a:avLst/>
          </a:prstGeom>
          <a:noFill/>
        </p:spPr>
        <p:txBody>
          <a:bodyPr wrap="none" rtlCol="0">
            <a:spAutoFit/>
          </a:bodyPr>
          <a:lstStyle/>
          <a:p>
            <a:r>
              <a:rPr lang="en-US" sz="2400" b="1">
                <a:solidFill>
                  <a:schemeClr val="bg1">
                    <a:lumMod val="50000"/>
                  </a:schemeClr>
                </a:solidFill>
              </a:rPr>
              <a:t>4</a:t>
            </a:r>
          </a:p>
        </p:txBody>
      </p:sp>
      <p:sp>
        <p:nvSpPr>
          <p:cNvPr id="59" name="5-Point Star 58">
            <a:hlinkClick r:id="rId6" action="ppaction://hlinksldjump"/>
          </p:cNvPr>
          <p:cNvSpPr/>
          <p:nvPr/>
        </p:nvSpPr>
        <p:spPr>
          <a:xfrm>
            <a:off x="5229139" y="2424380"/>
            <a:ext cx="469574" cy="469574"/>
          </a:xfrm>
          <a:prstGeom prst="star5">
            <a:avLst>
              <a:gd name="adj" fmla="val 2820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TextBox 59"/>
          <p:cNvSpPr txBox="1"/>
          <p:nvPr/>
        </p:nvSpPr>
        <p:spPr>
          <a:xfrm>
            <a:off x="7744204" y="183328"/>
            <a:ext cx="338554" cy="461665"/>
          </a:xfrm>
          <a:prstGeom prst="rect">
            <a:avLst/>
          </a:prstGeom>
          <a:noFill/>
        </p:spPr>
        <p:txBody>
          <a:bodyPr wrap="none" rtlCol="0">
            <a:spAutoFit/>
          </a:bodyPr>
          <a:lstStyle/>
          <a:p>
            <a:r>
              <a:rPr lang="en-US" sz="2400" b="1">
                <a:solidFill>
                  <a:schemeClr val="bg1">
                    <a:lumMod val="50000"/>
                  </a:schemeClr>
                </a:solidFill>
              </a:rPr>
              <a:t>7</a:t>
            </a:r>
          </a:p>
        </p:txBody>
      </p:sp>
      <p:sp>
        <p:nvSpPr>
          <p:cNvPr id="61" name="5-Point Star 60">
            <a:hlinkClick r:id="rId7" action="ppaction://hlinksldjump"/>
          </p:cNvPr>
          <p:cNvSpPr/>
          <p:nvPr/>
        </p:nvSpPr>
        <p:spPr>
          <a:xfrm>
            <a:off x="7569422" y="509036"/>
            <a:ext cx="644356" cy="644356"/>
          </a:xfrm>
          <a:prstGeom prst="star5">
            <a:avLst>
              <a:gd name="adj" fmla="val 14119"/>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TextBox 61"/>
          <p:cNvSpPr txBox="1"/>
          <p:nvPr/>
        </p:nvSpPr>
        <p:spPr>
          <a:xfrm>
            <a:off x="563215" y="1362695"/>
            <a:ext cx="338554" cy="461665"/>
          </a:xfrm>
          <a:prstGeom prst="rect">
            <a:avLst/>
          </a:prstGeom>
          <a:noFill/>
        </p:spPr>
        <p:txBody>
          <a:bodyPr wrap="none" rtlCol="0">
            <a:spAutoFit/>
          </a:bodyPr>
          <a:lstStyle/>
          <a:p>
            <a:r>
              <a:rPr lang="en-US" sz="2400" b="1">
                <a:solidFill>
                  <a:schemeClr val="bg1">
                    <a:lumMod val="50000"/>
                  </a:schemeClr>
                </a:solidFill>
              </a:rPr>
              <a:t>3</a:t>
            </a:r>
          </a:p>
        </p:txBody>
      </p:sp>
      <p:sp>
        <p:nvSpPr>
          <p:cNvPr id="63" name="5-Point Star 62">
            <a:hlinkClick r:id="rId8" action="ppaction://hlinksldjump"/>
          </p:cNvPr>
          <p:cNvSpPr/>
          <p:nvPr/>
        </p:nvSpPr>
        <p:spPr>
          <a:xfrm>
            <a:off x="549523" y="1688404"/>
            <a:ext cx="322178" cy="322178"/>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TextBox 63"/>
          <p:cNvSpPr txBox="1"/>
          <p:nvPr/>
        </p:nvSpPr>
        <p:spPr>
          <a:xfrm>
            <a:off x="3426148" y="794"/>
            <a:ext cx="338554" cy="461665"/>
          </a:xfrm>
          <a:prstGeom prst="rect">
            <a:avLst/>
          </a:prstGeom>
          <a:noFill/>
        </p:spPr>
        <p:txBody>
          <a:bodyPr wrap="none" rtlCol="0">
            <a:spAutoFit/>
          </a:bodyPr>
          <a:lstStyle/>
          <a:p>
            <a:r>
              <a:rPr lang="en-US" sz="2400" b="1">
                <a:solidFill>
                  <a:schemeClr val="bg1">
                    <a:lumMod val="50000"/>
                  </a:schemeClr>
                </a:solidFill>
              </a:rPr>
              <a:t>8</a:t>
            </a:r>
          </a:p>
        </p:txBody>
      </p:sp>
      <p:sp>
        <p:nvSpPr>
          <p:cNvPr id="65" name="5-Point Star 64">
            <a:hlinkClick r:id="rId9" action="ppaction://hlinksldjump"/>
          </p:cNvPr>
          <p:cNvSpPr/>
          <p:nvPr/>
        </p:nvSpPr>
        <p:spPr>
          <a:xfrm>
            <a:off x="3377626" y="326502"/>
            <a:ext cx="391838" cy="391838"/>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TextBox 65"/>
          <p:cNvSpPr txBox="1"/>
          <p:nvPr/>
        </p:nvSpPr>
        <p:spPr>
          <a:xfrm>
            <a:off x="6077244" y="296201"/>
            <a:ext cx="338554" cy="461665"/>
          </a:xfrm>
          <a:prstGeom prst="rect">
            <a:avLst/>
          </a:prstGeom>
          <a:noFill/>
        </p:spPr>
        <p:txBody>
          <a:bodyPr wrap="none" rtlCol="0">
            <a:spAutoFit/>
          </a:bodyPr>
          <a:lstStyle/>
          <a:p>
            <a:r>
              <a:rPr lang="en-US" sz="2400" b="1">
                <a:solidFill>
                  <a:schemeClr val="bg1">
                    <a:lumMod val="50000"/>
                  </a:schemeClr>
                </a:solidFill>
              </a:rPr>
              <a:t>9</a:t>
            </a:r>
          </a:p>
        </p:txBody>
      </p:sp>
      <p:sp>
        <p:nvSpPr>
          <p:cNvPr id="67" name="5-Point Star 66">
            <a:hlinkClick r:id="rId10" action="ppaction://hlinksldjump"/>
          </p:cNvPr>
          <p:cNvSpPr/>
          <p:nvPr/>
        </p:nvSpPr>
        <p:spPr>
          <a:xfrm>
            <a:off x="6015335" y="621909"/>
            <a:ext cx="418610" cy="418610"/>
          </a:xfrm>
          <a:prstGeom prst="star5">
            <a:avLst>
              <a:gd name="adj" fmla="val 2931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extBox 67"/>
          <p:cNvSpPr txBox="1"/>
          <p:nvPr/>
        </p:nvSpPr>
        <p:spPr>
          <a:xfrm>
            <a:off x="3867385" y="1509948"/>
            <a:ext cx="492443" cy="461665"/>
          </a:xfrm>
          <a:prstGeom prst="rect">
            <a:avLst/>
          </a:prstGeom>
          <a:noFill/>
        </p:spPr>
        <p:txBody>
          <a:bodyPr wrap="none" rtlCol="0">
            <a:spAutoFit/>
          </a:bodyPr>
          <a:lstStyle/>
          <a:p>
            <a:r>
              <a:rPr lang="en-US" sz="2400" b="1">
                <a:solidFill>
                  <a:schemeClr val="bg1">
                    <a:lumMod val="50000"/>
                  </a:schemeClr>
                </a:solidFill>
              </a:rPr>
              <a:t>10</a:t>
            </a:r>
          </a:p>
        </p:txBody>
      </p:sp>
      <p:sp>
        <p:nvSpPr>
          <p:cNvPr id="69" name="5-Point Star 68">
            <a:hlinkClick r:id="rId11" action="ppaction://hlinksldjump"/>
          </p:cNvPr>
          <p:cNvSpPr/>
          <p:nvPr/>
        </p:nvSpPr>
        <p:spPr>
          <a:xfrm>
            <a:off x="3770750" y="1835656"/>
            <a:ext cx="644356" cy="644356"/>
          </a:xfrm>
          <a:prstGeom prst="star5">
            <a:avLst>
              <a:gd name="adj" fmla="val 29057"/>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Pentagon 69">
            <a:hlinkClick r:id="rId12" action="ppaction://hlinksldjump"/>
          </p:cNvPr>
          <p:cNvSpPr/>
          <p:nvPr/>
        </p:nvSpPr>
        <p:spPr>
          <a:xfrm flipH="1">
            <a:off x="7619326" y="4579642"/>
            <a:ext cx="140561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rPr>
              <a:t>pipi</a:t>
            </a:r>
          </a:p>
        </p:txBody>
      </p:sp>
      <p:sp>
        <p:nvSpPr>
          <p:cNvPr id="71" name="Rectangle 70"/>
          <p:cNvSpPr/>
          <p:nvPr/>
        </p:nvSpPr>
        <p:spPr>
          <a:xfrm>
            <a:off x="-419170" y="3636814"/>
            <a:ext cx="5568192" cy="1084912"/>
          </a:xfrm>
          <a:prstGeom prst="rect">
            <a:avLst/>
          </a:prstGeom>
          <a:noFill/>
        </p:spPr>
        <p:txBody>
          <a:bodyPr wrap="none" lIns="68580" tIns="34290" rIns="68580" bIns="34290">
            <a:spAutoFit/>
          </a:bodyPr>
          <a:lstStyle/>
          <a:p>
            <a:pPr algn="ctr"/>
            <a:r>
              <a:rPr lang="en-US" sz="6600" b="1">
                <a:ln w="6600">
                  <a:solidFill>
                    <a:schemeClr val="accent2"/>
                  </a:solidFill>
                  <a:prstDash val="solid"/>
                </a:ln>
                <a:solidFill>
                  <a:srgbClr val="FFFFFF"/>
                </a:solidFill>
                <a:effectLst>
                  <a:outerShdw dist="38100" dir="2700000" algn="tl" rotWithShape="0">
                    <a:schemeClr val="accent2"/>
                  </a:outerShdw>
                </a:effectLst>
              </a:rPr>
              <a:t>LUCKY STAR</a:t>
            </a:r>
          </a:p>
        </p:txBody>
      </p:sp>
      <p:pic>
        <p:nvPicPr>
          <p:cNvPr id="73" name="Picture 7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30105" y="2312231"/>
            <a:ext cx="112481" cy="99502"/>
          </a:xfrm>
          <a:prstGeom prst="rect">
            <a:avLst/>
          </a:prstGeom>
        </p:spPr>
      </p:pic>
      <p:pic>
        <p:nvPicPr>
          <p:cNvPr id="76" name="Picture 7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12847" y="1002812"/>
            <a:ext cx="185738" cy="164306"/>
          </a:xfrm>
          <a:prstGeom prst="rect">
            <a:avLst/>
          </a:prstGeom>
        </p:spPr>
      </p:pic>
      <p:pic>
        <p:nvPicPr>
          <p:cNvPr id="77" name="Picture 7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307875" y="1400430"/>
            <a:ext cx="154856" cy="136988"/>
          </a:xfrm>
          <a:prstGeom prst="rect">
            <a:avLst/>
          </a:prstGeom>
        </p:spPr>
      </p:pic>
      <p:pic>
        <p:nvPicPr>
          <p:cNvPr id="79" name="Picture 7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81361" y="1417679"/>
            <a:ext cx="130709" cy="115628"/>
          </a:xfrm>
          <a:prstGeom prst="rect">
            <a:avLst/>
          </a:prstGeom>
        </p:spPr>
      </p:pic>
    </p:spTree>
    <p:extLst>
      <p:ext uri="{BB962C8B-B14F-4D97-AF65-F5344CB8AC3E}">
        <p14:creationId xmlns:p14="http://schemas.microsoft.com/office/powerpoint/2010/main" val="25737697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1"/>
                                        </p:tgtEl>
                                        <p:attrNameLst>
                                          <p:attrName>ppt_x</p:attrName>
                                          <p:attrName>ppt_y</p:attrName>
                                        </p:attrNameLst>
                                      </p:cBhvr>
                                    </p:animMotion>
                                    <p:animRot by="1500000">
                                      <p:cBhvr>
                                        <p:cTn id="7" dur="125" fill="hold">
                                          <p:stCondLst>
                                            <p:cond delay="0"/>
                                          </p:stCondLst>
                                        </p:cTn>
                                        <p:tgtEl>
                                          <p:spTgt spid="71"/>
                                        </p:tgtEl>
                                        <p:attrNameLst>
                                          <p:attrName>r</p:attrName>
                                        </p:attrNameLst>
                                      </p:cBhvr>
                                    </p:animRot>
                                    <p:animRot by="-1500000">
                                      <p:cBhvr>
                                        <p:cTn id="8" dur="125" fill="hold">
                                          <p:stCondLst>
                                            <p:cond delay="125"/>
                                          </p:stCondLst>
                                        </p:cTn>
                                        <p:tgtEl>
                                          <p:spTgt spid="71"/>
                                        </p:tgtEl>
                                        <p:attrNameLst>
                                          <p:attrName>r</p:attrName>
                                        </p:attrNameLst>
                                      </p:cBhvr>
                                    </p:animRot>
                                    <p:animRot by="-1500000">
                                      <p:cBhvr>
                                        <p:cTn id="9" dur="125" fill="hold">
                                          <p:stCondLst>
                                            <p:cond delay="250"/>
                                          </p:stCondLst>
                                        </p:cTn>
                                        <p:tgtEl>
                                          <p:spTgt spid="71"/>
                                        </p:tgtEl>
                                        <p:attrNameLst>
                                          <p:attrName>r</p:attrName>
                                        </p:attrNameLst>
                                      </p:cBhvr>
                                    </p:animRot>
                                    <p:animRot by="1500000">
                                      <p:cBhvr>
                                        <p:cTn id="10" dur="125" fill="hold">
                                          <p:stCondLst>
                                            <p:cond delay="375"/>
                                          </p:stCondLst>
                                        </p:cTn>
                                        <p:tgtEl>
                                          <p:spTgt spid="71"/>
                                        </p:tgtEl>
                                        <p:attrNameLst>
                                          <p:attrName>r</p:attrName>
                                        </p:attrNameLst>
                                      </p:cBhvr>
                                    </p:animRot>
                                  </p:childTnLst>
                                </p:cTn>
                              </p:par>
                              <p:par>
                                <p:cTn id="11" presetID="8" presetClass="emph" presetSubtype="0" repeatCount="indefinite" fill="hold" grpId="1" nodeType="withEffect">
                                  <p:stCondLst>
                                    <p:cond delay="0"/>
                                  </p:stCondLst>
                                  <p:childTnLst>
                                    <p:animRot by="21600000">
                                      <p:cBhvr>
                                        <p:cTn id="12" dur="3000" fill="hold"/>
                                        <p:tgtEl>
                                          <p:spTgt spid="51"/>
                                        </p:tgtEl>
                                        <p:attrNameLst>
                                          <p:attrName>r</p:attrName>
                                        </p:attrNameLst>
                                      </p:cBhvr>
                                    </p:animRot>
                                  </p:childTnLst>
                                </p:cTn>
                              </p:par>
                              <p:par>
                                <p:cTn id="13" presetID="8" presetClass="emph" presetSubtype="0" repeatCount="indefinite" fill="hold" grpId="1" nodeType="withEffect">
                                  <p:stCondLst>
                                    <p:cond delay="0"/>
                                  </p:stCondLst>
                                  <p:childTnLst>
                                    <p:animRot by="21600000">
                                      <p:cBhvr>
                                        <p:cTn id="14" dur="2500" fill="hold"/>
                                        <p:tgtEl>
                                          <p:spTgt spid="53"/>
                                        </p:tgtEl>
                                        <p:attrNameLst>
                                          <p:attrName>r</p:attrName>
                                        </p:attrNameLst>
                                      </p:cBhvr>
                                    </p:animRot>
                                  </p:childTnLst>
                                </p:cTn>
                              </p:par>
                              <p:par>
                                <p:cTn id="15" presetID="8" presetClass="emph" presetSubtype="0" repeatCount="indefinite" fill="hold" grpId="1" nodeType="withEffect">
                                  <p:stCondLst>
                                    <p:cond delay="0"/>
                                  </p:stCondLst>
                                  <p:childTnLst>
                                    <p:animRot by="21600000">
                                      <p:cBhvr>
                                        <p:cTn id="16" dur="3250" fill="hold"/>
                                        <p:tgtEl>
                                          <p:spTgt spid="55"/>
                                        </p:tgtEl>
                                        <p:attrNameLst>
                                          <p:attrName>r</p:attrName>
                                        </p:attrNameLst>
                                      </p:cBhvr>
                                    </p:animRot>
                                  </p:childTnLst>
                                </p:cTn>
                              </p:par>
                              <p:par>
                                <p:cTn id="17" presetID="8" presetClass="emph" presetSubtype="0" repeatCount="indefinite" fill="hold" grpId="1" nodeType="withEffect">
                                  <p:stCondLst>
                                    <p:cond delay="0"/>
                                  </p:stCondLst>
                                  <p:childTnLst>
                                    <p:animRot by="21600000">
                                      <p:cBhvr>
                                        <p:cTn id="18" dur="1000" fill="hold"/>
                                        <p:tgtEl>
                                          <p:spTgt spid="57"/>
                                        </p:tgtEl>
                                        <p:attrNameLst>
                                          <p:attrName>r</p:attrName>
                                        </p:attrNameLst>
                                      </p:cBhvr>
                                    </p:animRot>
                                  </p:childTnLst>
                                </p:cTn>
                              </p:par>
                              <p:par>
                                <p:cTn id="19" presetID="8" presetClass="emph" presetSubtype="0" repeatCount="indefinite" fill="hold" grpId="1" nodeType="withEffect">
                                  <p:stCondLst>
                                    <p:cond delay="0"/>
                                  </p:stCondLst>
                                  <p:childTnLst>
                                    <p:animRot by="21600000">
                                      <p:cBhvr>
                                        <p:cTn id="20" dur="1250" fill="hold"/>
                                        <p:tgtEl>
                                          <p:spTgt spid="59"/>
                                        </p:tgtEl>
                                        <p:attrNameLst>
                                          <p:attrName>r</p:attrName>
                                        </p:attrNameLst>
                                      </p:cBhvr>
                                    </p:animRot>
                                  </p:childTnLst>
                                </p:cTn>
                              </p:par>
                              <p:par>
                                <p:cTn id="21" presetID="8" presetClass="emph" presetSubtype="0" repeatCount="indefinite" fill="hold" grpId="1" nodeType="withEffect">
                                  <p:stCondLst>
                                    <p:cond delay="0"/>
                                  </p:stCondLst>
                                  <p:childTnLst>
                                    <p:animRot by="21600000">
                                      <p:cBhvr>
                                        <p:cTn id="22" dur="1500" fill="hold"/>
                                        <p:tgtEl>
                                          <p:spTgt spid="61"/>
                                        </p:tgtEl>
                                        <p:attrNameLst>
                                          <p:attrName>r</p:attrName>
                                        </p:attrNameLst>
                                      </p:cBhvr>
                                    </p:animRot>
                                  </p:childTnLst>
                                </p:cTn>
                              </p:par>
                              <p:par>
                                <p:cTn id="23" presetID="8" presetClass="emph" presetSubtype="0" repeatCount="indefinite" fill="hold" grpId="1" nodeType="withEffect">
                                  <p:stCondLst>
                                    <p:cond delay="0"/>
                                  </p:stCondLst>
                                  <p:childTnLst>
                                    <p:animRot by="21600000">
                                      <p:cBhvr>
                                        <p:cTn id="24" dur="1750" fill="hold"/>
                                        <p:tgtEl>
                                          <p:spTgt spid="63"/>
                                        </p:tgtEl>
                                        <p:attrNameLst>
                                          <p:attrName>r</p:attrName>
                                        </p:attrNameLst>
                                      </p:cBhvr>
                                    </p:animRot>
                                  </p:childTnLst>
                                </p:cTn>
                              </p:par>
                              <p:par>
                                <p:cTn id="25" presetID="8" presetClass="emph" presetSubtype="0" repeatCount="indefinite" fill="hold" grpId="1" nodeType="withEffect">
                                  <p:stCondLst>
                                    <p:cond delay="0"/>
                                  </p:stCondLst>
                                  <p:childTnLst>
                                    <p:animRot by="21600000">
                                      <p:cBhvr>
                                        <p:cTn id="26" dur="2000" fill="hold"/>
                                        <p:tgtEl>
                                          <p:spTgt spid="65"/>
                                        </p:tgtEl>
                                        <p:attrNameLst>
                                          <p:attrName>r</p:attrName>
                                        </p:attrNameLst>
                                      </p:cBhvr>
                                    </p:animRot>
                                  </p:childTnLst>
                                </p:cTn>
                              </p:par>
                              <p:par>
                                <p:cTn id="27" presetID="8" presetClass="emph" presetSubtype="0" repeatCount="indefinite" fill="hold" grpId="1" nodeType="withEffect">
                                  <p:stCondLst>
                                    <p:cond delay="0"/>
                                  </p:stCondLst>
                                  <p:childTnLst>
                                    <p:animRot by="21600000">
                                      <p:cBhvr>
                                        <p:cTn id="28" dur="2250" fill="hold"/>
                                        <p:tgtEl>
                                          <p:spTgt spid="67"/>
                                        </p:tgtEl>
                                        <p:attrNameLst>
                                          <p:attrName>r</p:attrName>
                                        </p:attrNameLst>
                                      </p:cBhvr>
                                    </p:animRot>
                                  </p:childTnLst>
                                </p:cTn>
                              </p:par>
                              <p:par>
                                <p:cTn id="29" presetID="8" presetClass="emph" presetSubtype="0" repeatCount="indefinite" fill="hold" grpId="1" nodeType="withEffect">
                                  <p:stCondLst>
                                    <p:cond delay="0"/>
                                  </p:stCondLst>
                                  <p:childTnLst>
                                    <p:animRot by="21600000">
                                      <p:cBhvr>
                                        <p:cTn id="30" dur="2500" fill="hold"/>
                                        <p:tgtEl>
                                          <p:spTgt spid="6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51"/>
                    </p:tgtEl>
                  </p:cond>
                </p:stCondLst>
                <p:endSync evt="end" delay="0">
                  <p:rtn val="all"/>
                </p:endSync>
                <p:childTnLst>
                  <p:par>
                    <p:cTn id="32" fill="hold">
                      <p:stCondLst>
                        <p:cond delay="0"/>
                      </p:stCondLst>
                      <p:childTnLst>
                        <p:par>
                          <p:cTn id="33" fill="hold">
                            <p:stCondLst>
                              <p:cond delay="0"/>
                            </p:stCondLst>
                            <p:childTnLst>
                              <p:par>
                                <p:cTn id="34" presetID="23" presetClass="exit" presetSubtype="544" fill="hold" grpId="0" nodeType="clickEffect">
                                  <p:stCondLst>
                                    <p:cond delay="0"/>
                                  </p:stCondLst>
                                  <p:childTnLst>
                                    <p:anim calcmode="lin" valueType="num">
                                      <p:cBhvr>
                                        <p:cTn id="35" dur="500"/>
                                        <p:tgtEl>
                                          <p:spTgt spid="51"/>
                                        </p:tgtEl>
                                        <p:attrNameLst>
                                          <p:attrName>ppt_w</p:attrName>
                                        </p:attrNameLst>
                                      </p:cBhvr>
                                      <p:tavLst>
                                        <p:tav tm="0">
                                          <p:val>
                                            <p:strVal val="ppt_w"/>
                                          </p:val>
                                        </p:tav>
                                        <p:tav tm="100000">
                                          <p:val>
                                            <p:fltVal val="0"/>
                                          </p:val>
                                        </p:tav>
                                      </p:tavLst>
                                    </p:anim>
                                    <p:anim calcmode="lin" valueType="num">
                                      <p:cBhvr>
                                        <p:cTn id="36" dur="500"/>
                                        <p:tgtEl>
                                          <p:spTgt spid="51"/>
                                        </p:tgtEl>
                                        <p:attrNameLst>
                                          <p:attrName>ppt_h</p:attrName>
                                        </p:attrNameLst>
                                      </p:cBhvr>
                                      <p:tavLst>
                                        <p:tav tm="0">
                                          <p:val>
                                            <p:strVal val="ppt_h"/>
                                          </p:val>
                                        </p:tav>
                                        <p:tav tm="100000">
                                          <p:val>
                                            <p:fltVal val="0"/>
                                          </p:val>
                                        </p:tav>
                                      </p:tavLst>
                                    </p:anim>
                                    <p:anim calcmode="lin" valueType="num">
                                      <p:cBhvr>
                                        <p:cTn id="37" dur="500"/>
                                        <p:tgtEl>
                                          <p:spTgt spid="51"/>
                                        </p:tgtEl>
                                        <p:attrNameLst>
                                          <p:attrName>ppt_x</p:attrName>
                                        </p:attrNameLst>
                                      </p:cBhvr>
                                      <p:tavLst>
                                        <p:tav tm="0">
                                          <p:val>
                                            <p:strVal val="ppt_x"/>
                                          </p:val>
                                        </p:tav>
                                        <p:tav tm="100000">
                                          <p:val>
                                            <p:fltVal val="0.5"/>
                                          </p:val>
                                        </p:tav>
                                      </p:tavLst>
                                    </p:anim>
                                    <p:anim calcmode="lin" valueType="num">
                                      <p:cBhvr>
                                        <p:cTn id="38" dur="500"/>
                                        <p:tgtEl>
                                          <p:spTgt spid="51"/>
                                        </p:tgtEl>
                                        <p:attrNameLst>
                                          <p:attrName>ppt_y</p:attrName>
                                        </p:attrNameLst>
                                      </p:cBhvr>
                                      <p:tavLst>
                                        <p:tav tm="0">
                                          <p:val>
                                            <p:strVal val="ppt_y"/>
                                          </p:val>
                                        </p:tav>
                                        <p:tav tm="100000">
                                          <p:val>
                                            <p:fltVal val="0.5"/>
                                          </p:val>
                                        </p:tav>
                                      </p:tavLst>
                                    </p:anim>
                                    <p:set>
                                      <p:cBhvr>
                                        <p:cTn id="39" dur="1" fill="hold">
                                          <p:stCondLst>
                                            <p:cond delay="499"/>
                                          </p:stCondLst>
                                        </p:cTn>
                                        <p:tgtEl>
                                          <p:spTgt spid="51"/>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10"/>
                                        <p:tgtEl>
                                          <p:spTgt spid="29"/>
                                        </p:tgtEl>
                                      </p:cBhvr>
                                    </p:animEffect>
                                    <p:set>
                                      <p:cBhvr>
                                        <p:cTn id="42" dur="1" fill="hold">
                                          <p:stCondLst>
                                            <p:cond delay="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43" restart="whenNotActive" fill="hold" evtFilter="cancelBubble" nodeType="interactiveSeq">
                <p:stCondLst>
                  <p:cond evt="onClick" delay="0">
                    <p:tgtEl>
                      <p:spTgt spid="53"/>
                    </p:tgtEl>
                  </p:cond>
                </p:stCondLst>
                <p:endSync evt="end" delay="0">
                  <p:rtn val="all"/>
                </p:endSync>
                <p:childTnLst>
                  <p:par>
                    <p:cTn id="44" fill="hold">
                      <p:stCondLst>
                        <p:cond delay="0"/>
                      </p:stCondLst>
                      <p:childTnLst>
                        <p:par>
                          <p:cTn id="45" fill="hold">
                            <p:stCondLst>
                              <p:cond delay="0"/>
                            </p:stCondLst>
                            <p:childTnLst>
                              <p:par>
                                <p:cTn id="46" presetID="23" presetClass="exit" presetSubtype="544" fill="hold" grpId="0" nodeType="clickEffect">
                                  <p:stCondLst>
                                    <p:cond delay="0"/>
                                  </p:stCondLst>
                                  <p:childTnLst>
                                    <p:anim calcmode="lin" valueType="num">
                                      <p:cBhvr>
                                        <p:cTn id="47" dur="500"/>
                                        <p:tgtEl>
                                          <p:spTgt spid="53"/>
                                        </p:tgtEl>
                                        <p:attrNameLst>
                                          <p:attrName>ppt_w</p:attrName>
                                        </p:attrNameLst>
                                      </p:cBhvr>
                                      <p:tavLst>
                                        <p:tav tm="0">
                                          <p:val>
                                            <p:strVal val="ppt_w"/>
                                          </p:val>
                                        </p:tav>
                                        <p:tav tm="100000">
                                          <p:val>
                                            <p:fltVal val="0"/>
                                          </p:val>
                                        </p:tav>
                                      </p:tavLst>
                                    </p:anim>
                                    <p:anim calcmode="lin" valueType="num">
                                      <p:cBhvr>
                                        <p:cTn id="48" dur="500"/>
                                        <p:tgtEl>
                                          <p:spTgt spid="53"/>
                                        </p:tgtEl>
                                        <p:attrNameLst>
                                          <p:attrName>ppt_h</p:attrName>
                                        </p:attrNameLst>
                                      </p:cBhvr>
                                      <p:tavLst>
                                        <p:tav tm="0">
                                          <p:val>
                                            <p:strVal val="ppt_h"/>
                                          </p:val>
                                        </p:tav>
                                        <p:tav tm="100000">
                                          <p:val>
                                            <p:fltVal val="0"/>
                                          </p:val>
                                        </p:tav>
                                      </p:tavLst>
                                    </p:anim>
                                    <p:anim calcmode="lin" valueType="num">
                                      <p:cBhvr>
                                        <p:cTn id="49" dur="500"/>
                                        <p:tgtEl>
                                          <p:spTgt spid="53"/>
                                        </p:tgtEl>
                                        <p:attrNameLst>
                                          <p:attrName>ppt_x</p:attrName>
                                        </p:attrNameLst>
                                      </p:cBhvr>
                                      <p:tavLst>
                                        <p:tav tm="0">
                                          <p:val>
                                            <p:strVal val="ppt_x"/>
                                          </p:val>
                                        </p:tav>
                                        <p:tav tm="100000">
                                          <p:val>
                                            <p:fltVal val="0.5"/>
                                          </p:val>
                                        </p:tav>
                                      </p:tavLst>
                                    </p:anim>
                                    <p:anim calcmode="lin" valueType="num">
                                      <p:cBhvr>
                                        <p:cTn id="50" dur="500"/>
                                        <p:tgtEl>
                                          <p:spTgt spid="53"/>
                                        </p:tgtEl>
                                        <p:attrNameLst>
                                          <p:attrName>ppt_y</p:attrName>
                                        </p:attrNameLst>
                                      </p:cBhvr>
                                      <p:tavLst>
                                        <p:tav tm="0">
                                          <p:val>
                                            <p:strVal val="ppt_y"/>
                                          </p:val>
                                        </p:tav>
                                        <p:tav tm="100000">
                                          <p:val>
                                            <p:fltVal val="0.5"/>
                                          </p:val>
                                        </p:tav>
                                      </p:tavLst>
                                    </p:anim>
                                    <p:set>
                                      <p:cBhvr>
                                        <p:cTn id="51" dur="1" fill="hold">
                                          <p:stCondLst>
                                            <p:cond delay="499"/>
                                          </p:stCondLst>
                                        </p:cTn>
                                        <p:tgtEl>
                                          <p:spTgt spid="53"/>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10"/>
                                        <p:tgtEl>
                                          <p:spTgt spid="52"/>
                                        </p:tgtEl>
                                      </p:cBhvr>
                                    </p:animEffect>
                                    <p:set>
                                      <p:cBhvr>
                                        <p:cTn id="54" dur="1" fill="hold">
                                          <p:stCondLst>
                                            <p:cond delay="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55" restart="whenNotActive" fill="hold" evtFilter="cancelBubble" nodeType="interactiveSeq">
                <p:stCondLst>
                  <p:cond evt="onClick" delay="0">
                    <p:tgtEl>
                      <p:spTgt spid="55"/>
                    </p:tgtEl>
                  </p:cond>
                </p:stCondLst>
                <p:endSync evt="end" delay="0">
                  <p:rtn val="all"/>
                </p:endSync>
                <p:childTnLst>
                  <p:par>
                    <p:cTn id="56" fill="hold">
                      <p:stCondLst>
                        <p:cond delay="0"/>
                      </p:stCondLst>
                      <p:childTnLst>
                        <p:par>
                          <p:cTn id="57" fill="hold">
                            <p:stCondLst>
                              <p:cond delay="0"/>
                            </p:stCondLst>
                            <p:childTnLst>
                              <p:par>
                                <p:cTn id="58" presetID="23" presetClass="exit" presetSubtype="544" fill="hold" grpId="0" nodeType="clickEffect">
                                  <p:stCondLst>
                                    <p:cond delay="0"/>
                                  </p:stCondLst>
                                  <p:childTnLst>
                                    <p:anim calcmode="lin" valueType="num">
                                      <p:cBhvr>
                                        <p:cTn id="59" dur="500"/>
                                        <p:tgtEl>
                                          <p:spTgt spid="55"/>
                                        </p:tgtEl>
                                        <p:attrNameLst>
                                          <p:attrName>ppt_w</p:attrName>
                                        </p:attrNameLst>
                                      </p:cBhvr>
                                      <p:tavLst>
                                        <p:tav tm="0">
                                          <p:val>
                                            <p:strVal val="ppt_w"/>
                                          </p:val>
                                        </p:tav>
                                        <p:tav tm="100000">
                                          <p:val>
                                            <p:fltVal val="0"/>
                                          </p:val>
                                        </p:tav>
                                      </p:tavLst>
                                    </p:anim>
                                    <p:anim calcmode="lin" valueType="num">
                                      <p:cBhvr>
                                        <p:cTn id="60" dur="500"/>
                                        <p:tgtEl>
                                          <p:spTgt spid="55"/>
                                        </p:tgtEl>
                                        <p:attrNameLst>
                                          <p:attrName>ppt_h</p:attrName>
                                        </p:attrNameLst>
                                      </p:cBhvr>
                                      <p:tavLst>
                                        <p:tav tm="0">
                                          <p:val>
                                            <p:strVal val="ppt_h"/>
                                          </p:val>
                                        </p:tav>
                                        <p:tav tm="100000">
                                          <p:val>
                                            <p:fltVal val="0"/>
                                          </p:val>
                                        </p:tav>
                                      </p:tavLst>
                                    </p:anim>
                                    <p:anim calcmode="lin" valueType="num">
                                      <p:cBhvr>
                                        <p:cTn id="61" dur="500"/>
                                        <p:tgtEl>
                                          <p:spTgt spid="55"/>
                                        </p:tgtEl>
                                        <p:attrNameLst>
                                          <p:attrName>ppt_x</p:attrName>
                                        </p:attrNameLst>
                                      </p:cBhvr>
                                      <p:tavLst>
                                        <p:tav tm="0">
                                          <p:val>
                                            <p:strVal val="ppt_x"/>
                                          </p:val>
                                        </p:tav>
                                        <p:tav tm="100000">
                                          <p:val>
                                            <p:fltVal val="0.5"/>
                                          </p:val>
                                        </p:tav>
                                      </p:tavLst>
                                    </p:anim>
                                    <p:anim calcmode="lin" valueType="num">
                                      <p:cBhvr>
                                        <p:cTn id="62" dur="500"/>
                                        <p:tgtEl>
                                          <p:spTgt spid="55"/>
                                        </p:tgtEl>
                                        <p:attrNameLst>
                                          <p:attrName>ppt_y</p:attrName>
                                        </p:attrNameLst>
                                      </p:cBhvr>
                                      <p:tavLst>
                                        <p:tav tm="0">
                                          <p:val>
                                            <p:strVal val="ppt_y"/>
                                          </p:val>
                                        </p:tav>
                                        <p:tav tm="100000">
                                          <p:val>
                                            <p:fltVal val="0.5"/>
                                          </p:val>
                                        </p:tav>
                                      </p:tavLst>
                                    </p:anim>
                                    <p:set>
                                      <p:cBhvr>
                                        <p:cTn id="63" dur="1" fill="hold">
                                          <p:stCondLst>
                                            <p:cond delay="499"/>
                                          </p:stCondLst>
                                        </p:cTn>
                                        <p:tgtEl>
                                          <p:spTgt spid="55"/>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10"/>
                                        <p:tgtEl>
                                          <p:spTgt spid="54"/>
                                        </p:tgtEl>
                                      </p:cBhvr>
                                    </p:animEffect>
                                    <p:set>
                                      <p:cBhvr>
                                        <p:cTn id="66" dur="1" fill="hold">
                                          <p:stCondLst>
                                            <p:cond delay="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67" restart="whenNotActive" fill="hold" evtFilter="cancelBubble" nodeType="interactiveSeq">
                <p:stCondLst>
                  <p:cond evt="onClick" delay="0">
                    <p:tgtEl>
                      <p:spTgt spid="57"/>
                    </p:tgtEl>
                  </p:cond>
                </p:stCondLst>
                <p:endSync evt="end" delay="0">
                  <p:rtn val="all"/>
                </p:endSync>
                <p:childTnLst>
                  <p:par>
                    <p:cTn id="68" fill="hold">
                      <p:stCondLst>
                        <p:cond delay="0"/>
                      </p:stCondLst>
                      <p:childTnLst>
                        <p:par>
                          <p:cTn id="69" fill="hold">
                            <p:stCondLst>
                              <p:cond delay="0"/>
                            </p:stCondLst>
                            <p:childTnLst>
                              <p:par>
                                <p:cTn id="70" presetID="23" presetClass="exit" presetSubtype="544" fill="hold" grpId="0" nodeType="clickEffect">
                                  <p:stCondLst>
                                    <p:cond delay="0"/>
                                  </p:stCondLst>
                                  <p:childTnLst>
                                    <p:anim calcmode="lin" valueType="num">
                                      <p:cBhvr>
                                        <p:cTn id="71" dur="500"/>
                                        <p:tgtEl>
                                          <p:spTgt spid="57"/>
                                        </p:tgtEl>
                                        <p:attrNameLst>
                                          <p:attrName>ppt_w</p:attrName>
                                        </p:attrNameLst>
                                      </p:cBhvr>
                                      <p:tavLst>
                                        <p:tav tm="0">
                                          <p:val>
                                            <p:strVal val="ppt_w"/>
                                          </p:val>
                                        </p:tav>
                                        <p:tav tm="100000">
                                          <p:val>
                                            <p:fltVal val="0"/>
                                          </p:val>
                                        </p:tav>
                                      </p:tavLst>
                                    </p:anim>
                                    <p:anim calcmode="lin" valueType="num">
                                      <p:cBhvr>
                                        <p:cTn id="72" dur="500"/>
                                        <p:tgtEl>
                                          <p:spTgt spid="57"/>
                                        </p:tgtEl>
                                        <p:attrNameLst>
                                          <p:attrName>ppt_h</p:attrName>
                                        </p:attrNameLst>
                                      </p:cBhvr>
                                      <p:tavLst>
                                        <p:tav tm="0">
                                          <p:val>
                                            <p:strVal val="ppt_h"/>
                                          </p:val>
                                        </p:tav>
                                        <p:tav tm="100000">
                                          <p:val>
                                            <p:fltVal val="0"/>
                                          </p:val>
                                        </p:tav>
                                      </p:tavLst>
                                    </p:anim>
                                    <p:anim calcmode="lin" valueType="num">
                                      <p:cBhvr>
                                        <p:cTn id="73" dur="500"/>
                                        <p:tgtEl>
                                          <p:spTgt spid="57"/>
                                        </p:tgtEl>
                                        <p:attrNameLst>
                                          <p:attrName>ppt_x</p:attrName>
                                        </p:attrNameLst>
                                      </p:cBhvr>
                                      <p:tavLst>
                                        <p:tav tm="0">
                                          <p:val>
                                            <p:strVal val="ppt_x"/>
                                          </p:val>
                                        </p:tav>
                                        <p:tav tm="100000">
                                          <p:val>
                                            <p:fltVal val="0.5"/>
                                          </p:val>
                                        </p:tav>
                                      </p:tavLst>
                                    </p:anim>
                                    <p:anim calcmode="lin" valueType="num">
                                      <p:cBhvr>
                                        <p:cTn id="74" dur="500"/>
                                        <p:tgtEl>
                                          <p:spTgt spid="57"/>
                                        </p:tgtEl>
                                        <p:attrNameLst>
                                          <p:attrName>ppt_y</p:attrName>
                                        </p:attrNameLst>
                                      </p:cBhvr>
                                      <p:tavLst>
                                        <p:tav tm="0">
                                          <p:val>
                                            <p:strVal val="ppt_y"/>
                                          </p:val>
                                        </p:tav>
                                        <p:tav tm="100000">
                                          <p:val>
                                            <p:fltVal val="0.5"/>
                                          </p:val>
                                        </p:tav>
                                      </p:tavLst>
                                    </p:anim>
                                    <p:set>
                                      <p:cBhvr>
                                        <p:cTn id="75" dur="1" fill="hold">
                                          <p:stCondLst>
                                            <p:cond delay="499"/>
                                          </p:stCondLst>
                                        </p:cTn>
                                        <p:tgtEl>
                                          <p:spTgt spid="57"/>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10"/>
                                        <p:tgtEl>
                                          <p:spTgt spid="56"/>
                                        </p:tgtEl>
                                      </p:cBhvr>
                                    </p:animEffect>
                                    <p:set>
                                      <p:cBhvr>
                                        <p:cTn id="78" dur="1" fill="hold">
                                          <p:stCondLst>
                                            <p:cond delay="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79" restart="whenNotActive" fill="hold" evtFilter="cancelBubble" nodeType="interactiveSeq">
                <p:stCondLst>
                  <p:cond evt="onClick" delay="0">
                    <p:tgtEl>
                      <p:spTgt spid="59"/>
                    </p:tgtEl>
                  </p:cond>
                </p:stCondLst>
                <p:endSync evt="end" delay="0">
                  <p:rtn val="all"/>
                </p:endSync>
                <p:childTnLst>
                  <p:par>
                    <p:cTn id="80" fill="hold">
                      <p:stCondLst>
                        <p:cond delay="0"/>
                      </p:stCondLst>
                      <p:childTnLst>
                        <p:par>
                          <p:cTn id="81" fill="hold">
                            <p:stCondLst>
                              <p:cond delay="0"/>
                            </p:stCondLst>
                            <p:childTnLst>
                              <p:par>
                                <p:cTn id="82" presetID="23" presetClass="exit" presetSubtype="544" fill="hold" grpId="0" nodeType="clickEffect">
                                  <p:stCondLst>
                                    <p:cond delay="0"/>
                                  </p:stCondLst>
                                  <p:childTnLst>
                                    <p:anim calcmode="lin" valueType="num">
                                      <p:cBhvr>
                                        <p:cTn id="83" dur="500"/>
                                        <p:tgtEl>
                                          <p:spTgt spid="59"/>
                                        </p:tgtEl>
                                        <p:attrNameLst>
                                          <p:attrName>ppt_w</p:attrName>
                                        </p:attrNameLst>
                                      </p:cBhvr>
                                      <p:tavLst>
                                        <p:tav tm="0">
                                          <p:val>
                                            <p:strVal val="ppt_w"/>
                                          </p:val>
                                        </p:tav>
                                        <p:tav tm="100000">
                                          <p:val>
                                            <p:fltVal val="0"/>
                                          </p:val>
                                        </p:tav>
                                      </p:tavLst>
                                    </p:anim>
                                    <p:anim calcmode="lin" valueType="num">
                                      <p:cBhvr>
                                        <p:cTn id="84" dur="500"/>
                                        <p:tgtEl>
                                          <p:spTgt spid="59"/>
                                        </p:tgtEl>
                                        <p:attrNameLst>
                                          <p:attrName>ppt_h</p:attrName>
                                        </p:attrNameLst>
                                      </p:cBhvr>
                                      <p:tavLst>
                                        <p:tav tm="0">
                                          <p:val>
                                            <p:strVal val="ppt_h"/>
                                          </p:val>
                                        </p:tav>
                                        <p:tav tm="100000">
                                          <p:val>
                                            <p:fltVal val="0"/>
                                          </p:val>
                                        </p:tav>
                                      </p:tavLst>
                                    </p:anim>
                                    <p:anim calcmode="lin" valueType="num">
                                      <p:cBhvr>
                                        <p:cTn id="85" dur="500"/>
                                        <p:tgtEl>
                                          <p:spTgt spid="59"/>
                                        </p:tgtEl>
                                        <p:attrNameLst>
                                          <p:attrName>ppt_x</p:attrName>
                                        </p:attrNameLst>
                                      </p:cBhvr>
                                      <p:tavLst>
                                        <p:tav tm="0">
                                          <p:val>
                                            <p:strVal val="ppt_x"/>
                                          </p:val>
                                        </p:tav>
                                        <p:tav tm="100000">
                                          <p:val>
                                            <p:fltVal val="0.5"/>
                                          </p:val>
                                        </p:tav>
                                      </p:tavLst>
                                    </p:anim>
                                    <p:anim calcmode="lin" valueType="num">
                                      <p:cBhvr>
                                        <p:cTn id="86" dur="500"/>
                                        <p:tgtEl>
                                          <p:spTgt spid="59"/>
                                        </p:tgtEl>
                                        <p:attrNameLst>
                                          <p:attrName>ppt_y</p:attrName>
                                        </p:attrNameLst>
                                      </p:cBhvr>
                                      <p:tavLst>
                                        <p:tav tm="0">
                                          <p:val>
                                            <p:strVal val="ppt_y"/>
                                          </p:val>
                                        </p:tav>
                                        <p:tav tm="100000">
                                          <p:val>
                                            <p:fltVal val="0.5"/>
                                          </p:val>
                                        </p:tav>
                                      </p:tavLst>
                                    </p:anim>
                                    <p:set>
                                      <p:cBhvr>
                                        <p:cTn id="87" dur="1" fill="hold">
                                          <p:stCondLst>
                                            <p:cond delay="499"/>
                                          </p:stCondLst>
                                        </p:cTn>
                                        <p:tgtEl>
                                          <p:spTgt spid="59"/>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10"/>
                                        <p:tgtEl>
                                          <p:spTgt spid="58"/>
                                        </p:tgtEl>
                                      </p:cBhvr>
                                    </p:animEffect>
                                    <p:set>
                                      <p:cBhvr>
                                        <p:cTn id="90" dur="1" fill="hold">
                                          <p:stCondLst>
                                            <p:cond delay="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91" restart="whenNotActive" fill="hold" evtFilter="cancelBubble" nodeType="interactiveSeq">
                <p:stCondLst>
                  <p:cond evt="onClick" delay="0">
                    <p:tgtEl>
                      <p:spTgt spid="61"/>
                    </p:tgtEl>
                  </p:cond>
                </p:stCondLst>
                <p:endSync evt="end" delay="0">
                  <p:rtn val="all"/>
                </p:endSync>
                <p:childTnLst>
                  <p:par>
                    <p:cTn id="92" fill="hold">
                      <p:stCondLst>
                        <p:cond delay="0"/>
                      </p:stCondLst>
                      <p:childTnLst>
                        <p:par>
                          <p:cTn id="93" fill="hold">
                            <p:stCondLst>
                              <p:cond delay="0"/>
                            </p:stCondLst>
                            <p:childTnLst>
                              <p:par>
                                <p:cTn id="94" presetID="23" presetClass="exit" presetSubtype="544" fill="hold" grpId="0" nodeType="clickEffect">
                                  <p:stCondLst>
                                    <p:cond delay="0"/>
                                  </p:stCondLst>
                                  <p:childTnLst>
                                    <p:anim calcmode="lin" valueType="num">
                                      <p:cBhvr>
                                        <p:cTn id="95" dur="500"/>
                                        <p:tgtEl>
                                          <p:spTgt spid="61"/>
                                        </p:tgtEl>
                                        <p:attrNameLst>
                                          <p:attrName>ppt_w</p:attrName>
                                        </p:attrNameLst>
                                      </p:cBhvr>
                                      <p:tavLst>
                                        <p:tav tm="0">
                                          <p:val>
                                            <p:strVal val="ppt_w"/>
                                          </p:val>
                                        </p:tav>
                                        <p:tav tm="100000">
                                          <p:val>
                                            <p:fltVal val="0"/>
                                          </p:val>
                                        </p:tav>
                                      </p:tavLst>
                                    </p:anim>
                                    <p:anim calcmode="lin" valueType="num">
                                      <p:cBhvr>
                                        <p:cTn id="96" dur="500"/>
                                        <p:tgtEl>
                                          <p:spTgt spid="61"/>
                                        </p:tgtEl>
                                        <p:attrNameLst>
                                          <p:attrName>ppt_h</p:attrName>
                                        </p:attrNameLst>
                                      </p:cBhvr>
                                      <p:tavLst>
                                        <p:tav tm="0">
                                          <p:val>
                                            <p:strVal val="ppt_h"/>
                                          </p:val>
                                        </p:tav>
                                        <p:tav tm="100000">
                                          <p:val>
                                            <p:fltVal val="0"/>
                                          </p:val>
                                        </p:tav>
                                      </p:tavLst>
                                    </p:anim>
                                    <p:anim calcmode="lin" valueType="num">
                                      <p:cBhvr>
                                        <p:cTn id="97" dur="500"/>
                                        <p:tgtEl>
                                          <p:spTgt spid="61"/>
                                        </p:tgtEl>
                                        <p:attrNameLst>
                                          <p:attrName>ppt_x</p:attrName>
                                        </p:attrNameLst>
                                      </p:cBhvr>
                                      <p:tavLst>
                                        <p:tav tm="0">
                                          <p:val>
                                            <p:strVal val="ppt_x"/>
                                          </p:val>
                                        </p:tav>
                                        <p:tav tm="100000">
                                          <p:val>
                                            <p:fltVal val="0.5"/>
                                          </p:val>
                                        </p:tav>
                                      </p:tavLst>
                                    </p:anim>
                                    <p:anim calcmode="lin" valueType="num">
                                      <p:cBhvr>
                                        <p:cTn id="98" dur="500"/>
                                        <p:tgtEl>
                                          <p:spTgt spid="61"/>
                                        </p:tgtEl>
                                        <p:attrNameLst>
                                          <p:attrName>ppt_y</p:attrName>
                                        </p:attrNameLst>
                                      </p:cBhvr>
                                      <p:tavLst>
                                        <p:tav tm="0">
                                          <p:val>
                                            <p:strVal val="ppt_y"/>
                                          </p:val>
                                        </p:tav>
                                        <p:tav tm="100000">
                                          <p:val>
                                            <p:fltVal val="0.5"/>
                                          </p:val>
                                        </p:tav>
                                      </p:tavLst>
                                    </p:anim>
                                    <p:set>
                                      <p:cBhvr>
                                        <p:cTn id="99" dur="1" fill="hold">
                                          <p:stCondLst>
                                            <p:cond delay="499"/>
                                          </p:stCondLst>
                                        </p:cTn>
                                        <p:tgtEl>
                                          <p:spTgt spid="61"/>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10"/>
                                        <p:tgtEl>
                                          <p:spTgt spid="60"/>
                                        </p:tgtEl>
                                      </p:cBhvr>
                                    </p:animEffect>
                                    <p:set>
                                      <p:cBhvr>
                                        <p:cTn id="102" dur="1" fill="hold">
                                          <p:stCondLst>
                                            <p:cond delay="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03" restart="whenNotActive" fill="hold" evtFilter="cancelBubble" nodeType="interactiveSeq">
                <p:stCondLst>
                  <p:cond evt="onClick" delay="0">
                    <p:tgtEl>
                      <p:spTgt spid="63"/>
                    </p:tgtEl>
                  </p:cond>
                </p:stCondLst>
                <p:endSync evt="end" delay="0">
                  <p:rtn val="all"/>
                </p:endSync>
                <p:childTnLst>
                  <p:par>
                    <p:cTn id="104" fill="hold">
                      <p:stCondLst>
                        <p:cond delay="0"/>
                      </p:stCondLst>
                      <p:childTnLst>
                        <p:par>
                          <p:cTn id="105" fill="hold">
                            <p:stCondLst>
                              <p:cond delay="0"/>
                            </p:stCondLst>
                            <p:childTnLst>
                              <p:par>
                                <p:cTn id="106" presetID="23" presetClass="exit" presetSubtype="544" fill="hold" grpId="0" nodeType="clickEffect">
                                  <p:stCondLst>
                                    <p:cond delay="0"/>
                                  </p:stCondLst>
                                  <p:childTnLst>
                                    <p:anim calcmode="lin" valueType="num">
                                      <p:cBhvr>
                                        <p:cTn id="107" dur="500"/>
                                        <p:tgtEl>
                                          <p:spTgt spid="63"/>
                                        </p:tgtEl>
                                        <p:attrNameLst>
                                          <p:attrName>ppt_w</p:attrName>
                                        </p:attrNameLst>
                                      </p:cBhvr>
                                      <p:tavLst>
                                        <p:tav tm="0">
                                          <p:val>
                                            <p:strVal val="ppt_w"/>
                                          </p:val>
                                        </p:tav>
                                        <p:tav tm="100000">
                                          <p:val>
                                            <p:fltVal val="0"/>
                                          </p:val>
                                        </p:tav>
                                      </p:tavLst>
                                    </p:anim>
                                    <p:anim calcmode="lin" valueType="num">
                                      <p:cBhvr>
                                        <p:cTn id="108" dur="500"/>
                                        <p:tgtEl>
                                          <p:spTgt spid="63"/>
                                        </p:tgtEl>
                                        <p:attrNameLst>
                                          <p:attrName>ppt_h</p:attrName>
                                        </p:attrNameLst>
                                      </p:cBhvr>
                                      <p:tavLst>
                                        <p:tav tm="0">
                                          <p:val>
                                            <p:strVal val="ppt_h"/>
                                          </p:val>
                                        </p:tav>
                                        <p:tav tm="100000">
                                          <p:val>
                                            <p:fltVal val="0"/>
                                          </p:val>
                                        </p:tav>
                                      </p:tavLst>
                                    </p:anim>
                                    <p:anim calcmode="lin" valueType="num">
                                      <p:cBhvr>
                                        <p:cTn id="109" dur="500"/>
                                        <p:tgtEl>
                                          <p:spTgt spid="63"/>
                                        </p:tgtEl>
                                        <p:attrNameLst>
                                          <p:attrName>ppt_x</p:attrName>
                                        </p:attrNameLst>
                                      </p:cBhvr>
                                      <p:tavLst>
                                        <p:tav tm="0">
                                          <p:val>
                                            <p:strVal val="ppt_x"/>
                                          </p:val>
                                        </p:tav>
                                        <p:tav tm="100000">
                                          <p:val>
                                            <p:fltVal val="0.5"/>
                                          </p:val>
                                        </p:tav>
                                      </p:tavLst>
                                    </p:anim>
                                    <p:anim calcmode="lin" valueType="num">
                                      <p:cBhvr>
                                        <p:cTn id="110" dur="500"/>
                                        <p:tgtEl>
                                          <p:spTgt spid="63"/>
                                        </p:tgtEl>
                                        <p:attrNameLst>
                                          <p:attrName>ppt_y</p:attrName>
                                        </p:attrNameLst>
                                      </p:cBhvr>
                                      <p:tavLst>
                                        <p:tav tm="0">
                                          <p:val>
                                            <p:strVal val="ppt_y"/>
                                          </p:val>
                                        </p:tav>
                                        <p:tav tm="100000">
                                          <p:val>
                                            <p:fltVal val="0.5"/>
                                          </p:val>
                                        </p:tav>
                                      </p:tavLst>
                                    </p:anim>
                                    <p:set>
                                      <p:cBhvr>
                                        <p:cTn id="111" dur="1" fill="hold">
                                          <p:stCondLst>
                                            <p:cond delay="499"/>
                                          </p:stCondLst>
                                        </p:cTn>
                                        <p:tgtEl>
                                          <p:spTgt spid="63"/>
                                        </p:tgtEl>
                                        <p:attrNameLst>
                                          <p:attrName>style.visibility</p:attrName>
                                        </p:attrNameLst>
                                      </p:cBhvr>
                                      <p:to>
                                        <p:strVal val="hidden"/>
                                      </p:to>
                                    </p:set>
                                  </p:childTnLst>
                                </p:cTn>
                              </p:par>
                              <p:par>
                                <p:cTn id="112" presetID="10" presetClass="exit" presetSubtype="0" fill="hold" grpId="0" nodeType="withEffect">
                                  <p:stCondLst>
                                    <p:cond delay="0"/>
                                  </p:stCondLst>
                                  <p:childTnLst>
                                    <p:animEffect transition="out" filter="fade">
                                      <p:cBhvr>
                                        <p:cTn id="113" dur="10"/>
                                        <p:tgtEl>
                                          <p:spTgt spid="62"/>
                                        </p:tgtEl>
                                      </p:cBhvr>
                                    </p:animEffect>
                                    <p:set>
                                      <p:cBhvr>
                                        <p:cTn id="114" dur="1" fill="hold">
                                          <p:stCondLst>
                                            <p:cond delay="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115" restart="whenNotActive" fill="hold" evtFilter="cancelBubble" nodeType="interactiveSeq">
                <p:stCondLst>
                  <p:cond evt="onClick" delay="0">
                    <p:tgtEl>
                      <p:spTgt spid="65"/>
                    </p:tgtEl>
                  </p:cond>
                </p:stCondLst>
                <p:endSync evt="end" delay="0">
                  <p:rtn val="all"/>
                </p:endSync>
                <p:childTnLst>
                  <p:par>
                    <p:cTn id="116" fill="hold">
                      <p:stCondLst>
                        <p:cond delay="0"/>
                      </p:stCondLst>
                      <p:childTnLst>
                        <p:par>
                          <p:cTn id="117" fill="hold">
                            <p:stCondLst>
                              <p:cond delay="0"/>
                            </p:stCondLst>
                            <p:childTnLst>
                              <p:par>
                                <p:cTn id="118" presetID="23" presetClass="exit" presetSubtype="544" fill="hold" grpId="0" nodeType="clickEffect">
                                  <p:stCondLst>
                                    <p:cond delay="0"/>
                                  </p:stCondLst>
                                  <p:childTnLst>
                                    <p:anim calcmode="lin" valueType="num">
                                      <p:cBhvr>
                                        <p:cTn id="119" dur="500"/>
                                        <p:tgtEl>
                                          <p:spTgt spid="65"/>
                                        </p:tgtEl>
                                        <p:attrNameLst>
                                          <p:attrName>ppt_w</p:attrName>
                                        </p:attrNameLst>
                                      </p:cBhvr>
                                      <p:tavLst>
                                        <p:tav tm="0">
                                          <p:val>
                                            <p:strVal val="ppt_w"/>
                                          </p:val>
                                        </p:tav>
                                        <p:tav tm="100000">
                                          <p:val>
                                            <p:fltVal val="0"/>
                                          </p:val>
                                        </p:tav>
                                      </p:tavLst>
                                    </p:anim>
                                    <p:anim calcmode="lin" valueType="num">
                                      <p:cBhvr>
                                        <p:cTn id="120" dur="500"/>
                                        <p:tgtEl>
                                          <p:spTgt spid="65"/>
                                        </p:tgtEl>
                                        <p:attrNameLst>
                                          <p:attrName>ppt_h</p:attrName>
                                        </p:attrNameLst>
                                      </p:cBhvr>
                                      <p:tavLst>
                                        <p:tav tm="0">
                                          <p:val>
                                            <p:strVal val="ppt_h"/>
                                          </p:val>
                                        </p:tav>
                                        <p:tav tm="100000">
                                          <p:val>
                                            <p:fltVal val="0"/>
                                          </p:val>
                                        </p:tav>
                                      </p:tavLst>
                                    </p:anim>
                                    <p:anim calcmode="lin" valueType="num">
                                      <p:cBhvr>
                                        <p:cTn id="121" dur="500"/>
                                        <p:tgtEl>
                                          <p:spTgt spid="65"/>
                                        </p:tgtEl>
                                        <p:attrNameLst>
                                          <p:attrName>ppt_x</p:attrName>
                                        </p:attrNameLst>
                                      </p:cBhvr>
                                      <p:tavLst>
                                        <p:tav tm="0">
                                          <p:val>
                                            <p:strVal val="ppt_x"/>
                                          </p:val>
                                        </p:tav>
                                        <p:tav tm="100000">
                                          <p:val>
                                            <p:fltVal val="0.5"/>
                                          </p:val>
                                        </p:tav>
                                      </p:tavLst>
                                    </p:anim>
                                    <p:anim calcmode="lin" valueType="num">
                                      <p:cBhvr>
                                        <p:cTn id="122" dur="500"/>
                                        <p:tgtEl>
                                          <p:spTgt spid="65"/>
                                        </p:tgtEl>
                                        <p:attrNameLst>
                                          <p:attrName>ppt_y</p:attrName>
                                        </p:attrNameLst>
                                      </p:cBhvr>
                                      <p:tavLst>
                                        <p:tav tm="0">
                                          <p:val>
                                            <p:strVal val="ppt_y"/>
                                          </p:val>
                                        </p:tav>
                                        <p:tav tm="100000">
                                          <p:val>
                                            <p:fltVal val="0.5"/>
                                          </p:val>
                                        </p:tav>
                                      </p:tavLst>
                                    </p:anim>
                                    <p:set>
                                      <p:cBhvr>
                                        <p:cTn id="123" dur="1" fill="hold">
                                          <p:stCondLst>
                                            <p:cond delay="499"/>
                                          </p:stCondLst>
                                        </p:cTn>
                                        <p:tgtEl>
                                          <p:spTgt spid="65"/>
                                        </p:tgtEl>
                                        <p:attrNameLst>
                                          <p:attrName>style.visibility</p:attrName>
                                        </p:attrNameLst>
                                      </p:cBhvr>
                                      <p:to>
                                        <p:strVal val="hidden"/>
                                      </p:to>
                                    </p:set>
                                  </p:childTnLst>
                                </p:cTn>
                              </p:par>
                              <p:par>
                                <p:cTn id="124" presetID="10" presetClass="exit" presetSubtype="0" fill="hold" grpId="0" nodeType="withEffect">
                                  <p:stCondLst>
                                    <p:cond delay="0"/>
                                  </p:stCondLst>
                                  <p:childTnLst>
                                    <p:animEffect transition="out" filter="fade">
                                      <p:cBhvr>
                                        <p:cTn id="125" dur="10"/>
                                        <p:tgtEl>
                                          <p:spTgt spid="64"/>
                                        </p:tgtEl>
                                      </p:cBhvr>
                                    </p:animEffect>
                                    <p:set>
                                      <p:cBhvr>
                                        <p:cTn id="126" dur="1" fill="hold">
                                          <p:stCondLst>
                                            <p:cond delay="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27" restart="whenNotActive" fill="hold" evtFilter="cancelBubble" nodeType="interactiveSeq">
                <p:stCondLst>
                  <p:cond evt="onClick" delay="0">
                    <p:tgtEl>
                      <p:spTgt spid="67"/>
                    </p:tgtEl>
                  </p:cond>
                </p:stCondLst>
                <p:endSync evt="end" delay="0">
                  <p:rtn val="all"/>
                </p:endSync>
                <p:childTnLst>
                  <p:par>
                    <p:cTn id="128" fill="hold">
                      <p:stCondLst>
                        <p:cond delay="0"/>
                      </p:stCondLst>
                      <p:childTnLst>
                        <p:par>
                          <p:cTn id="129" fill="hold">
                            <p:stCondLst>
                              <p:cond delay="0"/>
                            </p:stCondLst>
                            <p:childTnLst>
                              <p:par>
                                <p:cTn id="130" presetID="23" presetClass="exit" presetSubtype="544" fill="hold" grpId="0" nodeType="clickEffect">
                                  <p:stCondLst>
                                    <p:cond delay="0"/>
                                  </p:stCondLst>
                                  <p:childTnLst>
                                    <p:anim calcmode="lin" valueType="num">
                                      <p:cBhvr>
                                        <p:cTn id="131" dur="500"/>
                                        <p:tgtEl>
                                          <p:spTgt spid="67"/>
                                        </p:tgtEl>
                                        <p:attrNameLst>
                                          <p:attrName>ppt_w</p:attrName>
                                        </p:attrNameLst>
                                      </p:cBhvr>
                                      <p:tavLst>
                                        <p:tav tm="0">
                                          <p:val>
                                            <p:strVal val="ppt_w"/>
                                          </p:val>
                                        </p:tav>
                                        <p:tav tm="100000">
                                          <p:val>
                                            <p:fltVal val="0"/>
                                          </p:val>
                                        </p:tav>
                                      </p:tavLst>
                                    </p:anim>
                                    <p:anim calcmode="lin" valueType="num">
                                      <p:cBhvr>
                                        <p:cTn id="132" dur="500"/>
                                        <p:tgtEl>
                                          <p:spTgt spid="67"/>
                                        </p:tgtEl>
                                        <p:attrNameLst>
                                          <p:attrName>ppt_h</p:attrName>
                                        </p:attrNameLst>
                                      </p:cBhvr>
                                      <p:tavLst>
                                        <p:tav tm="0">
                                          <p:val>
                                            <p:strVal val="ppt_h"/>
                                          </p:val>
                                        </p:tav>
                                        <p:tav tm="100000">
                                          <p:val>
                                            <p:fltVal val="0"/>
                                          </p:val>
                                        </p:tav>
                                      </p:tavLst>
                                    </p:anim>
                                    <p:anim calcmode="lin" valueType="num">
                                      <p:cBhvr>
                                        <p:cTn id="133" dur="500"/>
                                        <p:tgtEl>
                                          <p:spTgt spid="67"/>
                                        </p:tgtEl>
                                        <p:attrNameLst>
                                          <p:attrName>ppt_x</p:attrName>
                                        </p:attrNameLst>
                                      </p:cBhvr>
                                      <p:tavLst>
                                        <p:tav tm="0">
                                          <p:val>
                                            <p:strVal val="ppt_x"/>
                                          </p:val>
                                        </p:tav>
                                        <p:tav tm="100000">
                                          <p:val>
                                            <p:fltVal val="0.5"/>
                                          </p:val>
                                        </p:tav>
                                      </p:tavLst>
                                    </p:anim>
                                    <p:anim calcmode="lin" valueType="num">
                                      <p:cBhvr>
                                        <p:cTn id="134" dur="500"/>
                                        <p:tgtEl>
                                          <p:spTgt spid="67"/>
                                        </p:tgtEl>
                                        <p:attrNameLst>
                                          <p:attrName>ppt_y</p:attrName>
                                        </p:attrNameLst>
                                      </p:cBhvr>
                                      <p:tavLst>
                                        <p:tav tm="0">
                                          <p:val>
                                            <p:strVal val="ppt_y"/>
                                          </p:val>
                                        </p:tav>
                                        <p:tav tm="100000">
                                          <p:val>
                                            <p:fltVal val="0.5"/>
                                          </p:val>
                                        </p:tav>
                                      </p:tavLst>
                                    </p:anim>
                                    <p:set>
                                      <p:cBhvr>
                                        <p:cTn id="135" dur="1" fill="hold">
                                          <p:stCondLst>
                                            <p:cond delay="499"/>
                                          </p:stCondLst>
                                        </p:cTn>
                                        <p:tgtEl>
                                          <p:spTgt spid="67"/>
                                        </p:tgtEl>
                                        <p:attrNameLst>
                                          <p:attrName>style.visibility</p:attrName>
                                        </p:attrNameLst>
                                      </p:cBhvr>
                                      <p:to>
                                        <p:strVal val="hidden"/>
                                      </p:to>
                                    </p:set>
                                  </p:childTnLst>
                                </p:cTn>
                              </p:par>
                              <p:par>
                                <p:cTn id="136" presetID="10" presetClass="exit" presetSubtype="0" fill="hold" grpId="0" nodeType="withEffect">
                                  <p:stCondLst>
                                    <p:cond delay="0"/>
                                  </p:stCondLst>
                                  <p:childTnLst>
                                    <p:animEffect transition="out" filter="fade">
                                      <p:cBhvr>
                                        <p:cTn id="137" dur="10"/>
                                        <p:tgtEl>
                                          <p:spTgt spid="66"/>
                                        </p:tgtEl>
                                      </p:cBhvr>
                                    </p:animEffect>
                                    <p:set>
                                      <p:cBhvr>
                                        <p:cTn id="138" dur="1" fill="hold">
                                          <p:stCondLst>
                                            <p:cond delay="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139" restart="whenNotActive" fill="hold" evtFilter="cancelBubble" nodeType="interactiveSeq">
                <p:stCondLst>
                  <p:cond evt="onClick" delay="0">
                    <p:tgtEl>
                      <p:spTgt spid="69"/>
                    </p:tgtEl>
                  </p:cond>
                </p:stCondLst>
                <p:endSync evt="end" delay="0">
                  <p:rtn val="all"/>
                </p:endSync>
                <p:childTnLst>
                  <p:par>
                    <p:cTn id="140" fill="hold">
                      <p:stCondLst>
                        <p:cond delay="0"/>
                      </p:stCondLst>
                      <p:childTnLst>
                        <p:par>
                          <p:cTn id="141" fill="hold">
                            <p:stCondLst>
                              <p:cond delay="0"/>
                            </p:stCondLst>
                            <p:childTnLst>
                              <p:par>
                                <p:cTn id="142" presetID="23" presetClass="exit" presetSubtype="544" fill="hold" grpId="0" nodeType="clickEffect">
                                  <p:stCondLst>
                                    <p:cond delay="0"/>
                                  </p:stCondLst>
                                  <p:childTnLst>
                                    <p:anim calcmode="lin" valueType="num">
                                      <p:cBhvr>
                                        <p:cTn id="143" dur="500"/>
                                        <p:tgtEl>
                                          <p:spTgt spid="69"/>
                                        </p:tgtEl>
                                        <p:attrNameLst>
                                          <p:attrName>ppt_w</p:attrName>
                                        </p:attrNameLst>
                                      </p:cBhvr>
                                      <p:tavLst>
                                        <p:tav tm="0">
                                          <p:val>
                                            <p:strVal val="ppt_w"/>
                                          </p:val>
                                        </p:tav>
                                        <p:tav tm="100000">
                                          <p:val>
                                            <p:fltVal val="0"/>
                                          </p:val>
                                        </p:tav>
                                      </p:tavLst>
                                    </p:anim>
                                    <p:anim calcmode="lin" valueType="num">
                                      <p:cBhvr>
                                        <p:cTn id="144" dur="500"/>
                                        <p:tgtEl>
                                          <p:spTgt spid="69"/>
                                        </p:tgtEl>
                                        <p:attrNameLst>
                                          <p:attrName>ppt_h</p:attrName>
                                        </p:attrNameLst>
                                      </p:cBhvr>
                                      <p:tavLst>
                                        <p:tav tm="0">
                                          <p:val>
                                            <p:strVal val="ppt_h"/>
                                          </p:val>
                                        </p:tav>
                                        <p:tav tm="100000">
                                          <p:val>
                                            <p:fltVal val="0"/>
                                          </p:val>
                                        </p:tav>
                                      </p:tavLst>
                                    </p:anim>
                                    <p:anim calcmode="lin" valueType="num">
                                      <p:cBhvr>
                                        <p:cTn id="145" dur="500"/>
                                        <p:tgtEl>
                                          <p:spTgt spid="69"/>
                                        </p:tgtEl>
                                        <p:attrNameLst>
                                          <p:attrName>ppt_x</p:attrName>
                                        </p:attrNameLst>
                                      </p:cBhvr>
                                      <p:tavLst>
                                        <p:tav tm="0">
                                          <p:val>
                                            <p:strVal val="ppt_x"/>
                                          </p:val>
                                        </p:tav>
                                        <p:tav tm="100000">
                                          <p:val>
                                            <p:fltVal val="0.5"/>
                                          </p:val>
                                        </p:tav>
                                      </p:tavLst>
                                    </p:anim>
                                    <p:anim calcmode="lin" valueType="num">
                                      <p:cBhvr>
                                        <p:cTn id="146" dur="500"/>
                                        <p:tgtEl>
                                          <p:spTgt spid="69"/>
                                        </p:tgtEl>
                                        <p:attrNameLst>
                                          <p:attrName>ppt_y</p:attrName>
                                        </p:attrNameLst>
                                      </p:cBhvr>
                                      <p:tavLst>
                                        <p:tav tm="0">
                                          <p:val>
                                            <p:strVal val="ppt_y"/>
                                          </p:val>
                                        </p:tav>
                                        <p:tav tm="100000">
                                          <p:val>
                                            <p:fltVal val="0.5"/>
                                          </p:val>
                                        </p:tav>
                                      </p:tavLst>
                                    </p:anim>
                                    <p:set>
                                      <p:cBhvr>
                                        <p:cTn id="147" dur="1" fill="hold">
                                          <p:stCondLst>
                                            <p:cond delay="499"/>
                                          </p:stCondLst>
                                        </p:cTn>
                                        <p:tgtEl>
                                          <p:spTgt spid="69"/>
                                        </p:tgtEl>
                                        <p:attrNameLst>
                                          <p:attrName>style.visibility</p:attrName>
                                        </p:attrNameLst>
                                      </p:cBhvr>
                                      <p:to>
                                        <p:strVal val="hidden"/>
                                      </p:to>
                                    </p:set>
                                  </p:childTnLst>
                                </p:cTn>
                              </p:par>
                              <p:par>
                                <p:cTn id="148" presetID="10" presetClass="exit" presetSubtype="0" fill="hold" grpId="0" nodeType="withEffect">
                                  <p:stCondLst>
                                    <p:cond delay="0"/>
                                  </p:stCondLst>
                                  <p:childTnLst>
                                    <p:animEffect transition="out" filter="fade">
                                      <p:cBhvr>
                                        <p:cTn id="149" dur="10"/>
                                        <p:tgtEl>
                                          <p:spTgt spid="68"/>
                                        </p:tgtEl>
                                      </p:cBhvr>
                                    </p:animEffect>
                                    <p:set>
                                      <p:cBhvr>
                                        <p:cTn id="150" dur="1" fill="hold">
                                          <p:stCondLst>
                                            <p:cond delay="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bldLst>
      <p:bldP spid="29" grpId="0"/>
      <p:bldP spid="51" grpId="0" animBg="1"/>
      <p:bldP spid="51" grpId="1" animBg="1"/>
      <p:bldP spid="52" grpId="0"/>
      <p:bldP spid="53" grpId="0" animBg="1"/>
      <p:bldP spid="53" grpId="1" animBg="1"/>
      <p:bldP spid="54" grpId="0"/>
      <p:bldP spid="55" grpId="0" animBg="1"/>
      <p:bldP spid="55" grpId="1" animBg="1"/>
      <p:bldP spid="56" grpId="0"/>
      <p:bldP spid="57" grpId="0" animBg="1"/>
      <p:bldP spid="57" grpId="1" animBg="1"/>
      <p:bldP spid="58" grpId="0"/>
      <p:bldP spid="59" grpId="0" animBg="1"/>
      <p:bldP spid="59" grpId="1" animBg="1"/>
      <p:bldP spid="60" grpId="0"/>
      <p:bldP spid="61" grpId="0" animBg="1"/>
      <p:bldP spid="61" grpId="1" animBg="1"/>
      <p:bldP spid="62" grpId="0"/>
      <p:bldP spid="63" grpId="0" animBg="1"/>
      <p:bldP spid="63" grpId="1" animBg="1"/>
      <p:bldP spid="64" grpId="0"/>
      <p:bldP spid="65" grpId="0" animBg="1"/>
      <p:bldP spid="65" grpId="1" animBg="1"/>
      <p:bldP spid="66" grpId="0"/>
      <p:bldP spid="67" grpId="0" animBg="1"/>
      <p:bldP spid="67" grpId="1" animBg="1"/>
      <p:bldP spid="68" grpId="0"/>
      <p:bldP spid="69" grpId="0" animBg="1"/>
      <p:bldP spid="69" grpId="1" animBg="1"/>
      <p:bldP spid="7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5" y="597386"/>
            <a:ext cx="9100740" cy="4547702"/>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3907705" y="5433113"/>
            <a:ext cx="3951479" cy="847696"/>
            <a:chOff x="5210272" y="5432319"/>
            <a:chExt cx="5268637" cy="847696"/>
          </a:xfrm>
        </p:grpSpPr>
        <p:sp>
          <p:nvSpPr>
            <p:cNvPr id="25" name="Rectangle 5"/>
            <p:cNvSpPr/>
            <p:nvPr/>
          </p:nvSpPr>
          <p:spPr bwMode="auto">
            <a:xfrm>
              <a:off x="5442041" y="5467507"/>
              <a:ext cx="5036868"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zh-CN" altLang="en-US" sz="10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此处添加详细文本描述，建议与标题相关并符合整体语言风格，语言描述尽量简洁生动。尽量将每页幻灯片的字数控制在 </a:t>
              </a:r>
              <a:r>
                <a:rPr kumimoji="0" lang="en-US" altLang="zh-CN" sz="10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mn-ea"/>
                  <a:sym typeface="+mn-lt"/>
                </a:rPr>
                <a:t>200</a:t>
              </a:r>
              <a:r>
                <a:rPr kumimoji="0" lang="zh-CN" altLang="en-US" sz="10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mn-ea"/>
                  <a:sym typeface="+mn-lt"/>
                </a:rPr>
                <a:t>字以内。</a:t>
              </a:r>
              <a:endParaRPr kumimoji="0" lang="en-US" altLang="zh-CN" sz="10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mn-ea"/>
                <a:sym typeface="+mn-lt"/>
              </a:endParaRPr>
            </a:p>
          </p:txBody>
        </p:sp>
        <p:cxnSp>
          <p:nvCxnSpPr>
            <p:cNvPr id="23" name="直接连接符 22"/>
            <p:cNvCxnSpPr/>
            <p:nvPr/>
          </p:nvCxnSpPr>
          <p:spPr>
            <a:xfrm>
              <a:off x="5210272" y="5432319"/>
              <a:ext cx="2966458" cy="0"/>
            </a:xfrm>
            <a:prstGeom prst="line">
              <a:avLst/>
            </a:prstGeom>
            <a:noFill/>
            <a:ln w="19050" cap="flat" cmpd="sng" algn="ctr">
              <a:solidFill>
                <a:srgbClr val="E7E6E6">
                  <a:lumMod val="50000"/>
                </a:srgbClr>
              </a:solidFill>
              <a:prstDash val="sysDot"/>
              <a:miter lim="800000"/>
              <a:tailEnd type="oval"/>
            </a:ln>
            <a:effectLst/>
          </p:spPr>
        </p:cxnSp>
      </p:grpSp>
      <p:sp>
        <p:nvSpPr>
          <p:cNvPr id="6" name="Rectangle 5"/>
          <p:cNvSpPr/>
          <p:nvPr/>
        </p:nvSpPr>
        <p:spPr>
          <a:xfrm>
            <a:off x="4860032" y="78528"/>
            <a:ext cx="193277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latin typeface="Times New Roman" panose="02020603050405020304" pitchFamily="18" charset="0"/>
              </a:rPr>
              <a:t>LUẬT CHƠI</a:t>
            </a:r>
            <a:endParaRPr kumimoji="0" lang="en-US" sz="2400" b="0" i="0" u="none" strike="noStrike" kern="1200" cap="none" spc="0" normalizeH="0" baseline="0" noProof="0" dirty="0">
              <a:ln>
                <a:noFill/>
              </a:ln>
              <a:solidFill>
                <a:srgbClr val="FF0000"/>
              </a:solidFill>
              <a:effectLst/>
              <a:uLnTx/>
              <a:uFillTx/>
              <a:latin typeface="Times New Roman"/>
            </a:endParaRPr>
          </a:p>
        </p:txBody>
      </p:sp>
      <p:pic>
        <p:nvPicPr>
          <p:cNvPr id="5122" name="Picture 2" descr="Tổng hợp hình nền powerpoint đẹp mê ly cho máy tí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828218"/>
            <a:ext cx="5827881" cy="40684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19872" y="1092729"/>
            <a:ext cx="5184576" cy="3539430"/>
          </a:xfrm>
          <a:prstGeom prst="rect">
            <a:avLst/>
          </a:prstGeom>
        </p:spPr>
        <p:txBody>
          <a:bodyPr wrap="square">
            <a:spAutoFit/>
          </a:bodyPr>
          <a:lstStyle/>
          <a:p>
            <a:r>
              <a:rPr lang="en-US" sz="2800" dirty="0" err="1" smtClean="0">
                <a:latin typeface="Times New Roman" panose="02020603050405020304" pitchFamily="18" charset="0"/>
                <a:ea typeface="Calibri" panose="020F0502020204030204" pitchFamily="34" charset="0"/>
              </a:rPr>
              <a:t>Mỗi</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em</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lựa</a:t>
            </a: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chọn</a:t>
            </a:r>
            <a:r>
              <a:rPr lang="en-US" sz="2800" dirty="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một</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ngôi</a:t>
            </a: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sao</a:t>
            </a:r>
            <a:r>
              <a:rPr lang="en-US" sz="2800" dirty="0">
                <a:latin typeface="Times New Roman" panose="02020603050405020304" pitchFamily="18" charset="0"/>
                <a:ea typeface="Calibri" panose="020F0502020204030204" pitchFamily="34" charset="0"/>
              </a:rPr>
              <a:t> may </a:t>
            </a:r>
            <a:r>
              <a:rPr lang="en-US" sz="2800" dirty="0" err="1">
                <a:latin typeface="Times New Roman" panose="02020603050405020304" pitchFamily="18" charset="0"/>
                <a:ea typeface="Calibri" panose="020F0502020204030204" pitchFamily="34" charset="0"/>
              </a:rPr>
              <a:t>mắn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bên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trong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mỗi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ngôi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sao</a:t>
            </a:r>
            <a:r>
              <a:rPr lang="en-US" sz="2800" dirty="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có</a:t>
            </a: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một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câu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hỏi</a:t>
            </a:r>
            <a:r>
              <a:rPr lang="en-US" sz="2800" dirty="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Em</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hãy</a:t>
            </a: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suy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nghĩ</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trong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vòng</a:t>
            </a:r>
            <a:r>
              <a:rPr lang="en-US" sz="2800" dirty="0">
                <a:latin typeface="Times New Roman" panose="02020603050405020304" pitchFamily="18" charset="0"/>
                <a:ea typeface="Calibri" panose="020F0502020204030204" pitchFamily="34" charset="0"/>
              </a:rPr>
              <a:t> 30 </a:t>
            </a:r>
            <a:r>
              <a:rPr lang="en-US" sz="2800" dirty="0" err="1">
                <a:latin typeface="Times New Roman" panose="02020603050405020304" pitchFamily="18" charset="0"/>
                <a:ea typeface="Calibri" panose="020F0502020204030204" pitchFamily="34" charset="0"/>
              </a:rPr>
              <a:t>giây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Nếu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đúng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sẽ</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được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nhận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một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phần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quà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Nếu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sai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sẽ</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nhường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quyền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cho</a:t>
            </a:r>
            <a:r>
              <a:rPr lang="en-US" sz="2800" dirty="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bạn</a:t>
            </a: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khác</a:t>
            </a:r>
            <a:r>
              <a:rPr lang="en-US" sz="2800" dirty="0">
                <a:latin typeface="Times New Roman" panose="02020603050405020304" pitchFamily="18" charset="0"/>
                <a:ea typeface="Calibri" panose="020F0502020204030204" pitchFamily="34" charset="0"/>
              </a:rPr>
              <a:t>.</a:t>
            </a:r>
            <a:endParaRPr lang="en-US" sz="2800" dirty="0"/>
          </a:p>
        </p:txBody>
      </p:sp>
      <p:pic>
        <p:nvPicPr>
          <p:cNvPr id="16" name="Picture 2" descr="golden_star_by_fametsuri-d9g1vr2 - Flamingo Đại Lải">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115" y="693727"/>
            <a:ext cx="3172806" cy="317280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755576" y="3612641"/>
            <a:ext cx="182774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latin typeface="Times New Roman" panose="02020603050405020304" pitchFamily="18" charset="0"/>
              </a:rPr>
              <a:t>NGÔI SAO MAY MẮN</a:t>
            </a:r>
            <a:endParaRPr kumimoji="0" lang="en-US" sz="2400" b="0" i="0" u="none" strike="noStrike" kern="1200" cap="none" spc="0" normalizeH="0" baseline="0" noProof="0" dirty="0">
              <a:ln>
                <a:noFill/>
              </a:ln>
              <a:solidFill>
                <a:srgbClr val="FF0000"/>
              </a:solidFill>
              <a:effectLst/>
              <a:uLnTx/>
              <a:uFillTx/>
              <a:latin typeface="Times New Roman"/>
            </a:endParaRPr>
          </a:p>
        </p:txBody>
      </p:sp>
      <p:sp>
        <p:nvSpPr>
          <p:cNvPr id="11" name="Pentagon 10">
            <a:hlinkClick r:id="rId7" action="ppaction://hlinksldjump"/>
          </p:cNvPr>
          <p:cNvSpPr/>
          <p:nvPr/>
        </p:nvSpPr>
        <p:spPr>
          <a:xfrm flipH="1">
            <a:off x="7619326" y="4579642"/>
            <a:ext cx="140561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smtClean="0">
                <a:solidFill>
                  <a:schemeClr val="tx1"/>
                </a:solidFill>
              </a:rPr>
              <a:t>BACK</a:t>
            </a:r>
            <a:endParaRPr lang="en-US" sz="2100" dirty="0">
              <a:solidFill>
                <a:schemeClr val="tx1"/>
              </a:solidFill>
            </a:endParaRPr>
          </a:p>
        </p:txBody>
      </p:sp>
    </p:spTree>
    <p:extLst>
      <p:ext uri="{BB962C8B-B14F-4D97-AF65-F5344CB8AC3E}">
        <p14:creationId xmlns:p14="http://schemas.microsoft.com/office/powerpoint/2010/main" val="253400287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42" y="3911928"/>
            <a:ext cx="990025" cy="9900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996" y="429419"/>
            <a:ext cx="7289582" cy="4150223"/>
          </a:xfrm>
          <a:prstGeom prst="rect">
            <a:avLst/>
          </a:prstGeom>
        </p:spPr>
      </p:pic>
      <p:sp>
        <p:nvSpPr>
          <p:cNvPr id="9" name="Pentagon 8">
            <a:hlinkClick r:id="rId6" action="ppaction://hlinksldjump"/>
          </p:cNvPr>
          <p:cNvSpPr/>
          <p:nvPr/>
        </p:nvSpPr>
        <p:spPr>
          <a:xfrm flipH="1">
            <a:off x="7557525" y="4579642"/>
            <a:ext cx="140561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solidFill>
                  <a:schemeClr val="tx1"/>
                </a:solidFill>
                <a:latin typeface="Times New Roman" panose="02020603050405020304" pitchFamily="18" charset="0"/>
                <a:cs typeface="Times New Roman" panose="02020603050405020304" pitchFamily="18" charset="0"/>
              </a:rPr>
              <a:t>BACK</a:t>
            </a:r>
            <a:endParaRPr lang="en-US" sz="17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1010866" y="3606218"/>
            <a:ext cx="7205393" cy="97342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75" b="1" dirty="0">
                <a:solidFill>
                  <a:srgbClr val="002060"/>
                </a:solidFill>
                <a:latin typeface="Times New Roman" panose="02020603050405020304" pitchFamily="18" charset="0"/>
                <a:cs typeface="Times New Roman" panose="02020603050405020304" pitchFamily="18" charset="0"/>
              </a:rPr>
              <a:t>C. </a:t>
            </a:r>
            <a:r>
              <a:rPr lang="en-US" sz="2175" b="1" dirty="0" err="1">
                <a:solidFill>
                  <a:srgbClr val="002060"/>
                </a:solidFill>
                <a:latin typeface="Times New Roman" panose="02020603050405020304" pitchFamily="18" charset="0"/>
                <a:cs typeface="Times New Roman" panose="02020603050405020304" pitchFamily="18" charset="0"/>
              </a:rPr>
              <a:t>Có</a:t>
            </a:r>
            <a:r>
              <a:rPr lang="en-US" sz="2175" b="1" dirty="0">
                <a:solidFill>
                  <a:srgbClr val="002060"/>
                </a:solidFill>
                <a:latin typeface="Times New Roman" panose="02020603050405020304" pitchFamily="18" charset="0"/>
                <a:cs typeface="Times New Roman" panose="02020603050405020304" pitchFamily="18" charset="0"/>
              </a:rPr>
              <a:t> </a:t>
            </a:r>
            <a:r>
              <a:rPr lang="en-US" sz="2175" b="1" dirty="0" err="1">
                <a:solidFill>
                  <a:srgbClr val="002060"/>
                </a:solidFill>
                <a:latin typeface="Times New Roman" panose="02020603050405020304" pitchFamily="18" charset="0"/>
                <a:cs typeface="Times New Roman" panose="02020603050405020304" pitchFamily="18" charset="0"/>
              </a:rPr>
              <a:t>thể</a:t>
            </a:r>
            <a:r>
              <a:rPr lang="en-US" sz="2175" b="1" dirty="0">
                <a:solidFill>
                  <a:srgbClr val="002060"/>
                </a:solidFill>
                <a:latin typeface="Times New Roman" panose="02020603050405020304" pitchFamily="18" charset="0"/>
                <a:cs typeface="Times New Roman" panose="02020603050405020304" pitchFamily="18" charset="0"/>
              </a:rPr>
              <a:t> </a:t>
            </a:r>
            <a:r>
              <a:rPr lang="en-US" sz="2175" b="1" dirty="0" err="1">
                <a:solidFill>
                  <a:srgbClr val="002060"/>
                </a:solidFill>
                <a:latin typeface="Times New Roman" panose="02020603050405020304" pitchFamily="18" charset="0"/>
                <a:cs typeface="Times New Roman" panose="02020603050405020304" pitchFamily="18" charset="0"/>
              </a:rPr>
              <a:t>gửi</a:t>
            </a:r>
            <a:r>
              <a:rPr lang="en-US" sz="2175" b="1" dirty="0">
                <a:solidFill>
                  <a:srgbClr val="002060"/>
                </a:solidFill>
                <a:latin typeface="Times New Roman" panose="02020603050405020304" pitchFamily="18" charset="0"/>
                <a:cs typeface="Times New Roman" panose="02020603050405020304" pitchFamily="18" charset="0"/>
              </a:rPr>
              <a:t> </a:t>
            </a:r>
            <a:r>
              <a:rPr lang="en-US" sz="2175" b="1" dirty="0" err="1">
                <a:solidFill>
                  <a:srgbClr val="002060"/>
                </a:solidFill>
                <a:latin typeface="Times New Roman" panose="02020603050405020304" pitchFamily="18" charset="0"/>
                <a:cs typeface="Times New Roman" panose="02020603050405020304" pitchFamily="18" charset="0"/>
              </a:rPr>
              <a:t>và</a:t>
            </a:r>
            <a:r>
              <a:rPr lang="en-US" sz="2175" b="1" dirty="0">
                <a:solidFill>
                  <a:srgbClr val="002060"/>
                </a:solidFill>
                <a:latin typeface="Times New Roman" panose="02020603050405020304" pitchFamily="18" charset="0"/>
                <a:cs typeface="Times New Roman" panose="02020603050405020304" pitchFamily="18" charset="0"/>
              </a:rPr>
              <a:t> </a:t>
            </a:r>
            <a:r>
              <a:rPr lang="en-US" sz="2175" b="1" dirty="0" err="1">
                <a:solidFill>
                  <a:srgbClr val="002060"/>
                </a:solidFill>
                <a:latin typeface="Times New Roman" panose="02020603050405020304" pitchFamily="18" charset="0"/>
                <a:cs typeface="Times New Roman" panose="02020603050405020304" pitchFamily="18" charset="0"/>
              </a:rPr>
              <a:t>nhận</a:t>
            </a:r>
            <a:r>
              <a:rPr lang="en-US" sz="2175" b="1" dirty="0">
                <a:solidFill>
                  <a:srgbClr val="002060"/>
                </a:solidFill>
                <a:latin typeface="Times New Roman" panose="02020603050405020304" pitchFamily="18" charset="0"/>
                <a:cs typeface="Times New Roman" panose="02020603050405020304" pitchFamily="18" charset="0"/>
              </a:rPr>
              <a:t> </a:t>
            </a:r>
            <a:r>
              <a:rPr lang="en-US" sz="2175" b="1" dirty="0" err="1">
                <a:solidFill>
                  <a:srgbClr val="002060"/>
                </a:solidFill>
                <a:latin typeface="Times New Roman" panose="02020603050405020304" pitchFamily="18" charset="0"/>
                <a:cs typeface="Times New Roman" panose="02020603050405020304" pitchFamily="18" charset="0"/>
              </a:rPr>
              <a:t>thư</a:t>
            </a:r>
            <a:r>
              <a:rPr lang="en-US" sz="2175" b="1" dirty="0">
                <a:solidFill>
                  <a:srgbClr val="002060"/>
                </a:solidFill>
                <a:latin typeface="Times New Roman" panose="02020603050405020304" pitchFamily="18" charset="0"/>
                <a:cs typeface="Times New Roman" panose="02020603050405020304" pitchFamily="18" charset="0"/>
              </a:rPr>
              <a:t> </a:t>
            </a:r>
            <a:r>
              <a:rPr lang="en-US" sz="2175" b="1" dirty="0" err="1">
                <a:solidFill>
                  <a:srgbClr val="002060"/>
                </a:solidFill>
                <a:latin typeface="Times New Roman" panose="02020603050405020304" pitchFamily="18" charset="0"/>
                <a:cs typeface="Times New Roman" panose="02020603050405020304" pitchFamily="18" charset="0"/>
              </a:rPr>
              <a:t>mà</a:t>
            </a:r>
            <a:r>
              <a:rPr lang="en-US" sz="2175" b="1" dirty="0">
                <a:solidFill>
                  <a:srgbClr val="002060"/>
                </a:solidFill>
                <a:latin typeface="Times New Roman" panose="02020603050405020304" pitchFamily="18" charset="0"/>
                <a:cs typeface="Times New Roman" panose="02020603050405020304" pitchFamily="18" charset="0"/>
              </a:rPr>
              <a:t> </a:t>
            </a:r>
            <a:r>
              <a:rPr lang="en-US" sz="2175" b="1" dirty="0" err="1">
                <a:solidFill>
                  <a:srgbClr val="002060"/>
                </a:solidFill>
                <a:latin typeface="Times New Roman" panose="02020603050405020304" pitchFamily="18" charset="0"/>
                <a:cs typeface="Times New Roman" panose="02020603050405020304" pitchFamily="18" charset="0"/>
              </a:rPr>
              <a:t>không</a:t>
            </a:r>
            <a:r>
              <a:rPr lang="en-US" sz="2175" b="1" dirty="0">
                <a:solidFill>
                  <a:srgbClr val="002060"/>
                </a:solidFill>
                <a:latin typeface="Times New Roman" panose="02020603050405020304" pitchFamily="18" charset="0"/>
                <a:cs typeface="Times New Roman" panose="02020603050405020304" pitchFamily="18" charset="0"/>
              </a:rPr>
              <a:t> </a:t>
            </a:r>
            <a:r>
              <a:rPr lang="en-US" sz="2175" b="1" dirty="0" err="1">
                <a:solidFill>
                  <a:srgbClr val="002060"/>
                </a:solidFill>
                <a:latin typeface="Times New Roman" panose="02020603050405020304" pitchFamily="18" charset="0"/>
                <a:cs typeface="Times New Roman" panose="02020603050405020304" pitchFamily="18" charset="0"/>
              </a:rPr>
              <a:t>gặp</a:t>
            </a:r>
            <a:r>
              <a:rPr lang="en-US" sz="2175" b="1" dirty="0">
                <a:solidFill>
                  <a:srgbClr val="002060"/>
                </a:solidFill>
                <a:latin typeface="Times New Roman" panose="02020603050405020304" pitchFamily="18" charset="0"/>
                <a:cs typeface="Times New Roman" panose="02020603050405020304" pitchFamily="18" charset="0"/>
              </a:rPr>
              <a:t> </a:t>
            </a:r>
            <a:r>
              <a:rPr lang="en-US" sz="2175" b="1" dirty="0" err="1">
                <a:solidFill>
                  <a:srgbClr val="002060"/>
                </a:solidFill>
                <a:latin typeface="Times New Roman" panose="02020603050405020304" pitchFamily="18" charset="0"/>
                <a:cs typeface="Times New Roman" panose="02020603050405020304" pitchFamily="18" charset="0"/>
              </a:rPr>
              <a:t>nhiều</a:t>
            </a:r>
            <a:r>
              <a:rPr lang="en-US" sz="2175" b="1" dirty="0">
                <a:solidFill>
                  <a:srgbClr val="002060"/>
                </a:solidFill>
                <a:latin typeface="Times New Roman" panose="02020603050405020304" pitchFamily="18" charset="0"/>
                <a:cs typeface="Times New Roman" panose="02020603050405020304" pitchFamily="18" charset="0"/>
              </a:rPr>
              <a:t> </a:t>
            </a:r>
            <a:r>
              <a:rPr lang="en-US" sz="2175" b="1" dirty="0" err="1">
                <a:solidFill>
                  <a:srgbClr val="002060"/>
                </a:solidFill>
                <a:latin typeface="Times New Roman" panose="02020603050405020304" pitchFamily="18" charset="0"/>
                <a:cs typeface="Times New Roman" panose="02020603050405020304" pitchFamily="18" charset="0"/>
              </a:rPr>
              <a:t>phiền</a:t>
            </a:r>
            <a:r>
              <a:rPr lang="en-US" sz="2175" b="1" dirty="0">
                <a:solidFill>
                  <a:srgbClr val="002060"/>
                </a:solidFill>
                <a:latin typeface="Times New Roman" panose="02020603050405020304" pitchFamily="18" charset="0"/>
                <a:cs typeface="Times New Roman" panose="02020603050405020304" pitchFamily="18" charset="0"/>
              </a:rPr>
              <a:t> </a:t>
            </a:r>
            <a:r>
              <a:rPr lang="en-US" sz="2175" b="1" dirty="0" err="1">
                <a:solidFill>
                  <a:srgbClr val="002060"/>
                </a:solidFill>
                <a:latin typeface="Times New Roman" panose="02020603050405020304" pitchFamily="18" charset="0"/>
                <a:cs typeface="Times New Roman" panose="02020603050405020304" pitchFamily="18" charset="0"/>
              </a:rPr>
              <a:t>phức</a:t>
            </a:r>
            <a:r>
              <a:rPr lang="en-US" sz="2175" b="1" dirty="0">
                <a:solidFill>
                  <a:srgbClr val="002060"/>
                </a:solidFill>
                <a:latin typeface="Times New Roman" panose="02020603050405020304" pitchFamily="18" charset="0"/>
                <a:cs typeface="Times New Roman" panose="02020603050405020304" pitchFamily="18" charset="0"/>
              </a:rPr>
              <a:t> </a:t>
            </a:r>
          </a:p>
        </p:txBody>
      </p:sp>
      <p:sp>
        <p:nvSpPr>
          <p:cNvPr id="15" name="Rectangle 14"/>
          <p:cNvSpPr/>
          <p:nvPr/>
        </p:nvSpPr>
        <p:spPr>
          <a:xfrm>
            <a:off x="881791" y="1230143"/>
            <a:ext cx="7275068" cy="623248"/>
          </a:xfrm>
          <a:prstGeom prst="rect">
            <a:avLst/>
          </a:prstGeom>
          <a:noFill/>
        </p:spPr>
        <p:txBody>
          <a:bodyPr wrap="none" lIns="68580" tIns="34290" rIns="68580" bIns="34290">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Phần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thưởng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2 </a:t>
            </a:r>
            <a:r>
              <a:rPr lang="en-US" sz="3600" b="1" dirty="0" err="1">
                <a:solidFill>
                  <a:srgbClr val="FF0000"/>
                </a:solidFill>
                <a:latin typeface="Times New Roman" panose="02020603050405020304" pitchFamily="18" charset="0"/>
                <a:cs typeface="Times New Roman" panose="02020603050405020304" pitchFamily="18" charset="0"/>
              </a:rPr>
              <a:t>chiếc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kẹo</a:t>
            </a:r>
            <a:r>
              <a:rPr lang="en-US" sz="3600" b="1" dirty="0">
                <a:solidFill>
                  <a:srgbClr val="FF0000"/>
                </a:solidFill>
                <a:latin typeface="Times New Roman" panose="02020603050405020304" pitchFamily="18" charset="0"/>
                <a:cs typeface="Times New Roman" panose="02020603050405020304" pitchFamily="18" charset="0"/>
              </a:rPr>
              <a:t>!</a:t>
            </a:r>
          </a:p>
        </p:txBody>
      </p:sp>
      <p:grpSp>
        <p:nvGrpSpPr>
          <p:cNvPr id="3" name="Group 2"/>
          <p:cNvGrpSpPr/>
          <p:nvPr/>
        </p:nvGrpSpPr>
        <p:grpSpPr>
          <a:xfrm>
            <a:off x="486741" y="795"/>
            <a:ext cx="8538205" cy="3605423"/>
            <a:chOff x="648987" y="0"/>
            <a:chExt cx="11384273" cy="4807231"/>
          </a:xfrm>
        </p:grpSpPr>
        <p:pic>
          <p:nvPicPr>
            <p:cNvPr id="10" name="Picture 8" descr="Clipart Resolution 2551*1795 - Khung Anh Ngo Nghinh - 900x633 PNG Download  - PNGki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987" y="0"/>
              <a:ext cx="11384273" cy="48072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71222" y="879057"/>
              <a:ext cx="10562038" cy="2754600"/>
            </a:xfrm>
            <a:prstGeom prst="rect">
              <a:avLst/>
            </a:prstGeom>
          </p:spPr>
          <p:txBody>
            <a:bodyPr wrap="square">
              <a:spAutoFit/>
            </a:bodyPr>
            <a:lstStyle/>
            <a:p>
              <a:endParaRPr lang="en-US" sz="1350" dirty="0">
                <a:latin typeface="Times New Roman" panose="02020603050405020304" pitchFamily="18" charset="0"/>
                <a:cs typeface="Times New Roman" panose="02020603050405020304" pitchFamily="18" charset="0"/>
              </a:endParaRPr>
            </a:p>
            <a:p>
              <a:r>
                <a:rPr lang="en-US" sz="2025" b="1" dirty="0" err="1">
                  <a:latin typeface="Times New Roman" panose="02020603050405020304" pitchFamily="18" charset="0"/>
                  <a:cs typeface="Times New Roman" panose="02020603050405020304" pitchFamily="18" charset="0"/>
                </a:rPr>
                <a:t>Câu</a:t>
              </a:r>
              <a:r>
                <a:rPr lang="en-US" sz="2025" b="1" dirty="0">
                  <a:latin typeface="Times New Roman" panose="02020603050405020304" pitchFamily="18" charset="0"/>
                  <a:cs typeface="Times New Roman" panose="02020603050405020304" pitchFamily="18" charset="0"/>
                </a:rPr>
                <a:t> 1: </a:t>
              </a:r>
              <a:r>
                <a:rPr lang="en-US" sz="2025" b="1" dirty="0" err="1">
                  <a:latin typeface="Times New Roman" panose="02020603050405020304" pitchFamily="18" charset="0"/>
                  <a:cs typeface="Times New Roman" panose="02020603050405020304" pitchFamily="18" charset="0"/>
                </a:rPr>
                <a:t>Đặc</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điểm</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nào</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sau</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đây</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không</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phải</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là</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ưu</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điểm</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của</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thư</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điện</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tử</a:t>
              </a:r>
              <a:r>
                <a:rPr lang="en-US" sz="2025" b="1" dirty="0">
                  <a:latin typeface="Times New Roman" panose="02020603050405020304" pitchFamily="18" charset="0"/>
                  <a:cs typeface="Times New Roman" panose="02020603050405020304" pitchFamily="18" charset="0"/>
                </a:rPr>
                <a:t>?</a:t>
              </a:r>
            </a:p>
            <a:p>
              <a:r>
                <a:rPr lang="en-US" sz="2025" b="1" dirty="0">
                  <a:latin typeface="Times New Roman" panose="02020603050405020304" pitchFamily="18" charset="0"/>
                  <a:cs typeface="Times New Roman" panose="02020603050405020304" pitchFamily="18" charset="0"/>
                </a:rPr>
                <a:t>A. </a:t>
              </a:r>
              <a:r>
                <a:rPr lang="en-US" sz="2025" b="1" dirty="0" err="1">
                  <a:latin typeface="Times New Roman" panose="02020603050405020304" pitchFamily="18" charset="0"/>
                  <a:cs typeface="Times New Roman" panose="02020603050405020304" pitchFamily="18" charset="0"/>
                </a:rPr>
                <a:t>Gửi</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và</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nhận</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thư</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nhanh</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chóng</a:t>
              </a:r>
              <a:r>
                <a:rPr lang="en-US" sz="2025" b="1" dirty="0">
                  <a:latin typeface="Times New Roman" panose="02020603050405020304" pitchFamily="18" charset="0"/>
                  <a:cs typeface="Times New Roman" panose="02020603050405020304" pitchFamily="18" charset="0"/>
                </a:rPr>
                <a:t>.</a:t>
              </a:r>
            </a:p>
            <a:p>
              <a:r>
                <a:rPr lang="en-US" sz="2025" b="1" dirty="0">
                  <a:latin typeface="Times New Roman" panose="02020603050405020304" pitchFamily="18" charset="0"/>
                  <a:cs typeface="Times New Roman" panose="02020603050405020304" pitchFamily="18" charset="0"/>
                </a:rPr>
                <a:t>B. </a:t>
              </a:r>
              <a:r>
                <a:rPr lang="en-US" sz="2025" b="1" dirty="0" err="1">
                  <a:latin typeface="Times New Roman" panose="02020603050405020304" pitchFamily="18" charset="0"/>
                  <a:cs typeface="Times New Roman" panose="02020603050405020304" pitchFamily="18" charset="0"/>
                </a:rPr>
                <a:t>Ít</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tốn</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kém</a:t>
              </a:r>
              <a:r>
                <a:rPr lang="en-US" sz="2025" b="1" dirty="0">
                  <a:latin typeface="Times New Roman" panose="02020603050405020304" pitchFamily="18" charset="0"/>
                  <a:cs typeface="Times New Roman" panose="02020603050405020304" pitchFamily="18" charset="0"/>
                </a:rPr>
                <a:t>.</a:t>
              </a:r>
            </a:p>
            <a:p>
              <a:r>
                <a:rPr lang="en-US" sz="2025" b="1" dirty="0">
                  <a:latin typeface="Times New Roman" panose="02020603050405020304" pitchFamily="18" charset="0"/>
                  <a:cs typeface="Times New Roman" panose="02020603050405020304" pitchFamily="18" charset="0"/>
                </a:rPr>
                <a:t>C. </a:t>
              </a:r>
              <a:r>
                <a:rPr lang="en-US" sz="2025" b="1" dirty="0" err="1">
                  <a:latin typeface="Times New Roman" panose="02020603050405020304" pitchFamily="18" charset="0"/>
                  <a:cs typeface="Times New Roman" panose="02020603050405020304" pitchFamily="18" charset="0"/>
                </a:rPr>
                <a:t>Có</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thể</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gửi</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và</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nhận</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thư</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mà</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không</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gặp</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nhiều</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phiền</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phức</a:t>
              </a:r>
              <a:r>
                <a:rPr lang="en-US" sz="2025" b="1" dirty="0">
                  <a:latin typeface="Times New Roman" panose="02020603050405020304" pitchFamily="18" charset="0"/>
                  <a:cs typeface="Times New Roman" panose="02020603050405020304" pitchFamily="18" charset="0"/>
                </a:rPr>
                <a:t> </a:t>
              </a:r>
            </a:p>
            <a:p>
              <a:r>
                <a:rPr lang="en-US" sz="2025" b="1" dirty="0">
                  <a:latin typeface="Times New Roman" panose="02020603050405020304" pitchFamily="18" charset="0"/>
                  <a:cs typeface="Times New Roman" panose="02020603050405020304" pitchFamily="18" charset="0"/>
                </a:rPr>
                <a:t>D. </a:t>
              </a:r>
              <a:r>
                <a:rPr lang="en-US" sz="2025" b="1" dirty="0" err="1">
                  <a:latin typeface="Times New Roman" panose="02020603050405020304" pitchFamily="18" charset="0"/>
                  <a:cs typeface="Times New Roman" panose="02020603050405020304" pitchFamily="18" charset="0"/>
                </a:rPr>
                <a:t>Có</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thể</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gửi</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kèm</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tệp</a:t>
              </a:r>
              <a:r>
                <a:rPr lang="en-US" sz="2025" b="1" dirty="0">
                  <a:latin typeface="Times New Roman" panose="02020603050405020304" pitchFamily="18" charset="0"/>
                  <a:cs typeface="Times New Roman" panose="02020603050405020304" pitchFamily="18" charset="0"/>
                </a:rPr>
                <a:t>.</a:t>
              </a:r>
            </a:p>
            <a:p>
              <a:pPr algn="ctr"/>
              <a:endParaRPr lang="en-US" sz="1350" b="1" dirty="0">
                <a:latin typeface="Times New Roman" panose="02020603050405020304" pitchFamily="18" charset="0"/>
                <a:cs typeface="Times New Roman" panose="02020603050405020304" pitchFamily="18" charset="0"/>
              </a:endParaRPr>
            </a:p>
          </p:txBody>
        </p:sp>
      </p:grpSp>
      <p:sp>
        <p:nvSpPr>
          <p:cNvPr id="104" name="Rectangle: Rounded Corners 3">
            <a:extLst>
              <a:ext uri="{FF2B5EF4-FFF2-40B4-BE49-F238E27FC236}">
                <a16:creationId xmlns:a16="http://schemas.microsoft.com/office/drawing/2014/main" id="{4303BB96-E468-4FF9-973A-AD6A9412E807}"/>
              </a:ext>
            </a:extLst>
          </p:cNvPr>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THỜI GIAN</a:t>
            </a:r>
          </a:p>
        </p:txBody>
      </p:sp>
      <p:sp>
        <p:nvSpPr>
          <p:cNvPr id="105" name="Rectangle: Rounded Corners 154">
            <a:extLst>
              <a:ext uri="{FF2B5EF4-FFF2-40B4-BE49-F238E27FC236}">
                <a16:creationId xmlns:a16="http://schemas.microsoft.com/office/drawing/2014/main" id="{5DEE4CEB-E13F-4E54-9CAB-8082B7CE536A}"/>
              </a:ext>
            </a:extLst>
          </p:cNvPr>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30</a:t>
            </a:r>
          </a:p>
        </p:txBody>
      </p:sp>
      <p:sp>
        <p:nvSpPr>
          <p:cNvPr id="106" name="Rectangle: Rounded Corners 155">
            <a:extLst>
              <a:ext uri="{FF2B5EF4-FFF2-40B4-BE49-F238E27FC236}">
                <a16:creationId xmlns:a16="http://schemas.microsoft.com/office/drawing/2014/main" id="{B341448D-0B2C-4AFD-AA4E-8CC6050E422E}"/>
              </a:ext>
            </a:extLst>
          </p:cNvPr>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29</a:t>
            </a:r>
          </a:p>
        </p:txBody>
      </p:sp>
      <p:sp>
        <p:nvSpPr>
          <p:cNvPr id="107" name="Rectangle: Rounded Corners 156">
            <a:extLst>
              <a:ext uri="{FF2B5EF4-FFF2-40B4-BE49-F238E27FC236}">
                <a16:creationId xmlns:a16="http://schemas.microsoft.com/office/drawing/2014/main" id="{0D7F1BF5-CF44-4984-93AE-4CFF6E886034}"/>
              </a:ext>
            </a:extLst>
          </p:cNvPr>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28</a:t>
            </a:r>
          </a:p>
        </p:txBody>
      </p:sp>
      <p:sp>
        <p:nvSpPr>
          <p:cNvPr id="108" name="Rectangle: Rounded Corners 157">
            <a:extLst>
              <a:ext uri="{FF2B5EF4-FFF2-40B4-BE49-F238E27FC236}">
                <a16:creationId xmlns:a16="http://schemas.microsoft.com/office/drawing/2014/main" id="{6E3BC4C4-823B-441E-A0BB-9E7E2B272607}"/>
              </a:ext>
            </a:extLst>
          </p:cNvPr>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27</a:t>
            </a:r>
          </a:p>
        </p:txBody>
      </p:sp>
      <p:sp>
        <p:nvSpPr>
          <p:cNvPr id="109" name="Rectangle: Rounded Corners 158">
            <a:extLst>
              <a:ext uri="{FF2B5EF4-FFF2-40B4-BE49-F238E27FC236}">
                <a16:creationId xmlns:a16="http://schemas.microsoft.com/office/drawing/2014/main" id="{88793236-B96A-4072-BE01-1AD05643F334}"/>
              </a:ext>
            </a:extLst>
          </p:cNvPr>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26</a:t>
            </a:r>
          </a:p>
        </p:txBody>
      </p:sp>
      <p:sp>
        <p:nvSpPr>
          <p:cNvPr id="110" name="Rectangle: Rounded Corners 159">
            <a:extLst>
              <a:ext uri="{FF2B5EF4-FFF2-40B4-BE49-F238E27FC236}">
                <a16:creationId xmlns:a16="http://schemas.microsoft.com/office/drawing/2014/main" id="{BC8857BE-A132-4784-AC9E-DAF6C404D9CB}"/>
              </a:ext>
            </a:extLst>
          </p:cNvPr>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25</a:t>
            </a:r>
          </a:p>
        </p:txBody>
      </p:sp>
      <p:sp>
        <p:nvSpPr>
          <p:cNvPr id="111" name="Rectangle: Rounded Corners 160">
            <a:extLst>
              <a:ext uri="{FF2B5EF4-FFF2-40B4-BE49-F238E27FC236}">
                <a16:creationId xmlns:a16="http://schemas.microsoft.com/office/drawing/2014/main" id="{686B9027-29E9-4024-938E-43D222270C95}"/>
              </a:ext>
            </a:extLst>
          </p:cNvPr>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24</a:t>
            </a:r>
          </a:p>
        </p:txBody>
      </p:sp>
      <p:sp>
        <p:nvSpPr>
          <p:cNvPr id="112" name="Rectangle: Rounded Corners 161">
            <a:extLst>
              <a:ext uri="{FF2B5EF4-FFF2-40B4-BE49-F238E27FC236}">
                <a16:creationId xmlns:a16="http://schemas.microsoft.com/office/drawing/2014/main" id="{113214FA-CCEC-44B9-AB7B-04B9495DBC83}"/>
              </a:ext>
            </a:extLst>
          </p:cNvPr>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23</a:t>
            </a:r>
          </a:p>
        </p:txBody>
      </p:sp>
      <p:sp>
        <p:nvSpPr>
          <p:cNvPr id="113" name="Rectangle: Rounded Corners 162">
            <a:extLst>
              <a:ext uri="{FF2B5EF4-FFF2-40B4-BE49-F238E27FC236}">
                <a16:creationId xmlns:a16="http://schemas.microsoft.com/office/drawing/2014/main" id="{C0B71CE7-26B1-4AB8-8849-F5D19A608F6B}"/>
              </a:ext>
            </a:extLst>
          </p:cNvPr>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22</a:t>
            </a:r>
          </a:p>
        </p:txBody>
      </p:sp>
      <p:sp>
        <p:nvSpPr>
          <p:cNvPr id="114" name="Rectangle: Rounded Corners 163">
            <a:extLst>
              <a:ext uri="{FF2B5EF4-FFF2-40B4-BE49-F238E27FC236}">
                <a16:creationId xmlns:a16="http://schemas.microsoft.com/office/drawing/2014/main" id="{4F517DE3-294F-4F4B-B100-095C056E80E3}"/>
              </a:ext>
            </a:extLst>
          </p:cNvPr>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21</a:t>
            </a:r>
          </a:p>
        </p:txBody>
      </p:sp>
      <p:sp>
        <p:nvSpPr>
          <p:cNvPr id="115" name="Rectangle: Rounded Corners 164">
            <a:extLst>
              <a:ext uri="{FF2B5EF4-FFF2-40B4-BE49-F238E27FC236}">
                <a16:creationId xmlns:a16="http://schemas.microsoft.com/office/drawing/2014/main" id="{56EE57BA-F071-465B-A36D-330D9653E571}"/>
              </a:ext>
            </a:extLst>
          </p:cNvPr>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20</a:t>
            </a:r>
          </a:p>
        </p:txBody>
      </p:sp>
      <p:sp>
        <p:nvSpPr>
          <p:cNvPr id="116" name="Rectangle: Rounded Corners 165">
            <a:extLst>
              <a:ext uri="{FF2B5EF4-FFF2-40B4-BE49-F238E27FC236}">
                <a16:creationId xmlns:a16="http://schemas.microsoft.com/office/drawing/2014/main" id="{DBA8F11A-01F2-42AE-B4C7-224205CFE01B}"/>
              </a:ext>
            </a:extLst>
          </p:cNvPr>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19</a:t>
            </a:r>
          </a:p>
        </p:txBody>
      </p:sp>
      <p:sp>
        <p:nvSpPr>
          <p:cNvPr id="117" name="Rectangle: Rounded Corners 166">
            <a:extLst>
              <a:ext uri="{FF2B5EF4-FFF2-40B4-BE49-F238E27FC236}">
                <a16:creationId xmlns:a16="http://schemas.microsoft.com/office/drawing/2014/main" id="{68F97C3A-BC6D-4838-AA2E-B8D4EA0DD163}"/>
              </a:ext>
            </a:extLst>
          </p:cNvPr>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18</a:t>
            </a:r>
          </a:p>
        </p:txBody>
      </p:sp>
      <p:sp>
        <p:nvSpPr>
          <p:cNvPr id="118" name="Rectangle: Rounded Corners 167">
            <a:extLst>
              <a:ext uri="{FF2B5EF4-FFF2-40B4-BE49-F238E27FC236}">
                <a16:creationId xmlns:a16="http://schemas.microsoft.com/office/drawing/2014/main" id="{499B0D9E-C4E4-46EF-9FE6-463564972FF6}"/>
              </a:ext>
            </a:extLst>
          </p:cNvPr>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17</a:t>
            </a:r>
          </a:p>
        </p:txBody>
      </p:sp>
      <p:sp>
        <p:nvSpPr>
          <p:cNvPr id="119" name="Rectangle: Rounded Corners 168">
            <a:extLst>
              <a:ext uri="{FF2B5EF4-FFF2-40B4-BE49-F238E27FC236}">
                <a16:creationId xmlns:a16="http://schemas.microsoft.com/office/drawing/2014/main" id="{1231150D-3145-4F76-B57B-BC7C636068D6}"/>
              </a:ext>
            </a:extLst>
          </p:cNvPr>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16</a:t>
            </a:r>
          </a:p>
        </p:txBody>
      </p:sp>
      <p:sp>
        <p:nvSpPr>
          <p:cNvPr id="120" name="Rectangle: Rounded Corners 169">
            <a:extLst>
              <a:ext uri="{FF2B5EF4-FFF2-40B4-BE49-F238E27FC236}">
                <a16:creationId xmlns:a16="http://schemas.microsoft.com/office/drawing/2014/main" id="{0B91E6A0-8D6E-49C5-B10B-BB1CF37B81AD}"/>
              </a:ext>
            </a:extLst>
          </p:cNvPr>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15</a:t>
            </a:r>
          </a:p>
        </p:txBody>
      </p:sp>
      <p:sp>
        <p:nvSpPr>
          <p:cNvPr id="121" name="Rectangle: Rounded Corners 170">
            <a:extLst>
              <a:ext uri="{FF2B5EF4-FFF2-40B4-BE49-F238E27FC236}">
                <a16:creationId xmlns:a16="http://schemas.microsoft.com/office/drawing/2014/main" id="{38026127-711B-435B-94DE-DB6E149DC71C}"/>
              </a:ext>
            </a:extLst>
          </p:cNvPr>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14</a:t>
            </a:r>
          </a:p>
        </p:txBody>
      </p:sp>
      <p:sp>
        <p:nvSpPr>
          <p:cNvPr id="122" name="Rectangle: Rounded Corners 171">
            <a:extLst>
              <a:ext uri="{FF2B5EF4-FFF2-40B4-BE49-F238E27FC236}">
                <a16:creationId xmlns:a16="http://schemas.microsoft.com/office/drawing/2014/main" id="{C14C8319-0B3A-487C-9EE4-F983C356254E}"/>
              </a:ext>
            </a:extLst>
          </p:cNvPr>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13</a:t>
            </a:r>
          </a:p>
        </p:txBody>
      </p:sp>
      <p:sp>
        <p:nvSpPr>
          <p:cNvPr id="123" name="Rectangle: Rounded Corners 172">
            <a:extLst>
              <a:ext uri="{FF2B5EF4-FFF2-40B4-BE49-F238E27FC236}">
                <a16:creationId xmlns:a16="http://schemas.microsoft.com/office/drawing/2014/main" id="{E9E2E2C0-B1DF-479D-9546-086E854B4CDE}"/>
              </a:ext>
            </a:extLst>
          </p:cNvPr>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12</a:t>
            </a:r>
          </a:p>
        </p:txBody>
      </p:sp>
      <p:sp>
        <p:nvSpPr>
          <p:cNvPr id="124" name="Rectangle: Rounded Corners 173">
            <a:extLst>
              <a:ext uri="{FF2B5EF4-FFF2-40B4-BE49-F238E27FC236}">
                <a16:creationId xmlns:a16="http://schemas.microsoft.com/office/drawing/2014/main" id="{9C4BF873-A821-4628-97A8-D059937CAAF3}"/>
              </a:ext>
            </a:extLst>
          </p:cNvPr>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11</a:t>
            </a:r>
          </a:p>
        </p:txBody>
      </p:sp>
      <p:sp>
        <p:nvSpPr>
          <p:cNvPr id="125" name="Rectangle: Rounded Corners 174">
            <a:extLst>
              <a:ext uri="{FF2B5EF4-FFF2-40B4-BE49-F238E27FC236}">
                <a16:creationId xmlns:a16="http://schemas.microsoft.com/office/drawing/2014/main" id="{52691D40-8C0E-4667-A610-1C54EA7D9EE2}"/>
              </a:ext>
            </a:extLst>
          </p:cNvPr>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10</a:t>
            </a:r>
          </a:p>
        </p:txBody>
      </p:sp>
      <p:sp>
        <p:nvSpPr>
          <p:cNvPr id="126" name="Rectangle: Rounded Corners 175">
            <a:extLst>
              <a:ext uri="{FF2B5EF4-FFF2-40B4-BE49-F238E27FC236}">
                <a16:creationId xmlns:a16="http://schemas.microsoft.com/office/drawing/2014/main" id="{93E9F58F-BEA1-46C8-883A-2E2D092369EB}"/>
              </a:ext>
            </a:extLst>
          </p:cNvPr>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09</a:t>
            </a:r>
          </a:p>
        </p:txBody>
      </p:sp>
      <p:sp>
        <p:nvSpPr>
          <p:cNvPr id="127" name="Rectangle: Rounded Corners 176">
            <a:extLst>
              <a:ext uri="{FF2B5EF4-FFF2-40B4-BE49-F238E27FC236}">
                <a16:creationId xmlns:a16="http://schemas.microsoft.com/office/drawing/2014/main" id="{23D056EC-DD40-48B3-8FE2-2B7113C71C14}"/>
              </a:ext>
            </a:extLst>
          </p:cNvPr>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08</a:t>
            </a:r>
          </a:p>
        </p:txBody>
      </p:sp>
      <p:sp>
        <p:nvSpPr>
          <p:cNvPr id="128" name="Rectangle: Rounded Corners 177">
            <a:extLst>
              <a:ext uri="{FF2B5EF4-FFF2-40B4-BE49-F238E27FC236}">
                <a16:creationId xmlns:a16="http://schemas.microsoft.com/office/drawing/2014/main" id="{90370E08-2678-4A2F-B297-15FB23DDD29B}"/>
              </a:ext>
            </a:extLst>
          </p:cNvPr>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07</a:t>
            </a:r>
          </a:p>
        </p:txBody>
      </p:sp>
      <p:sp>
        <p:nvSpPr>
          <p:cNvPr id="129" name="Rectangle: Rounded Corners 178">
            <a:extLst>
              <a:ext uri="{FF2B5EF4-FFF2-40B4-BE49-F238E27FC236}">
                <a16:creationId xmlns:a16="http://schemas.microsoft.com/office/drawing/2014/main" id="{68B8FE45-45C7-4981-AAA5-E349D81F3027}"/>
              </a:ext>
            </a:extLst>
          </p:cNvPr>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06</a:t>
            </a:r>
          </a:p>
        </p:txBody>
      </p:sp>
      <p:sp>
        <p:nvSpPr>
          <p:cNvPr id="130" name="Rectangle: Rounded Corners 179">
            <a:extLst>
              <a:ext uri="{FF2B5EF4-FFF2-40B4-BE49-F238E27FC236}">
                <a16:creationId xmlns:a16="http://schemas.microsoft.com/office/drawing/2014/main" id="{3F153729-FDBD-4EB4-AE34-FE8FDA2B9D22}"/>
              </a:ext>
            </a:extLst>
          </p:cNvPr>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05</a:t>
            </a:r>
          </a:p>
        </p:txBody>
      </p:sp>
      <p:sp>
        <p:nvSpPr>
          <p:cNvPr id="131" name="Rectangle: Rounded Corners 180">
            <a:extLst>
              <a:ext uri="{FF2B5EF4-FFF2-40B4-BE49-F238E27FC236}">
                <a16:creationId xmlns:a16="http://schemas.microsoft.com/office/drawing/2014/main" id="{C504947B-95BA-4E4E-806B-E6908ED53E70}"/>
              </a:ext>
            </a:extLst>
          </p:cNvPr>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04</a:t>
            </a:r>
          </a:p>
        </p:txBody>
      </p:sp>
      <p:sp>
        <p:nvSpPr>
          <p:cNvPr id="132" name="Rectangle: Rounded Corners 181">
            <a:extLst>
              <a:ext uri="{FF2B5EF4-FFF2-40B4-BE49-F238E27FC236}">
                <a16:creationId xmlns:a16="http://schemas.microsoft.com/office/drawing/2014/main" id="{FA2AE9AA-DF6C-4198-8070-BE28C33BC93B}"/>
              </a:ext>
            </a:extLst>
          </p:cNvPr>
          <p:cNvSpPr/>
          <p:nvPr/>
        </p:nvSpPr>
        <p:spPr>
          <a:xfrm>
            <a:off x="3419872" y="3737553"/>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03</a:t>
            </a:r>
          </a:p>
        </p:txBody>
      </p:sp>
      <p:sp>
        <p:nvSpPr>
          <p:cNvPr id="133" name="Rectangle: Rounded Corners 182">
            <a:extLst>
              <a:ext uri="{FF2B5EF4-FFF2-40B4-BE49-F238E27FC236}">
                <a16:creationId xmlns:a16="http://schemas.microsoft.com/office/drawing/2014/main" id="{5574E918-FCCF-4F5A-8338-F0195D48D322}"/>
              </a:ext>
            </a:extLst>
          </p:cNvPr>
          <p:cNvSpPr/>
          <p:nvPr/>
        </p:nvSpPr>
        <p:spPr>
          <a:xfrm>
            <a:off x="3419872" y="3737553"/>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02</a:t>
            </a:r>
          </a:p>
        </p:txBody>
      </p:sp>
      <p:sp>
        <p:nvSpPr>
          <p:cNvPr id="134" name="Rectangle: Rounded Corners 183">
            <a:extLst>
              <a:ext uri="{FF2B5EF4-FFF2-40B4-BE49-F238E27FC236}">
                <a16:creationId xmlns:a16="http://schemas.microsoft.com/office/drawing/2014/main" id="{84498586-260B-44AC-9119-279CD8106F7A}"/>
              </a:ext>
            </a:extLst>
          </p:cNvPr>
          <p:cNvSpPr/>
          <p:nvPr/>
        </p:nvSpPr>
        <p:spPr>
          <a:xfrm>
            <a:off x="3419872" y="3737553"/>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01</a:t>
            </a:r>
          </a:p>
        </p:txBody>
      </p:sp>
      <p:sp>
        <p:nvSpPr>
          <p:cNvPr id="135" name="Rectangle: Rounded Corners 184">
            <a:extLst>
              <a:ext uri="{FF2B5EF4-FFF2-40B4-BE49-F238E27FC236}">
                <a16:creationId xmlns:a16="http://schemas.microsoft.com/office/drawing/2014/main" id="{07059D34-D489-4C48-9C01-029A2E8240D4}"/>
              </a:ext>
            </a:extLst>
          </p:cNvPr>
          <p:cNvSpPr/>
          <p:nvPr/>
        </p:nvSpPr>
        <p:spPr>
          <a:xfrm>
            <a:off x="3419872" y="3737553"/>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00</a:t>
            </a:r>
          </a:p>
        </p:txBody>
      </p:sp>
      <p:sp>
        <p:nvSpPr>
          <p:cNvPr id="136" name="Rectangle: Rounded Corners 186">
            <a:extLst>
              <a:ext uri="{FF2B5EF4-FFF2-40B4-BE49-F238E27FC236}">
                <a16:creationId xmlns:a16="http://schemas.microsoft.com/office/drawing/2014/main" id="{09BD8570-F3EE-4550-91DC-3636FF64E440}"/>
              </a:ext>
            </a:extLst>
          </p:cNvPr>
          <p:cNvSpPr/>
          <p:nvPr/>
        </p:nvSpPr>
        <p:spPr>
          <a:xfrm>
            <a:off x="3419872" y="3737553"/>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HẾT GIỜ</a:t>
            </a:r>
          </a:p>
        </p:txBody>
      </p:sp>
    </p:spTree>
    <p:extLst>
      <p:ext uri="{BB962C8B-B14F-4D97-AF65-F5344CB8AC3E}">
        <p14:creationId xmlns:p14="http://schemas.microsoft.com/office/powerpoint/2010/main" val="181738092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999"/>
                                          </p:stCondLst>
                                        </p:cTn>
                                        <p:tgtEl>
                                          <p:spTgt spid="105"/>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grpId="0" nodeType="afterEffect">
                                  <p:stCondLst>
                                    <p:cond delay="0"/>
                                  </p:stCondLst>
                                  <p:childTnLst>
                                    <p:set>
                                      <p:cBhvr>
                                        <p:cTn id="9" dur="1" fill="hold">
                                          <p:stCondLst>
                                            <p:cond delay="999"/>
                                          </p:stCondLst>
                                        </p:cTn>
                                        <p:tgtEl>
                                          <p:spTgt spid="106"/>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grpId="0" nodeType="afterEffect">
                                  <p:stCondLst>
                                    <p:cond delay="0"/>
                                  </p:stCondLst>
                                  <p:childTnLst>
                                    <p:set>
                                      <p:cBhvr>
                                        <p:cTn id="12" dur="1" fill="hold">
                                          <p:stCondLst>
                                            <p:cond delay="999"/>
                                          </p:stCondLst>
                                        </p:cTn>
                                        <p:tgtEl>
                                          <p:spTgt spid="107"/>
                                        </p:tgtEl>
                                        <p:attrNameLst>
                                          <p:attrName>style.visibility</p:attrName>
                                        </p:attrNameLst>
                                      </p:cBhvr>
                                      <p:to>
                                        <p:strVal val="visible"/>
                                      </p:to>
                                    </p:set>
                                  </p:childTnLst>
                                </p:cTn>
                              </p:par>
                            </p:childTnLst>
                          </p:cTn>
                        </p:par>
                        <p:par>
                          <p:cTn id="13" fill="hold">
                            <p:stCondLst>
                              <p:cond delay="5000"/>
                            </p:stCondLst>
                            <p:childTnLst>
                              <p:par>
                                <p:cTn id="14" presetID="1" presetClass="entr" presetSubtype="0" fill="hold" grpId="0" nodeType="afterEffect">
                                  <p:stCondLst>
                                    <p:cond delay="0"/>
                                  </p:stCondLst>
                                  <p:childTnLst>
                                    <p:set>
                                      <p:cBhvr>
                                        <p:cTn id="15" dur="1" fill="hold">
                                          <p:stCondLst>
                                            <p:cond delay="999"/>
                                          </p:stCondLst>
                                        </p:cTn>
                                        <p:tgtEl>
                                          <p:spTgt spid="108"/>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0"/>
                                  </p:stCondLst>
                                  <p:childTnLst>
                                    <p:set>
                                      <p:cBhvr>
                                        <p:cTn id="18" dur="1" fill="hold">
                                          <p:stCondLst>
                                            <p:cond delay="999"/>
                                          </p:stCondLst>
                                        </p:cTn>
                                        <p:tgtEl>
                                          <p:spTgt spid="109"/>
                                        </p:tgtEl>
                                        <p:attrNameLst>
                                          <p:attrName>style.visibility</p:attrName>
                                        </p:attrNameLst>
                                      </p:cBhvr>
                                      <p:to>
                                        <p:strVal val="visible"/>
                                      </p:to>
                                    </p:set>
                                  </p:childTnLst>
                                </p:cTn>
                              </p:par>
                            </p:childTnLst>
                          </p:cTn>
                        </p:par>
                        <p:par>
                          <p:cTn id="19" fill="hold">
                            <p:stCondLst>
                              <p:cond delay="7000"/>
                            </p:stCondLst>
                            <p:childTnLst>
                              <p:par>
                                <p:cTn id="20" presetID="1" presetClass="entr" presetSubtype="0" fill="hold" grpId="0" nodeType="afterEffect">
                                  <p:stCondLst>
                                    <p:cond delay="0"/>
                                  </p:stCondLst>
                                  <p:childTnLst>
                                    <p:set>
                                      <p:cBhvr>
                                        <p:cTn id="21" dur="1" fill="hold">
                                          <p:stCondLst>
                                            <p:cond delay="999"/>
                                          </p:stCondLst>
                                        </p:cTn>
                                        <p:tgtEl>
                                          <p:spTgt spid="110"/>
                                        </p:tgtEl>
                                        <p:attrNameLst>
                                          <p:attrName>style.visibility</p:attrName>
                                        </p:attrNameLst>
                                      </p:cBhvr>
                                      <p:to>
                                        <p:strVal val="visible"/>
                                      </p:to>
                                    </p:set>
                                  </p:childTnLst>
                                </p:cTn>
                              </p:par>
                            </p:childTnLst>
                          </p:cTn>
                        </p:par>
                        <p:par>
                          <p:cTn id="22" fill="hold">
                            <p:stCondLst>
                              <p:cond delay="8000"/>
                            </p:stCondLst>
                            <p:childTnLst>
                              <p:par>
                                <p:cTn id="23" presetID="1" presetClass="entr" presetSubtype="0" fill="hold" grpId="0" nodeType="afterEffect">
                                  <p:stCondLst>
                                    <p:cond delay="0"/>
                                  </p:stCondLst>
                                  <p:childTnLst>
                                    <p:set>
                                      <p:cBhvr>
                                        <p:cTn id="24" dur="1" fill="hold">
                                          <p:stCondLst>
                                            <p:cond delay="999"/>
                                          </p:stCondLst>
                                        </p:cTn>
                                        <p:tgtEl>
                                          <p:spTgt spid="111"/>
                                        </p:tgtEl>
                                        <p:attrNameLst>
                                          <p:attrName>style.visibility</p:attrName>
                                        </p:attrNameLst>
                                      </p:cBhvr>
                                      <p:to>
                                        <p:strVal val="visible"/>
                                      </p:to>
                                    </p:set>
                                  </p:childTnLst>
                                </p:cTn>
                              </p:par>
                            </p:childTnLst>
                          </p:cTn>
                        </p:par>
                        <p:par>
                          <p:cTn id="25" fill="hold">
                            <p:stCondLst>
                              <p:cond delay="9000"/>
                            </p:stCondLst>
                            <p:childTnLst>
                              <p:par>
                                <p:cTn id="26" presetID="1" presetClass="entr" presetSubtype="0" fill="hold" grpId="0" nodeType="afterEffect">
                                  <p:stCondLst>
                                    <p:cond delay="0"/>
                                  </p:stCondLst>
                                  <p:childTnLst>
                                    <p:set>
                                      <p:cBhvr>
                                        <p:cTn id="27" dur="1" fill="hold">
                                          <p:stCondLst>
                                            <p:cond delay="999"/>
                                          </p:stCondLst>
                                        </p:cTn>
                                        <p:tgtEl>
                                          <p:spTgt spid="112"/>
                                        </p:tgtEl>
                                        <p:attrNameLst>
                                          <p:attrName>style.visibility</p:attrName>
                                        </p:attrNameLst>
                                      </p:cBhvr>
                                      <p:to>
                                        <p:strVal val="visible"/>
                                      </p:to>
                                    </p:set>
                                  </p:childTnLst>
                                </p:cTn>
                              </p:par>
                            </p:childTnLst>
                          </p:cTn>
                        </p:par>
                        <p:par>
                          <p:cTn id="28" fill="hold">
                            <p:stCondLst>
                              <p:cond delay="10000"/>
                            </p:stCondLst>
                            <p:childTnLst>
                              <p:par>
                                <p:cTn id="29" presetID="1" presetClass="entr" presetSubtype="0" fill="hold" grpId="0" nodeType="afterEffect">
                                  <p:stCondLst>
                                    <p:cond delay="0"/>
                                  </p:stCondLst>
                                  <p:childTnLst>
                                    <p:set>
                                      <p:cBhvr>
                                        <p:cTn id="30" dur="1" fill="hold">
                                          <p:stCondLst>
                                            <p:cond delay="999"/>
                                          </p:stCondLst>
                                        </p:cTn>
                                        <p:tgtEl>
                                          <p:spTgt spid="113"/>
                                        </p:tgtEl>
                                        <p:attrNameLst>
                                          <p:attrName>style.visibility</p:attrName>
                                        </p:attrNameLst>
                                      </p:cBhvr>
                                      <p:to>
                                        <p:strVal val="visible"/>
                                      </p:to>
                                    </p:set>
                                  </p:childTnLst>
                                </p:cTn>
                              </p:par>
                            </p:childTnLst>
                          </p:cTn>
                        </p:par>
                        <p:par>
                          <p:cTn id="31" fill="hold">
                            <p:stCondLst>
                              <p:cond delay="11000"/>
                            </p:stCondLst>
                            <p:childTnLst>
                              <p:par>
                                <p:cTn id="32" presetID="1" presetClass="entr" presetSubtype="0" fill="hold" grpId="0" nodeType="afterEffect">
                                  <p:stCondLst>
                                    <p:cond delay="0"/>
                                  </p:stCondLst>
                                  <p:childTnLst>
                                    <p:set>
                                      <p:cBhvr>
                                        <p:cTn id="33" dur="1" fill="hold">
                                          <p:stCondLst>
                                            <p:cond delay="999"/>
                                          </p:stCondLst>
                                        </p:cTn>
                                        <p:tgtEl>
                                          <p:spTgt spid="114"/>
                                        </p:tgtEl>
                                        <p:attrNameLst>
                                          <p:attrName>style.visibility</p:attrName>
                                        </p:attrNameLst>
                                      </p:cBhvr>
                                      <p:to>
                                        <p:strVal val="visible"/>
                                      </p:to>
                                    </p:set>
                                  </p:childTnLst>
                                </p:cTn>
                              </p:par>
                            </p:childTnLst>
                          </p:cTn>
                        </p:par>
                        <p:par>
                          <p:cTn id="34" fill="hold">
                            <p:stCondLst>
                              <p:cond delay="12000"/>
                            </p:stCondLst>
                            <p:childTnLst>
                              <p:par>
                                <p:cTn id="35" presetID="1" presetClass="entr" presetSubtype="0" fill="hold" grpId="0" nodeType="afterEffect">
                                  <p:stCondLst>
                                    <p:cond delay="0"/>
                                  </p:stCondLst>
                                  <p:childTnLst>
                                    <p:set>
                                      <p:cBhvr>
                                        <p:cTn id="36" dur="1" fill="hold">
                                          <p:stCondLst>
                                            <p:cond delay="999"/>
                                          </p:stCondLst>
                                        </p:cTn>
                                        <p:tgtEl>
                                          <p:spTgt spid="115"/>
                                        </p:tgtEl>
                                        <p:attrNameLst>
                                          <p:attrName>style.visibility</p:attrName>
                                        </p:attrNameLst>
                                      </p:cBhvr>
                                      <p:to>
                                        <p:strVal val="visible"/>
                                      </p:to>
                                    </p:set>
                                  </p:childTnLst>
                                </p:cTn>
                              </p:par>
                            </p:childTnLst>
                          </p:cTn>
                        </p:par>
                        <p:par>
                          <p:cTn id="37" fill="hold">
                            <p:stCondLst>
                              <p:cond delay="13000"/>
                            </p:stCondLst>
                            <p:childTnLst>
                              <p:par>
                                <p:cTn id="38" presetID="1" presetClass="entr" presetSubtype="0" fill="hold" grpId="0" nodeType="afterEffect">
                                  <p:stCondLst>
                                    <p:cond delay="0"/>
                                  </p:stCondLst>
                                  <p:childTnLst>
                                    <p:set>
                                      <p:cBhvr>
                                        <p:cTn id="39" dur="1" fill="hold">
                                          <p:stCondLst>
                                            <p:cond delay="999"/>
                                          </p:stCondLst>
                                        </p:cTn>
                                        <p:tgtEl>
                                          <p:spTgt spid="116"/>
                                        </p:tgtEl>
                                        <p:attrNameLst>
                                          <p:attrName>style.visibility</p:attrName>
                                        </p:attrNameLst>
                                      </p:cBhvr>
                                      <p:to>
                                        <p:strVal val="visible"/>
                                      </p:to>
                                    </p:set>
                                  </p:childTnLst>
                                </p:cTn>
                              </p:par>
                            </p:childTnLst>
                          </p:cTn>
                        </p:par>
                        <p:par>
                          <p:cTn id="40" fill="hold">
                            <p:stCondLst>
                              <p:cond delay="14000"/>
                            </p:stCondLst>
                            <p:childTnLst>
                              <p:par>
                                <p:cTn id="41" presetID="1" presetClass="entr" presetSubtype="0" fill="hold" grpId="0" nodeType="afterEffect">
                                  <p:stCondLst>
                                    <p:cond delay="0"/>
                                  </p:stCondLst>
                                  <p:childTnLst>
                                    <p:set>
                                      <p:cBhvr>
                                        <p:cTn id="42" dur="1" fill="hold">
                                          <p:stCondLst>
                                            <p:cond delay="999"/>
                                          </p:stCondLst>
                                        </p:cTn>
                                        <p:tgtEl>
                                          <p:spTgt spid="117"/>
                                        </p:tgtEl>
                                        <p:attrNameLst>
                                          <p:attrName>style.visibility</p:attrName>
                                        </p:attrNameLst>
                                      </p:cBhvr>
                                      <p:to>
                                        <p:strVal val="visible"/>
                                      </p:to>
                                    </p:set>
                                  </p:childTnLst>
                                </p:cTn>
                              </p:par>
                            </p:childTnLst>
                          </p:cTn>
                        </p:par>
                        <p:par>
                          <p:cTn id="43" fill="hold">
                            <p:stCondLst>
                              <p:cond delay="15000"/>
                            </p:stCondLst>
                            <p:childTnLst>
                              <p:par>
                                <p:cTn id="44" presetID="1" presetClass="entr" presetSubtype="0" fill="hold" grpId="0" nodeType="afterEffect">
                                  <p:stCondLst>
                                    <p:cond delay="0"/>
                                  </p:stCondLst>
                                  <p:childTnLst>
                                    <p:set>
                                      <p:cBhvr>
                                        <p:cTn id="45" dur="1" fill="hold">
                                          <p:stCondLst>
                                            <p:cond delay="999"/>
                                          </p:stCondLst>
                                        </p:cTn>
                                        <p:tgtEl>
                                          <p:spTgt spid="118"/>
                                        </p:tgtEl>
                                        <p:attrNameLst>
                                          <p:attrName>style.visibility</p:attrName>
                                        </p:attrNameLst>
                                      </p:cBhvr>
                                      <p:to>
                                        <p:strVal val="visible"/>
                                      </p:to>
                                    </p:set>
                                  </p:childTnLst>
                                </p:cTn>
                              </p:par>
                            </p:childTnLst>
                          </p:cTn>
                        </p:par>
                        <p:par>
                          <p:cTn id="46" fill="hold">
                            <p:stCondLst>
                              <p:cond delay="16000"/>
                            </p:stCondLst>
                            <p:childTnLst>
                              <p:par>
                                <p:cTn id="47" presetID="1" presetClass="entr" presetSubtype="0" fill="hold" grpId="0" nodeType="afterEffect">
                                  <p:stCondLst>
                                    <p:cond delay="0"/>
                                  </p:stCondLst>
                                  <p:childTnLst>
                                    <p:set>
                                      <p:cBhvr>
                                        <p:cTn id="48" dur="1" fill="hold">
                                          <p:stCondLst>
                                            <p:cond delay="999"/>
                                          </p:stCondLst>
                                        </p:cTn>
                                        <p:tgtEl>
                                          <p:spTgt spid="119"/>
                                        </p:tgtEl>
                                        <p:attrNameLst>
                                          <p:attrName>style.visibility</p:attrName>
                                        </p:attrNameLst>
                                      </p:cBhvr>
                                      <p:to>
                                        <p:strVal val="visible"/>
                                      </p:to>
                                    </p:set>
                                  </p:childTnLst>
                                </p:cTn>
                              </p:par>
                            </p:childTnLst>
                          </p:cTn>
                        </p:par>
                        <p:par>
                          <p:cTn id="49" fill="hold">
                            <p:stCondLst>
                              <p:cond delay="17000"/>
                            </p:stCondLst>
                            <p:childTnLst>
                              <p:par>
                                <p:cTn id="50" presetID="1" presetClass="entr" presetSubtype="0" fill="hold" grpId="0" nodeType="afterEffect">
                                  <p:stCondLst>
                                    <p:cond delay="0"/>
                                  </p:stCondLst>
                                  <p:childTnLst>
                                    <p:set>
                                      <p:cBhvr>
                                        <p:cTn id="51" dur="1" fill="hold">
                                          <p:stCondLst>
                                            <p:cond delay="999"/>
                                          </p:stCondLst>
                                        </p:cTn>
                                        <p:tgtEl>
                                          <p:spTgt spid="120"/>
                                        </p:tgtEl>
                                        <p:attrNameLst>
                                          <p:attrName>style.visibility</p:attrName>
                                        </p:attrNameLst>
                                      </p:cBhvr>
                                      <p:to>
                                        <p:strVal val="visible"/>
                                      </p:to>
                                    </p:set>
                                  </p:childTnLst>
                                </p:cTn>
                              </p:par>
                            </p:childTnLst>
                          </p:cTn>
                        </p:par>
                        <p:par>
                          <p:cTn id="52" fill="hold">
                            <p:stCondLst>
                              <p:cond delay="18000"/>
                            </p:stCondLst>
                            <p:childTnLst>
                              <p:par>
                                <p:cTn id="53" presetID="1" presetClass="entr" presetSubtype="0" fill="hold" grpId="0" nodeType="afterEffect">
                                  <p:stCondLst>
                                    <p:cond delay="0"/>
                                  </p:stCondLst>
                                  <p:childTnLst>
                                    <p:set>
                                      <p:cBhvr>
                                        <p:cTn id="54" dur="1" fill="hold">
                                          <p:stCondLst>
                                            <p:cond delay="999"/>
                                          </p:stCondLst>
                                        </p:cTn>
                                        <p:tgtEl>
                                          <p:spTgt spid="121"/>
                                        </p:tgtEl>
                                        <p:attrNameLst>
                                          <p:attrName>style.visibility</p:attrName>
                                        </p:attrNameLst>
                                      </p:cBhvr>
                                      <p:to>
                                        <p:strVal val="visible"/>
                                      </p:to>
                                    </p:set>
                                  </p:childTnLst>
                                </p:cTn>
                              </p:par>
                            </p:childTnLst>
                          </p:cTn>
                        </p:par>
                        <p:par>
                          <p:cTn id="55" fill="hold">
                            <p:stCondLst>
                              <p:cond delay="19000"/>
                            </p:stCondLst>
                            <p:childTnLst>
                              <p:par>
                                <p:cTn id="56" presetID="1" presetClass="entr" presetSubtype="0" fill="hold" grpId="0" nodeType="afterEffect">
                                  <p:stCondLst>
                                    <p:cond delay="0"/>
                                  </p:stCondLst>
                                  <p:childTnLst>
                                    <p:set>
                                      <p:cBhvr>
                                        <p:cTn id="57" dur="1" fill="hold">
                                          <p:stCondLst>
                                            <p:cond delay="999"/>
                                          </p:stCondLst>
                                        </p:cTn>
                                        <p:tgtEl>
                                          <p:spTgt spid="122"/>
                                        </p:tgtEl>
                                        <p:attrNameLst>
                                          <p:attrName>style.visibility</p:attrName>
                                        </p:attrNameLst>
                                      </p:cBhvr>
                                      <p:to>
                                        <p:strVal val="visible"/>
                                      </p:to>
                                    </p:set>
                                  </p:childTnLst>
                                </p:cTn>
                              </p:par>
                            </p:childTnLst>
                          </p:cTn>
                        </p:par>
                        <p:par>
                          <p:cTn id="58" fill="hold">
                            <p:stCondLst>
                              <p:cond delay="20000"/>
                            </p:stCondLst>
                            <p:childTnLst>
                              <p:par>
                                <p:cTn id="59" presetID="1" presetClass="entr" presetSubtype="0" fill="hold" grpId="0" nodeType="afterEffect">
                                  <p:stCondLst>
                                    <p:cond delay="0"/>
                                  </p:stCondLst>
                                  <p:childTnLst>
                                    <p:set>
                                      <p:cBhvr>
                                        <p:cTn id="60" dur="1" fill="hold">
                                          <p:stCondLst>
                                            <p:cond delay="999"/>
                                          </p:stCondLst>
                                        </p:cTn>
                                        <p:tgtEl>
                                          <p:spTgt spid="123"/>
                                        </p:tgtEl>
                                        <p:attrNameLst>
                                          <p:attrName>style.visibility</p:attrName>
                                        </p:attrNameLst>
                                      </p:cBhvr>
                                      <p:to>
                                        <p:strVal val="visible"/>
                                      </p:to>
                                    </p:set>
                                  </p:childTnLst>
                                </p:cTn>
                              </p:par>
                            </p:childTnLst>
                          </p:cTn>
                        </p:par>
                        <p:par>
                          <p:cTn id="61" fill="hold">
                            <p:stCondLst>
                              <p:cond delay="21000"/>
                            </p:stCondLst>
                            <p:childTnLst>
                              <p:par>
                                <p:cTn id="62" presetID="1" presetClass="entr" presetSubtype="0" fill="hold" grpId="0" nodeType="afterEffect">
                                  <p:stCondLst>
                                    <p:cond delay="0"/>
                                  </p:stCondLst>
                                  <p:childTnLst>
                                    <p:set>
                                      <p:cBhvr>
                                        <p:cTn id="63" dur="1" fill="hold">
                                          <p:stCondLst>
                                            <p:cond delay="999"/>
                                          </p:stCondLst>
                                        </p:cTn>
                                        <p:tgtEl>
                                          <p:spTgt spid="124"/>
                                        </p:tgtEl>
                                        <p:attrNameLst>
                                          <p:attrName>style.visibility</p:attrName>
                                        </p:attrNameLst>
                                      </p:cBhvr>
                                      <p:to>
                                        <p:strVal val="visible"/>
                                      </p:to>
                                    </p:set>
                                  </p:childTnLst>
                                </p:cTn>
                              </p:par>
                            </p:childTnLst>
                          </p:cTn>
                        </p:par>
                        <p:par>
                          <p:cTn id="64" fill="hold">
                            <p:stCondLst>
                              <p:cond delay="22000"/>
                            </p:stCondLst>
                            <p:childTnLst>
                              <p:par>
                                <p:cTn id="65" presetID="1" presetClass="entr" presetSubtype="0" fill="hold" grpId="0" nodeType="afterEffect">
                                  <p:stCondLst>
                                    <p:cond delay="0"/>
                                  </p:stCondLst>
                                  <p:childTnLst>
                                    <p:set>
                                      <p:cBhvr>
                                        <p:cTn id="66" dur="1" fill="hold">
                                          <p:stCondLst>
                                            <p:cond delay="999"/>
                                          </p:stCondLst>
                                        </p:cTn>
                                        <p:tgtEl>
                                          <p:spTgt spid="125"/>
                                        </p:tgtEl>
                                        <p:attrNameLst>
                                          <p:attrName>style.visibility</p:attrName>
                                        </p:attrNameLst>
                                      </p:cBhvr>
                                      <p:to>
                                        <p:strVal val="visible"/>
                                      </p:to>
                                    </p:set>
                                  </p:childTnLst>
                                </p:cTn>
                              </p:par>
                            </p:childTnLst>
                          </p:cTn>
                        </p:par>
                        <p:par>
                          <p:cTn id="67" fill="hold">
                            <p:stCondLst>
                              <p:cond delay="23000"/>
                            </p:stCondLst>
                            <p:childTnLst>
                              <p:par>
                                <p:cTn id="68" presetID="1" presetClass="entr" presetSubtype="0" fill="hold" grpId="0" nodeType="afterEffect">
                                  <p:stCondLst>
                                    <p:cond delay="0"/>
                                  </p:stCondLst>
                                  <p:childTnLst>
                                    <p:set>
                                      <p:cBhvr>
                                        <p:cTn id="69" dur="1" fill="hold">
                                          <p:stCondLst>
                                            <p:cond delay="999"/>
                                          </p:stCondLst>
                                        </p:cTn>
                                        <p:tgtEl>
                                          <p:spTgt spid="126"/>
                                        </p:tgtEl>
                                        <p:attrNameLst>
                                          <p:attrName>style.visibility</p:attrName>
                                        </p:attrNameLst>
                                      </p:cBhvr>
                                      <p:to>
                                        <p:strVal val="visible"/>
                                      </p:to>
                                    </p:set>
                                  </p:childTnLst>
                                </p:cTn>
                              </p:par>
                            </p:childTnLst>
                          </p:cTn>
                        </p:par>
                        <p:par>
                          <p:cTn id="70" fill="hold">
                            <p:stCondLst>
                              <p:cond delay="24000"/>
                            </p:stCondLst>
                            <p:childTnLst>
                              <p:par>
                                <p:cTn id="71" presetID="1" presetClass="entr" presetSubtype="0" fill="hold" grpId="0" nodeType="afterEffect">
                                  <p:stCondLst>
                                    <p:cond delay="0"/>
                                  </p:stCondLst>
                                  <p:childTnLst>
                                    <p:set>
                                      <p:cBhvr>
                                        <p:cTn id="72" dur="1" fill="hold">
                                          <p:stCondLst>
                                            <p:cond delay="999"/>
                                          </p:stCondLst>
                                        </p:cTn>
                                        <p:tgtEl>
                                          <p:spTgt spid="127"/>
                                        </p:tgtEl>
                                        <p:attrNameLst>
                                          <p:attrName>style.visibility</p:attrName>
                                        </p:attrNameLst>
                                      </p:cBhvr>
                                      <p:to>
                                        <p:strVal val="visible"/>
                                      </p:to>
                                    </p:set>
                                  </p:childTnLst>
                                </p:cTn>
                              </p:par>
                            </p:childTnLst>
                          </p:cTn>
                        </p:par>
                        <p:par>
                          <p:cTn id="73" fill="hold">
                            <p:stCondLst>
                              <p:cond delay="25000"/>
                            </p:stCondLst>
                            <p:childTnLst>
                              <p:par>
                                <p:cTn id="74" presetID="1" presetClass="entr" presetSubtype="0" fill="hold" grpId="0" nodeType="afterEffect">
                                  <p:stCondLst>
                                    <p:cond delay="0"/>
                                  </p:stCondLst>
                                  <p:childTnLst>
                                    <p:set>
                                      <p:cBhvr>
                                        <p:cTn id="75" dur="1" fill="hold">
                                          <p:stCondLst>
                                            <p:cond delay="999"/>
                                          </p:stCondLst>
                                        </p:cTn>
                                        <p:tgtEl>
                                          <p:spTgt spid="128"/>
                                        </p:tgtEl>
                                        <p:attrNameLst>
                                          <p:attrName>style.visibility</p:attrName>
                                        </p:attrNameLst>
                                      </p:cBhvr>
                                      <p:to>
                                        <p:strVal val="visible"/>
                                      </p:to>
                                    </p:set>
                                  </p:childTnLst>
                                </p:cTn>
                              </p:par>
                            </p:childTnLst>
                          </p:cTn>
                        </p:par>
                        <p:par>
                          <p:cTn id="76" fill="hold">
                            <p:stCondLst>
                              <p:cond delay="26000"/>
                            </p:stCondLst>
                            <p:childTnLst>
                              <p:par>
                                <p:cTn id="77" presetID="1" presetClass="entr" presetSubtype="0" fill="hold" grpId="0" nodeType="afterEffect">
                                  <p:stCondLst>
                                    <p:cond delay="0"/>
                                  </p:stCondLst>
                                  <p:childTnLst>
                                    <p:set>
                                      <p:cBhvr>
                                        <p:cTn id="78" dur="1" fill="hold">
                                          <p:stCondLst>
                                            <p:cond delay="999"/>
                                          </p:stCondLst>
                                        </p:cTn>
                                        <p:tgtEl>
                                          <p:spTgt spid="129"/>
                                        </p:tgtEl>
                                        <p:attrNameLst>
                                          <p:attrName>style.visibility</p:attrName>
                                        </p:attrNameLst>
                                      </p:cBhvr>
                                      <p:to>
                                        <p:strVal val="visible"/>
                                      </p:to>
                                    </p:set>
                                  </p:childTnLst>
                                </p:cTn>
                              </p:par>
                            </p:childTnLst>
                          </p:cTn>
                        </p:par>
                        <p:par>
                          <p:cTn id="79" fill="hold">
                            <p:stCondLst>
                              <p:cond delay="27000"/>
                            </p:stCondLst>
                            <p:childTnLst>
                              <p:par>
                                <p:cTn id="80" presetID="1" presetClass="entr" presetSubtype="0" fill="hold" grpId="0" nodeType="afterEffect">
                                  <p:stCondLst>
                                    <p:cond delay="0"/>
                                  </p:stCondLst>
                                  <p:childTnLst>
                                    <p:set>
                                      <p:cBhvr>
                                        <p:cTn id="81" dur="1" fill="hold">
                                          <p:stCondLst>
                                            <p:cond delay="999"/>
                                          </p:stCondLst>
                                        </p:cTn>
                                        <p:tgtEl>
                                          <p:spTgt spid="130"/>
                                        </p:tgtEl>
                                        <p:attrNameLst>
                                          <p:attrName>style.visibility</p:attrName>
                                        </p:attrNameLst>
                                      </p:cBhvr>
                                      <p:to>
                                        <p:strVal val="visible"/>
                                      </p:to>
                                    </p:set>
                                  </p:childTnLst>
                                </p:cTn>
                              </p:par>
                            </p:childTnLst>
                          </p:cTn>
                        </p:par>
                        <p:par>
                          <p:cTn id="82" fill="hold">
                            <p:stCondLst>
                              <p:cond delay="28000"/>
                            </p:stCondLst>
                            <p:childTnLst>
                              <p:par>
                                <p:cTn id="83" presetID="1" presetClass="entr" presetSubtype="0" fill="hold" grpId="0" nodeType="afterEffect">
                                  <p:stCondLst>
                                    <p:cond delay="0"/>
                                  </p:stCondLst>
                                  <p:childTnLst>
                                    <p:set>
                                      <p:cBhvr>
                                        <p:cTn id="84" dur="1" fill="hold">
                                          <p:stCondLst>
                                            <p:cond delay="999"/>
                                          </p:stCondLst>
                                        </p:cTn>
                                        <p:tgtEl>
                                          <p:spTgt spid="131"/>
                                        </p:tgtEl>
                                        <p:attrNameLst>
                                          <p:attrName>style.visibility</p:attrName>
                                        </p:attrNameLst>
                                      </p:cBhvr>
                                      <p:to>
                                        <p:strVal val="visible"/>
                                      </p:to>
                                    </p:set>
                                  </p:childTnLst>
                                </p:cTn>
                              </p:par>
                            </p:childTnLst>
                          </p:cTn>
                        </p:par>
                        <p:par>
                          <p:cTn id="85" fill="hold">
                            <p:stCondLst>
                              <p:cond delay="29000"/>
                            </p:stCondLst>
                            <p:childTnLst>
                              <p:par>
                                <p:cTn id="86" presetID="1" presetClass="entr" presetSubtype="0" fill="hold" grpId="0" nodeType="afterEffect">
                                  <p:stCondLst>
                                    <p:cond delay="0"/>
                                  </p:stCondLst>
                                  <p:childTnLst>
                                    <p:set>
                                      <p:cBhvr>
                                        <p:cTn id="87" dur="1" fill="hold">
                                          <p:stCondLst>
                                            <p:cond delay="999"/>
                                          </p:stCondLst>
                                        </p:cTn>
                                        <p:tgtEl>
                                          <p:spTgt spid="132"/>
                                        </p:tgtEl>
                                        <p:attrNameLst>
                                          <p:attrName>style.visibility</p:attrName>
                                        </p:attrNameLst>
                                      </p:cBhvr>
                                      <p:to>
                                        <p:strVal val="visible"/>
                                      </p:to>
                                    </p:set>
                                  </p:childTnLst>
                                </p:cTn>
                              </p:par>
                            </p:childTnLst>
                          </p:cTn>
                        </p:par>
                        <p:par>
                          <p:cTn id="88" fill="hold">
                            <p:stCondLst>
                              <p:cond delay="30000"/>
                            </p:stCondLst>
                            <p:childTnLst>
                              <p:par>
                                <p:cTn id="89" presetID="1" presetClass="entr" presetSubtype="0" fill="hold" grpId="0" nodeType="afterEffect">
                                  <p:stCondLst>
                                    <p:cond delay="0"/>
                                  </p:stCondLst>
                                  <p:childTnLst>
                                    <p:set>
                                      <p:cBhvr>
                                        <p:cTn id="90" dur="1" fill="hold">
                                          <p:stCondLst>
                                            <p:cond delay="999"/>
                                          </p:stCondLst>
                                        </p:cTn>
                                        <p:tgtEl>
                                          <p:spTgt spid="133"/>
                                        </p:tgtEl>
                                        <p:attrNameLst>
                                          <p:attrName>style.visibility</p:attrName>
                                        </p:attrNameLst>
                                      </p:cBhvr>
                                      <p:to>
                                        <p:strVal val="visible"/>
                                      </p:to>
                                    </p:set>
                                  </p:childTnLst>
                                </p:cTn>
                              </p:par>
                            </p:childTnLst>
                          </p:cTn>
                        </p:par>
                        <p:par>
                          <p:cTn id="91" fill="hold">
                            <p:stCondLst>
                              <p:cond delay="31000"/>
                            </p:stCondLst>
                            <p:childTnLst>
                              <p:par>
                                <p:cTn id="92" presetID="1" presetClass="entr" presetSubtype="0" fill="hold" grpId="0" nodeType="afterEffect">
                                  <p:stCondLst>
                                    <p:cond delay="0"/>
                                  </p:stCondLst>
                                  <p:childTnLst>
                                    <p:set>
                                      <p:cBhvr>
                                        <p:cTn id="93" dur="1" fill="hold">
                                          <p:stCondLst>
                                            <p:cond delay="999"/>
                                          </p:stCondLst>
                                        </p:cTn>
                                        <p:tgtEl>
                                          <p:spTgt spid="134"/>
                                        </p:tgtEl>
                                        <p:attrNameLst>
                                          <p:attrName>style.visibility</p:attrName>
                                        </p:attrNameLst>
                                      </p:cBhvr>
                                      <p:to>
                                        <p:strVal val="visible"/>
                                      </p:to>
                                    </p:set>
                                  </p:childTnLst>
                                </p:cTn>
                              </p:par>
                            </p:childTnLst>
                          </p:cTn>
                        </p:par>
                        <p:par>
                          <p:cTn id="94" fill="hold">
                            <p:stCondLst>
                              <p:cond delay="32000"/>
                            </p:stCondLst>
                            <p:childTnLst>
                              <p:par>
                                <p:cTn id="95" presetID="1" presetClass="entr" presetSubtype="0" fill="hold" grpId="0" nodeType="afterEffect">
                                  <p:stCondLst>
                                    <p:cond delay="0"/>
                                  </p:stCondLst>
                                  <p:childTnLst>
                                    <p:set>
                                      <p:cBhvr>
                                        <p:cTn id="96" dur="1" fill="hold">
                                          <p:stCondLst>
                                            <p:cond delay="999"/>
                                          </p:stCondLst>
                                        </p:cTn>
                                        <p:tgtEl>
                                          <p:spTgt spid="135"/>
                                        </p:tgtEl>
                                        <p:attrNameLst>
                                          <p:attrName>style.visibility</p:attrName>
                                        </p:attrNameLst>
                                      </p:cBhvr>
                                      <p:to>
                                        <p:strVal val="visible"/>
                                      </p:to>
                                    </p:set>
                                  </p:childTnLst>
                                </p:cTn>
                              </p:par>
                            </p:childTnLst>
                          </p:cTn>
                        </p:par>
                        <p:par>
                          <p:cTn id="97" fill="hold">
                            <p:stCondLst>
                              <p:cond delay="33000"/>
                            </p:stCondLst>
                            <p:childTnLst>
                              <p:par>
                                <p:cTn id="98" presetID="1" presetClass="entr" presetSubtype="0" fill="hold" grpId="0" nodeType="afterEffect">
                                  <p:stCondLst>
                                    <p:cond delay="0"/>
                                  </p:stCondLst>
                                  <p:childTnLst>
                                    <p:set>
                                      <p:cBhvr>
                                        <p:cTn id="99" dur="1" fill="hold">
                                          <p:stCondLst>
                                            <p:cond delay="999"/>
                                          </p:stCondLst>
                                        </p:cTn>
                                        <p:tgtEl>
                                          <p:spTgt spid="136"/>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2" name="alarm clock.wav"/>
                                        </p:tgtEl>
                                      </p:cMediaNode>
                                    </p:audio>
                                  </p:subTnLst>
                                </p:cTn>
                              </p:par>
                              <p:par>
                                <p:cTn id="100" presetID="10" presetClass="exit" presetSubtype="0" fill="hold" grpId="1" nodeType="withEffect">
                                  <p:stCondLst>
                                    <p:cond delay="0"/>
                                  </p:stCondLst>
                                  <p:childTnLst>
                                    <p:animEffect transition="out" filter="fade">
                                      <p:cBhvr>
                                        <p:cTn id="101" dur="500"/>
                                        <p:tgtEl>
                                          <p:spTgt spid="136"/>
                                        </p:tgtEl>
                                      </p:cBhvr>
                                    </p:animEffect>
                                    <p:set>
                                      <p:cBhvr>
                                        <p:cTn id="102" dur="1" fill="hold">
                                          <p:stCondLst>
                                            <p:cond delay="499"/>
                                          </p:stCondLst>
                                        </p:cTn>
                                        <p:tgtEl>
                                          <p:spTgt spid="136"/>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104"/>
                                        </p:tgtEl>
                                      </p:cBhvr>
                                    </p:animEffect>
                                    <p:set>
                                      <p:cBhvr>
                                        <p:cTn id="105" dur="1" fill="hold">
                                          <p:stCondLst>
                                            <p:cond delay="499"/>
                                          </p:stCondLst>
                                        </p:cTn>
                                        <p:tgtEl>
                                          <p:spTgt spid="104"/>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105"/>
                                        </p:tgtEl>
                                      </p:cBhvr>
                                    </p:animEffect>
                                    <p:set>
                                      <p:cBhvr>
                                        <p:cTn id="108" dur="1" fill="hold">
                                          <p:stCondLst>
                                            <p:cond delay="499"/>
                                          </p:stCondLst>
                                        </p:cTn>
                                        <p:tgtEl>
                                          <p:spTgt spid="105"/>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106"/>
                                        </p:tgtEl>
                                      </p:cBhvr>
                                    </p:animEffect>
                                    <p:set>
                                      <p:cBhvr>
                                        <p:cTn id="111" dur="1" fill="hold">
                                          <p:stCondLst>
                                            <p:cond delay="499"/>
                                          </p:stCondLst>
                                        </p:cTn>
                                        <p:tgtEl>
                                          <p:spTgt spid="106"/>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107"/>
                                        </p:tgtEl>
                                      </p:cBhvr>
                                    </p:animEffect>
                                    <p:set>
                                      <p:cBhvr>
                                        <p:cTn id="114" dur="1" fill="hold">
                                          <p:stCondLst>
                                            <p:cond delay="499"/>
                                          </p:stCondLst>
                                        </p:cTn>
                                        <p:tgtEl>
                                          <p:spTgt spid="107"/>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108"/>
                                        </p:tgtEl>
                                      </p:cBhvr>
                                    </p:animEffect>
                                    <p:set>
                                      <p:cBhvr>
                                        <p:cTn id="117" dur="1" fill="hold">
                                          <p:stCondLst>
                                            <p:cond delay="499"/>
                                          </p:stCondLst>
                                        </p:cTn>
                                        <p:tgtEl>
                                          <p:spTgt spid="108"/>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109"/>
                                        </p:tgtEl>
                                      </p:cBhvr>
                                    </p:animEffect>
                                    <p:set>
                                      <p:cBhvr>
                                        <p:cTn id="120" dur="1" fill="hold">
                                          <p:stCondLst>
                                            <p:cond delay="499"/>
                                          </p:stCondLst>
                                        </p:cTn>
                                        <p:tgtEl>
                                          <p:spTgt spid="109"/>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110"/>
                                        </p:tgtEl>
                                      </p:cBhvr>
                                    </p:animEffect>
                                    <p:set>
                                      <p:cBhvr>
                                        <p:cTn id="123" dur="1" fill="hold">
                                          <p:stCondLst>
                                            <p:cond delay="499"/>
                                          </p:stCondLst>
                                        </p:cTn>
                                        <p:tgtEl>
                                          <p:spTgt spid="110"/>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111"/>
                                        </p:tgtEl>
                                      </p:cBhvr>
                                    </p:animEffect>
                                    <p:set>
                                      <p:cBhvr>
                                        <p:cTn id="126" dur="1" fill="hold">
                                          <p:stCondLst>
                                            <p:cond delay="499"/>
                                          </p:stCondLst>
                                        </p:cTn>
                                        <p:tgtEl>
                                          <p:spTgt spid="111"/>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112"/>
                                        </p:tgtEl>
                                      </p:cBhvr>
                                    </p:animEffect>
                                    <p:set>
                                      <p:cBhvr>
                                        <p:cTn id="129" dur="1" fill="hold">
                                          <p:stCondLst>
                                            <p:cond delay="499"/>
                                          </p:stCondLst>
                                        </p:cTn>
                                        <p:tgtEl>
                                          <p:spTgt spid="112"/>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113"/>
                                        </p:tgtEl>
                                      </p:cBhvr>
                                    </p:animEffect>
                                    <p:set>
                                      <p:cBhvr>
                                        <p:cTn id="132" dur="1" fill="hold">
                                          <p:stCondLst>
                                            <p:cond delay="499"/>
                                          </p:stCondLst>
                                        </p:cTn>
                                        <p:tgtEl>
                                          <p:spTgt spid="113"/>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114"/>
                                        </p:tgtEl>
                                      </p:cBhvr>
                                    </p:animEffect>
                                    <p:set>
                                      <p:cBhvr>
                                        <p:cTn id="135" dur="1" fill="hold">
                                          <p:stCondLst>
                                            <p:cond delay="499"/>
                                          </p:stCondLst>
                                        </p:cTn>
                                        <p:tgtEl>
                                          <p:spTgt spid="114"/>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115"/>
                                        </p:tgtEl>
                                      </p:cBhvr>
                                    </p:animEffect>
                                    <p:set>
                                      <p:cBhvr>
                                        <p:cTn id="138" dur="1" fill="hold">
                                          <p:stCondLst>
                                            <p:cond delay="499"/>
                                          </p:stCondLst>
                                        </p:cTn>
                                        <p:tgtEl>
                                          <p:spTgt spid="115"/>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116"/>
                                        </p:tgtEl>
                                      </p:cBhvr>
                                    </p:animEffect>
                                    <p:set>
                                      <p:cBhvr>
                                        <p:cTn id="141" dur="1" fill="hold">
                                          <p:stCondLst>
                                            <p:cond delay="499"/>
                                          </p:stCondLst>
                                        </p:cTn>
                                        <p:tgtEl>
                                          <p:spTgt spid="116"/>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117"/>
                                        </p:tgtEl>
                                      </p:cBhvr>
                                    </p:animEffect>
                                    <p:set>
                                      <p:cBhvr>
                                        <p:cTn id="144" dur="1" fill="hold">
                                          <p:stCondLst>
                                            <p:cond delay="499"/>
                                          </p:stCondLst>
                                        </p:cTn>
                                        <p:tgtEl>
                                          <p:spTgt spid="117"/>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118"/>
                                        </p:tgtEl>
                                      </p:cBhvr>
                                    </p:animEffect>
                                    <p:set>
                                      <p:cBhvr>
                                        <p:cTn id="147" dur="1" fill="hold">
                                          <p:stCondLst>
                                            <p:cond delay="499"/>
                                          </p:stCondLst>
                                        </p:cTn>
                                        <p:tgtEl>
                                          <p:spTgt spid="118"/>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119"/>
                                        </p:tgtEl>
                                      </p:cBhvr>
                                    </p:animEffect>
                                    <p:set>
                                      <p:cBhvr>
                                        <p:cTn id="150" dur="1" fill="hold">
                                          <p:stCondLst>
                                            <p:cond delay="499"/>
                                          </p:stCondLst>
                                        </p:cTn>
                                        <p:tgtEl>
                                          <p:spTgt spid="119"/>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120"/>
                                        </p:tgtEl>
                                      </p:cBhvr>
                                    </p:animEffect>
                                    <p:set>
                                      <p:cBhvr>
                                        <p:cTn id="153" dur="1" fill="hold">
                                          <p:stCondLst>
                                            <p:cond delay="499"/>
                                          </p:stCondLst>
                                        </p:cTn>
                                        <p:tgtEl>
                                          <p:spTgt spid="120"/>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121"/>
                                        </p:tgtEl>
                                      </p:cBhvr>
                                    </p:animEffect>
                                    <p:set>
                                      <p:cBhvr>
                                        <p:cTn id="156" dur="1" fill="hold">
                                          <p:stCondLst>
                                            <p:cond delay="499"/>
                                          </p:stCondLst>
                                        </p:cTn>
                                        <p:tgtEl>
                                          <p:spTgt spid="121"/>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122"/>
                                        </p:tgtEl>
                                      </p:cBhvr>
                                    </p:animEffect>
                                    <p:set>
                                      <p:cBhvr>
                                        <p:cTn id="159" dur="1" fill="hold">
                                          <p:stCondLst>
                                            <p:cond delay="499"/>
                                          </p:stCondLst>
                                        </p:cTn>
                                        <p:tgtEl>
                                          <p:spTgt spid="122"/>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123"/>
                                        </p:tgtEl>
                                      </p:cBhvr>
                                    </p:animEffect>
                                    <p:set>
                                      <p:cBhvr>
                                        <p:cTn id="162" dur="1" fill="hold">
                                          <p:stCondLst>
                                            <p:cond delay="499"/>
                                          </p:stCondLst>
                                        </p:cTn>
                                        <p:tgtEl>
                                          <p:spTgt spid="123"/>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124"/>
                                        </p:tgtEl>
                                      </p:cBhvr>
                                    </p:animEffect>
                                    <p:set>
                                      <p:cBhvr>
                                        <p:cTn id="165" dur="1" fill="hold">
                                          <p:stCondLst>
                                            <p:cond delay="499"/>
                                          </p:stCondLst>
                                        </p:cTn>
                                        <p:tgtEl>
                                          <p:spTgt spid="124"/>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125"/>
                                        </p:tgtEl>
                                      </p:cBhvr>
                                    </p:animEffect>
                                    <p:set>
                                      <p:cBhvr>
                                        <p:cTn id="168" dur="1" fill="hold">
                                          <p:stCondLst>
                                            <p:cond delay="499"/>
                                          </p:stCondLst>
                                        </p:cTn>
                                        <p:tgtEl>
                                          <p:spTgt spid="125"/>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126"/>
                                        </p:tgtEl>
                                      </p:cBhvr>
                                    </p:animEffect>
                                    <p:set>
                                      <p:cBhvr>
                                        <p:cTn id="171" dur="1" fill="hold">
                                          <p:stCondLst>
                                            <p:cond delay="499"/>
                                          </p:stCondLst>
                                        </p:cTn>
                                        <p:tgtEl>
                                          <p:spTgt spid="126"/>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127"/>
                                        </p:tgtEl>
                                      </p:cBhvr>
                                    </p:animEffect>
                                    <p:set>
                                      <p:cBhvr>
                                        <p:cTn id="174" dur="1" fill="hold">
                                          <p:stCondLst>
                                            <p:cond delay="499"/>
                                          </p:stCondLst>
                                        </p:cTn>
                                        <p:tgtEl>
                                          <p:spTgt spid="127"/>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128"/>
                                        </p:tgtEl>
                                      </p:cBhvr>
                                    </p:animEffect>
                                    <p:set>
                                      <p:cBhvr>
                                        <p:cTn id="177" dur="1" fill="hold">
                                          <p:stCondLst>
                                            <p:cond delay="499"/>
                                          </p:stCondLst>
                                        </p:cTn>
                                        <p:tgtEl>
                                          <p:spTgt spid="128"/>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129"/>
                                        </p:tgtEl>
                                      </p:cBhvr>
                                    </p:animEffect>
                                    <p:set>
                                      <p:cBhvr>
                                        <p:cTn id="180" dur="1" fill="hold">
                                          <p:stCondLst>
                                            <p:cond delay="499"/>
                                          </p:stCondLst>
                                        </p:cTn>
                                        <p:tgtEl>
                                          <p:spTgt spid="129"/>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130"/>
                                        </p:tgtEl>
                                      </p:cBhvr>
                                    </p:animEffect>
                                    <p:set>
                                      <p:cBhvr>
                                        <p:cTn id="183" dur="1" fill="hold">
                                          <p:stCondLst>
                                            <p:cond delay="499"/>
                                          </p:stCondLst>
                                        </p:cTn>
                                        <p:tgtEl>
                                          <p:spTgt spid="130"/>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500"/>
                                        <p:tgtEl>
                                          <p:spTgt spid="131"/>
                                        </p:tgtEl>
                                      </p:cBhvr>
                                    </p:animEffect>
                                    <p:set>
                                      <p:cBhvr>
                                        <p:cTn id="186" dur="1" fill="hold">
                                          <p:stCondLst>
                                            <p:cond delay="499"/>
                                          </p:stCondLst>
                                        </p:cTn>
                                        <p:tgtEl>
                                          <p:spTgt spid="131"/>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500"/>
                                        <p:tgtEl>
                                          <p:spTgt spid="132"/>
                                        </p:tgtEl>
                                      </p:cBhvr>
                                    </p:animEffect>
                                    <p:set>
                                      <p:cBhvr>
                                        <p:cTn id="189" dur="1" fill="hold">
                                          <p:stCondLst>
                                            <p:cond delay="499"/>
                                          </p:stCondLst>
                                        </p:cTn>
                                        <p:tgtEl>
                                          <p:spTgt spid="132"/>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500"/>
                                        <p:tgtEl>
                                          <p:spTgt spid="133"/>
                                        </p:tgtEl>
                                      </p:cBhvr>
                                    </p:animEffect>
                                    <p:set>
                                      <p:cBhvr>
                                        <p:cTn id="192" dur="1" fill="hold">
                                          <p:stCondLst>
                                            <p:cond delay="499"/>
                                          </p:stCondLst>
                                        </p:cTn>
                                        <p:tgtEl>
                                          <p:spTgt spid="133"/>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500"/>
                                        <p:tgtEl>
                                          <p:spTgt spid="134"/>
                                        </p:tgtEl>
                                      </p:cBhvr>
                                    </p:animEffect>
                                    <p:set>
                                      <p:cBhvr>
                                        <p:cTn id="195" dur="1" fill="hold">
                                          <p:stCondLst>
                                            <p:cond delay="499"/>
                                          </p:stCondLst>
                                        </p:cTn>
                                        <p:tgtEl>
                                          <p:spTgt spid="134"/>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500"/>
                                        <p:tgtEl>
                                          <p:spTgt spid="135"/>
                                        </p:tgtEl>
                                      </p:cBhvr>
                                    </p:animEffect>
                                    <p:set>
                                      <p:cBhvr>
                                        <p:cTn id="198" dur="1" fill="hold">
                                          <p:stCondLst>
                                            <p:cond delay="499"/>
                                          </p:stCondLst>
                                        </p:cTn>
                                        <p:tgtEl>
                                          <p:spTgt spid="135"/>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42" presetClass="entr" presetSubtype="0" fill="hold" grpId="0" nodeType="clickEffect">
                                  <p:stCondLst>
                                    <p:cond delay="0"/>
                                  </p:stCondLst>
                                  <p:childTnLst>
                                    <p:set>
                                      <p:cBhvr>
                                        <p:cTn id="202" dur="1" fill="hold">
                                          <p:stCondLst>
                                            <p:cond delay="0"/>
                                          </p:stCondLst>
                                        </p:cTn>
                                        <p:tgtEl>
                                          <p:spTgt spid="5"/>
                                        </p:tgtEl>
                                        <p:attrNameLst>
                                          <p:attrName>style.visibility</p:attrName>
                                        </p:attrNameLst>
                                      </p:cBhvr>
                                      <p:to>
                                        <p:strVal val="visible"/>
                                      </p:to>
                                    </p:set>
                                    <p:animEffect transition="in" filter="fade">
                                      <p:cBhvr>
                                        <p:cTn id="203" dur="1000"/>
                                        <p:tgtEl>
                                          <p:spTgt spid="5"/>
                                        </p:tgtEl>
                                      </p:cBhvr>
                                    </p:animEffect>
                                    <p:anim calcmode="lin" valueType="num">
                                      <p:cBhvr>
                                        <p:cTn id="204" dur="1000" fill="hold"/>
                                        <p:tgtEl>
                                          <p:spTgt spid="5"/>
                                        </p:tgtEl>
                                        <p:attrNameLst>
                                          <p:attrName>ppt_x</p:attrName>
                                        </p:attrNameLst>
                                      </p:cBhvr>
                                      <p:tavLst>
                                        <p:tav tm="0">
                                          <p:val>
                                            <p:strVal val="#ppt_x"/>
                                          </p:val>
                                        </p:tav>
                                        <p:tav tm="100000">
                                          <p:val>
                                            <p:strVal val="#ppt_x"/>
                                          </p:val>
                                        </p:tav>
                                      </p:tavLst>
                                    </p:anim>
                                    <p:anim calcmode="lin" valueType="num">
                                      <p:cBhvr>
                                        <p:cTn id="205" dur="1000" fill="hold"/>
                                        <p:tgtEl>
                                          <p:spTgt spid="5"/>
                                        </p:tgtEl>
                                        <p:attrNameLst>
                                          <p:attrName>ppt_y</p:attrName>
                                        </p:attrNameLst>
                                      </p:cBhvr>
                                      <p:tavLst>
                                        <p:tav tm="0">
                                          <p:val>
                                            <p:strVal val="#ppt_y+.1"/>
                                          </p:val>
                                        </p:tav>
                                        <p:tav tm="100000">
                                          <p:val>
                                            <p:strVal val="#ppt_y"/>
                                          </p:val>
                                        </p:tav>
                                      </p:tavLst>
                                    </p:anim>
                                  </p:childTnLst>
                                </p:cTn>
                              </p:par>
                              <p:par>
                                <p:cTn id="206" presetID="10" presetClass="exit" presetSubtype="0" fill="hold" grpId="2" nodeType="withEffect">
                                  <p:stCondLst>
                                    <p:cond delay="0"/>
                                  </p:stCondLst>
                                  <p:childTnLst>
                                    <p:animEffect transition="out" filter="fade">
                                      <p:cBhvr>
                                        <p:cTn id="207" dur="500"/>
                                        <p:tgtEl>
                                          <p:spTgt spid="136"/>
                                        </p:tgtEl>
                                      </p:cBhvr>
                                    </p:animEffect>
                                    <p:set>
                                      <p:cBhvr>
                                        <p:cTn id="208" dur="1" fill="hold">
                                          <p:stCondLst>
                                            <p:cond delay="499"/>
                                          </p:stCondLst>
                                        </p:cTn>
                                        <p:tgtEl>
                                          <p:spTgt spid="1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9" restart="whenNotActive" fill="hold" evtFilter="cancelBubble" nodeType="interactiveSeq">
                <p:stCondLst>
                  <p:cond evt="onClick" delay="0">
                    <p:tgtEl>
                      <p:spTgt spid="17"/>
                    </p:tgtEl>
                  </p:cond>
                </p:stCondLst>
                <p:endSync evt="end" delay="0">
                  <p:rtn val="all"/>
                </p:endSync>
                <p:childTnLst>
                  <p:par>
                    <p:cTn id="210" fill="hold">
                      <p:stCondLst>
                        <p:cond delay="indefinite"/>
                      </p:stCondLst>
                      <p:childTnLst>
                        <p:par>
                          <p:cTn id="211" fill="hold">
                            <p:stCondLst>
                              <p:cond delay="0"/>
                            </p:stCondLst>
                            <p:childTnLst>
                              <p:par>
                                <p:cTn id="212" presetID="10" presetClass="exit" presetSubtype="0" fill="hold" nodeType="clickEffect">
                                  <p:stCondLst>
                                    <p:cond delay="0"/>
                                  </p:stCondLst>
                                  <p:childTnLst>
                                    <p:animEffect transition="out" filter="fade">
                                      <p:cBhvr>
                                        <p:cTn id="213" dur="500"/>
                                        <p:tgtEl>
                                          <p:spTgt spid="3"/>
                                        </p:tgtEl>
                                      </p:cBhvr>
                                    </p:animEffect>
                                    <p:set>
                                      <p:cBhvr>
                                        <p:cTn id="214" dur="1" fill="hold">
                                          <p:stCondLst>
                                            <p:cond delay="499"/>
                                          </p:stCondLst>
                                        </p:cTn>
                                        <p:tgtEl>
                                          <p:spTgt spid="3"/>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500"/>
                                        <p:tgtEl>
                                          <p:spTgt spid="17"/>
                                        </p:tgtEl>
                                      </p:cBhvr>
                                    </p:animEffect>
                                    <p:set>
                                      <p:cBhvr>
                                        <p:cTn id="217" dur="1" fill="hold">
                                          <p:stCondLst>
                                            <p:cond delay="499"/>
                                          </p:stCondLst>
                                        </p:cTn>
                                        <p:tgtEl>
                                          <p:spTgt spid="17"/>
                                        </p:tgtEl>
                                        <p:attrNameLst>
                                          <p:attrName>style.visibility</p:attrName>
                                        </p:attrNameLst>
                                      </p:cBhvr>
                                      <p:to>
                                        <p:strVal val="hidden"/>
                                      </p:to>
                                    </p:set>
                                  </p:childTnLst>
                                </p:cTn>
                              </p:par>
                              <p:par>
                                <p:cTn id="218" presetID="10" presetClass="exit" presetSubtype="0" fill="hold" grpId="1" nodeType="withEffect">
                                  <p:stCondLst>
                                    <p:cond delay="0"/>
                                  </p:stCondLst>
                                  <p:childTnLst>
                                    <p:animEffect transition="out" filter="fade">
                                      <p:cBhvr>
                                        <p:cTn id="219" dur="500"/>
                                        <p:tgtEl>
                                          <p:spTgt spid="5"/>
                                        </p:tgtEl>
                                      </p:cBhvr>
                                    </p:animEffect>
                                    <p:set>
                                      <p:cBhvr>
                                        <p:cTn id="220" dur="1" fill="hold">
                                          <p:stCondLst>
                                            <p:cond delay="499"/>
                                          </p:stCondLst>
                                        </p:cTn>
                                        <p:tgtEl>
                                          <p:spTgt spid="5"/>
                                        </p:tgtEl>
                                        <p:attrNameLst>
                                          <p:attrName>style.visibility</p:attrName>
                                        </p:attrNameLst>
                                      </p:cBhvr>
                                      <p:to>
                                        <p:strVal val="hidden"/>
                                      </p:to>
                                    </p:set>
                                  </p:childTnLst>
                                </p:cTn>
                              </p:par>
                            </p:childTnLst>
                          </p:cTn>
                        </p:par>
                        <p:par>
                          <p:cTn id="221" fill="hold">
                            <p:stCondLst>
                              <p:cond delay="500"/>
                            </p:stCondLst>
                            <p:childTnLst>
                              <p:par>
                                <p:cTn id="222" presetID="10" presetClass="entr" presetSubtype="0" fill="hold" nodeType="afterEffect">
                                  <p:stCondLst>
                                    <p:cond delay="0"/>
                                  </p:stCondLst>
                                  <p:childTnLst>
                                    <p:set>
                                      <p:cBhvr>
                                        <p:cTn id="223" dur="1" fill="hold">
                                          <p:stCondLst>
                                            <p:cond delay="0"/>
                                          </p:stCondLst>
                                        </p:cTn>
                                        <p:tgtEl>
                                          <p:spTgt spid="18"/>
                                        </p:tgtEl>
                                        <p:attrNameLst>
                                          <p:attrName>style.visibility</p:attrName>
                                        </p:attrNameLst>
                                      </p:cBhvr>
                                      <p:to>
                                        <p:strVal val="visible"/>
                                      </p:to>
                                    </p:set>
                                    <p:animEffect transition="in" filter="fade">
                                      <p:cBhvr>
                                        <p:cTn id="224" dur="500"/>
                                        <p:tgtEl>
                                          <p:spTgt spid="18"/>
                                        </p:tgtEl>
                                      </p:cBhvr>
                                    </p:animEffect>
                                  </p:childTnLst>
                                </p:cTn>
                              </p:par>
                            </p:childTnLst>
                          </p:cTn>
                        </p:par>
                        <p:par>
                          <p:cTn id="225" fill="hold">
                            <p:stCondLst>
                              <p:cond delay="1000"/>
                            </p:stCondLst>
                            <p:childTnLst>
                              <p:par>
                                <p:cTn id="226" presetID="23" presetClass="entr" presetSubtype="32" fill="hold" grpId="0" nodeType="afterEffect">
                                  <p:stCondLst>
                                    <p:cond delay="0"/>
                                  </p:stCondLst>
                                  <p:childTnLst>
                                    <p:set>
                                      <p:cBhvr>
                                        <p:cTn id="227" dur="1" fill="hold">
                                          <p:stCondLst>
                                            <p:cond delay="0"/>
                                          </p:stCondLst>
                                        </p:cTn>
                                        <p:tgtEl>
                                          <p:spTgt spid="15"/>
                                        </p:tgtEl>
                                        <p:attrNameLst>
                                          <p:attrName>style.visibility</p:attrName>
                                        </p:attrNameLst>
                                      </p:cBhvr>
                                      <p:to>
                                        <p:strVal val="visible"/>
                                      </p:to>
                                    </p:set>
                                    <p:anim calcmode="lin" valueType="num">
                                      <p:cBhvr>
                                        <p:cTn id="228" dur="500" fill="hold"/>
                                        <p:tgtEl>
                                          <p:spTgt spid="15"/>
                                        </p:tgtEl>
                                        <p:attrNameLst>
                                          <p:attrName>ppt_w</p:attrName>
                                        </p:attrNameLst>
                                      </p:cBhvr>
                                      <p:tavLst>
                                        <p:tav tm="0">
                                          <p:val>
                                            <p:strVal val="4*#ppt_w"/>
                                          </p:val>
                                        </p:tav>
                                        <p:tav tm="100000">
                                          <p:val>
                                            <p:strVal val="#ppt_w"/>
                                          </p:val>
                                        </p:tav>
                                      </p:tavLst>
                                    </p:anim>
                                    <p:anim calcmode="lin" valueType="num">
                                      <p:cBhvr>
                                        <p:cTn id="229" dur="500" fill="hold"/>
                                        <p:tgtEl>
                                          <p:spTgt spid="15"/>
                                        </p:tgtEl>
                                        <p:attrNameLst>
                                          <p:attrName>ppt_h</p:attrName>
                                        </p:attrNameLst>
                                      </p:cBhvr>
                                      <p:tavLst>
                                        <p:tav tm="0">
                                          <p:val>
                                            <p:strVal val="4*#ppt_h"/>
                                          </p:val>
                                        </p:tav>
                                        <p:tav tm="100000">
                                          <p:val>
                                            <p:strVal val="#ppt_h"/>
                                          </p:val>
                                        </p:tav>
                                      </p:tavLst>
                                    </p:anim>
                                  </p:childTnLst>
                                </p:cTn>
                              </p:par>
                              <p:par>
                                <p:cTn id="230" presetID="21" presetClass="emph" presetSubtype="0" repeatCount="indefinite" fill="hold" grpId="1" nodeType="withEffect">
                                  <p:stCondLst>
                                    <p:cond delay="0"/>
                                  </p:stCondLst>
                                  <p:childTnLst>
                                    <p:animClr clrSpc="hsl" dir="cw">
                                      <p:cBhvr override="childStyle">
                                        <p:cTn id="231" dur="500" fill="hold"/>
                                        <p:tgtEl>
                                          <p:spTgt spid="15"/>
                                        </p:tgtEl>
                                        <p:attrNameLst>
                                          <p:attrName>style.color</p:attrName>
                                        </p:attrNameLst>
                                      </p:cBhvr>
                                      <p:by>
                                        <p:hsl h="7200000" s="0" l="0"/>
                                      </p:by>
                                    </p:animClr>
                                    <p:animClr clrSpc="hsl" dir="cw">
                                      <p:cBhvr>
                                        <p:cTn id="232" dur="500" fill="hold"/>
                                        <p:tgtEl>
                                          <p:spTgt spid="15"/>
                                        </p:tgtEl>
                                        <p:attrNameLst>
                                          <p:attrName>fillcolor</p:attrName>
                                        </p:attrNameLst>
                                      </p:cBhvr>
                                      <p:by>
                                        <p:hsl h="7200000" s="0" l="0"/>
                                      </p:by>
                                    </p:animClr>
                                    <p:animClr clrSpc="hsl" dir="cw">
                                      <p:cBhvr>
                                        <p:cTn id="233" dur="500" fill="hold"/>
                                        <p:tgtEl>
                                          <p:spTgt spid="15"/>
                                        </p:tgtEl>
                                        <p:attrNameLst>
                                          <p:attrName>stroke.color</p:attrName>
                                        </p:attrNameLst>
                                      </p:cBhvr>
                                      <p:by>
                                        <p:hsl h="7200000" s="0" l="0"/>
                                      </p:by>
                                    </p:animClr>
                                    <p:set>
                                      <p:cBhvr>
                                        <p:cTn id="234" dur="500" fill="hold"/>
                                        <p:tgtEl>
                                          <p:spTgt spid="15"/>
                                        </p:tgtEl>
                                        <p:attrNameLst>
                                          <p:attrName>fill.type</p:attrName>
                                        </p:attrNameLst>
                                      </p:cBhvr>
                                      <p:to>
                                        <p:strVal val="solid"/>
                                      </p:to>
                                    </p:set>
                                  </p:childTnLst>
                                  <p:subTnLst>
                                    <p:audio>
                                      <p:cMediaNode>
                                        <p:cTn display="0" masterRel="sameClick">
                                          <p:stCondLst>
                                            <p:cond evt="begin" delay="0">
                                              <p:tn val="23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childTnLst>
        </p:cTn>
      </p:par>
    </p:tnLst>
    <p:bldLst>
      <p:bldP spid="5" grpId="0" animBg="1"/>
      <p:bldP spid="5" grpId="1" animBg="1"/>
      <p:bldP spid="15" grpId="0"/>
      <p:bldP spid="15" grpId="1"/>
      <p:bldP spid="104" grpId="0"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6"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091" y="429419"/>
            <a:ext cx="7169727" cy="4286250"/>
          </a:xfrm>
          <a:prstGeom prst="rect">
            <a:avLst/>
          </a:prstGeom>
        </p:spPr>
      </p:pic>
      <p:sp>
        <p:nvSpPr>
          <p:cNvPr id="9" name="Pentagon 8">
            <a:hlinkClick r:id="rId5" action="ppaction://hlinksldjump"/>
          </p:cNvPr>
          <p:cNvSpPr/>
          <p:nvPr/>
        </p:nvSpPr>
        <p:spPr>
          <a:xfrm flipH="1">
            <a:off x="7619325" y="4579642"/>
            <a:ext cx="146120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dirty="0" smtClean="0">
                <a:solidFill>
                  <a:prstClr val="black"/>
                </a:solidFill>
                <a:latin typeface="Times New Roman" panose="02020603050405020304" pitchFamily="18" charset="0"/>
                <a:cs typeface="Times New Roman" panose="02020603050405020304" pitchFamily="18" charset="0"/>
              </a:rPr>
              <a:t>BACK</a:t>
            </a:r>
            <a:endParaRPr lang="en-US"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1522745" y="3809276"/>
            <a:ext cx="6202420" cy="82276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rgbClr val="002060"/>
                </a:solidFill>
                <a:latin typeface="Times New Roman" panose="02020603050405020304" pitchFamily="18" charset="0"/>
                <a:cs typeface="Times New Roman" panose="02020603050405020304" pitchFamily="18" charset="0"/>
              </a:rPr>
              <a:t>C. @</a:t>
            </a:r>
          </a:p>
        </p:txBody>
      </p:sp>
      <p:sp>
        <p:nvSpPr>
          <p:cNvPr id="15" name="Rectangle 14"/>
          <p:cNvSpPr/>
          <p:nvPr/>
        </p:nvSpPr>
        <p:spPr>
          <a:xfrm>
            <a:off x="885059" y="977385"/>
            <a:ext cx="7323759" cy="623248"/>
          </a:xfrm>
          <a:prstGeom prst="rect">
            <a:avLst/>
          </a:prstGeom>
          <a:noFill/>
        </p:spPr>
        <p:txBody>
          <a:bodyPr wrap="square" lIns="68580" tIns="34290" rIns="68580" bIns="34290">
            <a:spAutoFit/>
          </a:bodyPr>
          <a:lstStyle/>
          <a:p>
            <a:pPr algn="ctr" defTabSz="685800">
              <a:defRPr/>
            </a:pPr>
            <a:r>
              <a:rPr lang="en-US" sz="3600" b="1" dirty="0" err="1">
                <a:solidFill>
                  <a:srgbClr val="FF0000"/>
                </a:solidFill>
                <a:latin typeface="Times New Roman" panose="02020603050405020304" pitchFamily="18" charset="0"/>
                <a:cs typeface="Times New Roman" panose="02020603050405020304" pitchFamily="18" charset="0"/>
              </a:rPr>
              <a:t>Phần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thưởng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tẩy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chì</a:t>
            </a:r>
            <a:r>
              <a:rPr lang="en-US" sz="3600" b="1" dirty="0">
                <a:solidFill>
                  <a:srgbClr val="FF0000"/>
                </a:solidFill>
                <a:latin typeface="Times New Roman" panose="02020603050405020304" pitchFamily="18" charset="0"/>
                <a:cs typeface="Times New Roman" panose="02020603050405020304" pitchFamily="18" charset="0"/>
              </a:rPr>
              <a:t>? </a:t>
            </a:r>
          </a:p>
        </p:txBody>
      </p:sp>
      <p:grpSp>
        <p:nvGrpSpPr>
          <p:cNvPr id="4" name="Group 3"/>
          <p:cNvGrpSpPr/>
          <p:nvPr/>
        </p:nvGrpSpPr>
        <p:grpSpPr>
          <a:xfrm>
            <a:off x="533400" y="794"/>
            <a:ext cx="7921529" cy="2833339"/>
            <a:chOff x="711200" y="0"/>
            <a:chExt cx="10562038" cy="3777785"/>
          </a:xfrm>
        </p:grpSpPr>
        <p:pic>
          <p:nvPicPr>
            <p:cNvPr id="11" name="Picture 8" descr="Clipart Resolution 2551*1795 - Khung Anh Ngo Nghinh - 900x633 PNG Download  - PNGk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200" y="0"/>
              <a:ext cx="10562038" cy="37777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68363" y="901632"/>
              <a:ext cx="8574511" cy="1415772"/>
            </a:xfrm>
            <a:prstGeom prst="rect">
              <a:avLst/>
            </a:prstGeom>
          </p:spPr>
          <p:txBody>
            <a:bodyPr wrap="square">
              <a:spAutoFit/>
            </a:bodyPr>
            <a:lstStyle/>
            <a:p>
              <a:pPr lvl="0">
                <a:lnSpc>
                  <a:spcPct val="150000"/>
                </a:lnSpc>
                <a:defRPr/>
              </a:pPr>
              <a:r>
                <a:rPr lang="en-US" sz="2100" b="1" dirty="0" err="1">
                  <a:latin typeface="Times New Roman" panose="02020603050405020304" pitchFamily="18" charset="0"/>
                  <a:cs typeface="Times New Roman" panose="02020603050405020304" pitchFamily="18" charset="0"/>
                </a:rPr>
                <a:t>Câu</a:t>
              </a:r>
              <a:r>
                <a:rPr lang="en-US" sz="2100" b="1" dirty="0">
                  <a:latin typeface="Times New Roman" panose="02020603050405020304" pitchFamily="18" charset="0"/>
                  <a:cs typeface="Times New Roman" panose="02020603050405020304" pitchFamily="18" charset="0"/>
                </a:rPr>
                <a:t> 2: </a:t>
              </a:r>
              <a:r>
                <a:rPr lang="en-US" sz="2100" b="1" dirty="0" err="1">
                  <a:latin typeface="Times New Roman" panose="02020603050405020304" pitchFamily="18" charset="0"/>
                  <a:cs typeface="Times New Roman" panose="02020603050405020304" pitchFamily="18" charset="0"/>
                </a:rPr>
                <a:t>Địa</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chỉ</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thư</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điện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tử</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bắt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buộc</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phải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có</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kí</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tự</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nào</a:t>
              </a:r>
              <a:r>
                <a:rPr lang="en-US" sz="2100" b="1" dirty="0">
                  <a:latin typeface="Times New Roman" panose="02020603050405020304" pitchFamily="18" charset="0"/>
                  <a:cs typeface="Times New Roman" panose="02020603050405020304" pitchFamily="18" charset="0"/>
                </a:rPr>
                <a:t>?</a:t>
              </a:r>
            </a:p>
            <a:p>
              <a:pPr lvl="0">
                <a:lnSpc>
                  <a:spcPct val="150000"/>
                </a:lnSpc>
                <a:defRPr/>
              </a:pPr>
              <a:r>
                <a:rPr lang="en-US" sz="2100" b="1" dirty="0">
                  <a:latin typeface="Times New Roman" panose="02020603050405020304" pitchFamily="18" charset="0"/>
                  <a:cs typeface="Times New Roman" panose="02020603050405020304" pitchFamily="18" charset="0"/>
                </a:rPr>
                <a:t>A. $                  B. &amp;                 C. @                  D. #</a:t>
              </a:r>
            </a:p>
          </p:txBody>
        </p:sp>
      </p:grpSp>
      <p:sp>
        <p:nvSpPr>
          <p:cNvPr id="45" name="Rectangle: Rounded Corners 3">
            <a:extLst>
              <a:ext uri="{FF2B5EF4-FFF2-40B4-BE49-F238E27FC236}">
                <a16:creationId xmlns:a16="http://schemas.microsoft.com/office/drawing/2014/main" id="{4303BB96-E468-4FF9-973A-AD6A9412E807}"/>
              </a:ext>
            </a:extLst>
          </p:cNvPr>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THỜI GIAN</a:t>
            </a:r>
          </a:p>
        </p:txBody>
      </p:sp>
      <p:sp>
        <p:nvSpPr>
          <p:cNvPr id="46" name="Rectangle: Rounded Corners 154">
            <a:extLst>
              <a:ext uri="{FF2B5EF4-FFF2-40B4-BE49-F238E27FC236}">
                <a16:creationId xmlns:a16="http://schemas.microsoft.com/office/drawing/2014/main" id="{5DEE4CEB-E13F-4E54-9CAB-8082B7CE536A}"/>
              </a:ext>
            </a:extLst>
          </p:cNvPr>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30</a:t>
            </a:r>
          </a:p>
        </p:txBody>
      </p:sp>
      <p:sp>
        <p:nvSpPr>
          <p:cNvPr id="47" name="Rectangle: Rounded Corners 155">
            <a:extLst>
              <a:ext uri="{FF2B5EF4-FFF2-40B4-BE49-F238E27FC236}">
                <a16:creationId xmlns:a16="http://schemas.microsoft.com/office/drawing/2014/main" id="{B341448D-0B2C-4AFD-AA4E-8CC6050E422E}"/>
              </a:ext>
            </a:extLst>
          </p:cNvPr>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29</a:t>
            </a:r>
          </a:p>
        </p:txBody>
      </p:sp>
      <p:sp>
        <p:nvSpPr>
          <p:cNvPr id="48" name="Rectangle: Rounded Corners 156">
            <a:extLst>
              <a:ext uri="{FF2B5EF4-FFF2-40B4-BE49-F238E27FC236}">
                <a16:creationId xmlns:a16="http://schemas.microsoft.com/office/drawing/2014/main" id="{0D7F1BF5-CF44-4984-93AE-4CFF6E886034}"/>
              </a:ext>
            </a:extLst>
          </p:cNvPr>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28</a:t>
            </a:r>
          </a:p>
        </p:txBody>
      </p:sp>
      <p:sp>
        <p:nvSpPr>
          <p:cNvPr id="49" name="Rectangle: Rounded Corners 157">
            <a:extLst>
              <a:ext uri="{FF2B5EF4-FFF2-40B4-BE49-F238E27FC236}">
                <a16:creationId xmlns:a16="http://schemas.microsoft.com/office/drawing/2014/main" id="{6E3BC4C4-823B-441E-A0BB-9E7E2B272607}"/>
              </a:ext>
            </a:extLst>
          </p:cNvPr>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27</a:t>
            </a:r>
          </a:p>
        </p:txBody>
      </p:sp>
      <p:sp>
        <p:nvSpPr>
          <p:cNvPr id="50" name="Rectangle: Rounded Corners 158">
            <a:extLst>
              <a:ext uri="{FF2B5EF4-FFF2-40B4-BE49-F238E27FC236}">
                <a16:creationId xmlns:a16="http://schemas.microsoft.com/office/drawing/2014/main" id="{88793236-B96A-4072-BE01-1AD05643F334}"/>
              </a:ext>
            </a:extLst>
          </p:cNvPr>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26</a:t>
            </a:r>
          </a:p>
        </p:txBody>
      </p:sp>
      <p:sp>
        <p:nvSpPr>
          <p:cNvPr id="51" name="Rectangle: Rounded Corners 159">
            <a:extLst>
              <a:ext uri="{FF2B5EF4-FFF2-40B4-BE49-F238E27FC236}">
                <a16:creationId xmlns:a16="http://schemas.microsoft.com/office/drawing/2014/main" id="{BC8857BE-A132-4784-AC9E-DAF6C404D9CB}"/>
              </a:ext>
            </a:extLst>
          </p:cNvPr>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25</a:t>
            </a:r>
          </a:p>
        </p:txBody>
      </p:sp>
      <p:sp>
        <p:nvSpPr>
          <p:cNvPr id="52" name="Rectangle: Rounded Corners 160">
            <a:extLst>
              <a:ext uri="{FF2B5EF4-FFF2-40B4-BE49-F238E27FC236}">
                <a16:creationId xmlns:a16="http://schemas.microsoft.com/office/drawing/2014/main" id="{686B9027-29E9-4024-938E-43D222270C95}"/>
              </a:ext>
            </a:extLst>
          </p:cNvPr>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24</a:t>
            </a:r>
          </a:p>
        </p:txBody>
      </p:sp>
      <p:sp>
        <p:nvSpPr>
          <p:cNvPr id="53" name="Rectangle: Rounded Corners 161">
            <a:extLst>
              <a:ext uri="{FF2B5EF4-FFF2-40B4-BE49-F238E27FC236}">
                <a16:creationId xmlns:a16="http://schemas.microsoft.com/office/drawing/2014/main" id="{113214FA-CCEC-44B9-AB7B-04B9495DBC83}"/>
              </a:ext>
            </a:extLst>
          </p:cNvPr>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23</a:t>
            </a:r>
          </a:p>
        </p:txBody>
      </p:sp>
      <p:sp>
        <p:nvSpPr>
          <p:cNvPr id="54" name="Rectangle: Rounded Corners 162">
            <a:extLst>
              <a:ext uri="{FF2B5EF4-FFF2-40B4-BE49-F238E27FC236}">
                <a16:creationId xmlns:a16="http://schemas.microsoft.com/office/drawing/2014/main" id="{C0B71CE7-26B1-4AB8-8849-F5D19A608F6B}"/>
              </a:ext>
            </a:extLst>
          </p:cNvPr>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22</a:t>
            </a:r>
          </a:p>
        </p:txBody>
      </p:sp>
      <p:sp>
        <p:nvSpPr>
          <p:cNvPr id="55" name="Rectangle: Rounded Corners 163">
            <a:extLst>
              <a:ext uri="{FF2B5EF4-FFF2-40B4-BE49-F238E27FC236}">
                <a16:creationId xmlns:a16="http://schemas.microsoft.com/office/drawing/2014/main" id="{4F517DE3-294F-4F4B-B100-095C056E80E3}"/>
              </a:ext>
            </a:extLst>
          </p:cNvPr>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21</a:t>
            </a:r>
          </a:p>
        </p:txBody>
      </p:sp>
      <p:sp>
        <p:nvSpPr>
          <p:cNvPr id="56" name="Rectangle: Rounded Corners 164">
            <a:extLst>
              <a:ext uri="{FF2B5EF4-FFF2-40B4-BE49-F238E27FC236}">
                <a16:creationId xmlns:a16="http://schemas.microsoft.com/office/drawing/2014/main" id="{56EE57BA-F071-465B-A36D-330D9653E571}"/>
              </a:ext>
            </a:extLst>
          </p:cNvPr>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20</a:t>
            </a:r>
          </a:p>
        </p:txBody>
      </p:sp>
      <p:sp>
        <p:nvSpPr>
          <p:cNvPr id="57" name="Rectangle: Rounded Corners 165">
            <a:extLst>
              <a:ext uri="{FF2B5EF4-FFF2-40B4-BE49-F238E27FC236}">
                <a16:creationId xmlns:a16="http://schemas.microsoft.com/office/drawing/2014/main" id="{DBA8F11A-01F2-42AE-B4C7-224205CFE01B}"/>
              </a:ext>
            </a:extLst>
          </p:cNvPr>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19</a:t>
            </a:r>
          </a:p>
        </p:txBody>
      </p:sp>
      <p:sp>
        <p:nvSpPr>
          <p:cNvPr id="58" name="Rectangle: Rounded Corners 166">
            <a:extLst>
              <a:ext uri="{FF2B5EF4-FFF2-40B4-BE49-F238E27FC236}">
                <a16:creationId xmlns:a16="http://schemas.microsoft.com/office/drawing/2014/main" id="{68F97C3A-BC6D-4838-AA2E-B8D4EA0DD163}"/>
              </a:ext>
            </a:extLst>
          </p:cNvPr>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18</a:t>
            </a:r>
          </a:p>
        </p:txBody>
      </p:sp>
      <p:sp>
        <p:nvSpPr>
          <p:cNvPr id="59" name="Rectangle: Rounded Corners 167">
            <a:extLst>
              <a:ext uri="{FF2B5EF4-FFF2-40B4-BE49-F238E27FC236}">
                <a16:creationId xmlns:a16="http://schemas.microsoft.com/office/drawing/2014/main" id="{499B0D9E-C4E4-46EF-9FE6-463564972FF6}"/>
              </a:ext>
            </a:extLst>
          </p:cNvPr>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17</a:t>
            </a:r>
          </a:p>
        </p:txBody>
      </p:sp>
      <p:sp>
        <p:nvSpPr>
          <p:cNvPr id="60" name="Rectangle: Rounded Corners 168">
            <a:extLst>
              <a:ext uri="{FF2B5EF4-FFF2-40B4-BE49-F238E27FC236}">
                <a16:creationId xmlns:a16="http://schemas.microsoft.com/office/drawing/2014/main" id="{1231150D-3145-4F76-B57B-BC7C636068D6}"/>
              </a:ext>
            </a:extLst>
          </p:cNvPr>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16</a:t>
            </a:r>
          </a:p>
        </p:txBody>
      </p:sp>
      <p:sp>
        <p:nvSpPr>
          <p:cNvPr id="61" name="Rectangle: Rounded Corners 169">
            <a:extLst>
              <a:ext uri="{FF2B5EF4-FFF2-40B4-BE49-F238E27FC236}">
                <a16:creationId xmlns:a16="http://schemas.microsoft.com/office/drawing/2014/main" id="{0B91E6A0-8D6E-49C5-B10B-BB1CF37B81AD}"/>
              </a:ext>
            </a:extLst>
          </p:cNvPr>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15</a:t>
            </a:r>
          </a:p>
        </p:txBody>
      </p:sp>
      <p:sp>
        <p:nvSpPr>
          <p:cNvPr id="62" name="Rectangle: Rounded Corners 170">
            <a:extLst>
              <a:ext uri="{FF2B5EF4-FFF2-40B4-BE49-F238E27FC236}">
                <a16:creationId xmlns:a16="http://schemas.microsoft.com/office/drawing/2014/main" id="{38026127-711B-435B-94DE-DB6E149DC71C}"/>
              </a:ext>
            </a:extLst>
          </p:cNvPr>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14</a:t>
            </a:r>
          </a:p>
        </p:txBody>
      </p:sp>
      <p:sp>
        <p:nvSpPr>
          <p:cNvPr id="63" name="Rectangle: Rounded Corners 171">
            <a:extLst>
              <a:ext uri="{FF2B5EF4-FFF2-40B4-BE49-F238E27FC236}">
                <a16:creationId xmlns:a16="http://schemas.microsoft.com/office/drawing/2014/main" id="{C14C8319-0B3A-487C-9EE4-F983C356254E}"/>
              </a:ext>
            </a:extLst>
          </p:cNvPr>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13</a:t>
            </a:r>
          </a:p>
        </p:txBody>
      </p:sp>
      <p:sp>
        <p:nvSpPr>
          <p:cNvPr id="64" name="Rectangle: Rounded Corners 172">
            <a:extLst>
              <a:ext uri="{FF2B5EF4-FFF2-40B4-BE49-F238E27FC236}">
                <a16:creationId xmlns:a16="http://schemas.microsoft.com/office/drawing/2014/main" id="{E9E2E2C0-B1DF-479D-9546-086E854B4CDE}"/>
              </a:ext>
            </a:extLst>
          </p:cNvPr>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12</a:t>
            </a:r>
          </a:p>
        </p:txBody>
      </p:sp>
      <p:sp>
        <p:nvSpPr>
          <p:cNvPr id="65" name="Rectangle: Rounded Corners 173">
            <a:extLst>
              <a:ext uri="{FF2B5EF4-FFF2-40B4-BE49-F238E27FC236}">
                <a16:creationId xmlns:a16="http://schemas.microsoft.com/office/drawing/2014/main" id="{9C4BF873-A821-4628-97A8-D059937CAAF3}"/>
              </a:ext>
            </a:extLst>
          </p:cNvPr>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11</a:t>
            </a:r>
          </a:p>
        </p:txBody>
      </p:sp>
      <p:sp>
        <p:nvSpPr>
          <p:cNvPr id="66" name="Rectangle: Rounded Corners 174">
            <a:extLst>
              <a:ext uri="{FF2B5EF4-FFF2-40B4-BE49-F238E27FC236}">
                <a16:creationId xmlns:a16="http://schemas.microsoft.com/office/drawing/2014/main" id="{52691D40-8C0E-4667-A610-1C54EA7D9EE2}"/>
              </a:ext>
            </a:extLst>
          </p:cNvPr>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10</a:t>
            </a:r>
          </a:p>
        </p:txBody>
      </p:sp>
      <p:sp>
        <p:nvSpPr>
          <p:cNvPr id="67" name="Rectangle: Rounded Corners 175">
            <a:extLst>
              <a:ext uri="{FF2B5EF4-FFF2-40B4-BE49-F238E27FC236}">
                <a16:creationId xmlns:a16="http://schemas.microsoft.com/office/drawing/2014/main" id="{93E9F58F-BEA1-46C8-883A-2E2D092369EB}"/>
              </a:ext>
            </a:extLst>
          </p:cNvPr>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09</a:t>
            </a:r>
          </a:p>
        </p:txBody>
      </p:sp>
      <p:sp>
        <p:nvSpPr>
          <p:cNvPr id="68" name="Rectangle: Rounded Corners 176">
            <a:extLst>
              <a:ext uri="{FF2B5EF4-FFF2-40B4-BE49-F238E27FC236}">
                <a16:creationId xmlns:a16="http://schemas.microsoft.com/office/drawing/2014/main" id="{23D056EC-DD40-48B3-8FE2-2B7113C71C14}"/>
              </a:ext>
            </a:extLst>
          </p:cNvPr>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08</a:t>
            </a:r>
          </a:p>
        </p:txBody>
      </p:sp>
      <p:sp>
        <p:nvSpPr>
          <p:cNvPr id="69" name="Rectangle: Rounded Corners 177">
            <a:extLst>
              <a:ext uri="{FF2B5EF4-FFF2-40B4-BE49-F238E27FC236}">
                <a16:creationId xmlns:a16="http://schemas.microsoft.com/office/drawing/2014/main" id="{90370E08-2678-4A2F-B297-15FB23DDD29B}"/>
              </a:ext>
            </a:extLst>
          </p:cNvPr>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07</a:t>
            </a:r>
          </a:p>
        </p:txBody>
      </p:sp>
      <p:sp>
        <p:nvSpPr>
          <p:cNvPr id="70" name="Rectangle: Rounded Corners 178">
            <a:extLst>
              <a:ext uri="{FF2B5EF4-FFF2-40B4-BE49-F238E27FC236}">
                <a16:creationId xmlns:a16="http://schemas.microsoft.com/office/drawing/2014/main" id="{68B8FE45-45C7-4981-AAA5-E349D81F3027}"/>
              </a:ext>
            </a:extLst>
          </p:cNvPr>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06</a:t>
            </a:r>
          </a:p>
        </p:txBody>
      </p:sp>
      <p:sp>
        <p:nvSpPr>
          <p:cNvPr id="71" name="Rectangle: Rounded Corners 179">
            <a:extLst>
              <a:ext uri="{FF2B5EF4-FFF2-40B4-BE49-F238E27FC236}">
                <a16:creationId xmlns:a16="http://schemas.microsoft.com/office/drawing/2014/main" id="{3F153729-FDBD-4EB4-AE34-FE8FDA2B9D22}"/>
              </a:ext>
            </a:extLst>
          </p:cNvPr>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05</a:t>
            </a:r>
          </a:p>
        </p:txBody>
      </p:sp>
      <p:sp>
        <p:nvSpPr>
          <p:cNvPr id="72" name="Rectangle: Rounded Corners 180">
            <a:extLst>
              <a:ext uri="{FF2B5EF4-FFF2-40B4-BE49-F238E27FC236}">
                <a16:creationId xmlns:a16="http://schemas.microsoft.com/office/drawing/2014/main" id="{C504947B-95BA-4E4E-806B-E6908ED53E70}"/>
              </a:ext>
            </a:extLst>
          </p:cNvPr>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04</a:t>
            </a:r>
          </a:p>
        </p:txBody>
      </p:sp>
      <p:sp>
        <p:nvSpPr>
          <p:cNvPr id="73" name="Rectangle: Rounded Corners 181">
            <a:extLst>
              <a:ext uri="{FF2B5EF4-FFF2-40B4-BE49-F238E27FC236}">
                <a16:creationId xmlns:a16="http://schemas.microsoft.com/office/drawing/2014/main" id="{FA2AE9AA-DF6C-4198-8070-BE28C33BC93B}"/>
              </a:ext>
            </a:extLst>
          </p:cNvPr>
          <p:cNvSpPr/>
          <p:nvPr/>
        </p:nvSpPr>
        <p:spPr>
          <a:xfrm>
            <a:off x="3419872" y="3455550"/>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03</a:t>
            </a:r>
          </a:p>
        </p:txBody>
      </p:sp>
      <p:sp>
        <p:nvSpPr>
          <p:cNvPr id="74" name="Rectangle: Rounded Corners 182">
            <a:extLst>
              <a:ext uri="{FF2B5EF4-FFF2-40B4-BE49-F238E27FC236}">
                <a16:creationId xmlns:a16="http://schemas.microsoft.com/office/drawing/2014/main" id="{5574E918-FCCF-4F5A-8338-F0195D48D322}"/>
              </a:ext>
            </a:extLst>
          </p:cNvPr>
          <p:cNvSpPr/>
          <p:nvPr/>
        </p:nvSpPr>
        <p:spPr>
          <a:xfrm>
            <a:off x="3419872" y="3455550"/>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02</a:t>
            </a:r>
          </a:p>
        </p:txBody>
      </p:sp>
      <p:sp>
        <p:nvSpPr>
          <p:cNvPr id="75" name="Rectangle: Rounded Corners 183">
            <a:extLst>
              <a:ext uri="{FF2B5EF4-FFF2-40B4-BE49-F238E27FC236}">
                <a16:creationId xmlns:a16="http://schemas.microsoft.com/office/drawing/2014/main" id="{84498586-260B-44AC-9119-279CD8106F7A}"/>
              </a:ext>
            </a:extLst>
          </p:cNvPr>
          <p:cNvSpPr/>
          <p:nvPr/>
        </p:nvSpPr>
        <p:spPr>
          <a:xfrm>
            <a:off x="3419872" y="3455550"/>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01</a:t>
            </a:r>
          </a:p>
        </p:txBody>
      </p:sp>
      <p:sp>
        <p:nvSpPr>
          <p:cNvPr id="76" name="Rectangle: Rounded Corners 184">
            <a:extLst>
              <a:ext uri="{FF2B5EF4-FFF2-40B4-BE49-F238E27FC236}">
                <a16:creationId xmlns:a16="http://schemas.microsoft.com/office/drawing/2014/main" id="{07059D34-D489-4C48-9C01-029A2E8240D4}"/>
              </a:ext>
            </a:extLst>
          </p:cNvPr>
          <p:cNvSpPr/>
          <p:nvPr/>
        </p:nvSpPr>
        <p:spPr>
          <a:xfrm>
            <a:off x="3419872" y="3455550"/>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00</a:t>
            </a:r>
          </a:p>
        </p:txBody>
      </p:sp>
      <p:sp>
        <p:nvSpPr>
          <p:cNvPr id="77" name="Rectangle: Rounded Corners 186">
            <a:extLst>
              <a:ext uri="{FF2B5EF4-FFF2-40B4-BE49-F238E27FC236}">
                <a16:creationId xmlns:a16="http://schemas.microsoft.com/office/drawing/2014/main" id="{09BD8570-F3EE-4550-91DC-3636FF64E440}"/>
              </a:ext>
            </a:extLst>
          </p:cNvPr>
          <p:cNvSpPr/>
          <p:nvPr/>
        </p:nvSpPr>
        <p:spPr>
          <a:xfrm>
            <a:off x="3419872" y="3455550"/>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HẾT GIỜ</a:t>
            </a: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862" y="3900609"/>
            <a:ext cx="1029178" cy="990025"/>
          </a:xfrm>
          <a:prstGeom prst="rect">
            <a:avLst/>
          </a:prstGeom>
        </p:spPr>
      </p:pic>
    </p:spTree>
    <p:extLst>
      <p:ext uri="{BB962C8B-B14F-4D97-AF65-F5344CB8AC3E}">
        <p14:creationId xmlns:p14="http://schemas.microsoft.com/office/powerpoint/2010/main" val="311806802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999"/>
                                          </p:stCondLst>
                                        </p:cTn>
                                        <p:tgtEl>
                                          <p:spTgt spid="46"/>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0"/>
                                  </p:stCondLst>
                                  <p:childTnLst>
                                    <p:set>
                                      <p:cBhvr>
                                        <p:cTn id="9" dur="1" fill="hold">
                                          <p:stCondLst>
                                            <p:cond delay="999"/>
                                          </p:stCondLst>
                                        </p:cTn>
                                        <p:tgtEl>
                                          <p:spTgt spid="47"/>
                                        </p:tgtEl>
                                        <p:attrNameLst>
                                          <p:attrName>style.visibility</p:attrName>
                                        </p:attrNameLst>
                                      </p:cBhvr>
                                      <p:to>
                                        <p:strVal val="visible"/>
                                      </p:to>
                                    </p:set>
                                  </p:childTnLst>
                                </p:cTn>
                              </p:par>
                            </p:childTnLst>
                          </p:cTn>
                        </p:par>
                        <p:par>
                          <p:cTn id="10" fill="hold">
                            <p:stCondLst>
                              <p:cond delay="2500"/>
                            </p:stCondLst>
                            <p:childTnLst>
                              <p:par>
                                <p:cTn id="11" presetID="1" presetClass="entr" presetSubtype="0" fill="hold" grpId="0" nodeType="afterEffect">
                                  <p:stCondLst>
                                    <p:cond delay="0"/>
                                  </p:stCondLst>
                                  <p:childTnLst>
                                    <p:set>
                                      <p:cBhvr>
                                        <p:cTn id="12" dur="1" fill="hold">
                                          <p:stCondLst>
                                            <p:cond delay="999"/>
                                          </p:stCondLst>
                                        </p:cTn>
                                        <p:tgtEl>
                                          <p:spTgt spid="48"/>
                                        </p:tgtEl>
                                        <p:attrNameLst>
                                          <p:attrName>style.visibility</p:attrName>
                                        </p:attrNameLst>
                                      </p:cBhvr>
                                      <p:to>
                                        <p:strVal val="visible"/>
                                      </p:to>
                                    </p:set>
                                  </p:childTnLst>
                                </p:cTn>
                              </p:par>
                            </p:childTnLst>
                          </p:cTn>
                        </p:par>
                        <p:par>
                          <p:cTn id="13" fill="hold">
                            <p:stCondLst>
                              <p:cond delay="3500"/>
                            </p:stCondLst>
                            <p:childTnLst>
                              <p:par>
                                <p:cTn id="14" presetID="1" presetClass="entr" presetSubtype="0" fill="hold" grpId="0" nodeType="afterEffect">
                                  <p:stCondLst>
                                    <p:cond delay="0"/>
                                  </p:stCondLst>
                                  <p:childTnLst>
                                    <p:set>
                                      <p:cBhvr>
                                        <p:cTn id="15" dur="1" fill="hold">
                                          <p:stCondLst>
                                            <p:cond delay="999"/>
                                          </p:stCondLst>
                                        </p:cTn>
                                        <p:tgtEl>
                                          <p:spTgt spid="49"/>
                                        </p:tgtEl>
                                        <p:attrNameLst>
                                          <p:attrName>style.visibility</p:attrName>
                                        </p:attrNameLst>
                                      </p:cBhvr>
                                      <p:to>
                                        <p:strVal val="visible"/>
                                      </p:to>
                                    </p:set>
                                  </p:childTnLst>
                                </p:cTn>
                              </p:par>
                            </p:childTnLst>
                          </p:cTn>
                        </p:par>
                        <p:par>
                          <p:cTn id="16" fill="hold">
                            <p:stCondLst>
                              <p:cond delay="4500"/>
                            </p:stCondLst>
                            <p:childTnLst>
                              <p:par>
                                <p:cTn id="17" presetID="1" presetClass="entr" presetSubtype="0" fill="hold" grpId="0" nodeType="afterEffect">
                                  <p:stCondLst>
                                    <p:cond delay="0"/>
                                  </p:stCondLst>
                                  <p:childTnLst>
                                    <p:set>
                                      <p:cBhvr>
                                        <p:cTn id="18" dur="1" fill="hold">
                                          <p:stCondLst>
                                            <p:cond delay="999"/>
                                          </p:stCondLst>
                                        </p:cTn>
                                        <p:tgtEl>
                                          <p:spTgt spid="50"/>
                                        </p:tgtEl>
                                        <p:attrNameLst>
                                          <p:attrName>style.visibility</p:attrName>
                                        </p:attrNameLst>
                                      </p:cBhvr>
                                      <p:to>
                                        <p:strVal val="visible"/>
                                      </p:to>
                                    </p:set>
                                  </p:childTnLst>
                                </p:cTn>
                              </p:par>
                            </p:childTnLst>
                          </p:cTn>
                        </p:par>
                        <p:par>
                          <p:cTn id="19" fill="hold">
                            <p:stCondLst>
                              <p:cond delay="5500"/>
                            </p:stCondLst>
                            <p:childTnLst>
                              <p:par>
                                <p:cTn id="20" presetID="1" presetClass="entr" presetSubtype="0" fill="hold" grpId="0" nodeType="afterEffect">
                                  <p:stCondLst>
                                    <p:cond delay="0"/>
                                  </p:stCondLst>
                                  <p:childTnLst>
                                    <p:set>
                                      <p:cBhvr>
                                        <p:cTn id="21" dur="1" fill="hold">
                                          <p:stCondLst>
                                            <p:cond delay="999"/>
                                          </p:stCondLst>
                                        </p:cTn>
                                        <p:tgtEl>
                                          <p:spTgt spid="51"/>
                                        </p:tgtEl>
                                        <p:attrNameLst>
                                          <p:attrName>style.visibility</p:attrName>
                                        </p:attrNameLst>
                                      </p:cBhvr>
                                      <p:to>
                                        <p:strVal val="visible"/>
                                      </p:to>
                                    </p:set>
                                  </p:childTnLst>
                                </p:cTn>
                              </p:par>
                            </p:childTnLst>
                          </p:cTn>
                        </p:par>
                        <p:par>
                          <p:cTn id="22" fill="hold">
                            <p:stCondLst>
                              <p:cond delay="6500"/>
                            </p:stCondLst>
                            <p:childTnLst>
                              <p:par>
                                <p:cTn id="23" presetID="1" presetClass="entr" presetSubtype="0" fill="hold" grpId="0" nodeType="afterEffect">
                                  <p:stCondLst>
                                    <p:cond delay="0"/>
                                  </p:stCondLst>
                                  <p:childTnLst>
                                    <p:set>
                                      <p:cBhvr>
                                        <p:cTn id="24" dur="1" fill="hold">
                                          <p:stCondLst>
                                            <p:cond delay="999"/>
                                          </p:stCondLst>
                                        </p:cTn>
                                        <p:tgtEl>
                                          <p:spTgt spid="52"/>
                                        </p:tgtEl>
                                        <p:attrNameLst>
                                          <p:attrName>style.visibility</p:attrName>
                                        </p:attrNameLst>
                                      </p:cBhvr>
                                      <p:to>
                                        <p:strVal val="visible"/>
                                      </p:to>
                                    </p:set>
                                  </p:childTnLst>
                                </p:cTn>
                              </p:par>
                            </p:childTnLst>
                          </p:cTn>
                        </p:par>
                        <p:par>
                          <p:cTn id="25" fill="hold">
                            <p:stCondLst>
                              <p:cond delay="7500"/>
                            </p:stCondLst>
                            <p:childTnLst>
                              <p:par>
                                <p:cTn id="26" presetID="1" presetClass="entr" presetSubtype="0" fill="hold" grpId="0" nodeType="afterEffect">
                                  <p:stCondLst>
                                    <p:cond delay="0"/>
                                  </p:stCondLst>
                                  <p:childTnLst>
                                    <p:set>
                                      <p:cBhvr>
                                        <p:cTn id="27" dur="1" fill="hold">
                                          <p:stCondLst>
                                            <p:cond delay="999"/>
                                          </p:stCondLst>
                                        </p:cTn>
                                        <p:tgtEl>
                                          <p:spTgt spid="53"/>
                                        </p:tgtEl>
                                        <p:attrNameLst>
                                          <p:attrName>style.visibility</p:attrName>
                                        </p:attrNameLst>
                                      </p:cBhvr>
                                      <p:to>
                                        <p:strVal val="visible"/>
                                      </p:to>
                                    </p:set>
                                  </p:childTnLst>
                                </p:cTn>
                              </p:par>
                            </p:childTnLst>
                          </p:cTn>
                        </p:par>
                        <p:par>
                          <p:cTn id="28" fill="hold">
                            <p:stCondLst>
                              <p:cond delay="8500"/>
                            </p:stCondLst>
                            <p:childTnLst>
                              <p:par>
                                <p:cTn id="29" presetID="1" presetClass="entr" presetSubtype="0" fill="hold" grpId="0" nodeType="afterEffect">
                                  <p:stCondLst>
                                    <p:cond delay="0"/>
                                  </p:stCondLst>
                                  <p:childTnLst>
                                    <p:set>
                                      <p:cBhvr>
                                        <p:cTn id="30" dur="1" fill="hold">
                                          <p:stCondLst>
                                            <p:cond delay="999"/>
                                          </p:stCondLst>
                                        </p:cTn>
                                        <p:tgtEl>
                                          <p:spTgt spid="54"/>
                                        </p:tgtEl>
                                        <p:attrNameLst>
                                          <p:attrName>style.visibility</p:attrName>
                                        </p:attrNameLst>
                                      </p:cBhvr>
                                      <p:to>
                                        <p:strVal val="visible"/>
                                      </p:to>
                                    </p:set>
                                  </p:childTnLst>
                                </p:cTn>
                              </p:par>
                            </p:childTnLst>
                          </p:cTn>
                        </p:par>
                        <p:par>
                          <p:cTn id="31" fill="hold">
                            <p:stCondLst>
                              <p:cond delay="9500"/>
                            </p:stCondLst>
                            <p:childTnLst>
                              <p:par>
                                <p:cTn id="32" presetID="1" presetClass="entr" presetSubtype="0" fill="hold" grpId="0" nodeType="afterEffect">
                                  <p:stCondLst>
                                    <p:cond delay="0"/>
                                  </p:stCondLst>
                                  <p:childTnLst>
                                    <p:set>
                                      <p:cBhvr>
                                        <p:cTn id="33" dur="1" fill="hold">
                                          <p:stCondLst>
                                            <p:cond delay="999"/>
                                          </p:stCondLst>
                                        </p:cTn>
                                        <p:tgtEl>
                                          <p:spTgt spid="55"/>
                                        </p:tgtEl>
                                        <p:attrNameLst>
                                          <p:attrName>style.visibility</p:attrName>
                                        </p:attrNameLst>
                                      </p:cBhvr>
                                      <p:to>
                                        <p:strVal val="visible"/>
                                      </p:to>
                                    </p:set>
                                  </p:childTnLst>
                                </p:cTn>
                              </p:par>
                            </p:childTnLst>
                          </p:cTn>
                        </p:par>
                        <p:par>
                          <p:cTn id="34" fill="hold">
                            <p:stCondLst>
                              <p:cond delay="10500"/>
                            </p:stCondLst>
                            <p:childTnLst>
                              <p:par>
                                <p:cTn id="35" presetID="1" presetClass="entr" presetSubtype="0" fill="hold" grpId="0" nodeType="afterEffect">
                                  <p:stCondLst>
                                    <p:cond delay="0"/>
                                  </p:stCondLst>
                                  <p:childTnLst>
                                    <p:set>
                                      <p:cBhvr>
                                        <p:cTn id="36" dur="1" fill="hold">
                                          <p:stCondLst>
                                            <p:cond delay="999"/>
                                          </p:stCondLst>
                                        </p:cTn>
                                        <p:tgtEl>
                                          <p:spTgt spid="56"/>
                                        </p:tgtEl>
                                        <p:attrNameLst>
                                          <p:attrName>style.visibility</p:attrName>
                                        </p:attrNameLst>
                                      </p:cBhvr>
                                      <p:to>
                                        <p:strVal val="visible"/>
                                      </p:to>
                                    </p:set>
                                  </p:childTnLst>
                                </p:cTn>
                              </p:par>
                            </p:childTnLst>
                          </p:cTn>
                        </p:par>
                        <p:par>
                          <p:cTn id="37" fill="hold">
                            <p:stCondLst>
                              <p:cond delay="11500"/>
                            </p:stCondLst>
                            <p:childTnLst>
                              <p:par>
                                <p:cTn id="38" presetID="1" presetClass="entr" presetSubtype="0" fill="hold" grpId="0" nodeType="afterEffect">
                                  <p:stCondLst>
                                    <p:cond delay="0"/>
                                  </p:stCondLst>
                                  <p:childTnLst>
                                    <p:set>
                                      <p:cBhvr>
                                        <p:cTn id="39" dur="1" fill="hold">
                                          <p:stCondLst>
                                            <p:cond delay="999"/>
                                          </p:stCondLst>
                                        </p:cTn>
                                        <p:tgtEl>
                                          <p:spTgt spid="57"/>
                                        </p:tgtEl>
                                        <p:attrNameLst>
                                          <p:attrName>style.visibility</p:attrName>
                                        </p:attrNameLst>
                                      </p:cBhvr>
                                      <p:to>
                                        <p:strVal val="visible"/>
                                      </p:to>
                                    </p:set>
                                  </p:childTnLst>
                                </p:cTn>
                              </p:par>
                            </p:childTnLst>
                          </p:cTn>
                        </p:par>
                        <p:par>
                          <p:cTn id="40" fill="hold">
                            <p:stCondLst>
                              <p:cond delay="12500"/>
                            </p:stCondLst>
                            <p:childTnLst>
                              <p:par>
                                <p:cTn id="41" presetID="1" presetClass="entr" presetSubtype="0" fill="hold" grpId="0" nodeType="afterEffect">
                                  <p:stCondLst>
                                    <p:cond delay="0"/>
                                  </p:stCondLst>
                                  <p:childTnLst>
                                    <p:set>
                                      <p:cBhvr>
                                        <p:cTn id="42" dur="1" fill="hold">
                                          <p:stCondLst>
                                            <p:cond delay="999"/>
                                          </p:stCondLst>
                                        </p:cTn>
                                        <p:tgtEl>
                                          <p:spTgt spid="58"/>
                                        </p:tgtEl>
                                        <p:attrNameLst>
                                          <p:attrName>style.visibility</p:attrName>
                                        </p:attrNameLst>
                                      </p:cBhvr>
                                      <p:to>
                                        <p:strVal val="visible"/>
                                      </p:to>
                                    </p:set>
                                  </p:childTnLst>
                                </p:cTn>
                              </p:par>
                            </p:childTnLst>
                          </p:cTn>
                        </p:par>
                        <p:par>
                          <p:cTn id="43" fill="hold">
                            <p:stCondLst>
                              <p:cond delay="13500"/>
                            </p:stCondLst>
                            <p:childTnLst>
                              <p:par>
                                <p:cTn id="44" presetID="1" presetClass="entr" presetSubtype="0" fill="hold" grpId="0" nodeType="afterEffect">
                                  <p:stCondLst>
                                    <p:cond delay="0"/>
                                  </p:stCondLst>
                                  <p:childTnLst>
                                    <p:set>
                                      <p:cBhvr>
                                        <p:cTn id="45" dur="1" fill="hold">
                                          <p:stCondLst>
                                            <p:cond delay="999"/>
                                          </p:stCondLst>
                                        </p:cTn>
                                        <p:tgtEl>
                                          <p:spTgt spid="59"/>
                                        </p:tgtEl>
                                        <p:attrNameLst>
                                          <p:attrName>style.visibility</p:attrName>
                                        </p:attrNameLst>
                                      </p:cBhvr>
                                      <p:to>
                                        <p:strVal val="visible"/>
                                      </p:to>
                                    </p:set>
                                  </p:childTnLst>
                                </p:cTn>
                              </p:par>
                            </p:childTnLst>
                          </p:cTn>
                        </p:par>
                        <p:par>
                          <p:cTn id="46" fill="hold">
                            <p:stCondLst>
                              <p:cond delay="14500"/>
                            </p:stCondLst>
                            <p:childTnLst>
                              <p:par>
                                <p:cTn id="47" presetID="1" presetClass="entr" presetSubtype="0" fill="hold" grpId="0" nodeType="afterEffect">
                                  <p:stCondLst>
                                    <p:cond delay="0"/>
                                  </p:stCondLst>
                                  <p:childTnLst>
                                    <p:set>
                                      <p:cBhvr>
                                        <p:cTn id="48" dur="1" fill="hold">
                                          <p:stCondLst>
                                            <p:cond delay="999"/>
                                          </p:stCondLst>
                                        </p:cTn>
                                        <p:tgtEl>
                                          <p:spTgt spid="60"/>
                                        </p:tgtEl>
                                        <p:attrNameLst>
                                          <p:attrName>style.visibility</p:attrName>
                                        </p:attrNameLst>
                                      </p:cBhvr>
                                      <p:to>
                                        <p:strVal val="visible"/>
                                      </p:to>
                                    </p:set>
                                  </p:childTnLst>
                                </p:cTn>
                              </p:par>
                            </p:childTnLst>
                          </p:cTn>
                        </p:par>
                        <p:par>
                          <p:cTn id="49" fill="hold">
                            <p:stCondLst>
                              <p:cond delay="15500"/>
                            </p:stCondLst>
                            <p:childTnLst>
                              <p:par>
                                <p:cTn id="50" presetID="1" presetClass="entr" presetSubtype="0" fill="hold" grpId="0" nodeType="afterEffect">
                                  <p:stCondLst>
                                    <p:cond delay="0"/>
                                  </p:stCondLst>
                                  <p:childTnLst>
                                    <p:set>
                                      <p:cBhvr>
                                        <p:cTn id="51" dur="1" fill="hold">
                                          <p:stCondLst>
                                            <p:cond delay="999"/>
                                          </p:stCondLst>
                                        </p:cTn>
                                        <p:tgtEl>
                                          <p:spTgt spid="61"/>
                                        </p:tgtEl>
                                        <p:attrNameLst>
                                          <p:attrName>style.visibility</p:attrName>
                                        </p:attrNameLst>
                                      </p:cBhvr>
                                      <p:to>
                                        <p:strVal val="visible"/>
                                      </p:to>
                                    </p:set>
                                  </p:childTnLst>
                                </p:cTn>
                              </p:par>
                            </p:childTnLst>
                          </p:cTn>
                        </p:par>
                        <p:par>
                          <p:cTn id="52" fill="hold">
                            <p:stCondLst>
                              <p:cond delay="16500"/>
                            </p:stCondLst>
                            <p:childTnLst>
                              <p:par>
                                <p:cTn id="53" presetID="1" presetClass="entr" presetSubtype="0" fill="hold" grpId="0" nodeType="afterEffect">
                                  <p:stCondLst>
                                    <p:cond delay="0"/>
                                  </p:stCondLst>
                                  <p:childTnLst>
                                    <p:set>
                                      <p:cBhvr>
                                        <p:cTn id="54" dur="1" fill="hold">
                                          <p:stCondLst>
                                            <p:cond delay="999"/>
                                          </p:stCondLst>
                                        </p:cTn>
                                        <p:tgtEl>
                                          <p:spTgt spid="62"/>
                                        </p:tgtEl>
                                        <p:attrNameLst>
                                          <p:attrName>style.visibility</p:attrName>
                                        </p:attrNameLst>
                                      </p:cBhvr>
                                      <p:to>
                                        <p:strVal val="visible"/>
                                      </p:to>
                                    </p:set>
                                  </p:childTnLst>
                                </p:cTn>
                              </p:par>
                            </p:childTnLst>
                          </p:cTn>
                        </p:par>
                        <p:par>
                          <p:cTn id="55" fill="hold">
                            <p:stCondLst>
                              <p:cond delay="17500"/>
                            </p:stCondLst>
                            <p:childTnLst>
                              <p:par>
                                <p:cTn id="56" presetID="1" presetClass="entr" presetSubtype="0" fill="hold" grpId="0" nodeType="afterEffect">
                                  <p:stCondLst>
                                    <p:cond delay="0"/>
                                  </p:stCondLst>
                                  <p:childTnLst>
                                    <p:set>
                                      <p:cBhvr>
                                        <p:cTn id="57" dur="1" fill="hold">
                                          <p:stCondLst>
                                            <p:cond delay="999"/>
                                          </p:stCondLst>
                                        </p:cTn>
                                        <p:tgtEl>
                                          <p:spTgt spid="63"/>
                                        </p:tgtEl>
                                        <p:attrNameLst>
                                          <p:attrName>style.visibility</p:attrName>
                                        </p:attrNameLst>
                                      </p:cBhvr>
                                      <p:to>
                                        <p:strVal val="visible"/>
                                      </p:to>
                                    </p:set>
                                  </p:childTnLst>
                                </p:cTn>
                              </p:par>
                            </p:childTnLst>
                          </p:cTn>
                        </p:par>
                        <p:par>
                          <p:cTn id="58" fill="hold">
                            <p:stCondLst>
                              <p:cond delay="18500"/>
                            </p:stCondLst>
                            <p:childTnLst>
                              <p:par>
                                <p:cTn id="59" presetID="1" presetClass="entr" presetSubtype="0" fill="hold" grpId="0" nodeType="afterEffect">
                                  <p:stCondLst>
                                    <p:cond delay="0"/>
                                  </p:stCondLst>
                                  <p:childTnLst>
                                    <p:set>
                                      <p:cBhvr>
                                        <p:cTn id="60" dur="1" fill="hold">
                                          <p:stCondLst>
                                            <p:cond delay="999"/>
                                          </p:stCondLst>
                                        </p:cTn>
                                        <p:tgtEl>
                                          <p:spTgt spid="64"/>
                                        </p:tgtEl>
                                        <p:attrNameLst>
                                          <p:attrName>style.visibility</p:attrName>
                                        </p:attrNameLst>
                                      </p:cBhvr>
                                      <p:to>
                                        <p:strVal val="visible"/>
                                      </p:to>
                                    </p:set>
                                  </p:childTnLst>
                                </p:cTn>
                              </p:par>
                            </p:childTnLst>
                          </p:cTn>
                        </p:par>
                        <p:par>
                          <p:cTn id="61" fill="hold">
                            <p:stCondLst>
                              <p:cond delay="19500"/>
                            </p:stCondLst>
                            <p:childTnLst>
                              <p:par>
                                <p:cTn id="62" presetID="1" presetClass="entr" presetSubtype="0" fill="hold" grpId="0" nodeType="afterEffect">
                                  <p:stCondLst>
                                    <p:cond delay="0"/>
                                  </p:stCondLst>
                                  <p:childTnLst>
                                    <p:set>
                                      <p:cBhvr>
                                        <p:cTn id="63" dur="1" fill="hold">
                                          <p:stCondLst>
                                            <p:cond delay="999"/>
                                          </p:stCondLst>
                                        </p:cTn>
                                        <p:tgtEl>
                                          <p:spTgt spid="65"/>
                                        </p:tgtEl>
                                        <p:attrNameLst>
                                          <p:attrName>style.visibility</p:attrName>
                                        </p:attrNameLst>
                                      </p:cBhvr>
                                      <p:to>
                                        <p:strVal val="visible"/>
                                      </p:to>
                                    </p:set>
                                  </p:childTnLst>
                                </p:cTn>
                              </p:par>
                            </p:childTnLst>
                          </p:cTn>
                        </p:par>
                        <p:par>
                          <p:cTn id="64" fill="hold">
                            <p:stCondLst>
                              <p:cond delay="20500"/>
                            </p:stCondLst>
                            <p:childTnLst>
                              <p:par>
                                <p:cTn id="65" presetID="1" presetClass="entr" presetSubtype="0" fill="hold" grpId="0" nodeType="afterEffect">
                                  <p:stCondLst>
                                    <p:cond delay="0"/>
                                  </p:stCondLst>
                                  <p:childTnLst>
                                    <p:set>
                                      <p:cBhvr>
                                        <p:cTn id="66" dur="1" fill="hold">
                                          <p:stCondLst>
                                            <p:cond delay="999"/>
                                          </p:stCondLst>
                                        </p:cTn>
                                        <p:tgtEl>
                                          <p:spTgt spid="66"/>
                                        </p:tgtEl>
                                        <p:attrNameLst>
                                          <p:attrName>style.visibility</p:attrName>
                                        </p:attrNameLst>
                                      </p:cBhvr>
                                      <p:to>
                                        <p:strVal val="visible"/>
                                      </p:to>
                                    </p:set>
                                  </p:childTnLst>
                                </p:cTn>
                              </p:par>
                            </p:childTnLst>
                          </p:cTn>
                        </p:par>
                        <p:par>
                          <p:cTn id="67" fill="hold">
                            <p:stCondLst>
                              <p:cond delay="21500"/>
                            </p:stCondLst>
                            <p:childTnLst>
                              <p:par>
                                <p:cTn id="68" presetID="1" presetClass="entr" presetSubtype="0" fill="hold" grpId="0" nodeType="afterEffect">
                                  <p:stCondLst>
                                    <p:cond delay="0"/>
                                  </p:stCondLst>
                                  <p:childTnLst>
                                    <p:set>
                                      <p:cBhvr>
                                        <p:cTn id="69" dur="1" fill="hold">
                                          <p:stCondLst>
                                            <p:cond delay="999"/>
                                          </p:stCondLst>
                                        </p:cTn>
                                        <p:tgtEl>
                                          <p:spTgt spid="67"/>
                                        </p:tgtEl>
                                        <p:attrNameLst>
                                          <p:attrName>style.visibility</p:attrName>
                                        </p:attrNameLst>
                                      </p:cBhvr>
                                      <p:to>
                                        <p:strVal val="visible"/>
                                      </p:to>
                                    </p:set>
                                  </p:childTnLst>
                                </p:cTn>
                              </p:par>
                            </p:childTnLst>
                          </p:cTn>
                        </p:par>
                        <p:par>
                          <p:cTn id="70" fill="hold">
                            <p:stCondLst>
                              <p:cond delay="22500"/>
                            </p:stCondLst>
                            <p:childTnLst>
                              <p:par>
                                <p:cTn id="71" presetID="1" presetClass="entr" presetSubtype="0" fill="hold" grpId="0" nodeType="afterEffect">
                                  <p:stCondLst>
                                    <p:cond delay="0"/>
                                  </p:stCondLst>
                                  <p:childTnLst>
                                    <p:set>
                                      <p:cBhvr>
                                        <p:cTn id="72" dur="1" fill="hold">
                                          <p:stCondLst>
                                            <p:cond delay="999"/>
                                          </p:stCondLst>
                                        </p:cTn>
                                        <p:tgtEl>
                                          <p:spTgt spid="68"/>
                                        </p:tgtEl>
                                        <p:attrNameLst>
                                          <p:attrName>style.visibility</p:attrName>
                                        </p:attrNameLst>
                                      </p:cBhvr>
                                      <p:to>
                                        <p:strVal val="visible"/>
                                      </p:to>
                                    </p:set>
                                  </p:childTnLst>
                                </p:cTn>
                              </p:par>
                            </p:childTnLst>
                          </p:cTn>
                        </p:par>
                        <p:par>
                          <p:cTn id="73" fill="hold">
                            <p:stCondLst>
                              <p:cond delay="23500"/>
                            </p:stCondLst>
                            <p:childTnLst>
                              <p:par>
                                <p:cTn id="74" presetID="1" presetClass="entr" presetSubtype="0" fill="hold" grpId="0" nodeType="afterEffect">
                                  <p:stCondLst>
                                    <p:cond delay="0"/>
                                  </p:stCondLst>
                                  <p:childTnLst>
                                    <p:set>
                                      <p:cBhvr>
                                        <p:cTn id="75" dur="1" fill="hold">
                                          <p:stCondLst>
                                            <p:cond delay="999"/>
                                          </p:stCondLst>
                                        </p:cTn>
                                        <p:tgtEl>
                                          <p:spTgt spid="69"/>
                                        </p:tgtEl>
                                        <p:attrNameLst>
                                          <p:attrName>style.visibility</p:attrName>
                                        </p:attrNameLst>
                                      </p:cBhvr>
                                      <p:to>
                                        <p:strVal val="visible"/>
                                      </p:to>
                                    </p:set>
                                  </p:childTnLst>
                                </p:cTn>
                              </p:par>
                            </p:childTnLst>
                          </p:cTn>
                        </p:par>
                        <p:par>
                          <p:cTn id="76" fill="hold">
                            <p:stCondLst>
                              <p:cond delay="24500"/>
                            </p:stCondLst>
                            <p:childTnLst>
                              <p:par>
                                <p:cTn id="77" presetID="1" presetClass="entr" presetSubtype="0" fill="hold" grpId="0" nodeType="afterEffect">
                                  <p:stCondLst>
                                    <p:cond delay="0"/>
                                  </p:stCondLst>
                                  <p:childTnLst>
                                    <p:set>
                                      <p:cBhvr>
                                        <p:cTn id="78" dur="1" fill="hold">
                                          <p:stCondLst>
                                            <p:cond delay="999"/>
                                          </p:stCondLst>
                                        </p:cTn>
                                        <p:tgtEl>
                                          <p:spTgt spid="70"/>
                                        </p:tgtEl>
                                        <p:attrNameLst>
                                          <p:attrName>style.visibility</p:attrName>
                                        </p:attrNameLst>
                                      </p:cBhvr>
                                      <p:to>
                                        <p:strVal val="visible"/>
                                      </p:to>
                                    </p:set>
                                  </p:childTnLst>
                                </p:cTn>
                              </p:par>
                            </p:childTnLst>
                          </p:cTn>
                        </p:par>
                        <p:par>
                          <p:cTn id="79" fill="hold">
                            <p:stCondLst>
                              <p:cond delay="25500"/>
                            </p:stCondLst>
                            <p:childTnLst>
                              <p:par>
                                <p:cTn id="80" presetID="1" presetClass="entr" presetSubtype="0" fill="hold" grpId="0" nodeType="afterEffect">
                                  <p:stCondLst>
                                    <p:cond delay="0"/>
                                  </p:stCondLst>
                                  <p:childTnLst>
                                    <p:set>
                                      <p:cBhvr>
                                        <p:cTn id="81" dur="1" fill="hold">
                                          <p:stCondLst>
                                            <p:cond delay="999"/>
                                          </p:stCondLst>
                                        </p:cTn>
                                        <p:tgtEl>
                                          <p:spTgt spid="71"/>
                                        </p:tgtEl>
                                        <p:attrNameLst>
                                          <p:attrName>style.visibility</p:attrName>
                                        </p:attrNameLst>
                                      </p:cBhvr>
                                      <p:to>
                                        <p:strVal val="visible"/>
                                      </p:to>
                                    </p:set>
                                  </p:childTnLst>
                                </p:cTn>
                              </p:par>
                            </p:childTnLst>
                          </p:cTn>
                        </p:par>
                        <p:par>
                          <p:cTn id="82" fill="hold">
                            <p:stCondLst>
                              <p:cond delay="26500"/>
                            </p:stCondLst>
                            <p:childTnLst>
                              <p:par>
                                <p:cTn id="83" presetID="1" presetClass="entr" presetSubtype="0" fill="hold" grpId="0" nodeType="afterEffect">
                                  <p:stCondLst>
                                    <p:cond delay="0"/>
                                  </p:stCondLst>
                                  <p:childTnLst>
                                    <p:set>
                                      <p:cBhvr>
                                        <p:cTn id="84" dur="1" fill="hold">
                                          <p:stCondLst>
                                            <p:cond delay="999"/>
                                          </p:stCondLst>
                                        </p:cTn>
                                        <p:tgtEl>
                                          <p:spTgt spid="72"/>
                                        </p:tgtEl>
                                        <p:attrNameLst>
                                          <p:attrName>style.visibility</p:attrName>
                                        </p:attrNameLst>
                                      </p:cBhvr>
                                      <p:to>
                                        <p:strVal val="visible"/>
                                      </p:to>
                                    </p:set>
                                  </p:childTnLst>
                                </p:cTn>
                              </p:par>
                            </p:childTnLst>
                          </p:cTn>
                        </p:par>
                        <p:par>
                          <p:cTn id="85" fill="hold">
                            <p:stCondLst>
                              <p:cond delay="27500"/>
                            </p:stCondLst>
                            <p:childTnLst>
                              <p:par>
                                <p:cTn id="86" presetID="1" presetClass="entr" presetSubtype="0" fill="hold" grpId="0" nodeType="afterEffect">
                                  <p:stCondLst>
                                    <p:cond delay="0"/>
                                  </p:stCondLst>
                                  <p:childTnLst>
                                    <p:set>
                                      <p:cBhvr>
                                        <p:cTn id="87" dur="1" fill="hold">
                                          <p:stCondLst>
                                            <p:cond delay="999"/>
                                          </p:stCondLst>
                                        </p:cTn>
                                        <p:tgtEl>
                                          <p:spTgt spid="73"/>
                                        </p:tgtEl>
                                        <p:attrNameLst>
                                          <p:attrName>style.visibility</p:attrName>
                                        </p:attrNameLst>
                                      </p:cBhvr>
                                      <p:to>
                                        <p:strVal val="visible"/>
                                      </p:to>
                                    </p:set>
                                  </p:childTnLst>
                                </p:cTn>
                              </p:par>
                            </p:childTnLst>
                          </p:cTn>
                        </p:par>
                        <p:par>
                          <p:cTn id="88" fill="hold">
                            <p:stCondLst>
                              <p:cond delay="28500"/>
                            </p:stCondLst>
                            <p:childTnLst>
                              <p:par>
                                <p:cTn id="89" presetID="1" presetClass="entr" presetSubtype="0" fill="hold" grpId="0" nodeType="afterEffect">
                                  <p:stCondLst>
                                    <p:cond delay="0"/>
                                  </p:stCondLst>
                                  <p:childTnLst>
                                    <p:set>
                                      <p:cBhvr>
                                        <p:cTn id="90" dur="1" fill="hold">
                                          <p:stCondLst>
                                            <p:cond delay="999"/>
                                          </p:stCondLst>
                                        </p:cTn>
                                        <p:tgtEl>
                                          <p:spTgt spid="74"/>
                                        </p:tgtEl>
                                        <p:attrNameLst>
                                          <p:attrName>style.visibility</p:attrName>
                                        </p:attrNameLst>
                                      </p:cBhvr>
                                      <p:to>
                                        <p:strVal val="visible"/>
                                      </p:to>
                                    </p:set>
                                  </p:childTnLst>
                                </p:cTn>
                              </p:par>
                            </p:childTnLst>
                          </p:cTn>
                        </p:par>
                        <p:par>
                          <p:cTn id="91" fill="hold">
                            <p:stCondLst>
                              <p:cond delay="29500"/>
                            </p:stCondLst>
                            <p:childTnLst>
                              <p:par>
                                <p:cTn id="92" presetID="1" presetClass="entr" presetSubtype="0" fill="hold" grpId="0" nodeType="afterEffect">
                                  <p:stCondLst>
                                    <p:cond delay="0"/>
                                  </p:stCondLst>
                                  <p:childTnLst>
                                    <p:set>
                                      <p:cBhvr>
                                        <p:cTn id="93" dur="1" fill="hold">
                                          <p:stCondLst>
                                            <p:cond delay="999"/>
                                          </p:stCondLst>
                                        </p:cTn>
                                        <p:tgtEl>
                                          <p:spTgt spid="75"/>
                                        </p:tgtEl>
                                        <p:attrNameLst>
                                          <p:attrName>style.visibility</p:attrName>
                                        </p:attrNameLst>
                                      </p:cBhvr>
                                      <p:to>
                                        <p:strVal val="visible"/>
                                      </p:to>
                                    </p:set>
                                  </p:childTnLst>
                                </p:cTn>
                              </p:par>
                            </p:childTnLst>
                          </p:cTn>
                        </p:par>
                        <p:par>
                          <p:cTn id="94" fill="hold">
                            <p:stCondLst>
                              <p:cond delay="30500"/>
                            </p:stCondLst>
                            <p:childTnLst>
                              <p:par>
                                <p:cTn id="95" presetID="1" presetClass="entr" presetSubtype="0" fill="hold" grpId="0" nodeType="afterEffect">
                                  <p:stCondLst>
                                    <p:cond delay="0"/>
                                  </p:stCondLst>
                                  <p:childTnLst>
                                    <p:set>
                                      <p:cBhvr>
                                        <p:cTn id="96" dur="1" fill="hold">
                                          <p:stCondLst>
                                            <p:cond delay="999"/>
                                          </p:stCondLst>
                                        </p:cTn>
                                        <p:tgtEl>
                                          <p:spTgt spid="76"/>
                                        </p:tgtEl>
                                        <p:attrNameLst>
                                          <p:attrName>style.visibility</p:attrName>
                                        </p:attrNameLst>
                                      </p:cBhvr>
                                      <p:to>
                                        <p:strVal val="visible"/>
                                      </p:to>
                                    </p:set>
                                  </p:childTnLst>
                                </p:cTn>
                              </p:par>
                            </p:childTnLst>
                          </p:cTn>
                        </p:par>
                        <p:par>
                          <p:cTn id="97" fill="hold">
                            <p:stCondLst>
                              <p:cond delay="31500"/>
                            </p:stCondLst>
                            <p:childTnLst>
                              <p:par>
                                <p:cTn id="98" presetID="1" presetClass="entr" presetSubtype="0" fill="hold" grpId="0" nodeType="afterEffect">
                                  <p:stCondLst>
                                    <p:cond delay="0"/>
                                  </p:stCondLst>
                                  <p:childTnLst>
                                    <p:set>
                                      <p:cBhvr>
                                        <p:cTn id="99" dur="1" fill="hold">
                                          <p:stCondLst>
                                            <p:cond delay="999"/>
                                          </p:stCondLst>
                                        </p:cTn>
                                        <p:tgtEl>
                                          <p:spTgt spid="77"/>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2" name="alarm clock.wav"/>
                                        </p:tgtEl>
                                      </p:cMediaNode>
                                    </p:audio>
                                  </p:subTnLst>
                                </p:cTn>
                              </p:par>
                              <p:par>
                                <p:cTn id="100" presetID="10" presetClass="exit" presetSubtype="0" fill="hold" grpId="1" nodeType="withEffect">
                                  <p:stCondLst>
                                    <p:cond delay="0"/>
                                  </p:stCondLst>
                                  <p:childTnLst>
                                    <p:animEffect transition="out" filter="fade">
                                      <p:cBhvr>
                                        <p:cTn id="101" dur="500"/>
                                        <p:tgtEl>
                                          <p:spTgt spid="77"/>
                                        </p:tgtEl>
                                      </p:cBhvr>
                                    </p:animEffect>
                                    <p:set>
                                      <p:cBhvr>
                                        <p:cTn id="102" dur="1" fill="hold">
                                          <p:stCondLst>
                                            <p:cond delay="499"/>
                                          </p:stCondLst>
                                        </p:cTn>
                                        <p:tgtEl>
                                          <p:spTgt spid="77"/>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45"/>
                                        </p:tgtEl>
                                      </p:cBhvr>
                                    </p:animEffect>
                                    <p:set>
                                      <p:cBhvr>
                                        <p:cTn id="105" dur="1" fill="hold">
                                          <p:stCondLst>
                                            <p:cond delay="499"/>
                                          </p:stCondLst>
                                        </p:cTn>
                                        <p:tgtEl>
                                          <p:spTgt spid="45"/>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46"/>
                                        </p:tgtEl>
                                      </p:cBhvr>
                                    </p:animEffect>
                                    <p:set>
                                      <p:cBhvr>
                                        <p:cTn id="108" dur="1" fill="hold">
                                          <p:stCondLst>
                                            <p:cond delay="499"/>
                                          </p:stCondLst>
                                        </p:cTn>
                                        <p:tgtEl>
                                          <p:spTgt spid="46"/>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47"/>
                                        </p:tgtEl>
                                      </p:cBhvr>
                                    </p:animEffect>
                                    <p:set>
                                      <p:cBhvr>
                                        <p:cTn id="111" dur="1" fill="hold">
                                          <p:stCondLst>
                                            <p:cond delay="499"/>
                                          </p:stCondLst>
                                        </p:cTn>
                                        <p:tgtEl>
                                          <p:spTgt spid="47"/>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48"/>
                                        </p:tgtEl>
                                      </p:cBhvr>
                                    </p:animEffect>
                                    <p:set>
                                      <p:cBhvr>
                                        <p:cTn id="114" dur="1" fill="hold">
                                          <p:stCondLst>
                                            <p:cond delay="499"/>
                                          </p:stCondLst>
                                        </p:cTn>
                                        <p:tgtEl>
                                          <p:spTgt spid="48"/>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49"/>
                                        </p:tgtEl>
                                      </p:cBhvr>
                                    </p:animEffect>
                                    <p:set>
                                      <p:cBhvr>
                                        <p:cTn id="117" dur="1" fill="hold">
                                          <p:stCondLst>
                                            <p:cond delay="499"/>
                                          </p:stCondLst>
                                        </p:cTn>
                                        <p:tgtEl>
                                          <p:spTgt spid="49"/>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50"/>
                                        </p:tgtEl>
                                      </p:cBhvr>
                                    </p:animEffect>
                                    <p:set>
                                      <p:cBhvr>
                                        <p:cTn id="120" dur="1" fill="hold">
                                          <p:stCondLst>
                                            <p:cond delay="499"/>
                                          </p:stCondLst>
                                        </p:cTn>
                                        <p:tgtEl>
                                          <p:spTgt spid="50"/>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51"/>
                                        </p:tgtEl>
                                      </p:cBhvr>
                                    </p:animEffect>
                                    <p:set>
                                      <p:cBhvr>
                                        <p:cTn id="123" dur="1" fill="hold">
                                          <p:stCondLst>
                                            <p:cond delay="499"/>
                                          </p:stCondLst>
                                        </p:cTn>
                                        <p:tgtEl>
                                          <p:spTgt spid="51"/>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52"/>
                                        </p:tgtEl>
                                      </p:cBhvr>
                                    </p:animEffect>
                                    <p:set>
                                      <p:cBhvr>
                                        <p:cTn id="126" dur="1" fill="hold">
                                          <p:stCondLst>
                                            <p:cond delay="499"/>
                                          </p:stCondLst>
                                        </p:cTn>
                                        <p:tgtEl>
                                          <p:spTgt spid="52"/>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53"/>
                                        </p:tgtEl>
                                      </p:cBhvr>
                                    </p:animEffect>
                                    <p:set>
                                      <p:cBhvr>
                                        <p:cTn id="129" dur="1" fill="hold">
                                          <p:stCondLst>
                                            <p:cond delay="499"/>
                                          </p:stCondLst>
                                        </p:cTn>
                                        <p:tgtEl>
                                          <p:spTgt spid="53"/>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54"/>
                                        </p:tgtEl>
                                      </p:cBhvr>
                                    </p:animEffect>
                                    <p:set>
                                      <p:cBhvr>
                                        <p:cTn id="132" dur="1" fill="hold">
                                          <p:stCondLst>
                                            <p:cond delay="499"/>
                                          </p:stCondLst>
                                        </p:cTn>
                                        <p:tgtEl>
                                          <p:spTgt spid="54"/>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55"/>
                                        </p:tgtEl>
                                      </p:cBhvr>
                                    </p:animEffect>
                                    <p:set>
                                      <p:cBhvr>
                                        <p:cTn id="135" dur="1" fill="hold">
                                          <p:stCondLst>
                                            <p:cond delay="499"/>
                                          </p:stCondLst>
                                        </p:cTn>
                                        <p:tgtEl>
                                          <p:spTgt spid="55"/>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56"/>
                                        </p:tgtEl>
                                      </p:cBhvr>
                                    </p:animEffect>
                                    <p:set>
                                      <p:cBhvr>
                                        <p:cTn id="138" dur="1" fill="hold">
                                          <p:stCondLst>
                                            <p:cond delay="499"/>
                                          </p:stCondLst>
                                        </p:cTn>
                                        <p:tgtEl>
                                          <p:spTgt spid="56"/>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57"/>
                                        </p:tgtEl>
                                      </p:cBhvr>
                                    </p:animEffect>
                                    <p:set>
                                      <p:cBhvr>
                                        <p:cTn id="141" dur="1" fill="hold">
                                          <p:stCondLst>
                                            <p:cond delay="499"/>
                                          </p:stCondLst>
                                        </p:cTn>
                                        <p:tgtEl>
                                          <p:spTgt spid="57"/>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58"/>
                                        </p:tgtEl>
                                      </p:cBhvr>
                                    </p:animEffect>
                                    <p:set>
                                      <p:cBhvr>
                                        <p:cTn id="144" dur="1" fill="hold">
                                          <p:stCondLst>
                                            <p:cond delay="499"/>
                                          </p:stCondLst>
                                        </p:cTn>
                                        <p:tgtEl>
                                          <p:spTgt spid="58"/>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59"/>
                                        </p:tgtEl>
                                      </p:cBhvr>
                                    </p:animEffect>
                                    <p:set>
                                      <p:cBhvr>
                                        <p:cTn id="147" dur="1" fill="hold">
                                          <p:stCondLst>
                                            <p:cond delay="499"/>
                                          </p:stCondLst>
                                        </p:cTn>
                                        <p:tgtEl>
                                          <p:spTgt spid="59"/>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60"/>
                                        </p:tgtEl>
                                      </p:cBhvr>
                                    </p:animEffect>
                                    <p:set>
                                      <p:cBhvr>
                                        <p:cTn id="150" dur="1" fill="hold">
                                          <p:stCondLst>
                                            <p:cond delay="499"/>
                                          </p:stCondLst>
                                        </p:cTn>
                                        <p:tgtEl>
                                          <p:spTgt spid="60"/>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61"/>
                                        </p:tgtEl>
                                      </p:cBhvr>
                                    </p:animEffect>
                                    <p:set>
                                      <p:cBhvr>
                                        <p:cTn id="153" dur="1" fill="hold">
                                          <p:stCondLst>
                                            <p:cond delay="499"/>
                                          </p:stCondLst>
                                        </p:cTn>
                                        <p:tgtEl>
                                          <p:spTgt spid="61"/>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62"/>
                                        </p:tgtEl>
                                      </p:cBhvr>
                                    </p:animEffect>
                                    <p:set>
                                      <p:cBhvr>
                                        <p:cTn id="156" dur="1" fill="hold">
                                          <p:stCondLst>
                                            <p:cond delay="499"/>
                                          </p:stCondLst>
                                        </p:cTn>
                                        <p:tgtEl>
                                          <p:spTgt spid="62"/>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63"/>
                                        </p:tgtEl>
                                      </p:cBhvr>
                                    </p:animEffect>
                                    <p:set>
                                      <p:cBhvr>
                                        <p:cTn id="159" dur="1" fill="hold">
                                          <p:stCondLst>
                                            <p:cond delay="499"/>
                                          </p:stCondLst>
                                        </p:cTn>
                                        <p:tgtEl>
                                          <p:spTgt spid="63"/>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64"/>
                                        </p:tgtEl>
                                      </p:cBhvr>
                                    </p:animEffect>
                                    <p:set>
                                      <p:cBhvr>
                                        <p:cTn id="162" dur="1" fill="hold">
                                          <p:stCondLst>
                                            <p:cond delay="499"/>
                                          </p:stCondLst>
                                        </p:cTn>
                                        <p:tgtEl>
                                          <p:spTgt spid="64"/>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65"/>
                                        </p:tgtEl>
                                      </p:cBhvr>
                                    </p:animEffect>
                                    <p:set>
                                      <p:cBhvr>
                                        <p:cTn id="165" dur="1" fill="hold">
                                          <p:stCondLst>
                                            <p:cond delay="499"/>
                                          </p:stCondLst>
                                        </p:cTn>
                                        <p:tgtEl>
                                          <p:spTgt spid="65"/>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66"/>
                                        </p:tgtEl>
                                      </p:cBhvr>
                                    </p:animEffect>
                                    <p:set>
                                      <p:cBhvr>
                                        <p:cTn id="168" dur="1" fill="hold">
                                          <p:stCondLst>
                                            <p:cond delay="499"/>
                                          </p:stCondLst>
                                        </p:cTn>
                                        <p:tgtEl>
                                          <p:spTgt spid="66"/>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67"/>
                                        </p:tgtEl>
                                      </p:cBhvr>
                                    </p:animEffect>
                                    <p:set>
                                      <p:cBhvr>
                                        <p:cTn id="171" dur="1" fill="hold">
                                          <p:stCondLst>
                                            <p:cond delay="499"/>
                                          </p:stCondLst>
                                        </p:cTn>
                                        <p:tgtEl>
                                          <p:spTgt spid="67"/>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68"/>
                                        </p:tgtEl>
                                      </p:cBhvr>
                                    </p:animEffect>
                                    <p:set>
                                      <p:cBhvr>
                                        <p:cTn id="174" dur="1" fill="hold">
                                          <p:stCondLst>
                                            <p:cond delay="499"/>
                                          </p:stCondLst>
                                        </p:cTn>
                                        <p:tgtEl>
                                          <p:spTgt spid="68"/>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69"/>
                                        </p:tgtEl>
                                      </p:cBhvr>
                                    </p:animEffect>
                                    <p:set>
                                      <p:cBhvr>
                                        <p:cTn id="177" dur="1" fill="hold">
                                          <p:stCondLst>
                                            <p:cond delay="499"/>
                                          </p:stCondLst>
                                        </p:cTn>
                                        <p:tgtEl>
                                          <p:spTgt spid="69"/>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70"/>
                                        </p:tgtEl>
                                      </p:cBhvr>
                                    </p:animEffect>
                                    <p:set>
                                      <p:cBhvr>
                                        <p:cTn id="180" dur="1" fill="hold">
                                          <p:stCondLst>
                                            <p:cond delay="499"/>
                                          </p:stCondLst>
                                        </p:cTn>
                                        <p:tgtEl>
                                          <p:spTgt spid="70"/>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71"/>
                                        </p:tgtEl>
                                      </p:cBhvr>
                                    </p:animEffect>
                                    <p:set>
                                      <p:cBhvr>
                                        <p:cTn id="183" dur="1" fill="hold">
                                          <p:stCondLst>
                                            <p:cond delay="499"/>
                                          </p:stCondLst>
                                        </p:cTn>
                                        <p:tgtEl>
                                          <p:spTgt spid="71"/>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500"/>
                                        <p:tgtEl>
                                          <p:spTgt spid="72"/>
                                        </p:tgtEl>
                                      </p:cBhvr>
                                    </p:animEffect>
                                    <p:set>
                                      <p:cBhvr>
                                        <p:cTn id="186" dur="1" fill="hold">
                                          <p:stCondLst>
                                            <p:cond delay="499"/>
                                          </p:stCondLst>
                                        </p:cTn>
                                        <p:tgtEl>
                                          <p:spTgt spid="72"/>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500"/>
                                        <p:tgtEl>
                                          <p:spTgt spid="73"/>
                                        </p:tgtEl>
                                      </p:cBhvr>
                                    </p:animEffect>
                                    <p:set>
                                      <p:cBhvr>
                                        <p:cTn id="189" dur="1" fill="hold">
                                          <p:stCondLst>
                                            <p:cond delay="499"/>
                                          </p:stCondLst>
                                        </p:cTn>
                                        <p:tgtEl>
                                          <p:spTgt spid="73"/>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500"/>
                                        <p:tgtEl>
                                          <p:spTgt spid="74"/>
                                        </p:tgtEl>
                                      </p:cBhvr>
                                    </p:animEffect>
                                    <p:set>
                                      <p:cBhvr>
                                        <p:cTn id="192" dur="1" fill="hold">
                                          <p:stCondLst>
                                            <p:cond delay="499"/>
                                          </p:stCondLst>
                                        </p:cTn>
                                        <p:tgtEl>
                                          <p:spTgt spid="74"/>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500"/>
                                        <p:tgtEl>
                                          <p:spTgt spid="75"/>
                                        </p:tgtEl>
                                      </p:cBhvr>
                                    </p:animEffect>
                                    <p:set>
                                      <p:cBhvr>
                                        <p:cTn id="195" dur="1" fill="hold">
                                          <p:stCondLst>
                                            <p:cond delay="499"/>
                                          </p:stCondLst>
                                        </p:cTn>
                                        <p:tgtEl>
                                          <p:spTgt spid="75"/>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500"/>
                                        <p:tgtEl>
                                          <p:spTgt spid="76"/>
                                        </p:tgtEl>
                                      </p:cBhvr>
                                    </p:animEffect>
                                    <p:set>
                                      <p:cBhvr>
                                        <p:cTn id="198" dur="1" fill="hold">
                                          <p:stCondLst>
                                            <p:cond delay="499"/>
                                          </p:stCondLst>
                                        </p:cTn>
                                        <p:tgtEl>
                                          <p:spTgt spid="76"/>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42" presetClass="entr" presetSubtype="0" fill="hold" grpId="0" nodeType="clickEffect">
                                  <p:stCondLst>
                                    <p:cond delay="0"/>
                                  </p:stCondLst>
                                  <p:childTnLst>
                                    <p:set>
                                      <p:cBhvr>
                                        <p:cTn id="202" dur="1" fill="hold">
                                          <p:stCondLst>
                                            <p:cond delay="0"/>
                                          </p:stCondLst>
                                        </p:cTn>
                                        <p:tgtEl>
                                          <p:spTgt spid="5"/>
                                        </p:tgtEl>
                                        <p:attrNameLst>
                                          <p:attrName>style.visibility</p:attrName>
                                        </p:attrNameLst>
                                      </p:cBhvr>
                                      <p:to>
                                        <p:strVal val="visible"/>
                                      </p:to>
                                    </p:set>
                                    <p:animEffect transition="in" filter="fade">
                                      <p:cBhvr>
                                        <p:cTn id="203" dur="1000"/>
                                        <p:tgtEl>
                                          <p:spTgt spid="5"/>
                                        </p:tgtEl>
                                      </p:cBhvr>
                                    </p:animEffect>
                                    <p:anim calcmode="lin" valueType="num">
                                      <p:cBhvr>
                                        <p:cTn id="204" dur="1000" fill="hold"/>
                                        <p:tgtEl>
                                          <p:spTgt spid="5"/>
                                        </p:tgtEl>
                                        <p:attrNameLst>
                                          <p:attrName>ppt_x</p:attrName>
                                        </p:attrNameLst>
                                      </p:cBhvr>
                                      <p:tavLst>
                                        <p:tav tm="0">
                                          <p:val>
                                            <p:strVal val="#ppt_x"/>
                                          </p:val>
                                        </p:tav>
                                        <p:tav tm="100000">
                                          <p:val>
                                            <p:strVal val="#ppt_x"/>
                                          </p:val>
                                        </p:tav>
                                      </p:tavLst>
                                    </p:anim>
                                    <p:anim calcmode="lin" valueType="num">
                                      <p:cBhvr>
                                        <p:cTn id="205" dur="1000" fill="hold"/>
                                        <p:tgtEl>
                                          <p:spTgt spid="5"/>
                                        </p:tgtEl>
                                        <p:attrNameLst>
                                          <p:attrName>ppt_y</p:attrName>
                                        </p:attrNameLst>
                                      </p:cBhvr>
                                      <p:tavLst>
                                        <p:tav tm="0">
                                          <p:val>
                                            <p:strVal val="#ppt_y+.1"/>
                                          </p:val>
                                        </p:tav>
                                        <p:tav tm="100000">
                                          <p:val>
                                            <p:strVal val="#ppt_y"/>
                                          </p:val>
                                        </p:tav>
                                      </p:tavLst>
                                    </p:anim>
                                  </p:childTnLst>
                                </p:cTn>
                              </p:par>
                              <p:par>
                                <p:cTn id="206" presetID="10" presetClass="exit" presetSubtype="0" fill="hold" grpId="2" nodeType="withEffect">
                                  <p:stCondLst>
                                    <p:cond delay="0"/>
                                  </p:stCondLst>
                                  <p:childTnLst>
                                    <p:animEffect transition="out" filter="fade">
                                      <p:cBhvr>
                                        <p:cTn id="207" dur="500"/>
                                        <p:tgtEl>
                                          <p:spTgt spid="77"/>
                                        </p:tgtEl>
                                      </p:cBhvr>
                                    </p:animEffect>
                                    <p:set>
                                      <p:cBhvr>
                                        <p:cTn id="208" dur="1" fill="hold">
                                          <p:stCondLst>
                                            <p:cond delay="4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9" restart="whenNotActive" fill="hold" evtFilter="cancelBubble" nodeType="interactiveSeq">
                <p:stCondLst>
                  <p:cond evt="onClick" delay="0">
                    <p:tgtEl>
                      <p:spTgt spid="17"/>
                    </p:tgtEl>
                  </p:cond>
                </p:stCondLst>
                <p:endSync evt="end" delay="0">
                  <p:rtn val="all"/>
                </p:endSync>
                <p:childTnLst>
                  <p:par>
                    <p:cTn id="210" fill="hold">
                      <p:stCondLst>
                        <p:cond delay="indefinite"/>
                      </p:stCondLst>
                      <p:childTnLst>
                        <p:par>
                          <p:cTn id="211" fill="hold">
                            <p:stCondLst>
                              <p:cond delay="0"/>
                            </p:stCondLst>
                            <p:childTnLst>
                              <p:par>
                                <p:cTn id="212" presetID="10" presetClass="exit" presetSubtype="0" fill="hold" nodeType="clickEffect">
                                  <p:stCondLst>
                                    <p:cond delay="0"/>
                                  </p:stCondLst>
                                  <p:childTnLst>
                                    <p:animEffect transition="out" filter="fade">
                                      <p:cBhvr>
                                        <p:cTn id="213" dur="500"/>
                                        <p:tgtEl>
                                          <p:spTgt spid="4"/>
                                        </p:tgtEl>
                                      </p:cBhvr>
                                    </p:animEffect>
                                    <p:set>
                                      <p:cBhvr>
                                        <p:cTn id="214" dur="1" fill="hold">
                                          <p:stCondLst>
                                            <p:cond delay="499"/>
                                          </p:stCondLst>
                                        </p:cTn>
                                        <p:tgtEl>
                                          <p:spTgt spid="4"/>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500"/>
                                        <p:tgtEl>
                                          <p:spTgt spid="17"/>
                                        </p:tgtEl>
                                      </p:cBhvr>
                                    </p:animEffect>
                                    <p:set>
                                      <p:cBhvr>
                                        <p:cTn id="217" dur="1" fill="hold">
                                          <p:stCondLst>
                                            <p:cond delay="499"/>
                                          </p:stCondLst>
                                        </p:cTn>
                                        <p:tgtEl>
                                          <p:spTgt spid="17"/>
                                        </p:tgtEl>
                                        <p:attrNameLst>
                                          <p:attrName>style.visibility</p:attrName>
                                        </p:attrNameLst>
                                      </p:cBhvr>
                                      <p:to>
                                        <p:strVal val="hidden"/>
                                      </p:to>
                                    </p:set>
                                  </p:childTnLst>
                                </p:cTn>
                              </p:par>
                              <p:par>
                                <p:cTn id="218" presetID="10" presetClass="exit" presetSubtype="0" fill="hold" grpId="1" nodeType="withEffect">
                                  <p:stCondLst>
                                    <p:cond delay="0"/>
                                  </p:stCondLst>
                                  <p:childTnLst>
                                    <p:animEffect transition="out" filter="fade">
                                      <p:cBhvr>
                                        <p:cTn id="219" dur="500"/>
                                        <p:tgtEl>
                                          <p:spTgt spid="5"/>
                                        </p:tgtEl>
                                      </p:cBhvr>
                                    </p:animEffect>
                                    <p:set>
                                      <p:cBhvr>
                                        <p:cTn id="220" dur="1" fill="hold">
                                          <p:stCondLst>
                                            <p:cond delay="499"/>
                                          </p:stCondLst>
                                        </p:cTn>
                                        <p:tgtEl>
                                          <p:spTgt spid="5"/>
                                        </p:tgtEl>
                                        <p:attrNameLst>
                                          <p:attrName>style.visibility</p:attrName>
                                        </p:attrNameLst>
                                      </p:cBhvr>
                                      <p:to>
                                        <p:strVal val="hidden"/>
                                      </p:to>
                                    </p:set>
                                  </p:childTnLst>
                                </p:cTn>
                              </p:par>
                            </p:childTnLst>
                          </p:cTn>
                        </p:par>
                        <p:par>
                          <p:cTn id="221" fill="hold">
                            <p:stCondLst>
                              <p:cond delay="500"/>
                            </p:stCondLst>
                            <p:childTnLst>
                              <p:par>
                                <p:cTn id="222" presetID="10" presetClass="entr" presetSubtype="0" fill="hold" nodeType="afterEffect">
                                  <p:stCondLst>
                                    <p:cond delay="0"/>
                                  </p:stCondLst>
                                  <p:childTnLst>
                                    <p:set>
                                      <p:cBhvr>
                                        <p:cTn id="223" dur="1" fill="hold">
                                          <p:stCondLst>
                                            <p:cond delay="0"/>
                                          </p:stCondLst>
                                        </p:cTn>
                                        <p:tgtEl>
                                          <p:spTgt spid="18"/>
                                        </p:tgtEl>
                                        <p:attrNameLst>
                                          <p:attrName>style.visibility</p:attrName>
                                        </p:attrNameLst>
                                      </p:cBhvr>
                                      <p:to>
                                        <p:strVal val="visible"/>
                                      </p:to>
                                    </p:set>
                                    <p:animEffect transition="in" filter="fade">
                                      <p:cBhvr>
                                        <p:cTn id="224" dur="500"/>
                                        <p:tgtEl>
                                          <p:spTgt spid="18"/>
                                        </p:tgtEl>
                                      </p:cBhvr>
                                    </p:animEffect>
                                  </p:childTnLst>
                                </p:cTn>
                              </p:par>
                            </p:childTnLst>
                          </p:cTn>
                        </p:par>
                        <p:par>
                          <p:cTn id="225" fill="hold">
                            <p:stCondLst>
                              <p:cond delay="1000"/>
                            </p:stCondLst>
                            <p:childTnLst>
                              <p:par>
                                <p:cTn id="226" presetID="23" presetClass="entr" presetSubtype="32" fill="hold" grpId="0" nodeType="afterEffect">
                                  <p:stCondLst>
                                    <p:cond delay="0"/>
                                  </p:stCondLst>
                                  <p:childTnLst>
                                    <p:set>
                                      <p:cBhvr>
                                        <p:cTn id="227" dur="1" fill="hold">
                                          <p:stCondLst>
                                            <p:cond delay="0"/>
                                          </p:stCondLst>
                                        </p:cTn>
                                        <p:tgtEl>
                                          <p:spTgt spid="15"/>
                                        </p:tgtEl>
                                        <p:attrNameLst>
                                          <p:attrName>style.visibility</p:attrName>
                                        </p:attrNameLst>
                                      </p:cBhvr>
                                      <p:to>
                                        <p:strVal val="visible"/>
                                      </p:to>
                                    </p:set>
                                    <p:anim calcmode="lin" valueType="num">
                                      <p:cBhvr>
                                        <p:cTn id="228" dur="500" fill="hold"/>
                                        <p:tgtEl>
                                          <p:spTgt spid="15"/>
                                        </p:tgtEl>
                                        <p:attrNameLst>
                                          <p:attrName>ppt_w</p:attrName>
                                        </p:attrNameLst>
                                      </p:cBhvr>
                                      <p:tavLst>
                                        <p:tav tm="0">
                                          <p:val>
                                            <p:strVal val="4*#ppt_w"/>
                                          </p:val>
                                        </p:tav>
                                        <p:tav tm="100000">
                                          <p:val>
                                            <p:strVal val="#ppt_w"/>
                                          </p:val>
                                        </p:tav>
                                      </p:tavLst>
                                    </p:anim>
                                    <p:anim calcmode="lin" valueType="num">
                                      <p:cBhvr>
                                        <p:cTn id="229" dur="500" fill="hold"/>
                                        <p:tgtEl>
                                          <p:spTgt spid="15"/>
                                        </p:tgtEl>
                                        <p:attrNameLst>
                                          <p:attrName>ppt_h</p:attrName>
                                        </p:attrNameLst>
                                      </p:cBhvr>
                                      <p:tavLst>
                                        <p:tav tm="0">
                                          <p:val>
                                            <p:strVal val="4*#ppt_h"/>
                                          </p:val>
                                        </p:tav>
                                        <p:tav tm="100000">
                                          <p:val>
                                            <p:strVal val="#ppt_h"/>
                                          </p:val>
                                        </p:tav>
                                      </p:tavLst>
                                    </p:anim>
                                  </p:childTnLst>
                                </p:cTn>
                              </p:par>
                              <p:par>
                                <p:cTn id="230" presetID="21" presetClass="emph" presetSubtype="0" repeatCount="indefinite" fill="hold" grpId="1" nodeType="withEffect">
                                  <p:stCondLst>
                                    <p:cond delay="0"/>
                                  </p:stCondLst>
                                  <p:childTnLst>
                                    <p:animClr clrSpc="hsl" dir="cw">
                                      <p:cBhvr override="childStyle">
                                        <p:cTn id="231" dur="500" fill="hold"/>
                                        <p:tgtEl>
                                          <p:spTgt spid="15"/>
                                        </p:tgtEl>
                                        <p:attrNameLst>
                                          <p:attrName>style.color</p:attrName>
                                        </p:attrNameLst>
                                      </p:cBhvr>
                                      <p:by>
                                        <p:hsl h="7200000" s="0" l="0"/>
                                      </p:by>
                                    </p:animClr>
                                    <p:animClr clrSpc="hsl" dir="cw">
                                      <p:cBhvr>
                                        <p:cTn id="232" dur="500" fill="hold"/>
                                        <p:tgtEl>
                                          <p:spTgt spid="15"/>
                                        </p:tgtEl>
                                        <p:attrNameLst>
                                          <p:attrName>fillcolor</p:attrName>
                                        </p:attrNameLst>
                                      </p:cBhvr>
                                      <p:by>
                                        <p:hsl h="7200000" s="0" l="0"/>
                                      </p:by>
                                    </p:animClr>
                                    <p:animClr clrSpc="hsl" dir="cw">
                                      <p:cBhvr>
                                        <p:cTn id="233" dur="500" fill="hold"/>
                                        <p:tgtEl>
                                          <p:spTgt spid="15"/>
                                        </p:tgtEl>
                                        <p:attrNameLst>
                                          <p:attrName>stroke.color</p:attrName>
                                        </p:attrNameLst>
                                      </p:cBhvr>
                                      <p:by>
                                        <p:hsl h="7200000" s="0" l="0"/>
                                      </p:by>
                                    </p:animClr>
                                    <p:set>
                                      <p:cBhvr>
                                        <p:cTn id="234" dur="500" fill="hold"/>
                                        <p:tgtEl>
                                          <p:spTgt spid="15"/>
                                        </p:tgtEl>
                                        <p:attrNameLst>
                                          <p:attrName>fill.type</p:attrName>
                                        </p:attrNameLst>
                                      </p:cBhvr>
                                      <p:to>
                                        <p:strVal val="solid"/>
                                      </p:to>
                                    </p:set>
                                  </p:childTnLst>
                                  <p:subTnLst>
                                    <p:audio>
                                      <p:cMediaNode>
                                        <p:cTn display="0" masterRel="sameClick">
                                          <p:stCondLst>
                                            <p:cond evt="begin" delay="0">
                                              <p:tn val="23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childTnLst>
        </p:cTn>
      </p:par>
    </p:tnLst>
    <p:bldLst>
      <p:bldP spid="5" grpId="0" animBg="1"/>
      <p:bldP spid="5" grpId="1" animBg="1"/>
      <p:bldP spid="15" grpId="0"/>
      <p:bldP spid="15" grpId="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7"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627" y="208613"/>
            <a:ext cx="7968769" cy="4507057"/>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862" y="3900609"/>
            <a:ext cx="990025" cy="990025"/>
          </a:xfrm>
          <a:prstGeom prst="rect">
            <a:avLst/>
          </a:prstGeom>
        </p:spPr>
      </p:pic>
      <p:sp>
        <p:nvSpPr>
          <p:cNvPr id="9" name="Pentagon 8">
            <a:hlinkClick r:id="rId6" action="ppaction://hlinksldjump"/>
          </p:cNvPr>
          <p:cNvSpPr/>
          <p:nvPr/>
        </p:nvSpPr>
        <p:spPr>
          <a:xfrm flipH="1">
            <a:off x="7619326" y="4579642"/>
            <a:ext cx="140561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700" dirty="0" smtClean="0">
                <a:solidFill>
                  <a:prstClr val="black"/>
                </a:solidFill>
                <a:latin typeface="Times New Roman" panose="02020603050405020304" pitchFamily="18" charset="0"/>
                <a:cs typeface="Times New Roman" panose="02020603050405020304" pitchFamily="18" charset="0"/>
              </a:rPr>
              <a:t>BACK</a:t>
            </a:r>
            <a:endParaRPr lang="en-US" sz="1700"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1577652" y="3526260"/>
            <a:ext cx="6361988" cy="1079420"/>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100" b="1" dirty="0">
                <a:solidFill>
                  <a:srgbClr val="002060"/>
                </a:solidFill>
                <a:latin typeface="Times New Roman" panose="02020603050405020304" pitchFamily="18" charset="0"/>
                <a:cs typeface="Times New Roman" panose="02020603050405020304" pitchFamily="18" charset="0"/>
              </a:rPr>
              <a:t>A. &lt;</a:t>
            </a:r>
            <a:r>
              <a:rPr lang="en-US" sz="2100" b="1" dirty="0" err="1">
                <a:solidFill>
                  <a:srgbClr val="002060"/>
                </a:solidFill>
                <a:latin typeface="Times New Roman" panose="02020603050405020304" pitchFamily="18" charset="0"/>
                <a:cs typeface="Times New Roman" panose="02020603050405020304" pitchFamily="18" charset="0"/>
              </a:rPr>
              <a:t>Tên</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đăng</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nhập</a:t>
            </a:r>
            <a:r>
              <a:rPr lang="en-US" sz="2100" b="1" dirty="0">
                <a:solidFill>
                  <a:srgbClr val="002060"/>
                </a:solidFill>
                <a:latin typeface="Times New Roman" panose="02020603050405020304" pitchFamily="18" charset="0"/>
                <a:cs typeface="Times New Roman" panose="02020603050405020304" pitchFamily="18" charset="0"/>
              </a:rPr>
              <a:t>&gt;@&lt;</a:t>
            </a:r>
            <a:r>
              <a:rPr lang="en-US" sz="2100" b="1" dirty="0" err="1">
                <a:solidFill>
                  <a:srgbClr val="002060"/>
                </a:solidFill>
                <a:latin typeface="Times New Roman" panose="02020603050405020304" pitchFamily="18" charset="0"/>
                <a:cs typeface="Times New Roman" panose="02020603050405020304" pitchFamily="18" charset="0"/>
              </a:rPr>
              <a:t>Địa</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chỉ</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máy</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chủ</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thư</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điện</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tử</a:t>
            </a:r>
            <a:r>
              <a:rPr lang="en-US" sz="2100" b="1" dirty="0">
                <a:solidFill>
                  <a:srgbClr val="002060"/>
                </a:solidFill>
                <a:latin typeface="Times New Roman" panose="02020603050405020304" pitchFamily="18" charset="0"/>
                <a:cs typeface="Times New Roman" panose="02020603050405020304" pitchFamily="18" charset="0"/>
              </a:rPr>
              <a:t>&gt;</a:t>
            </a:r>
          </a:p>
        </p:txBody>
      </p:sp>
      <p:sp>
        <p:nvSpPr>
          <p:cNvPr id="15" name="Rectangle 14"/>
          <p:cNvSpPr/>
          <p:nvPr/>
        </p:nvSpPr>
        <p:spPr>
          <a:xfrm>
            <a:off x="525662" y="490797"/>
            <a:ext cx="7962757" cy="623248"/>
          </a:xfrm>
          <a:prstGeom prst="rect">
            <a:avLst/>
          </a:prstGeom>
          <a:noFill/>
        </p:spPr>
        <p:txBody>
          <a:bodyPr wrap="none" lIns="68580" tIns="34290" rIns="68580" bIns="34290">
            <a:spAutoFit/>
          </a:bodyPr>
          <a:lstStyle/>
          <a:p>
            <a:pPr algn="ctr" defTabSz="685800">
              <a:defRPr/>
            </a:pPr>
            <a:r>
              <a:rPr lang="en-US" sz="3600" b="1" dirty="0" err="1">
                <a:solidFill>
                  <a:srgbClr val="FF0000"/>
                </a:solidFill>
                <a:latin typeface="Times New Roman" panose="02020603050405020304" pitchFamily="18" charset="0"/>
                <a:cs typeface="Times New Roman" panose="02020603050405020304" pitchFamily="18" charset="0"/>
              </a:rPr>
              <a:t>Chúc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mừng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dành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điểm</a:t>
            </a:r>
            <a:r>
              <a:rPr lang="en-US" sz="3600" b="1" dirty="0">
                <a:solidFill>
                  <a:srgbClr val="FF0000"/>
                </a:solidFill>
                <a:latin typeface="Times New Roman" panose="02020603050405020304" pitchFamily="18" charset="0"/>
                <a:cs typeface="Times New Roman" panose="02020603050405020304" pitchFamily="18" charset="0"/>
              </a:rPr>
              <a:t> 10!</a:t>
            </a:r>
          </a:p>
        </p:txBody>
      </p:sp>
      <p:grpSp>
        <p:nvGrpSpPr>
          <p:cNvPr id="3" name="Group 2"/>
          <p:cNvGrpSpPr/>
          <p:nvPr/>
        </p:nvGrpSpPr>
        <p:grpSpPr>
          <a:xfrm>
            <a:off x="533219" y="27737"/>
            <a:ext cx="8077584" cy="3601625"/>
            <a:chOff x="638415" y="164300"/>
            <a:chExt cx="10770112" cy="4802167"/>
          </a:xfrm>
        </p:grpSpPr>
        <p:pic>
          <p:nvPicPr>
            <p:cNvPr id="10" name="Picture 8" descr="Clipart Resolution 2551*1795 - Khung Anh Ngo Nghinh - 900x633 PNG Download  - PNGki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415" y="164300"/>
              <a:ext cx="10770112" cy="48021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03535" y="1182231"/>
              <a:ext cx="8858219" cy="2277547"/>
            </a:xfrm>
            <a:prstGeom prst="rect">
              <a:avLst/>
            </a:prstGeom>
          </p:spPr>
          <p:txBody>
            <a:bodyPr wrap="square">
              <a:spAutoFit/>
            </a:bodyPr>
            <a:lstStyle/>
            <a:p>
              <a:pPr lvl="0">
                <a:defRPr/>
              </a:pPr>
              <a:r>
                <a:rPr lang="en-US" sz="2100" b="1" dirty="0" err="1">
                  <a:latin typeface="Times New Roman" panose="02020603050405020304" pitchFamily="18" charset="0"/>
                  <a:cs typeface="Times New Roman" panose="02020603050405020304" pitchFamily="18" charset="0"/>
                </a:rPr>
                <a:t>Câu</a:t>
              </a:r>
              <a:r>
                <a:rPr lang="en-US" sz="2100" b="1" dirty="0">
                  <a:latin typeface="Times New Roman" panose="02020603050405020304" pitchFamily="18" charset="0"/>
                  <a:cs typeface="Times New Roman" panose="02020603050405020304" pitchFamily="18" charset="0"/>
                </a:rPr>
                <a:t> 3: </a:t>
              </a:r>
              <a:r>
                <a:rPr lang="en-US" sz="2100" b="1" dirty="0" err="1">
                  <a:latin typeface="Times New Roman" panose="02020603050405020304" pitchFamily="18" charset="0"/>
                  <a:cs typeface="Times New Roman" panose="02020603050405020304" pitchFamily="18" charset="0"/>
                </a:rPr>
                <a:t>Địa</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chỉ</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thư</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điện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tử</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có</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dạng</a:t>
              </a:r>
              <a:r>
                <a:rPr lang="en-US" sz="2100" b="1" dirty="0">
                  <a:latin typeface="Times New Roman" panose="02020603050405020304" pitchFamily="18" charset="0"/>
                  <a:cs typeface="Times New Roman" panose="02020603050405020304" pitchFamily="18" charset="0"/>
                </a:rPr>
                <a:t>:</a:t>
              </a:r>
            </a:p>
            <a:p>
              <a:pPr marL="385763" indent="-385763">
                <a:buFontTx/>
                <a:buAutoNum type="alphaUcPeriod"/>
                <a:defRPr/>
              </a:pPr>
              <a:r>
                <a:rPr lang="en-US" sz="2100" b="1" dirty="0">
                  <a:latin typeface="Times New Roman" panose="02020603050405020304" pitchFamily="18" charset="0"/>
                  <a:cs typeface="Times New Roman" panose="02020603050405020304" pitchFamily="18" charset="0"/>
                </a:rPr>
                <a:t>&lt;</a:t>
              </a:r>
              <a:r>
                <a:rPr lang="en-US" sz="2100" b="1" dirty="0" err="1">
                  <a:latin typeface="Times New Roman" panose="02020603050405020304" pitchFamily="18" charset="0"/>
                  <a:cs typeface="Times New Roman" panose="02020603050405020304" pitchFamily="18" charset="0"/>
                </a:rPr>
                <a:t>Tên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đăng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nhập</a:t>
              </a:r>
              <a:r>
                <a:rPr lang="en-US" sz="2100" b="1" dirty="0">
                  <a:latin typeface="Times New Roman" panose="02020603050405020304" pitchFamily="18" charset="0"/>
                  <a:cs typeface="Times New Roman" panose="02020603050405020304" pitchFamily="18" charset="0"/>
                </a:rPr>
                <a:t>&gt;@&lt;</a:t>
              </a:r>
              <a:r>
                <a:rPr lang="en-US" sz="2100" b="1" dirty="0" err="1">
                  <a:latin typeface="Times New Roman" panose="02020603050405020304" pitchFamily="18" charset="0"/>
                  <a:cs typeface="Times New Roman" panose="02020603050405020304" pitchFamily="18" charset="0"/>
                </a:rPr>
                <a:t>Địa</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chỉ</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máy</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chủ</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thư</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điện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tử</a:t>
              </a:r>
              <a:r>
                <a:rPr lang="en-US" sz="2100" b="1" dirty="0">
                  <a:latin typeface="Times New Roman" panose="02020603050405020304" pitchFamily="18" charset="0"/>
                  <a:cs typeface="Times New Roman" panose="02020603050405020304" pitchFamily="18" charset="0"/>
                </a:rPr>
                <a:t>&gt;</a:t>
              </a:r>
            </a:p>
            <a:p>
              <a:pPr marL="385763" indent="-385763">
                <a:buFontTx/>
                <a:buAutoNum type="alphaUcPeriod"/>
                <a:defRPr/>
              </a:pPr>
              <a:r>
                <a:rPr lang="en-US" sz="2100" b="1" dirty="0">
                  <a:latin typeface="Times New Roman" panose="02020603050405020304" pitchFamily="18" charset="0"/>
                  <a:cs typeface="Times New Roman" panose="02020603050405020304" pitchFamily="18" charset="0"/>
                </a:rPr>
                <a:t>&lt;</a:t>
              </a:r>
              <a:r>
                <a:rPr lang="en-US" sz="2100" b="1" dirty="0" err="1">
                  <a:latin typeface="Times New Roman" panose="02020603050405020304" pitchFamily="18" charset="0"/>
                  <a:cs typeface="Times New Roman" panose="02020603050405020304" pitchFamily="18" charset="0"/>
                </a:rPr>
                <a:t>Tên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đường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phố</a:t>
              </a:r>
              <a:r>
                <a:rPr lang="en-US" sz="2100" b="1" dirty="0">
                  <a:latin typeface="Times New Roman" panose="02020603050405020304" pitchFamily="18" charset="0"/>
                  <a:cs typeface="Times New Roman" panose="02020603050405020304" pitchFamily="18" charset="0"/>
                </a:rPr>
                <a:t>&gt;@&lt;</a:t>
              </a:r>
              <a:r>
                <a:rPr lang="en-US" sz="2100" b="1" dirty="0" err="1">
                  <a:latin typeface="Times New Roman" panose="02020603050405020304" pitchFamily="18" charset="0"/>
                  <a:cs typeface="Times New Roman" panose="02020603050405020304" pitchFamily="18" charset="0"/>
                </a:rPr>
                <a:t>Viết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tắt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của</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tên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quốc</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gia</a:t>
              </a:r>
              <a:r>
                <a:rPr lang="en-US" sz="2100" b="1" dirty="0">
                  <a:latin typeface="Times New Roman" panose="02020603050405020304" pitchFamily="18" charset="0"/>
                  <a:cs typeface="Times New Roman" panose="02020603050405020304" pitchFamily="18" charset="0"/>
                </a:rPr>
                <a:t>&gt;</a:t>
              </a:r>
            </a:p>
            <a:p>
              <a:pPr marL="385763" indent="-385763">
                <a:buFontTx/>
                <a:buAutoNum type="alphaUcPeriod"/>
                <a:defRPr/>
              </a:pPr>
              <a:r>
                <a:rPr lang="en-US" sz="2100" b="1" dirty="0">
                  <a:latin typeface="Times New Roman" panose="02020603050405020304" pitchFamily="18" charset="0"/>
                  <a:cs typeface="Times New Roman" panose="02020603050405020304" pitchFamily="18" charset="0"/>
                </a:rPr>
                <a:t>&lt;</a:t>
              </a:r>
              <a:r>
                <a:rPr lang="en-US" sz="2100" b="1" dirty="0" err="1">
                  <a:latin typeface="Times New Roman" panose="02020603050405020304" pitchFamily="18" charset="0"/>
                  <a:cs typeface="Times New Roman" panose="02020603050405020304" pitchFamily="18" charset="0"/>
                </a:rPr>
                <a:t>Tên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người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sử</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dụng</a:t>
              </a:r>
              <a:r>
                <a:rPr lang="en-US" sz="2100" b="1" dirty="0">
                  <a:latin typeface="Times New Roman" panose="02020603050405020304" pitchFamily="18" charset="0"/>
                  <a:cs typeface="Times New Roman" panose="02020603050405020304" pitchFamily="18" charset="0"/>
                </a:rPr>
                <a:t>&gt;&amp;&lt;</a:t>
              </a:r>
              <a:r>
                <a:rPr lang="en-US" sz="2100" b="1" dirty="0" err="1">
                  <a:latin typeface="Times New Roman" panose="02020603050405020304" pitchFamily="18" charset="0"/>
                  <a:cs typeface="Times New Roman" panose="02020603050405020304" pitchFamily="18" charset="0"/>
                </a:rPr>
                <a:t>Tên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máy</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chủ</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thư</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điện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tử</a:t>
              </a:r>
              <a:r>
                <a:rPr lang="en-US" sz="2100" b="1" dirty="0">
                  <a:latin typeface="Times New Roman" panose="02020603050405020304" pitchFamily="18" charset="0"/>
                  <a:cs typeface="Times New Roman" panose="02020603050405020304" pitchFamily="18" charset="0"/>
                </a:rPr>
                <a:t>&gt;</a:t>
              </a:r>
            </a:p>
            <a:p>
              <a:pPr marL="385763" indent="-385763">
                <a:buFontTx/>
                <a:buAutoNum type="alphaUcPeriod"/>
                <a:defRPr/>
              </a:pPr>
              <a:r>
                <a:rPr lang="en-US" sz="2100" b="1" dirty="0">
                  <a:latin typeface="Times New Roman" panose="02020603050405020304" pitchFamily="18" charset="0"/>
                  <a:cs typeface="Times New Roman" panose="02020603050405020304" pitchFamily="18" charset="0"/>
                </a:rPr>
                <a:t>&lt;</a:t>
              </a:r>
              <a:r>
                <a:rPr lang="en-US" sz="2100" b="1" dirty="0" err="1">
                  <a:latin typeface="Times New Roman" panose="02020603050405020304" pitchFamily="18" charset="0"/>
                  <a:cs typeface="Times New Roman" panose="02020603050405020304" pitchFamily="18" charset="0"/>
                </a:rPr>
                <a:t>Tên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đường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phố</a:t>
              </a:r>
              <a:r>
                <a:rPr lang="en-US" sz="2100" b="1" dirty="0">
                  <a:latin typeface="Times New Roman" panose="02020603050405020304" pitchFamily="18" charset="0"/>
                  <a:cs typeface="Times New Roman" panose="02020603050405020304" pitchFamily="18" charset="0"/>
                </a:rPr>
                <a:t>&gt;#&lt;</a:t>
              </a:r>
              <a:r>
                <a:rPr lang="en-US" sz="2100" b="1" dirty="0" err="1">
                  <a:latin typeface="Times New Roman" panose="02020603050405020304" pitchFamily="18" charset="0"/>
                  <a:cs typeface="Times New Roman" panose="02020603050405020304" pitchFamily="18" charset="0"/>
                </a:rPr>
                <a:t>Viết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tắt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của</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tên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quốc</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gia</a:t>
              </a:r>
              <a:r>
                <a:rPr lang="en-US" sz="2100" b="1" dirty="0">
                  <a:latin typeface="Times New Roman" panose="02020603050405020304" pitchFamily="18" charset="0"/>
                  <a:cs typeface="Times New Roman" panose="02020603050405020304" pitchFamily="18" charset="0"/>
                </a:rPr>
                <a:t>&gt;</a:t>
              </a:r>
            </a:p>
          </p:txBody>
        </p:sp>
      </p:grpSp>
      <p:sp>
        <p:nvSpPr>
          <p:cNvPr id="47" name="Rectangle: Rounded Corners 3">
            <a:extLst>
              <a:ext uri="{FF2B5EF4-FFF2-40B4-BE49-F238E27FC236}">
                <a16:creationId xmlns:a16="http://schemas.microsoft.com/office/drawing/2014/main" id="{4303BB96-E468-4FF9-973A-AD6A9412E807}"/>
              </a:ext>
            </a:extLst>
          </p:cNvPr>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THỜI GIAN</a:t>
            </a:r>
          </a:p>
        </p:txBody>
      </p:sp>
      <p:sp>
        <p:nvSpPr>
          <p:cNvPr id="48" name="Rectangle: Rounded Corners 154">
            <a:extLst>
              <a:ext uri="{FF2B5EF4-FFF2-40B4-BE49-F238E27FC236}">
                <a16:creationId xmlns:a16="http://schemas.microsoft.com/office/drawing/2014/main" id="{5DEE4CEB-E13F-4E54-9CAB-8082B7CE536A}"/>
              </a:ext>
            </a:extLst>
          </p:cNvPr>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30</a:t>
            </a:r>
          </a:p>
        </p:txBody>
      </p:sp>
      <p:sp>
        <p:nvSpPr>
          <p:cNvPr id="49" name="Rectangle: Rounded Corners 155">
            <a:extLst>
              <a:ext uri="{FF2B5EF4-FFF2-40B4-BE49-F238E27FC236}">
                <a16:creationId xmlns:a16="http://schemas.microsoft.com/office/drawing/2014/main" id="{B341448D-0B2C-4AFD-AA4E-8CC6050E422E}"/>
              </a:ext>
            </a:extLst>
          </p:cNvPr>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29</a:t>
            </a:r>
          </a:p>
        </p:txBody>
      </p:sp>
      <p:sp>
        <p:nvSpPr>
          <p:cNvPr id="50" name="Rectangle: Rounded Corners 156">
            <a:extLst>
              <a:ext uri="{FF2B5EF4-FFF2-40B4-BE49-F238E27FC236}">
                <a16:creationId xmlns:a16="http://schemas.microsoft.com/office/drawing/2014/main" id="{0D7F1BF5-CF44-4984-93AE-4CFF6E886034}"/>
              </a:ext>
            </a:extLst>
          </p:cNvPr>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28</a:t>
            </a:r>
          </a:p>
        </p:txBody>
      </p:sp>
      <p:sp>
        <p:nvSpPr>
          <p:cNvPr id="51" name="Rectangle: Rounded Corners 157">
            <a:extLst>
              <a:ext uri="{FF2B5EF4-FFF2-40B4-BE49-F238E27FC236}">
                <a16:creationId xmlns:a16="http://schemas.microsoft.com/office/drawing/2014/main" id="{6E3BC4C4-823B-441E-A0BB-9E7E2B272607}"/>
              </a:ext>
            </a:extLst>
          </p:cNvPr>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27</a:t>
            </a:r>
          </a:p>
        </p:txBody>
      </p:sp>
      <p:sp>
        <p:nvSpPr>
          <p:cNvPr id="52" name="Rectangle: Rounded Corners 158">
            <a:extLst>
              <a:ext uri="{FF2B5EF4-FFF2-40B4-BE49-F238E27FC236}">
                <a16:creationId xmlns:a16="http://schemas.microsoft.com/office/drawing/2014/main" id="{88793236-B96A-4072-BE01-1AD05643F334}"/>
              </a:ext>
            </a:extLst>
          </p:cNvPr>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26</a:t>
            </a:r>
          </a:p>
        </p:txBody>
      </p:sp>
      <p:sp>
        <p:nvSpPr>
          <p:cNvPr id="53" name="Rectangle: Rounded Corners 159">
            <a:extLst>
              <a:ext uri="{FF2B5EF4-FFF2-40B4-BE49-F238E27FC236}">
                <a16:creationId xmlns:a16="http://schemas.microsoft.com/office/drawing/2014/main" id="{BC8857BE-A132-4784-AC9E-DAF6C404D9CB}"/>
              </a:ext>
            </a:extLst>
          </p:cNvPr>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25</a:t>
            </a:r>
          </a:p>
        </p:txBody>
      </p:sp>
      <p:sp>
        <p:nvSpPr>
          <p:cNvPr id="54" name="Rectangle: Rounded Corners 160">
            <a:extLst>
              <a:ext uri="{FF2B5EF4-FFF2-40B4-BE49-F238E27FC236}">
                <a16:creationId xmlns:a16="http://schemas.microsoft.com/office/drawing/2014/main" id="{686B9027-29E9-4024-938E-43D222270C95}"/>
              </a:ext>
            </a:extLst>
          </p:cNvPr>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24</a:t>
            </a:r>
          </a:p>
        </p:txBody>
      </p:sp>
      <p:sp>
        <p:nvSpPr>
          <p:cNvPr id="55" name="Rectangle: Rounded Corners 161">
            <a:extLst>
              <a:ext uri="{FF2B5EF4-FFF2-40B4-BE49-F238E27FC236}">
                <a16:creationId xmlns:a16="http://schemas.microsoft.com/office/drawing/2014/main" id="{113214FA-CCEC-44B9-AB7B-04B9495DBC83}"/>
              </a:ext>
            </a:extLst>
          </p:cNvPr>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23</a:t>
            </a:r>
          </a:p>
        </p:txBody>
      </p:sp>
      <p:sp>
        <p:nvSpPr>
          <p:cNvPr id="56" name="Rectangle: Rounded Corners 162">
            <a:extLst>
              <a:ext uri="{FF2B5EF4-FFF2-40B4-BE49-F238E27FC236}">
                <a16:creationId xmlns:a16="http://schemas.microsoft.com/office/drawing/2014/main" id="{C0B71CE7-26B1-4AB8-8849-F5D19A608F6B}"/>
              </a:ext>
            </a:extLst>
          </p:cNvPr>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22</a:t>
            </a:r>
          </a:p>
        </p:txBody>
      </p:sp>
      <p:sp>
        <p:nvSpPr>
          <p:cNvPr id="57" name="Rectangle: Rounded Corners 163">
            <a:extLst>
              <a:ext uri="{FF2B5EF4-FFF2-40B4-BE49-F238E27FC236}">
                <a16:creationId xmlns:a16="http://schemas.microsoft.com/office/drawing/2014/main" id="{4F517DE3-294F-4F4B-B100-095C056E80E3}"/>
              </a:ext>
            </a:extLst>
          </p:cNvPr>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21</a:t>
            </a:r>
          </a:p>
        </p:txBody>
      </p:sp>
      <p:sp>
        <p:nvSpPr>
          <p:cNvPr id="58" name="Rectangle: Rounded Corners 164">
            <a:extLst>
              <a:ext uri="{FF2B5EF4-FFF2-40B4-BE49-F238E27FC236}">
                <a16:creationId xmlns:a16="http://schemas.microsoft.com/office/drawing/2014/main" id="{56EE57BA-F071-465B-A36D-330D9653E571}"/>
              </a:ext>
            </a:extLst>
          </p:cNvPr>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20</a:t>
            </a:r>
          </a:p>
        </p:txBody>
      </p:sp>
      <p:sp>
        <p:nvSpPr>
          <p:cNvPr id="59" name="Rectangle: Rounded Corners 165">
            <a:extLst>
              <a:ext uri="{FF2B5EF4-FFF2-40B4-BE49-F238E27FC236}">
                <a16:creationId xmlns:a16="http://schemas.microsoft.com/office/drawing/2014/main" id="{DBA8F11A-01F2-42AE-B4C7-224205CFE01B}"/>
              </a:ext>
            </a:extLst>
          </p:cNvPr>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19</a:t>
            </a:r>
          </a:p>
        </p:txBody>
      </p:sp>
      <p:sp>
        <p:nvSpPr>
          <p:cNvPr id="60" name="Rectangle: Rounded Corners 166">
            <a:extLst>
              <a:ext uri="{FF2B5EF4-FFF2-40B4-BE49-F238E27FC236}">
                <a16:creationId xmlns:a16="http://schemas.microsoft.com/office/drawing/2014/main" id="{68F97C3A-BC6D-4838-AA2E-B8D4EA0DD163}"/>
              </a:ext>
            </a:extLst>
          </p:cNvPr>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18</a:t>
            </a:r>
          </a:p>
        </p:txBody>
      </p:sp>
      <p:sp>
        <p:nvSpPr>
          <p:cNvPr id="61" name="Rectangle: Rounded Corners 167">
            <a:extLst>
              <a:ext uri="{FF2B5EF4-FFF2-40B4-BE49-F238E27FC236}">
                <a16:creationId xmlns:a16="http://schemas.microsoft.com/office/drawing/2014/main" id="{499B0D9E-C4E4-46EF-9FE6-463564972FF6}"/>
              </a:ext>
            </a:extLst>
          </p:cNvPr>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17</a:t>
            </a:r>
          </a:p>
        </p:txBody>
      </p:sp>
      <p:sp>
        <p:nvSpPr>
          <p:cNvPr id="62" name="Rectangle: Rounded Corners 168">
            <a:extLst>
              <a:ext uri="{FF2B5EF4-FFF2-40B4-BE49-F238E27FC236}">
                <a16:creationId xmlns:a16="http://schemas.microsoft.com/office/drawing/2014/main" id="{1231150D-3145-4F76-B57B-BC7C636068D6}"/>
              </a:ext>
            </a:extLst>
          </p:cNvPr>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16</a:t>
            </a:r>
          </a:p>
        </p:txBody>
      </p:sp>
      <p:sp>
        <p:nvSpPr>
          <p:cNvPr id="63" name="Rectangle: Rounded Corners 169">
            <a:extLst>
              <a:ext uri="{FF2B5EF4-FFF2-40B4-BE49-F238E27FC236}">
                <a16:creationId xmlns:a16="http://schemas.microsoft.com/office/drawing/2014/main" id="{0B91E6A0-8D6E-49C5-B10B-BB1CF37B81AD}"/>
              </a:ext>
            </a:extLst>
          </p:cNvPr>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15</a:t>
            </a:r>
          </a:p>
        </p:txBody>
      </p:sp>
      <p:sp>
        <p:nvSpPr>
          <p:cNvPr id="64" name="Rectangle: Rounded Corners 170">
            <a:extLst>
              <a:ext uri="{FF2B5EF4-FFF2-40B4-BE49-F238E27FC236}">
                <a16:creationId xmlns:a16="http://schemas.microsoft.com/office/drawing/2014/main" id="{38026127-711B-435B-94DE-DB6E149DC71C}"/>
              </a:ext>
            </a:extLst>
          </p:cNvPr>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14</a:t>
            </a:r>
          </a:p>
        </p:txBody>
      </p:sp>
      <p:sp>
        <p:nvSpPr>
          <p:cNvPr id="65" name="Rectangle: Rounded Corners 171">
            <a:extLst>
              <a:ext uri="{FF2B5EF4-FFF2-40B4-BE49-F238E27FC236}">
                <a16:creationId xmlns:a16="http://schemas.microsoft.com/office/drawing/2014/main" id="{C14C8319-0B3A-487C-9EE4-F983C356254E}"/>
              </a:ext>
            </a:extLst>
          </p:cNvPr>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13</a:t>
            </a:r>
          </a:p>
        </p:txBody>
      </p:sp>
      <p:sp>
        <p:nvSpPr>
          <p:cNvPr id="66" name="Rectangle: Rounded Corners 172">
            <a:extLst>
              <a:ext uri="{FF2B5EF4-FFF2-40B4-BE49-F238E27FC236}">
                <a16:creationId xmlns:a16="http://schemas.microsoft.com/office/drawing/2014/main" id="{E9E2E2C0-B1DF-479D-9546-086E854B4CDE}"/>
              </a:ext>
            </a:extLst>
          </p:cNvPr>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12</a:t>
            </a:r>
          </a:p>
        </p:txBody>
      </p:sp>
      <p:sp>
        <p:nvSpPr>
          <p:cNvPr id="67" name="Rectangle: Rounded Corners 173">
            <a:extLst>
              <a:ext uri="{FF2B5EF4-FFF2-40B4-BE49-F238E27FC236}">
                <a16:creationId xmlns:a16="http://schemas.microsoft.com/office/drawing/2014/main" id="{9C4BF873-A821-4628-97A8-D059937CAAF3}"/>
              </a:ext>
            </a:extLst>
          </p:cNvPr>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11</a:t>
            </a:r>
          </a:p>
        </p:txBody>
      </p:sp>
      <p:sp>
        <p:nvSpPr>
          <p:cNvPr id="68" name="Rectangle: Rounded Corners 174">
            <a:extLst>
              <a:ext uri="{FF2B5EF4-FFF2-40B4-BE49-F238E27FC236}">
                <a16:creationId xmlns:a16="http://schemas.microsoft.com/office/drawing/2014/main" id="{52691D40-8C0E-4667-A610-1C54EA7D9EE2}"/>
              </a:ext>
            </a:extLst>
          </p:cNvPr>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10</a:t>
            </a:r>
          </a:p>
        </p:txBody>
      </p:sp>
      <p:sp>
        <p:nvSpPr>
          <p:cNvPr id="69" name="Rectangle: Rounded Corners 175">
            <a:extLst>
              <a:ext uri="{FF2B5EF4-FFF2-40B4-BE49-F238E27FC236}">
                <a16:creationId xmlns:a16="http://schemas.microsoft.com/office/drawing/2014/main" id="{93E9F58F-BEA1-46C8-883A-2E2D092369EB}"/>
              </a:ext>
            </a:extLst>
          </p:cNvPr>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09</a:t>
            </a:r>
          </a:p>
        </p:txBody>
      </p:sp>
      <p:sp>
        <p:nvSpPr>
          <p:cNvPr id="70" name="Rectangle: Rounded Corners 176">
            <a:extLst>
              <a:ext uri="{FF2B5EF4-FFF2-40B4-BE49-F238E27FC236}">
                <a16:creationId xmlns:a16="http://schemas.microsoft.com/office/drawing/2014/main" id="{23D056EC-DD40-48B3-8FE2-2B7113C71C14}"/>
              </a:ext>
            </a:extLst>
          </p:cNvPr>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08</a:t>
            </a:r>
          </a:p>
        </p:txBody>
      </p:sp>
      <p:sp>
        <p:nvSpPr>
          <p:cNvPr id="71" name="Rectangle: Rounded Corners 177">
            <a:extLst>
              <a:ext uri="{FF2B5EF4-FFF2-40B4-BE49-F238E27FC236}">
                <a16:creationId xmlns:a16="http://schemas.microsoft.com/office/drawing/2014/main" id="{90370E08-2678-4A2F-B297-15FB23DDD29B}"/>
              </a:ext>
            </a:extLst>
          </p:cNvPr>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07</a:t>
            </a:r>
          </a:p>
        </p:txBody>
      </p:sp>
      <p:sp>
        <p:nvSpPr>
          <p:cNvPr id="72" name="Rectangle: Rounded Corners 178">
            <a:extLst>
              <a:ext uri="{FF2B5EF4-FFF2-40B4-BE49-F238E27FC236}">
                <a16:creationId xmlns:a16="http://schemas.microsoft.com/office/drawing/2014/main" id="{68B8FE45-45C7-4981-AAA5-E349D81F3027}"/>
              </a:ext>
            </a:extLst>
          </p:cNvPr>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06</a:t>
            </a:r>
          </a:p>
        </p:txBody>
      </p:sp>
      <p:sp>
        <p:nvSpPr>
          <p:cNvPr id="73" name="Rectangle: Rounded Corners 179">
            <a:extLst>
              <a:ext uri="{FF2B5EF4-FFF2-40B4-BE49-F238E27FC236}">
                <a16:creationId xmlns:a16="http://schemas.microsoft.com/office/drawing/2014/main" id="{3F153729-FDBD-4EB4-AE34-FE8FDA2B9D22}"/>
              </a:ext>
            </a:extLst>
          </p:cNvPr>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05</a:t>
            </a:r>
          </a:p>
        </p:txBody>
      </p:sp>
      <p:sp>
        <p:nvSpPr>
          <p:cNvPr id="74" name="Rectangle: Rounded Corners 180">
            <a:extLst>
              <a:ext uri="{FF2B5EF4-FFF2-40B4-BE49-F238E27FC236}">
                <a16:creationId xmlns:a16="http://schemas.microsoft.com/office/drawing/2014/main" id="{C504947B-95BA-4E4E-806B-E6908ED53E70}"/>
              </a:ext>
            </a:extLst>
          </p:cNvPr>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04</a:t>
            </a:r>
          </a:p>
        </p:txBody>
      </p:sp>
      <p:sp>
        <p:nvSpPr>
          <p:cNvPr id="75" name="Rectangle: Rounded Corners 181">
            <a:extLst>
              <a:ext uri="{FF2B5EF4-FFF2-40B4-BE49-F238E27FC236}">
                <a16:creationId xmlns:a16="http://schemas.microsoft.com/office/drawing/2014/main" id="{FA2AE9AA-DF6C-4198-8070-BE28C33BC93B}"/>
              </a:ext>
            </a:extLst>
          </p:cNvPr>
          <p:cNvSpPr/>
          <p:nvPr/>
        </p:nvSpPr>
        <p:spPr>
          <a:xfrm>
            <a:off x="3419872" y="377355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03</a:t>
            </a:r>
          </a:p>
        </p:txBody>
      </p:sp>
      <p:sp>
        <p:nvSpPr>
          <p:cNvPr id="76" name="Rectangle: Rounded Corners 182">
            <a:extLst>
              <a:ext uri="{FF2B5EF4-FFF2-40B4-BE49-F238E27FC236}">
                <a16:creationId xmlns:a16="http://schemas.microsoft.com/office/drawing/2014/main" id="{5574E918-FCCF-4F5A-8338-F0195D48D322}"/>
              </a:ext>
            </a:extLst>
          </p:cNvPr>
          <p:cNvSpPr/>
          <p:nvPr/>
        </p:nvSpPr>
        <p:spPr>
          <a:xfrm>
            <a:off x="3419872" y="377355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02</a:t>
            </a:r>
          </a:p>
        </p:txBody>
      </p:sp>
      <p:sp>
        <p:nvSpPr>
          <p:cNvPr id="77" name="Rectangle: Rounded Corners 183">
            <a:extLst>
              <a:ext uri="{FF2B5EF4-FFF2-40B4-BE49-F238E27FC236}">
                <a16:creationId xmlns:a16="http://schemas.microsoft.com/office/drawing/2014/main" id="{84498586-260B-44AC-9119-279CD8106F7A}"/>
              </a:ext>
            </a:extLst>
          </p:cNvPr>
          <p:cNvSpPr/>
          <p:nvPr/>
        </p:nvSpPr>
        <p:spPr>
          <a:xfrm>
            <a:off x="3419872" y="377355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01</a:t>
            </a:r>
          </a:p>
        </p:txBody>
      </p:sp>
      <p:sp>
        <p:nvSpPr>
          <p:cNvPr id="78" name="Rectangle: Rounded Corners 184">
            <a:extLst>
              <a:ext uri="{FF2B5EF4-FFF2-40B4-BE49-F238E27FC236}">
                <a16:creationId xmlns:a16="http://schemas.microsoft.com/office/drawing/2014/main" id="{07059D34-D489-4C48-9C01-029A2E8240D4}"/>
              </a:ext>
            </a:extLst>
          </p:cNvPr>
          <p:cNvSpPr/>
          <p:nvPr/>
        </p:nvSpPr>
        <p:spPr>
          <a:xfrm>
            <a:off x="3419872" y="377355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00</a:t>
            </a:r>
          </a:p>
        </p:txBody>
      </p:sp>
      <p:sp>
        <p:nvSpPr>
          <p:cNvPr id="79" name="Rectangle: Rounded Corners 186">
            <a:extLst>
              <a:ext uri="{FF2B5EF4-FFF2-40B4-BE49-F238E27FC236}">
                <a16:creationId xmlns:a16="http://schemas.microsoft.com/office/drawing/2014/main" id="{09BD8570-F3EE-4550-91DC-3636FF64E440}"/>
              </a:ext>
            </a:extLst>
          </p:cNvPr>
          <p:cNvSpPr/>
          <p:nvPr/>
        </p:nvSpPr>
        <p:spPr>
          <a:xfrm>
            <a:off x="3419872" y="377355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HẾT GIỜ</a:t>
            </a:r>
          </a:p>
        </p:txBody>
      </p:sp>
    </p:spTree>
    <p:extLst>
      <p:ext uri="{BB962C8B-B14F-4D97-AF65-F5344CB8AC3E}">
        <p14:creationId xmlns:p14="http://schemas.microsoft.com/office/powerpoint/2010/main" val="313055931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999"/>
                                          </p:stCondLst>
                                        </p:cTn>
                                        <p:tgtEl>
                                          <p:spTgt spid="48"/>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grpId="0" nodeType="afterEffect">
                                  <p:stCondLst>
                                    <p:cond delay="0"/>
                                  </p:stCondLst>
                                  <p:childTnLst>
                                    <p:set>
                                      <p:cBhvr>
                                        <p:cTn id="9" dur="1" fill="hold">
                                          <p:stCondLst>
                                            <p:cond delay="999"/>
                                          </p:stCondLst>
                                        </p:cTn>
                                        <p:tgtEl>
                                          <p:spTgt spid="49"/>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grpId="0" nodeType="afterEffect">
                                  <p:stCondLst>
                                    <p:cond delay="0"/>
                                  </p:stCondLst>
                                  <p:childTnLst>
                                    <p:set>
                                      <p:cBhvr>
                                        <p:cTn id="12" dur="1" fill="hold">
                                          <p:stCondLst>
                                            <p:cond delay="999"/>
                                          </p:stCondLst>
                                        </p:cTn>
                                        <p:tgtEl>
                                          <p:spTgt spid="50"/>
                                        </p:tgtEl>
                                        <p:attrNameLst>
                                          <p:attrName>style.visibility</p:attrName>
                                        </p:attrNameLst>
                                      </p:cBhvr>
                                      <p:to>
                                        <p:strVal val="visible"/>
                                      </p:to>
                                    </p:set>
                                  </p:childTnLst>
                                </p:cTn>
                              </p:par>
                            </p:childTnLst>
                          </p:cTn>
                        </p:par>
                        <p:par>
                          <p:cTn id="13" fill="hold">
                            <p:stCondLst>
                              <p:cond delay="5000"/>
                            </p:stCondLst>
                            <p:childTnLst>
                              <p:par>
                                <p:cTn id="14" presetID="1" presetClass="entr" presetSubtype="0" fill="hold" grpId="0" nodeType="afterEffect">
                                  <p:stCondLst>
                                    <p:cond delay="0"/>
                                  </p:stCondLst>
                                  <p:childTnLst>
                                    <p:set>
                                      <p:cBhvr>
                                        <p:cTn id="15" dur="1" fill="hold">
                                          <p:stCondLst>
                                            <p:cond delay="999"/>
                                          </p:stCondLst>
                                        </p:cTn>
                                        <p:tgtEl>
                                          <p:spTgt spid="51"/>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0"/>
                                  </p:stCondLst>
                                  <p:childTnLst>
                                    <p:set>
                                      <p:cBhvr>
                                        <p:cTn id="18" dur="1" fill="hold">
                                          <p:stCondLst>
                                            <p:cond delay="999"/>
                                          </p:stCondLst>
                                        </p:cTn>
                                        <p:tgtEl>
                                          <p:spTgt spid="52"/>
                                        </p:tgtEl>
                                        <p:attrNameLst>
                                          <p:attrName>style.visibility</p:attrName>
                                        </p:attrNameLst>
                                      </p:cBhvr>
                                      <p:to>
                                        <p:strVal val="visible"/>
                                      </p:to>
                                    </p:set>
                                  </p:childTnLst>
                                </p:cTn>
                              </p:par>
                            </p:childTnLst>
                          </p:cTn>
                        </p:par>
                        <p:par>
                          <p:cTn id="19" fill="hold">
                            <p:stCondLst>
                              <p:cond delay="7000"/>
                            </p:stCondLst>
                            <p:childTnLst>
                              <p:par>
                                <p:cTn id="20" presetID="1" presetClass="entr" presetSubtype="0" fill="hold" grpId="0" nodeType="afterEffect">
                                  <p:stCondLst>
                                    <p:cond delay="0"/>
                                  </p:stCondLst>
                                  <p:childTnLst>
                                    <p:set>
                                      <p:cBhvr>
                                        <p:cTn id="21" dur="1" fill="hold">
                                          <p:stCondLst>
                                            <p:cond delay="999"/>
                                          </p:stCondLst>
                                        </p:cTn>
                                        <p:tgtEl>
                                          <p:spTgt spid="53"/>
                                        </p:tgtEl>
                                        <p:attrNameLst>
                                          <p:attrName>style.visibility</p:attrName>
                                        </p:attrNameLst>
                                      </p:cBhvr>
                                      <p:to>
                                        <p:strVal val="visible"/>
                                      </p:to>
                                    </p:set>
                                  </p:childTnLst>
                                </p:cTn>
                              </p:par>
                            </p:childTnLst>
                          </p:cTn>
                        </p:par>
                        <p:par>
                          <p:cTn id="22" fill="hold">
                            <p:stCondLst>
                              <p:cond delay="8000"/>
                            </p:stCondLst>
                            <p:childTnLst>
                              <p:par>
                                <p:cTn id="23" presetID="1" presetClass="entr" presetSubtype="0" fill="hold" grpId="0" nodeType="afterEffect">
                                  <p:stCondLst>
                                    <p:cond delay="0"/>
                                  </p:stCondLst>
                                  <p:childTnLst>
                                    <p:set>
                                      <p:cBhvr>
                                        <p:cTn id="24" dur="1" fill="hold">
                                          <p:stCondLst>
                                            <p:cond delay="999"/>
                                          </p:stCondLst>
                                        </p:cTn>
                                        <p:tgtEl>
                                          <p:spTgt spid="54"/>
                                        </p:tgtEl>
                                        <p:attrNameLst>
                                          <p:attrName>style.visibility</p:attrName>
                                        </p:attrNameLst>
                                      </p:cBhvr>
                                      <p:to>
                                        <p:strVal val="visible"/>
                                      </p:to>
                                    </p:set>
                                  </p:childTnLst>
                                </p:cTn>
                              </p:par>
                            </p:childTnLst>
                          </p:cTn>
                        </p:par>
                        <p:par>
                          <p:cTn id="25" fill="hold">
                            <p:stCondLst>
                              <p:cond delay="9000"/>
                            </p:stCondLst>
                            <p:childTnLst>
                              <p:par>
                                <p:cTn id="26" presetID="1" presetClass="entr" presetSubtype="0" fill="hold" grpId="0" nodeType="afterEffect">
                                  <p:stCondLst>
                                    <p:cond delay="0"/>
                                  </p:stCondLst>
                                  <p:childTnLst>
                                    <p:set>
                                      <p:cBhvr>
                                        <p:cTn id="27" dur="1" fill="hold">
                                          <p:stCondLst>
                                            <p:cond delay="999"/>
                                          </p:stCondLst>
                                        </p:cTn>
                                        <p:tgtEl>
                                          <p:spTgt spid="55"/>
                                        </p:tgtEl>
                                        <p:attrNameLst>
                                          <p:attrName>style.visibility</p:attrName>
                                        </p:attrNameLst>
                                      </p:cBhvr>
                                      <p:to>
                                        <p:strVal val="visible"/>
                                      </p:to>
                                    </p:set>
                                  </p:childTnLst>
                                </p:cTn>
                              </p:par>
                            </p:childTnLst>
                          </p:cTn>
                        </p:par>
                        <p:par>
                          <p:cTn id="28" fill="hold">
                            <p:stCondLst>
                              <p:cond delay="10000"/>
                            </p:stCondLst>
                            <p:childTnLst>
                              <p:par>
                                <p:cTn id="29" presetID="1" presetClass="entr" presetSubtype="0" fill="hold" grpId="0" nodeType="afterEffect">
                                  <p:stCondLst>
                                    <p:cond delay="0"/>
                                  </p:stCondLst>
                                  <p:childTnLst>
                                    <p:set>
                                      <p:cBhvr>
                                        <p:cTn id="30" dur="1" fill="hold">
                                          <p:stCondLst>
                                            <p:cond delay="999"/>
                                          </p:stCondLst>
                                        </p:cTn>
                                        <p:tgtEl>
                                          <p:spTgt spid="56"/>
                                        </p:tgtEl>
                                        <p:attrNameLst>
                                          <p:attrName>style.visibility</p:attrName>
                                        </p:attrNameLst>
                                      </p:cBhvr>
                                      <p:to>
                                        <p:strVal val="visible"/>
                                      </p:to>
                                    </p:set>
                                  </p:childTnLst>
                                </p:cTn>
                              </p:par>
                            </p:childTnLst>
                          </p:cTn>
                        </p:par>
                        <p:par>
                          <p:cTn id="31" fill="hold">
                            <p:stCondLst>
                              <p:cond delay="11000"/>
                            </p:stCondLst>
                            <p:childTnLst>
                              <p:par>
                                <p:cTn id="32" presetID="1" presetClass="entr" presetSubtype="0" fill="hold" grpId="0" nodeType="afterEffect">
                                  <p:stCondLst>
                                    <p:cond delay="0"/>
                                  </p:stCondLst>
                                  <p:childTnLst>
                                    <p:set>
                                      <p:cBhvr>
                                        <p:cTn id="33" dur="1" fill="hold">
                                          <p:stCondLst>
                                            <p:cond delay="999"/>
                                          </p:stCondLst>
                                        </p:cTn>
                                        <p:tgtEl>
                                          <p:spTgt spid="57"/>
                                        </p:tgtEl>
                                        <p:attrNameLst>
                                          <p:attrName>style.visibility</p:attrName>
                                        </p:attrNameLst>
                                      </p:cBhvr>
                                      <p:to>
                                        <p:strVal val="visible"/>
                                      </p:to>
                                    </p:set>
                                  </p:childTnLst>
                                </p:cTn>
                              </p:par>
                            </p:childTnLst>
                          </p:cTn>
                        </p:par>
                        <p:par>
                          <p:cTn id="34" fill="hold">
                            <p:stCondLst>
                              <p:cond delay="12000"/>
                            </p:stCondLst>
                            <p:childTnLst>
                              <p:par>
                                <p:cTn id="35" presetID="1" presetClass="entr" presetSubtype="0" fill="hold" grpId="0" nodeType="afterEffect">
                                  <p:stCondLst>
                                    <p:cond delay="0"/>
                                  </p:stCondLst>
                                  <p:childTnLst>
                                    <p:set>
                                      <p:cBhvr>
                                        <p:cTn id="36" dur="1" fill="hold">
                                          <p:stCondLst>
                                            <p:cond delay="999"/>
                                          </p:stCondLst>
                                        </p:cTn>
                                        <p:tgtEl>
                                          <p:spTgt spid="58"/>
                                        </p:tgtEl>
                                        <p:attrNameLst>
                                          <p:attrName>style.visibility</p:attrName>
                                        </p:attrNameLst>
                                      </p:cBhvr>
                                      <p:to>
                                        <p:strVal val="visible"/>
                                      </p:to>
                                    </p:set>
                                  </p:childTnLst>
                                </p:cTn>
                              </p:par>
                            </p:childTnLst>
                          </p:cTn>
                        </p:par>
                        <p:par>
                          <p:cTn id="37" fill="hold">
                            <p:stCondLst>
                              <p:cond delay="13000"/>
                            </p:stCondLst>
                            <p:childTnLst>
                              <p:par>
                                <p:cTn id="38" presetID="1" presetClass="entr" presetSubtype="0" fill="hold" grpId="0" nodeType="afterEffect">
                                  <p:stCondLst>
                                    <p:cond delay="0"/>
                                  </p:stCondLst>
                                  <p:childTnLst>
                                    <p:set>
                                      <p:cBhvr>
                                        <p:cTn id="39" dur="1" fill="hold">
                                          <p:stCondLst>
                                            <p:cond delay="999"/>
                                          </p:stCondLst>
                                        </p:cTn>
                                        <p:tgtEl>
                                          <p:spTgt spid="59"/>
                                        </p:tgtEl>
                                        <p:attrNameLst>
                                          <p:attrName>style.visibility</p:attrName>
                                        </p:attrNameLst>
                                      </p:cBhvr>
                                      <p:to>
                                        <p:strVal val="visible"/>
                                      </p:to>
                                    </p:set>
                                  </p:childTnLst>
                                </p:cTn>
                              </p:par>
                            </p:childTnLst>
                          </p:cTn>
                        </p:par>
                        <p:par>
                          <p:cTn id="40" fill="hold">
                            <p:stCondLst>
                              <p:cond delay="14000"/>
                            </p:stCondLst>
                            <p:childTnLst>
                              <p:par>
                                <p:cTn id="41" presetID="1" presetClass="entr" presetSubtype="0" fill="hold" grpId="0" nodeType="afterEffect">
                                  <p:stCondLst>
                                    <p:cond delay="0"/>
                                  </p:stCondLst>
                                  <p:childTnLst>
                                    <p:set>
                                      <p:cBhvr>
                                        <p:cTn id="42" dur="1" fill="hold">
                                          <p:stCondLst>
                                            <p:cond delay="999"/>
                                          </p:stCondLst>
                                        </p:cTn>
                                        <p:tgtEl>
                                          <p:spTgt spid="60"/>
                                        </p:tgtEl>
                                        <p:attrNameLst>
                                          <p:attrName>style.visibility</p:attrName>
                                        </p:attrNameLst>
                                      </p:cBhvr>
                                      <p:to>
                                        <p:strVal val="visible"/>
                                      </p:to>
                                    </p:set>
                                  </p:childTnLst>
                                </p:cTn>
                              </p:par>
                            </p:childTnLst>
                          </p:cTn>
                        </p:par>
                        <p:par>
                          <p:cTn id="43" fill="hold">
                            <p:stCondLst>
                              <p:cond delay="15000"/>
                            </p:stCondLst>
                            <p:childTnLst>
                              <p:par>
                                <p:cTn id="44" presetID="1" presetClass="entr" presetSubtype="0" fill="hold" grpId="0" nodeType="afterEffect">
                                  <p:stCondLst>
                                    <p:cond delay="0"/>
                                  </p:stCondLst>
                                  <p:childTnLst>
                                    <p:set>
                                      <p:cBhvr>
                                        <p:cTn id="45" dur="1" fill="hold">
                                          <p:stCondLst>
                                            <p:cond delay="999"/>
                                          </p:stCondLst>
                                        </p:cTn>
                                        <p:tgtEl>
                                          <p:spTgt spid="61"/>
                                        </p:tgtEl>
                                        <p:attrNameLst>
                                          <p:attrName>style.visibility</p:attrName>
                                        </p:attrNameLst>
                                      </p:cBhvr>
                                      <p:to>
                                        <p:strVal val="visible"/>
                                      </p:to>
                                    </p:set>
                                  </p:childTnLst>
                                </p:cTn>
                              </p:par>
                            </p:childTnLst>
                          </p:cTn>
                        </p:par>
                        <p:par>
                          <p:cTn id="46" fill="hold">
                            <p:stCondLst>
                              <p:cond delay="16000"/>
                            </p:stCondLst>
                            <p:childTnLst>
                              <p:par>
                                <p:cTn id="47" presetID="1" presetClass="entr" presetSubtype="0" fill="hold" grpId="0" nodeType="afterEffect">
                                  <p:stCondLst>
                                    <p:cond delay="0"/>
                                  </p:stCondLst>
                                  <p:childTnLst>
                                    <p:set>
                                      <p:cBhvr>
                                        <p:cTn id="48" dur="1" fill="hold">
                                          <p:stCondLst>
                                            <p:cond delay="999"/>
                                          </p:stCondLst>
                                        </p:cTn>
                                        <p:tgtEl>
                                          <p:spTgt spid="62"/>
                                        </p:tgtEl>
                                        <p:attrNameLst>
                                          <p:attrName>style.visibility</p:attrName>
                                        </p:attrNameLst>
                                      </p:cBhvr>
                                      <p:to>
                                        <p:strVal val="visible"/>
                                      </p:to>
                                    </p:set>
                                  </p:childTnLst>
                                </p:cTn>
                              </p:par>
                            </p:childTnLst>
                          </p:cTn>
                        </p:par>
                        <p:par>
                          <p:cTn id="49" fill="hold">
                            <p:stCondLst>
                              <p:cond delay="17000"/>
                            </p:stCondLst>
                            <p:childTnLst>
                              <p:par>
                                <p:cTn id="50" presetID="1" presetClass="entr" presetSubtype="0" fill="hold" grpId="0" nodeType="afterEffect">
                                  <p:stCondLst>
                                    <p:cond delay="0"/>
                                  </p:stCondLst>
                                  <p:childTnLst>
                                    <p:set>
                                      <p:cBhvr>
                                        <p:cTn id="51" dur="1" fill="hold">
                                          <p:stCondLst>
                                            <p:cond delay="999"/>
                                          </p:stCondLst>
                                        </p:cTn>
                                        <p:tgtEl>
                                          <p:spTgt spid="63"/>
                                        </p:tgtEl>
                                        <p:attrNameLst>
                                          <p:attrName>style.visibility</p:attrName>
                                        </p:attrNameLst>
                                      </p:cBhvr>
                                      <p:to>
                                        <p:strVal val="visible"/>
                                      </p:to>
                                    </p:set>
                                  </p:childTnLst>
                                </p:cTn>
                              </p:par>
                            </p:childTnLst>
                          </p:cTn>
                        </p:par>
                        <p:par>
                          <p:cTn id="52" fill="hold">
                            <p:stCondLst>
                              <p:cond delay="18000"/>
                            </p:stCondLst>
                            <p:childTnLst>
                              <p:par>
                                <p:cTn id="53" presetID="1" presetClass="entr" presetSubtype="0" fill="hold" grpId="0" nodeType="afterEffect">
                                  <p:stCondLst>
                                    <p:cond delay="0"/>
                                  </p:stCondLst>
                                  <p:childTnLst>
                                    <p:set>
                                      <p:cBhvr>
                                        <p:cTn id="54" dur="1" fill="hold">
                                          <p:stCondLst>
                                            <p:cond delay="999"/>
                                          </p:stCondLst>
                                        </p:cTn>
                                        <p:tgtEl>
                                          <p:spTgt spid="64"/>
                                        </p:tgtEl>
                                        <p:attrNameLst>
                                          <p:attrName>style.visibility</p:attrName>
                                        </p:attrNameLst>
                                      </p:cBhvr>
                                      <p:to>
                                        <p:strVal val="visible"/>
                                      </p:to>
                                    </p:set>
                                  </p:childTnLst>
                                </p:cTn>
                              </p:par>
                            </p:childTnLst>
                          </p:cTn>
                        </p:par>
                        <p:par>
                          <p:cTn id="55" fill="hold">
                            <p:stCondLst>
                              <p:cond delay="19000"/>
                            </p:stCondLst>
                            <p:childTnLst>
                              <p:par>
                                <p:cTn id="56" presetID="1" presetClass="entr" presetSubtype="0" fill="hold" grpId="0" nodeType="afterEffect">
                                  <p:stCondLst>
                                    <p:cond delay="0"/>
                                  </p:stCondLst>
                                  <p:childTnLst>
                                    <p:set>
                                      <p:cBhvr>
                                        <p:cTn id="57" dur="1" fill="hold">
                                          <p:stCondLst>
                                            <p:cond delay="999"/>
                                          </p:stCondLst>
                                        </p:cTn>
                                        <p:tgtEl>
                                          <p:spTgt spid="65"/>
                                        </p:tgtEl>
                                        <p:attrNameLst>
                                          <p:attrName>style.visibility</p:attrName>
                                        </p:attrNameLst>
                                      </p:cBhvr>
                                      <p:to>
                                        <p:strVal val="visible"/>
                                      </p:to>
                                    </p:set>
                                  </p:childTnLst>
                                </p:cTn>
                              </p:par>
                            </p:childTnLst>
                          </p:cTn>
                        </p:par>
                        <p:par>
                          <p:cTn id="58" fill="hold">
                            <p:stCondLst>
                              <p:cond delay="20000"/>
                            </p:stCondLst>
                            <p:childTnLst>
                              <p:par>
                                <p:cTn id="59" presetID="1" presetClass="entr" presetSubtype="0" fill="hold" grpId="0" nodeType="afterEffect">
                                  <p:stCondLst>
                                    <p:cond delay="0"/>
                                  </p:stCondLst>
                                  <p:childTnLst>
                                    <p:set>
                                      <p:cBhvr>
                                        <p:cTn id="60" dur="1" fill="hold">
                                          <p:stCondLst>
                                            <p:cond delay="999"/>
                                          </p:stCondLst>
                                        </p:cTn>
                                        <p:tgtEl>
                                          <p:spTgt spid="66"/>
                                        </p:tgtEl>
                                        <p:attrNameLst>
                                          <p:attrName>style.visibility</p:attrName>
                                        </p:attrNameLst>
                                      </p:cBhvr>
                                      <p:to>
                                        <p:strVal val="visible"/>
                                      </p:to>
                                    </p:set>
                                  </p:childTnLst>
                                </p:cTn>
                              </p:par>
                            </p:childTnLst>
                          </p:cTn>
                        </p:par>
                        <p:par>
                          <p:cTn id="61" fill="hold">
                            <p:stCondLst>
                              <p:cond delay="21000"/>
                            </p:stCondLst>
                            <p:childTnLst>
                              <p:par>
                                <p:cTn id="62" presetID="1" presetClass="entr" presetSubtype="0" fill="hold" grpId="0" nodeType="afterEffect">
                                  <p:stCondLst>
                                    <p:cond delay="0"/>
                                  </p:stCondLst>
                                  <p:childTnLst>
                                    <p:set>
                                      <p:cBhvr>
                                        <p:cTn id="63" dur="1" fill="hold">
                                          <p:stCondLst>
                                            <p:cond delay="999"/>
                                          </p:stCondLst>
                                        </p:cTn>
                                        <p:tgtEl>
                                          <p:spTgt spid="67"/>
                                        </p:tgtEl>
                                        <p:attrNameLst>
                                          <p:attrName>style.visibility</p:attrName>
                                        </p:attrNameLst>
                                      </p:cBhvr>
                                      <p:to>
                                        <p:strVal val="visible"/>
                                      </p:to>
                                    </p:set>
                                  </p:childTnLst>
                                </p:cTn>
                              </p:par>
                            </p:childTnLst>
                          </p:cTn>
                        </p:par>
                        <p:par>
                          <p:cTn id="64" fill="hold">
                            <p:stCondLst>
                              <p:cond delay="22000"/>
                            </p:stCondLst>
                            <p:childTnLst>
                              <p:par>
                                <p:cTn id="65" presetID="1" presetClass="entr" presetSubtype="0" fill="hold" grpId="0" nodeType="afterEffect">
                                  <p:stCondLst>
                                    <p:cond delay="0"/>
                                  </p:stCondLst>
                                  <p:childTnLst>
                                    <p:set>
                                      <p:cBhvr>
                                        <p:cTn id="66" dur="1" fill="hold">
                                          <p:stCondLst>
                                            <p:cond delay="999"/>
                                          </p:stCondLst>
                                        </p:cTn>
                                        <p:tgtEl>
                                          <p:spTgt spid="68"/>
                                        </p:tgtEl>
                                        <p:attrNameLst>
                                          <p:attrName>style.visibility</p:attrName>
                                        </p:attrNameLst>
                                      </p:cBhvr>
                                      <p:to>
                                        <p:strVal val="visible"/>
                                      </p:to>
                                    </p:set>
                                  </p:childTnLst>
                                </p:cTn>
                              </p:par>
                            </p:childTnLst>
                          </p:cTn>
                        </p:par>
                        <p:par>
                          <p:cTn id="67" fill="hold">
                            <p:stCondLst>
                              <p:cond delay="23000"/>
                            </p:stCondLst>
                            <p:childTnLst>
                              <p:par>
                                <p:cTn id="68" presetID="1" presetClass="entr" presetSubtype="0" fill="hold" grpId="0" nodeType="afterEffect">
                                  <p:stCondLst>
                                    <p:cond delay="0"/>
                                  </p:stCondLst>
                                  <p:childTnLst>
                                    <p:set>
                                      <p:cBhvr>
                                        <p:cTn id="69" dur="1" fill="hold">
                                          <p:stCondLst>
                                            <p:cond delay="999"/>
                                          </p:stCondLst>
                                        </p:cTn>
                                        <p:tgtEl>
                                          <p:spTgt spid="69"/>
                                        </p:tgtEl>
                                        <p:attrNameLst>
                                          <p:attrName>style.visibility</p:attrName>
                                        </p:attrNameLst>
                                      </p:cBhvr>
                                      <p:to>
                                        <p:strVal val="visible"/>
                                      </p:to>
                                    </p:set>
                                  </p:childTnLst>
                                </p:cTn>
                              </p:par>
                            </p:childTnLst>
                          </p:cTn>
                        </p:par>
                        <p:par>
                          <p:cTn id="70" fill="hold">
                            <p:stCondLst>
                              <p:cond delay="24000"/>
                            </p:stCondLst>
                            <p:childTnLst>
                              <p:par>
                                <p:cTn id="71" presetID="1" presetClass="entr" presetSubtype="0" fill="hold" grpId="0" nodeType="afterEffect">
                                  <p:stCondLst>
                                    <p:cond delay="0"/>
                                  </p:stCondLst>
                                  <p:childTnLst>
                                    <p:set>
                                      <p:cBhvr>
                                        <p:cTn id="72" dur="1" fill="hold">
                                          <p:stCondLst>
                                            <p:cond delay="999"/>
                                          </p:stCondLst>
                                        </p:cTn>
                                        <p:tgtEl>
                                          <p:spTgt spid="70"/>
                                        </p:tgtEl>
                                        <p:attrNameLst>
                                          <p:attrName>style.visibility</p:attrName>
                                        </p:attrNameLst>
                                      </p:cBhvr>
                                      <p:to>
                                        <p:strVal val="visible"/>
                                      </p:to>
                                    </p:set>
                                  </p:childTnLst>
                                </p:cTn>
                              </p:par>
                            </p:childTnLst>
                          </p:cTn>
                        </p:par>
                        <p:par>
                          <p:cTn id="73" fill="hold">
                            <p:stCondLst>
                              <p:cond delay="25000"/>
                            </p:stCondLst>
                            <p:childTnLst>
                              <p:par>
                                <p:cTn id="74" presetID="1" presetClass="entr" presetSubtype="0" fill="hold" grpId="0" nodeType="afterEffect">
                                  <p:stCondLst>
                                    <p:cond delay="0"/>
                                  </p:stCondLst>
                                  <p:childTnLst>
                                    <p:set>
                                      <p:cBhvr>
                                        <p:cTn id="75" dur="1" fill="hold">
                                          <p:stCondLst>
                                            <p:cond delay="999"/>
                                          </p:stCondLst>
                                        </p:cTn>
                                        <p:tgtEl>
                                          <p:spTgt spid="71"/>
                                        </p:tgtEl>
                                        <p:attrNameLst>
                                          <p:attrName>style.visibility</p:attrName>
                                        </p:attrNameLst>
                                      </p:cBhvr>
                                      <p:to>
                                        <p:strVal val="visible"/>
                                      </p:to>
                                    </p:set>
                                  </p:childTnLst>
                                </p:cTn>
                              </p:par>
                            </p:childTnLst>
                          </p:cTn>
                        </p:par>
                        <p:par>
                          <p:cTn id="76" fill="hold">
                            <p:stCondLst>
                              <p:cond delay="26000"/>
                            </p:stCondLst>
                            <p:childTnLst>
                              <p:par>
                                <p:cTn id="77" presetID="1" presetClass="entr" presetSubtype="0" fill="hold" grpId="0" nodeType="afterEffect">
                                  <p:stCondLst>
                                    <p:cond delay="0"/>
                                  </p:stCondLst>
                                  <p:childTnLst>
                                    <p:set>
                                      <p:cBhvr>
                                        <p:cTn id="78" dur="1" fill="hold">
                                          <p:stCondLst>
                                            <p:cond delay="999"/>
                                          </p:stCondLst>
                                        </p:cTn>
                                        <p:tgtEl>
                                          <p:spTgt spid="72"/>
                                        </p:tgtEl>
                                        <p:attrNameLst>
                                          <p:attrName>style.visibility</p:attrName>
                                        </p:attrNameLst>
                                      </p:cBhvr>
                                      <p:to>
                                        <p:strVal val="visible"/>
                                      </p:to>
                                    </p:set>
                                  </p:childTnLst>
                                </p:cTn>
                              </p:par>
                            </p:childTnLst>
                          </p:cTn>
                        </p:par>
                        <p:par>
                          <p:cTn id="79" fill="hold">
                            <p:stCondLst>
                              <p:cond delay="27000"/>
                            </p:stCondLst>
                            <p:childTnLst>
                              <p:par>
                                <p:cTn id="80" presetID="1" presetClass="entr" presetSubtype="0" fill="hold" grpId="0" nodeType="afterEffect">
                                  <p:stCondLst>
                                    <p:cond delay="0"/>
                                  </p:stCondLst>
                                  <p:childTnLst>
                                    <p:set>
                                      <p:cBhvr>
                                        <p:cTn id="81" dur="1" fill="hold">
                                          <p:stCondLst>
                                            <p:cond delay="999"/>
                                          </p:stCondLst>
                                        </p:cTn>
                                        <p:tgtEl>
                                          <p:spTgt spid="73"/>
                                        </p:tgtEl>
                                        <p:attrNameLst>
                                          <p:attrName>style.visibility</p:attrName>
                                        </p:attrNameLst>
                                      </p:cBhvr>
                                      <p:to>
                                        <p:strVal val="visible"/>
                                      </p:to>
                                    </p:set>
                                  </p:childTnLst>
                                </p:cTn>
                              </p:par>
                            </p:childTnLst>
                          </p:cTn>
                        </p:par>
                        <p:par>
                          <p:cTn id="82" fill="hold">
                            <p:stCondLst>
                              <p:cond delay="28000"/>
                            </p:stCondLst>
                            <p:childTnLst>
                              <p:par>
                                <p:cTn id="83" presetID="1" presetClass="entr" presetSubtype="0" fill="hold" grpId="0" nodeType="afterEffect">
                                  <p:stCondLst>
                                    <p:cond delay="0"/>
                                  </p:stCondLst>
                                  <p:childTnLst>
                                    <p:set>
                                      <p:cBhvr>
                                        <p:cTn id="84" dur="1" fill="hold">
                                          <p:stCondLst>
                                            <p:cond delay="999"/>
                                          </p:stCondLst>
                                        </p:cTn>
                                        <p:tgtEl>
                                          <p:spTgt spid="74"/>
                                        </p:tgtEl>
                                        <p:attrNameLst>
                                          <p:attrName>style.visibility</p:attrName>
                                        </p:attrNameLst>
                                      </p:cBhvr>
                                      <p:to>
                                        <p:strVal val="visible"/>
                                      </p:to>
                                    </p:set>
                                  </p:childTnLst>
                                </p:cTn>
                              </p:par>
                            </p:childTnLst>
                          </p:cTn>
                        </p:par>
                        <p:par>
                          <p:cTn id="85" fill="hold">
                            <p:stCondLst>
                              <p:cond delay="29000"/>
                            </p:stCondLst>
                            <p:childTnLst>
                              <p:par>
                                <p:cTn id="86" presetID="1" presetClass="entr" presetSubtype="0" fill="hold" grpId="0" nodeType="afterEffect">
                                  <p:stCondLst>
                                    <p:cond delay="0"/>
                                  </p:stCondLst>
                                  <p:childTnLst>
                                    <p:set>
                                      <p:cBhvr>
                                        <p:cTn id="87" dur="1" fill="hold">
                                          <p:stCondLst>
                                            <p:cond delay="999"/>
                                          </p:stCondLst>
                                        </p:cTn>
                                        <p:tgtEl>
                                          <p:spTgt spid="75"/>
                                        </p:tgtEl>
                                        <p:attrNameLst>
                                          <p:attrName>style.visibility</p:attrName>
                                        </p:attrNameLst>
                                      </p:cBhvr>
                                      <p:to>
                                        <p:strVal val="visible"/>
                                      </p:to>
                                    </p:set>
                                  </p:childTnLst>
                                </p:cTn>
                              </p:par>
                            </p:childTnLst>
                          </p:cTn>
                        </p:par>
                        <p:par>
                          <p:cTn id="88" fill="hold">
                            <p:stCondLst>
                              <p:cond delay="30000"/>
                            </p:stCondLst>
                            <p:childTnLst>
                              <p:par>
                                <p:cTn id="89" presetID="1" presetClass="entr" presetSubtype="0" fill="hold" grpId="0" nodeType="afterEffect">
                                  <p:stCondLst>
                                    <p:cond delay="0"/>
                                  </p:stCondLst>
                                  <p:childTnLst>
                                    <p:set>
                                      <p:cBhvr>
                                        <p:cTn id="90" dur="1" fill="hold">
                                          <p:stCondLst>
                                            <p:cond delay="999"/>
                                          </p:stCondLst>
                                        </p:cTn>
                                        <p:tgtEl>
                                          <p:spTgt spid="76"/>
                                        </p:tgtEl>
                                        <p:attrNameLst>
                                          <p:attrName>style.visibility</p:attrName>
                                        </p:attrNameLst>
                                      </p:cBhvr>
                                      <p:to>
                                        <p:strVal val="visible"/>
                                      </p:to>
                                    </p:set>
                                  </p:childTnLst>
                                </p:cTn>
                              </p:par>
                            </p:childTnLst>
                          </p:cTn>
                        </p:par>
                        <p:par>
                          <p:cTn id="91" fill="hold">
                            <p:stCondLst>
                              <p:cond delay="31000"/>
                            </p:stCondLst>
                            <p:childTnLst>
                              <p:par>
                                <p:cTn id="92" presetID="1" presetClass="entr" presetSubtype="0" fill="hold" grpId="0" nodeType="afterEffect">
                                  <p:stCondLst>
                                    <p:cond delay="0"/>
                                  </p:stCondLst>
                                  <p:childTnLst>
                                    <p:set>
                                      <p:cBhvr>
                                        <p:cTn id="93" dur="1" fill="hold">
                                          <p:stCondLst>
                                            <p:cond delay="999"/>
                                          </p:stCondLst>
                                        </p:cTn>
                                        <p:tgtEl>
                                          <p:spTgt spid="77"/>
                                        </p:tgtEl>
                                        <p:attrNameLst>
                                          <p:attrName>style.visibility</p:attrName>
                                        </p:attrNameLst>
                                      </p:cBhvr>
                                      <p:to>
                                        <p:strVal val="visible"/>
                                      </p:to>
                                    </p:set>
                                  </p:childTnLst>
                                </p:cTn>
                              </p:par>
                            </p:childTnLst>
                          </p:cTn>
                        </p:par>
                        <p:par>
                          <p:cTn id="94" fill="hold">
                            <p:stCondLst>
                              <p:cond delay="32000"/>
                            </p:stCondLst>
                            <p:childTnLst>
                              <p:par>
                                <p:cTn id="95" presetID="1" presetClass="entr" presetSubtype="0" fill="hold" grpId="0" nodeType="afterEffect">
                                  <p:stCondLst>
                                    <p:cond delay="0"/>
                                  </p:stCondLst>
                                  <p:childTnLst>
                                    <p:set>
                                      <p:cBhvr>
                                        <p:cTn id="96" dur="1" fill="hold">
                                          <p:stCondLst>
                                            <p:cond delay="999"/>
                                          </p:stCondLst>
                                        </p:cTn>
                                        <p:tgtEl>
                                          <p:spTgt spid="7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999"/>
                                          </p:stCondLst>
                                        </p:cTn>
                                        <p:tgtEl>
                                          <p:spTgt spid="79"/>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2" name="alarm clock.wav"/>
                                        </p:tgtEl>
                                      </p:cMediaNode>
                                    </p:audio>
                                  </p:subTnLst>
                                </p:cTn>
                              </p:par>
                              <p:par>
                                <p:cTn id="99" presetID="10" presetClass="exit" presetSubtype="0" fill="hold" grpId="1" nodeType="withEffect">
                                  <p:stCondLst>
                                    <p:cond delay="0"/>
                                  </p:stCondLst>
                                  <p:childTnLst>
                                    <p:animEffect transition="out" filter="fade">
                                      <p:cBhvr>
                                        <p:cTn id="100" dur="500"/>
                                        <p:tgtEl>
                                          <p:spTgt spid="79"/>
                                        </p:tgtEl>
                                      </p:cBhvr>
                                    </p:animEffect>
                                    <p:set>
                                      <p:cBhvr>
                                        <p:cTn id="101" dur="1" fill="hold">
                                          <p:stCondLst>
                                            <p:cond delay="499"/>
                                          </p:stCondLst>
                                        </p:cTn>
                                        <p:tgtEl>
                                          <p:spTgt spid="79"/>
                                        </p:tgtEl>
                                        <p:attrNameLst>
                                          <p:attrName>style.visibility</p:attrName>
                                        </p:attrNameLst>
                                      </p:cBhvr>
                                      <p:to>
                                        <p:strVal val="hidden"/>
                                      </p:to>
                                    </p:set>
                                  </p:childTnLst>
                                </p:cTn>
                              </p:par>
                              <p:par>
                                <p:cTn id="102" presetID="10" presetClass="exit" presetSubtype="0" fill="hold" grpId="0" nodeType="withEffect">
                                  <p:stCondLst>
                                    <p:cond delay="0"/>
                                  </p:stCondLst>
                                  <p:childTnLst>
                                    <p:animEffect transition="out" filter="fade">
                                      <p:cBhvr>
                                        <p:cTn id="103" dur="500"/>
                                        <p:tgtEl>
                                          <p:spTgt spid="47"/>
                                        </p:tgtEl>
                                      </p:cBhvr>
                                    </p:animEffect>
                                    <p:set>
                                      <p:cBhvr>
                                        <p:cTn id="104" dur="1" fill="hold">
                                          <p:stCondLst>
                                            <p:cond delay="499"/>
                                          </p:stCondLst>
                                        </p:cTn>
                                        <p:tgtEl>
                                          <p:spTgt spid="47"/>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48"/>
                                        </p:tgtEl>
                                      </p:cBhvr>
                                    </p:animEffect>
                                    <p:set>
                                      <p:cBhvr>
                                        <p:cTn id="107" dur="1" fill="hold">
                                          <p:stCondLst>
                                            <p:cond delay="499"/>
                                          </p:stCondLst>
                                        </p:cTn>
                                        <p:tgtEl>
                                          <p:spTgt spid="48"/>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49"/>
                                        </p:tgtEl>
                                      </p:cBhvr>
                                    </p:animEffect>
                                    <p:set>
                                      <p:cBhvr>
                                        <p:cTn id="110" dur="1" fill="hold">
                                          <p:stCondLst>
                                            <p:cond delay="499"/>
                                          </p:stCondLst>
                                        </p:cTn>
                                        <p:tgtEl>
                                          <p:spTgt spid="49"/>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50"/>
                                        </p:tgtEl>
                                      </p:cBhvr>
                                    </p:animEffect>
                                    <p:set>
                                      <p:cBhvr>
                                        <p:cTn id="113" dur="1" fill="hold">
                                          <p:stCondLst>
                                            <p:cond delay="499"/>
                                          </p:stCondLst>
                                        </p:cTn>
                                        <p:tgtEl>
                                          <p:spTgt spid="50"/>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51"/>
                                        </p:tgtEl>
                                      </p:cBhvr>
                                    </p:animEffect>
                                    <p:set>
                                      <p:cBhvr>
                                        <p:cTn id="116" dur="1" fill="hold">
                                          <p:stCondLst>
                                            <p:cond delay="499"/>
                                          </p:stCondLst>
                                        </p:cTn>
                                        <p:tgtEl>
                                          <p:spTgt spid="51"/>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52"/>
                                        </p:tgtEl>
                                      </p:cBhvr>
                                    </p:animEffect>
                                    <p:set>
                                      <p:cBhvr>
                                        <p:cTn id="119" dur="1" fill="hold">
                                          <p:stCondLst>
                                            <p:cond delay="499"/>
                                          </p:stCondLst>
                                        </p:cTn>
                                        <p:tgtEl>
                                          <p:spTgt spid="52"/>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53"/>
                                        </p:tgtEl>
                                      </p:cBhvr>
                                    </p:animEffect>
                                    <p:set>
                                      <p:cBhvr>
                                        <p:cTn id="122" dur="1" fill="hold">
                                          <p:stCondLst>
                                            <p:cond delay="499"/>
                                          </p:stCondLst>
                                        </p:cTn>
                                        <p:tgtEl>
                                          <p:spTgt spid="53"/>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54"/>
                                        </p:tgtEl>
                                      </p:cBhvr>
                                    </p:animEffect>
                                    <p:set>
                                      <p:cBhvr>
                                        <p:cTn id="125" dur="1" fill="hold">
                                          <p:stCondLst>
                                            <p:cond delay="499"/>
                                          </p:stCondLst>
                                        </p:cTn>
                                        <p:tgtEl>
                                          <p:spTgt spid="54"/>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55"/>
                                        </p:tgtEl>
                                      </p:cBhvr>
                                    </p:animEffect>
                                    <p:set>
                                      <p:cBhvr>
                                        <p:cTn id="128" dur="1" fill="hold">
                                          <p:stCondLst>
                                            <p:cond delay="499"/>
                                          </p:stCondLst>
                                        </p:cTn>
                                        <p:tgtEl>
                                          <p:spTgt spid="55"/>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56"/>
                                        </p:tgtEl>
                                      </p:cBhvr>
                                    </p:animEffect>
                                    <p:set>
                                      <p:cBhvr>
                                        <p:cTn id="131" dur="1" fill="hold">
                                          <p:stCondLst>
                                            <p:cond delay="499"/>
                                          </p:stCondLst>
                                        </p:cTn>
                                        <p:tgtEl>
                                          <p:spTgt spid="56"/>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57"/>
                                        </p:tgtEl>
                                      </p:cBhvr>
                                    </p:animEffect>
                                    <p:set>
                                      <p:cBhvr>
                                        <p:cTn id="134" dur="1" fill="hold">
                                          <p:stCondLst>
                                            <p:cond delay="499"/>
                                          </p:stCondLst>
                                        </p:cTn>
                                        <p:tgtEl>
                                          <p:spTgt spid="57"/>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58"/>
                                        </p:tgtEl>
                                      </p:cBhvr>
                                    </p:animEffect>
                                    <p:set>
                                      <p:cBhvr>
                                        <p:cTn id="137" dur="1" fill="hold">
                                          <p:stCondLst>
                                            <p:cond delay="499"/>
                                          </p:stCondLst>
                                        </p:cTn>
                                        <p:tgtEl>
                                          <p:spTgt spid="58"/>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59"/>
                                        </p:tgtEl>
                                      </p:cBhvr>
                                    </p:animEffect>
                                    <p:set>
                                      <p:cBhvr>
                                        <p:cTn id="140" dur="1" fill="hold">
                                          <p:stCondLst>
                                            <p:cond delay="499"/>
                                          </p:stCondLst>
                                        </p:cTn>
                                        <p:tgtEl>
                                          <p:spTgt spid="59"/>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60"/>
                                        </p:tgtEl>
                                      </p:cBhvr>
                                    </p:animEffect>
                                    <p:set>
                                      <p:cBhvr>
                                        <p:cTn id="143" dur="1" fill="hold">
                                          <p:stCondLst>
                                            <p:cond delay="499"/>
                                          </p:stCondLst>
                                        </p:cTn>
                                        <p:tgtEl>
                                          <p:spTgt spid="60"/>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61"/>
                                        </p:tgtEl>
                                      </p:cBhvr>
                                    </p:animEffect>
                                    <p:set>
                                      <p:cBhvr>
                                        <p:cTn id="146" dur="1" fill="hold">
                                          <p:stCondLst>
                                            <p:cond delay="499"/>
                                          </p:stCondLst>
                                        </p:cTn>
                                        <p:tgtEl>
                                          <p:spTgt spid="61"/>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62"/>
                                        </p:tgtEl>
                                      </p:cBhvr>
                                    </p:animEffect>
                                    <p:set>
                                      <p:cBhvr>
                                        <p:cTn id="149" dur="1" fill="hold">
                                          <p:stCondLst>
                                            <p:cond delay="499"/>
                                          </p:stCondLst>
                                        </p:cTn>
                                        <p:tgtEl>
                                          <p:spTgt spid="62"/>
                                        </p:tgtEl>
                                        <p:attrNameLst>
                                          <p:attrName>style.visibility</p:attrName>
                                        </p:attrNameLst>
                                      </p:cBhvr>
                                      <p:to>
                                        <p:strVal val="hidden"/>
                                      </p:to>
                                    </p:set>
                                  </p:childTnLst>
                                </p:cTn>
                              </p:par>
                              <p:par>
                                <p:cTn id="150" presetID="10" presetClass="exit" presetSubtype="0" fill="hold" grpId="1" nodeType="withEffect">
                                  <p:stCondLst>
                                    <p:cond delay="0"/>
                                  </p:stCondLst>
                                  <p:childTnLst>
                                    <p:animEffect transition="out" filter="fade">
                                      <p:cBhvr>
                                        <p:cTn id="151" dur="500"/>
                                        <p:tgtEl>
                                          <p:spTgt spid="63"/>
                                        </p:tgtEl>
                                      </p:cBhvr>
                                    </p:animEffect>
                                    <p:set>
                                      <p:cBhvr>
                                        <p:cTn id="152" dur="1" fill="hold">
                                          <p:stCondLst>
                                            <p:cond delay="499"/>
                                          </p:stCondLst>
                                        </p:cTn>
                                        <p:tgtEl>
                                          <p:spTgt spid="63"/>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500"/>
                                        <p:tgtEl>
                                          <p:spTgt spid="64"/>
                                        </p:tgtEl>
                                      </p:cBhvr>
                                    </p:animEffect>
                                    <p:set>
                                      <p:cBhvr>
                                        <p:cTn id="155" dur="1" fill="hold">
                                          <p:stCondLst>
                                            <p:cond delay="499"/>
                                          </p:stCondLst>
                                        </p:cTn>
                                        <p:tgtEl>
                                          <p:spTgt spid="64"/>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500"/>
                                        <p:tgtEl>
                                          <p:spTgt spid="65"/>
                                        </p:tgtEl>
                                      </p:cBhvr>
                                    </p:animEffect>
                                    <p:set>
                                      <p:cBhvr>
                                        <p:cTn id="158" dur="1" fill="hold">
                                          <p:stCondLst>
                                            <p:cond delay="499"/>
                                          </p:stCondLst>
                                        </p:cTn>
                                        <p:tgtEl>
                                          <p:spTgt spid="65"/>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500"/>
                                        <p:tgtEl>
                                          <p:spTgt spid="66"/>
                                        </p:tgtEl>
                                      </p:cBhvr>
                                    </p:animEffect>
                                    <p:set>
                                      <p:cBhvr>
                                        <p:cTn id="161" dur="1" fill="hold">
                                          <p:stCondLst>
                                            <p:cond delay="499"/>
                                          </p:stCondLst>
                                        </p:cTn>
                                        <p:tgtEl>
                                          <p:spTgt spid="66"/>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500"/>
                                        <p:tgtEl>
                                          <p:spTgt spid="67"/>
                                        </p:tgtEl>
                                      </p:cBhvr>
                                    </p:animEffect>
                                    <p:set>
                                      <p:cBhvr>
                                        <p:cTn id="164" dur="1" fill="hold">
                                          <p:stCondLst>
                                            <p:cond delay="499"/>
                                          </p:stCondLst>
                                        </p:cTn>
                                        <p:tgtEl>
                                          <p:spTgt spid="67"/>
                                        </p:tgtEl>
                                        <p:attrNameLst>
                                          <p:attrName>style.visibility</p:attrName>
                                        </p:attrNameLst>
                                      </p:cBhvr>
                                      <p:to>
                                        <p:strVal val="hidden"/>
                                      </p:to>
                                    </p:set>
                                  </p:childTnLst>
                                </p:cTn>
                              </p:par>
                              <p:par>
                                <p:cTn id="165" presetID="10" presetClass="exit" presetSubtype="0" fill="hold" grpId="1" nodeType="withEffect">
                                  <p:stCondLst>
                                    <p:cond delay="0"/>
                                  </p:stCondLst>
                                  <p:childTnLst>
                                    <p:animEffect transition="out" filter="fade">
                                      <p:cBhvr>
                                        <p:cTn id="166" dur="500"/>
                                        <p:tgtEl>
                                          <p:spTgt spid="68"/>
                                        </p:tgtEl>
                                      </p:cBhvr>
                                    </p:animEffect>
                                    <p:set>
                                      <p:cBhvr>
                                        <p:cTn id="167" dur="1" fill="hold">
                                          <p:stCondLst>
                                            <p:cond delay="499"/>
                                          </p:stCondLst>
                                        </p:cTn>
                                        <p:tgtEl>
                                          <p:spTgt spid="68"/>
                                        </p:tgtEl>
                                        <p:attrNameLst>
                                          <p:attrName>style.visibility</p:attrName>
                                        </p:attrNameLst>
                                      </p:cBhvr>
                                      <p:to>
                                        <p:strVal val="hidden"/>
                                      </p:to>
                                    </p:set>
                                  </p:childTnLst>
                                </p:cTn>
                              </p:par>
                              <p:par>
                                <p:cTn id="168" presetID="10" presetClass="exit" presetSubtype="0" fill="hold" grpId="1" nodeType="withEffect">
                                  <p:stCondLst>
                                    <p:cond delay="0"/>
                                  </p:stCondLst>
                                  <p:childTnLst>
                                    <p:animEffect transition="out" filter="fade">
                                      <p:cBhvr>
                                        <p:cTn id="169" dur="500"/>
                                        <p:tgtEl>
                                          <p:spTgt spid="69"/>
                                        </p:tgtEl>
                                      </p:cBhvr>
                                    </p:animEffect>
                                    <p:set>
                                      <p:cBhvr>
                                        <p:cTn id="170" dur="1" fill="hold">
                                          <p:stCondLst>
                                            <p:cond delay="499"/>
                                          </p:stCondLst>
                                        </p:cTn>
                                        <p:tgtEl>
                                          <p:spTgt spid="69"/>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70"/>
                                        </p:tgtEl>
                                      </p:cBhvr>
                                    </p:animEffect>
                                    <p:set>
                                      <p:cBhvr>
                                        <p:cTn id="173" dur="1" fill="hold">
                                          <p:stCondLst>
                                            <p:cond delay="499"/>
                                          </p:stCondLst>
                                        </p:cTn>
                                        <p:tgtEl>
                                          <p:spTgt spid="70"/>
                                        </p:tgtEl>
                                        <p:attrNameLst>
                                          <p:attrName>style.visibility</p:attrName>
                                        </p:attrNameLst>
                                      </p:cBhvr>
                                      <p:to>
                                        <p:strVal val="hidden"/>
                                      </p:to>
                                    </p:set>
                                  </p:childTnLst>
                                </p:cTn>
                              </p:par>
                              <p:par>
                                <p:cTn id="174" presetID="10" presetClass="exit" presetSubtype="0" fill="hold" grpId="1" nodeType="withEffect">
                                  <p:stCondLst>
                                    <p:cond delay="0"/>
                                  </p:stCondLst>
                                  <p:childTnLst>
                                    <p:animEffect transition="out" filter="fade">
                                      <p:cBhvr>
                                        <p:cTn id="175" dur="500"/>
                                        <p:tgtEl>
                                          <p:spTgt spid="71"/>
                                        </p:tgtEl>
                                      </p:cBhvr>
                                    </p:animEffect>
                                    <p:set>
                                      <p:cBhvr>
                                        <p:cTn id="176" dur="1" fill="hold">
                                          <p:stCondLst>
                                            <p:cond delay="499"/>
                                          </p:stCondLst>
                                        </p:cTn>
                                        <p:tgtEl>
                                          <p:spTgt spid="71"/>
                                        </p:tgtEl>
                                        <p:attrNameLst>
                                          <p:attrName>style.visibility</p:attrName>
                                        </p:attrNameLst>
                                      </p:cBhvr>
                                      <p:to>
                                        <p:strVal val="hidden"/>
                                      </p:to>
                                    </p:set>
                                  </p:childTnLst>
                                </p:cTn>
                              </p:par>
                              <p:par>
                                <p:cTn id="177" presetID="10" presetClass="exit" presetSubtype="0" fill="hold" grpId="1" nodeType="withEffect">
                                  <p:stCondLst>
                                    <p:cond delay="0"/>
                                  </p:stCondLst>
                                  <p:childTnLst>
                                    <p:animEffect transition="out" filter="fade">
                                      <p:cBhvr>
                                        <p:cTn id="178" dur="500"/>
                                        <p:tgtEl>
                                          <p:spTgt spid="72"/>
                                        </p:tgtEl>
                                      </p:cBhvr>
                                    </p:animEffect>
                                    <p:set>
                                      <p:cBhvr>
                                        <p:cTn id="179" dur="1" fill="hold">
                                          <p:stCondLst>
                                            <p:cond delay="499"/>
                                          </p:stCondLst>
                                        </p:cTn>
                                        <p:tgtEl>
                                          <p:spTgt spid="72"/>
                                        </p:tgtEl>
                                        <p:attrNameLst>
                                          <p:attrName>style.visibility</p:attrName>
                                        </p:attrNameLst>
                                      </p:cBhvr>
                                      <p:to>
                                        <p:strVal val="hidden"/>
                                      </p:to>
                                    </p:set>
                                  </p:childTnLst>
                                </p:cTn>
                              </p:par>
                              <p:par>
                                <p:cTn id="180" presetID="10" presetClass="exit" presetSubtype="0" fill="hold" grpId="1" nodeType="withEffect">
                                  <p:stCondLst>
                                    <p:cond delay="0"/>
                                  </p:stCondLst>
                                  <p:childTnLst>
                                    <p:animEffect transition="out" filter="fade">
                                      <p:cBhvr>
                                        <p:cTn id="181" dur="500"/>
                                        <p:tgtEl>
                                          <p:spTgt spid="73"/>
                                        </p:tgtEl>
                                      </p:cBhvr>
                                    </p:animEffect>
                                    <p:set>
                                      <p:cBhvr>
                                        <p:cTn id="182" dur="1" fill="hold">
                                          <p:stCondLst>
                                            <p:cond delay="499"/>
                                          </p:stCondLst>
                                        </p:cTn>
                                        <p:tgtEl>
                                          <p:spTgt spid="73"/>
                                        </p:tgtEl>
                                        <p:attrNameLst>
                                          <p:attrName>style.visibility</p:attrName>
                                        </p:attrNameLst>
                                      </p:cBhvr>
                                      <p:to>
                                        <p:strVal val="hidden"/>
                                      </p:to>
                                    </p:set>
                                  </p:childTnLst>
                                </p:cTn>
                              </p:par>
                              <p:par>
                                <p:cTn id="183" presetID="10" presetClass="exit" presetSubtype="0" fill="hold" grpId="1" nodeType="withEffect">
                                  <p:stCondLst>
                                    <p:cond delay="0"/>
                                  </p:stCondLst>
                                  <p:childTnLst>
                                    <p:animEffect transition="out" filter="fade">
                                      <p:cBhvr>
                                        <p:cTn id="184" dur="500"/>
                                        <p:tgtEl>
                                          <p:spTgt spid="74"/>
                                        </p:tgtEl>
                                      </p:cBhvr>
                                    </p:animEffect>
                                    <p:set>
                                      <p:cBhvr>
                                        <p:cTn id="185" dur="1" fill="hold">
                                          <p:stCondLst>
                                            <p:cond delay="499"/>
                                          </p:stCondLst>
                                        </p:cTn>
                                        <p:tgtEl>
                                          <p:spTgt spid="74"/>
                                        </p:tgtEl>
                                        <p:attrNameLst>
                                          <p:attrName>style.visibility</p:attrName>
                                        </p:attrNameLst>
                                      </p:cBhvr>
                                      <p:to>
                                        <p:strVal val="hidden"/>
                                      </p:to>
                                    </p:set>
                                  </p:childTnLst>
                                </p:cTn>
                              </p:par>
                              <p:par>
                                <p:cTn id="186" presetID="10" presetClass="exit" presetSubtype="0" fill="hold" grpId="1" nodeType="withEffect">
                                  <p:stCondLst>
                                    <p:cond delay="0"/>
                                  </p:stCondLst>
                                  <p:childTnLst>
                                    <p:animEffect transition="out" filter="fade">
                                      <p:cBhvr>
                                        <p:cTn id="187" dur="500"/>
                                        <p:tgtEl>
                                          <p:spTgt spid="75"/>
                                        </p:tgtEl>
                                      </p:cBhvr>
                                    </p:animEffect>
                                    <p:set>
                                      <p:cBhvr>
                                        <p:cTn id="188" dur="1" fill="hold">
                                          <p:stCondLst>
                                            <p:cond delay="499"/>
                                          </p:stCondLst>
                                        </p:cTn>
                                        <p:tgtEl>
                                          <p:spTgt spid="75"/>
                                        </p:tgtEl>
                                        <p:attrNameLst>
                                          <p:attrName>style.visibility</p:attrName>
                                        </p:attrNameLst>
                                      </p:cBhvr>
                                      <p:to>
                                        <p:strVal val="hidden"/>
                                      </p:to>
                                    </p:set>
                                  </p:childTnLst>
                                </p:cTn>
                              </p:par>
                              <p:par>
                                <p:cTn id="189" presetID="10" presetClass="exit" presetSubtype="0" fill="hold" grpId="1" nodeType="withEffect">
                                  <p:stCondLst>
                                    <p:cond delay="0"/>
                                  </p:stCondLst>
                                  <p:childTnLst>
                                    <p:animEffect transition="out" filter="fade">
                                      <p:cBhvr>
                                        <p:cTn id="190" dur="500"/>
                                        <p:tgtEl>
                                          <p:spTgt spid="76"/>
                                        </p:tgtEl>
                                      </p:cBhvr>
                                    </p:animEffect>
                                    <p:set>
                                      <p:cBhvr>
                                        <p:cTn id="191" dur="1" fill="hold">
                                          <p:stCondLst>
                                            <p:cond delay="499"/>
                                          </p:stCondLst>
                                        </p:cTn>
                                        <p:tgtEl>
                                          <p:spTgt spid="76"/>
                                        </p:tgtEl>
                                        <p:attrNameLst>
                                          <p:attrName>style.visibility</p:attrName>
                                        </p:attrNameLst>
                                      </p:cBhvr>
                                      <p:to>
                                        <p:strVal val="hidden"/>
                                      </p:to>
                                    </p:set>
                                  </p:childTnLst>
                                </p:cTn>
                              </p:par>
                              <p:par>
                                <p:cTn id="192" presetID="10" presetClass="exit" presetSubtype="0" fill="hold" grpId="1" nodeType="withEffect">
                                  <p:stCondLst>
                                    <p:cond delay="0"/>
                                  </p:stCondLst>
                                  <p:childTnLst>
                                    <p:animEffect transition="out" filter="fade">
                                      <p:cBhvr>
                                        <p:cTn id="193" dur="500"/>
                                        <p:tgtEl>
                                          <p:spTgt spid="77"/>
                                        </p:tgtEl>
                                      </p:cBhvr>
                                    </p:animEffect>
                                    <p:set>
                                      <p:cBhvr>
                                        <p:cTn id="194" dur="1" fill="hold">
                                          <p:stCondLst>
                                            <p:cond delay="499"/>
                                          </p:stCondLst>
                                        </p:cTn>
                                        <p:tgtEl>
                                          <p:spTgt spid="77"/>
                                        </p:tgtEl>
                                        <p:attrNameLst>
                                          <p:attrName>style.visibility</p:attrName>
                                        </p:attrNameLst>
                                      </p:cBhvr>
                                      <p:to>
                                        <p:strVal val="hidden"/>
                                      </p:to>
                                    </p:set>
                                  </p:childTnLst>
                                </p:cTn>
                              </p:par>
                            </p:childTnLst>
                          </p:cTn>
                        </p:par>
                      </p:childTnLst>
                    </p:cTn>
                  </p:par>
                  <p:par>
                    <p:cTn id="195" fill="hold">
                      <p:stCondLst>
                        <p:cond delay="indefinite"/>
                      </p:stCondLst>
                      <p:childTnLst>
                        <p:par>
                          <p:cTn id="196" fill="hold">
                            <p:stCondLst>
                              <p:cond delay="0"/>
                            </p:stCondLst>
                            <p:childTnLst>
                              <p:par>
                                <p:cTn id="197" presetID="42" presetClass="entr" presetSubtype="0" fill="hold" grpId="0" nodeType="clickEffect">
                                  <p:stCondLst>
                                    <p:cond delay="0"/>
                                  </p:stCondLst>
                                  <p:childTnLst>
                                    <p:set>
                                      <p:cBhvr>
                                        <p:cTn id="198" dur="1" fill="hold">
                                          <p:stCondLst>
                                            <p:cond delay="0"/>
                                          </p:stCondLst>
                                        </p:cTn>
                                        <p:tgtEl>
                                          <p:spTgt spid="5"/>
                                        </p:tgtEl>
                                        <p:attrNameLst>
                                          <p:attrName>style.visibility</p:attrName>
                                        </p:attrNameLst>
                                      </p:cBhvr>
                                      <p:to>
                                        <p:strVal val="visible"/>
                                      </p:to>
                                    </p:set>
                                    <p:animEffect transition="in" filter="fade">
                                      <p:cBhvr>
                                        <p:cTn id="199" dur="1000"/>
                                        <p:tgtEl>
                                          <p:spTgt spid="5"/>
                                        </p:tgtEl>
                                      </p:cBhvr>
                                    </p:animEffect>
                                    <p:anim calcmode="lin" valueType="num">
                                      <p:cBhvr>
                                        <p:cTn id="200" dur="1000" fill="hold"/>
                                        <p:tgtEl>
                                          <p:spTgt spid="5"/>
                                        </p:tgtEl>
                                        <p:attrNameLst>
                                          <p:attrName>ppt_x</p:attrName>
                                        </p:attrNameLst>
                                      </p:cBhvr>
                                      <p:tavLst>
                                        <p:tav tm="0">
                                          <p:val>
                                            <p:strVal val="#ppt_x"/>
                                          </p:val>
                                        </p:tav>
                                        <p:tav tm="100000">
                                          <p:val>
                                            <p:strVal val="#ppt_x"/>
                                          </p:val>
                                        </p:tav>
                                      </p:tavLst>
                                    </p:anim>
                                    <p:anim calcmode="lin" valueType="num">
                                      <p:cBhvr>
                                        <p:cTn id="201" dur="1000" fill="hold"/>
                                        <p:tgtEl>
                                          <p:spTgt spid="5"/>
                                        </p:tgtEl>
                                        <p:attrNameLst>
                                          <p:attrName>ppt_y</p:attrName>
                                        </p:attrNameLst>
                                      </p:cBhvr>
                                      <p:tavLst>
                                        <p:tav tm="0">
                                          <p:val>
                                            <p:strVal val="#ppt_y+.1"/>
                                          </p:val>
                                        </p:tav>
                                        <p:tav tm="100000">
                                          <p:val>
                                            <p:strVal val="#ppt_y"/>
                                          </p:val>
                                        </p:tav>
                                      </p:tavLst>
                                    </p:anim>
                                  </p:childTnLst>
                                </p:cTn>
                              </p:par>
                              <p:par>
                                <p:cTn id="202" presetID="10" presetClass="exit" presetSubtype="0" fill="hold" grpId="1" nodeType="withEffect">
                                  <p:stCondLst>
                                    <p:cond delay="0"/>
                                  </p:stCondLst>
                                  <p:childTnLst>
                                    <p:animEffect transition="out" filter="fade">
                                      <p:cBhvr>
                                        <p:cTn id="203" dur="500"/>
                                        <p:tgtEl>
                                          <p:spTgt spid="78"/>
                                        </p:tgtEl>
                                      </p:cBhvr>
                                    </p:animEffect>
                                    <p:set>
                                      <p:cBhvr>
                                        <p:cTn id="204" dur="1" fill="hold">
                                          <p:stCondLst>
                                            <p:cond delay="499"/>
                                          </p:stCondLst>
                                        </p:cTn>
                                        <p:tgtEl>
                                          <p:spTgt spid="78"/>
                                        </p:tgtEl>
                                        <p:attrNameLst>
                                          <p:attrName>style.visibility</p:attrName>
                                        </p:attrNameLst>
                                      </p:cBhvr>
                                      <p:to>
                                        <p:strVal val="hidden"/>
                                      </p:to>
                                    </p:set>
                                  </p:childTnLst>
                                </p:cTn>
                              </p:par>
                              <p:par>
                                <p:cTn id="205" presetID="10" presetClass="exit" presetSubtype="0" fill="hold" grpId="2" nodeType="withEffect">
                                  <p:stCondLst>
                                    <p:cond delay="0"/>
                                  </p:stCondLst>
                                  <p:childTnLst>
                                    <p:animEffect transition="out" filter="fade">
                                      <p:cBhvr>
                                        <p:cTn id="206" dur="500"/>
                                        <p:tgtEl>
                                          <p:spTgt spid="79"/>
                                        </p:tgtEl>
                                      </p:cBhvr>
                                    </p:animEffect>
                                    <p:set>
                                      <p:cBhvr>
                                        <p:cTn id="207" dur="1" fill="hold">
                                          <p:stCondLst>
                                            <p:cond delay="499"/>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8" restart="whenNotActive" fill="hold" evtFilter="cancelBubble" nodeType="interactiveSeq">
                <p:stCondLst>
                  <p:cond evt="onClick" delay="0">
                    <p:tgtEl>
                      <p:spTgt spid="17"/>
                    </p:tgtEl>
                  </p:cond>
                </p:stCondLst>
                <p:endSync evt="end" delay="0">
                  <p:rtn val="all"/>
                </p:endSync>
                <p:childTnLst>
                  <p:par>
                    <p:cTn id="209" fill="hold">
                      <p:stCondLst>
                        <p:cond delay="indefinite"/>
                      </p:stCondLst>
                      <p:childTnLst>
                        <p:par>
                          <p:cTn id="210" fill="hold">
                            <p:stCondLst>
                              <p:cond delay="0"/>
                            </p:stCondLst>
                            <p:childTnLst>
                              <p:par>
                                <p:cTn id="211" presetID="10" presetClass="exit" presetSubtype="0" fill="hold" nodeType="clickEffect">
                                  <p:stCondLst>
                                    <p:cond delay="0"/>
                                  </p:stCondLst>
                                  <p:childTnLst>
                                    <p:animEffect transition="out" filter="fade">
                                      <p:cBhvr>
                                        <p:cTn id="212" dur="500"/>
                                        <p:tgtEl>
                                          <p:spTgt spid="3"/>
                                        </p:tgtEl>
                                      </p:cBhvr>
                                    </p:animEffect>
                                    <p:set>
                                      <p:cBhvr>
                                        <p:cTn id="213" dur="1" fill="hold">
                                          <p:stCondLst>
                                            <p:cond delay="499"/>
                                          </p:stCondLst>
                                        </p:cTn>
                                        <p:tgtEl>
                                          <p:spTgt spid="3"/>
                                        </p:tgtEl>
                                        <p:attrNameLst>
                                          <p:attrName>style.visibility</p:attrName>
                                        </p:attrNameLst>
                                      </p:cBhvr>
                                      <p:to>
                                        <p:strVal val="hidden"/>
                                      </p:to>
                                    </p:set>
                                  </p:childTnLst>
                                </p:cTn>
                              </p:par>
                              <p:par>
                                <p:cTn id="214" presetID="10" presetClass="exit" presetSubtype="0" fill="hold" nodeType="withEffect">
                                  <p:stCondLst>
                                    <p:cond delay="0"/>
                                  </p:stCondLst>
                                  <p:childTnLst>
                                    <p:animEffect transition="out" filter="fade">
                                      <p:cBhvr>
                                        <p:cTn id="215" dur="500"/>
                                        <p:tgtEl>
                                          <p:spTgt spid="17"/>
                                        </p:tgtEl>
                                      </p:cBhvr>
                                    </p:animEffect>
                                    <p:set>
                                      <p:cBhvr>
                                        <p:cTn id="216" dur="1" fill="hold">
                                          <p:stCondLst>
                                            <p:cond delay="499"/>
                                          </p:stCondLst>
                                        </p:cTn>
                                        <p:tgtEl>
                                          <p:spTgt spid="17"/>
                                        </p:tgtEl>
                                        <p:attrNameLst>
                                          <p:attrName>style.visibility</p:attrName>
                                        </p:attrNameLst>
                                      </p:cBhvr>
                                      <p:to>
                                        <p:strVal val="hidden"/>
                                      </p:to>
                                    </p:set>
                                  </p:childTnLst>
                                </p:cTn>
                              </p:par>
                              <p:par>
                                <p:cTn id="217" presetID="10" presetClass="exit" presetSubtype="0" fill="hold" grpId="1" nodeType="withEffect">
                                  <p:stCondLst>
                                    <p:cond delay="0"/>
                                  </p:stCondLst>
                                  <p:childTnLst>
                                    <p:animEffect transition="out" filter="fade">
                                      <p:cBhvr>
                                        <p:cTn id="218" dur="500"/>
                                        <p:tgtEl>
                                          <p:spTgt spid="5"/>
                                        </p:tgtEl>
                                      </p:cBhvr>
                                    </p:animEffect>
                                    <p:set>
                                      <p:cBhvr>
                                        <p:cTn id="219" dur="1" fill="hold">
                                          <p:stCondLst>
                                            <p:cond delay="499"/>
                                          </p:stCondLst>
                                        </p:cTn>
                                        <p:tgtEl>
                                          <p:spTgt spid="5"/>
                                        </p:tgtEl>
                                        <p:attrNameLst>
                                          <p:attrName>style.visibility</p:attrName>
                                        </p:attrNameLst>
                                      </p:cBhvr>
                                      <p:to>
                                        <p:strVal val="hidden"/>
                                      </p:to>
                                    </p:set>
                                  </p:childTnLst>
                                </p:cTn>
                              </p:par>
                            </p:childTnLst>
                          </p:cTn>
                        </p:par>
                        <p:par>
                          <p:cTn id="220" fill="hold">
                            <p:stCondLst>
                              <p:cond delay="500"/>
                            </p:stCondLst>
                            <p:childTnLst>
                              <p:par>
                                <p:cTn id="221" presetID="10" presetClass="entr" presetSubtype="0" fill="hold" nodeType="afterEffect">
                                  <p:stCondLst>
                                    <p:cond delay="0"/>
                                  </p:stCondLst>
                                  <p:childTnLst>
                                    <p:set>
                                      <p:cBhvr>
                                        <p:cTn id="222" dur="1" fill="hold">
                                          <p:stCondLst>
                                            <p:cond delay="0"/>
                                          </p:stCondLst>
                                        </p:cTn>
                                        <p:tgtEl>
                                          <p:spTgt spid="18"/>
                                        </p:tgtEl>
                                        <p:attrNameLst>
                                          <p:attrName>style.visibility</p:attrName>
                                        </p:attrNameLst>
                                      </p:cBhvr>
                                      <p:to>
                                        <p:strVal val="visible"/>
                                      </p:to>
                                    </p:set>
                                    <p:animEffect transition="in" filter="fade">
                                      <p:cBhvr>
                                        <p:cTn id="223" dur="500"/>
                                        <p:tgtEl>
                                          <p:spTgt spid="18"/>
                                        </p:tgtEl>
                                      </p:cBhvr>
                                    </p:animEffect>
                                  </p:childTnLst>
                                </p:cTn>
                              </p:par>
                            </p:childTnLst>
                          </p:cTn>
                        </p:par>
                        <p:par>
                          <p:cTn id="224" fill="hold">
                            <p:stCondLst>
                              <p:cond delay="1000"/>
                            </p:stCondLst>
                            <p:childTnLst>
                              <p:par>
                                <p:cTn id="225" presetID="23" presetClass="entr" presetSubtype="32" fill="hold" grpId="0" nodeType="afterEffect">
                                  <p:stCondLst>
                                    <p:cond delay="0"/>
                                  </p:stCondLst>
                                  <p:childTnLst>
                                    <p:set>
                                      <p:cBhvr>
                                        <p:cTn id="226" dur="1" fill="hold">
                                          <p:stCondLst>
                                            <p:cond delay="0"/>
                                          </p:stCondLst>
                                        </p:cTn>
                                        <p:tgtEl>
                                          <p:spTgt spid="15"/>
                                        </p:tgtEl>
                                        <p:attrNameLst>
                                          <p:attrName>style.visibility</p:attrName>
                                        </p:attrNameLst>
                                      </p:cBhvr>
                                      <p:to>
                                        <p:strVal val="visible"/>
                                      </p:to>
                                    </p:set>
                                    <p:anim calcmode="lin" valueType="num">
                                      <p:cBhvr>
                                        <p:cTn id="227" dur="500" fill="hold"/>
                                        <p:tgtEl>
                                          <p:spTgt spid="15"/>
                                        </p:tgtEl>
                                        <p:attrNameLst>
                                          <p:attrName>ppt_w</p:attrName>
                                        </p:attrNameLst>
                                      </p:cBhvr>
                                      <p:tavLst>
                                        <p:tav tm="0">
                                          <p:val>
                                            <p:strVal val="4*#ppt_w"/>
                                          </p:val>
                                        </p:tav>
                                        <p:tav tm="100000">
                                          <p:val>
                                            <p:strVal val="#ppt_w"/>
                                          </p:val>
                                        </p:tav>
                                      </p:tavLst>
                                    </p:anim>
                                    <p:anim calcmode="lin" valueType="num">
                                      <p:cBhvr>
                                        <p:cTn id="228" dur="500" fill="hold"/>
                                        <p:tgtEl>
                                          <p:spTgt spid="15"/>
                                        </p:tgtEl>
                                        <p:attrNameLst>
                                          <p:attrName>ppt_h</p:attrName>
                                        </p:attrNameLst>
                                      </p:cBhvr>
                                      <p:tavLst>
                                        <p:tav tm="0">
                                          <p:val>
                                            <p:strVal val="4*#ppt_h"/>
                                          </p:val>
                                        </p:tav>
                                        <p:tav tm="100000">
                                          <p:val>
                                            <p:strVal val="#ppt_h"/>
                                          </p:val>
                                        </p:tav>
                                      </p:tavLst>
                                    </p:anim>
                                  </p:childTnLst>
                                </p:cTn>
                              </p:par>
                              <p:par>
                                <p:cTn id="229" presetID="21" presetClass="emph" presetSubtype="0" repeatCount="indefinite" fill="hold" grpId="1" nodeType="withEffect">
                                  <p:stCondLst>
                                    <p:cond delay="0"/>
                                  </p:stCondLst>
                                  <p:childTnLst>
                                    <p:animClr clrSpc="hsl" dir="cw">
                                      <p:cBhvr override="childStyle">
                                        <p:cTn id="230" dur="500" fill="hold"/>
                                        <p:tgtEl>
                                          <p:spTgt spid="15"/>
                                        </p:tgtEl>
                                        <p:attrNameLst>
                                          <p:attrName>style.color</p:attrName>
                                        </p:attrNameLst>
                                      </p:cBhvr>
                                      <p:by>
                                        <p:hsl h="7200000" s="0" l="0"/>
                                      </p:by>
                                    </p:animClr>
                                    <p:animClr clrSpc="hsl" dir="cw">
                                      <p:cBhvr>
                                        <p:cTn id="231" dur="500" fill="hold"/>
                                        <p:tgtEl>
                                          <p:spTgt spid="15"/>
                                        </p:tgtEl>
                                        <p:attrNameLst>
                                          <p:attrName>fillcolor</p:attrName>
                                        </p:attrNameLst>
                                      </p:cBhvr>
                                      <p:by>
                                        <p:hsl h="7200000" s="0" l="0"/>
                                      </p:by>
                                    </p:animClr>
                                    <p:animClr clrSpc="hsl" dir="cw">
                                      <p:cBhvr>
                                        <p:cTn id="232" dur="500" fill="hold"/>
                                        <p:tgtEl>
                                          <p:spTgt spid="15"/>
                                        </p:tgtEl>
                                        <p:attrNameLst>
                                          <p:attrName>stroke.color</p:attrName>
                                        </p:attrNameLst>
                                      </p:cBhvr>
                                      <p:by>
                                        <p:hsl h="7200000" s="0" l="0"/>
                                      </p:by>
                                    </p:animClr>
                                    <p:set>
                                      <p:cBhvr>
                                        <p:cTn id="233" dur="500" fill="hold"/>
                                        <p:tgtEl>
                                          <p:spTgt spid="15"/>
                                        </p:tgtEl>
                                        <p:attrNameLst>
                                          <p:attrName>fill.type</p:attrName>
                                        </p:attrNameLst>
                                      </p:cBhvr>
                                      <p:to>
                                        <p:strVal val="solid"/>
                                      </p:to>
                                    </p:set>
                                  </p:childTnLst>
                                  <p:subTnLst>
                                    <p:audio>
                                      <p:cMediaNode>
                                        <p:cTn display="0" masterRel="sameClick">
                                          <p:stCondLst>
                                            <p:cond evt="begin" delay="0">
                                              <p:tn val="22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childTnLst>
        </p:cTn>
      </p:par>
    </p:tnLst>
    <p:bldLst>
      <p:bldP spid="5" grpId="0" animBg="1"/>
      <p:bldP spid="5" grpId="1" animBg="1"/>
      <p:bldP spid="15" grpId="0"/>
      <p:bldP spid="15" grpId="1"/>
      <p:bldP spid="47" grpId="0"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79"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067" y="429419"/>
            <a:ext cx="7359878" cy="4286250"/>
          </a:xfrm>
          <a:prstGeom prst="rect">
            <a:avLst/>
          </a:prstGeom>
        </p:spPr>
      </p:pic>
      <p:sp>
        <p:nvSpPr>
          <p:cNvPr id="9" name="Pentagon 8">
            <a:hlinkClick r:id="rId5" action="ppaction://hlinksldjump"/>
          </p:cNvPr>
          <p:cNvSpPr/>
          <p:nvPr/>
        </p:nvSpPr>
        <p:spPr>
          <a:xfrm flipH="1">
            <a:off x="7619326" y="4579642"/>
            <a:ext cx="140561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700" dirty="0" smtClean="0">
                <a:solidFill>
                  <a:prstClr val="black"/>
                </a:solidFill>
                <a:latin typeface="Times New Roman" panose="02020603050405020304" pitchFamily="18" charset="0"/>
                <a:cs typeface="Times New Roman" panose="02020603050405020304" pitchFamily="18" charset="0"/>
              </a:rPr>
              <a:t>BACK</a:t>
            </a:r>
            <a:endParaRPr lang="en-US" sz="1700"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1588770" y="3360705"/>
            <a:ext cx="596646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srgbClr val="002060"/>
                </a:solidFill>
                <a:latin typeface="Times New Roman" panose="02020603050405020304" pitchFamily="18" charset="0"/>
                <a:cs typeface="Times New Roman" panose="02020603050405020304" pitchFamily="18" charset="0"/>
              </a:rPr>
              <a:t>B. </a:t>
            </a:r>
            <a:r>
              <a:rPr lang="en-US" sz="2400" b="1" dirty="0">
                <a:solidFill>
                  <a:schemeClr val="tx2">
                    <a:lumMod val="50000"/>
                  </a:schemeClr>
                </a:solidFill>
                <a:latin typeface="Times New Roman" panose="02020603050405020304" pitchFamily="18" charset="0"/>
                <a:cs typeface="Times New Roman" panose="02020603050405020304" pitchFamily="18" charset="0"/>
              </a:rPr>
              <a:t>thu_hoai.432@yahoo.com</a:t>
            </a:r>
          </a:p>
          <a:p>
            <a:pPr lvl="0" algn="ctr">
              <a:defRPr/>
            </a:pP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934471" y="1091966"/>
            <a:ext cx="7275068" cy="623248"/>
          </a:xfrm>
          <a:prstGeom prst="rect">
            <a:avLst/>
          </a:prstGeom>
          <a:noFill/>
        </p:spPr>
        <p:txBody>
          <a:bodyPr wrap="none" lIns="68580" tIns="34290" rIns="68580" bIns="34290">
            <a:spAutoFit/>
          </a:bodyPr>
          <a:lstStyle/>
          <a:p>
            <a:pPr algn="ctr" defTabSz="685800">
              <a:defRPr/>
            </a:pPr>
            <a:r>
              <a:rPr lang="en-US" sz="3600" b="1" dirty="0" err="1">
                <a:solidFill>
                  <a:srgbClr val="FF0000"/>
                </a:solidFill>
                <a:latin typeface="Times New Roman" panose="02020603050405020304" pitchFamily="18" charset="0"/>
                <a:cs typeface="Times New Roman" panose="02020603050405020304" pitchFamily="18" charset="0"/>
              </a:rPr>
              <a:t>Phần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thưởng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chiếc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kẹo</a:t>
            </a:r>
            <a:r>
              <a:rPr lang="en-US" sz="3600" b="1" dirty="0">
                <a:solidFill>
                  <a:srgbClr val="FF0000"/>
                </a:solidFill>
                <a:latin typeface="Times New Roman" panose="02020603050405020304" pitchFamily="18" charset="0"/>
                <a:cs typeface="Times New Roman" panose="02020603050405020304" pitchFamily="18" charset="0"/>
              </a:rPr>
              <a:t>!</a:t>
            </a:r>
          </a:p>
        </p:txBody>
      </p:sp>
      <p:grpSp>
        <p:nvGrpSpPr>
          <p:cNvPr id="3" name="Group 2"/>
          <p:cNvGrpSpPr/>
          <p:nvPr/>
        </p:nvGrpSpPr>
        <p:grpSpPr>
          <a:xfrm>
            <a:off x="588434" y="-116650"/>
            <a:ext cx="8077584" cy="3414826"/>
            <a:chOff x="784578" y="-156592"/>
            <a:chExt cx="10770112" cy="4553101"/>
          </a:xfrm>
        </p:grpSpPr>
        <p:pic>
          <p:nvPicPr>
            <p:cNvPr id="10" name="Picture 8" descr="Clipart Resolution 2551*1795 - Khung Anh Ngo Nghinh - 900x633 PNG Download  - PNGk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578" y="-156592"/>
              <a:ext cx="10770112" cy="45531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77359" y="747008"/>
              <a:ext cx="8793531" cy="2277546"/>
            </a:xfrm>
            <a:prstGeom prst="rect">
              <a:avLst/>
            </a:prstGeom>
          </p:spPr>
          <p:txBody>
            <a:bodyPr wrap="square">
              <a:spAutoFit/>
            </a:bodyPr>
            <a:lstStyle/>
            <a:p>
              <a:pPr lvl="0">
                <a:defRPr/>
              </a:pPr>
              <a:r>
                <a:rPr lang="en-US" sz="2100" b="1" dirty="0" err="1">
                  <a:latin typeface="Times New Roman" panose="02020603050405020304" pitchFamily="18" charset="0"/>
                  <a:cs typeface="Times New Roman" panose="02020603050405020304" pitchFamily="18" charset="0"/>
                </a:rPr>
                <a:t>Câu</a:t>
              </a:r>
              <a:r>
                <a:rPr lang="en-US" sz="2100" b="1" dirty="0">
                  <a:latin typeface="Times New Roman" panose="02020603050405020304" pitchFamily="18" charset="0"/>
                  <a:cs typeface="Times New Roman" panose="02020603050405020304" pitchFamily="18" charset="0"/>
                </a:rPr>
                <a:t> 4: </a:t>
              </a:r>
              <a:r>
                <a:rPr lang="en-US" sz="2100" b="1" dirty="0" err="1">
                  <a:latin typeface="Times New Roman" panose="02020603050405020304" pitchFamily="18" charset="0"/>
                  <a:cs typeface="Times New Roman" panose="02020603050405020304" pitchFamily="18" charset="0"/>
                </a:rPr>
                <a:t>Địa</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chỉ</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nào</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sau</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đây</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là</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địa</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chỉ</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thư</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điện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tử</a:t>
              </a:r>
              <a:r>
                <a:rPr lang="en-US" sz="2100" b="1" dirty="0">
                  <a:latin typeface="Times New Roman" panose="02020603050405020304" pitchFamily="18" charset="0"/>
                  <a:cs typeface="Times New Roman" panose="02020603050405020304" pitchFamily="18" charset="0"/>
                </a:rPr>
                <a:t>?</a:t>
              </a:r>
            </a:p>
            <a:p>
              <a:pPr marL="385763" indent="-385763">
                <a:buFontTx/>
                <a:buAutoNum type="alphaUcPeriod"/>
                <a:defRPr/>
              </a:pPr>
              <a:r>
                <a:rPr lang="en-US" sz="2100" b="1" dirty="0">
                  <a:latin typeface="Times New Roman" panose="02020603050405020304" pitchFamily="18" charset="0"/>
                  <a:cs typeface="Times New Roman" panose="02020603050405020304" pitchFamily="18" charset="0"/>
                </a:rPr>
                <a:t>www.nxbgd.vn </a:t>
              </a:r>
            </a:p>
            <a:p>
              <a:pPr marL="385763" indent="-385763">
                <a:buFontTx/>
                <a:buAutoNum type="alphaUcPeriod"/>
                <a:defRPr/>
              </a:pPr>
              <a:r>
                <a:rPr lang="en-US" sz="2100" b="1" dirty="0">
                  <a:latin typeface="Times New Roman" panose="02020603050405020304" pitchFamily="18" charset="0"/>
                  <a:cs typeface="Times New Roman" panose="02020603050405020304" pitchFamily="18" charset="0"/>
                </a:rPr>
                <a:t>thu_hoai.432@yahoo.com</a:t>
              </a:r>
            </a:p>
            <a:p>
              <a:pPr marL="385763" indent="-385763">
                <a:buFontTx/>
                <a:buAutoNum type="alphaUcPeriod"/>
                <a:defRPr/>
              </a:pPr>
              <a:r>
                <a:rPr lang="en-US" sz="2100" b="1" dirty="0">
                  <a:latin typeface="Times New Roman" panose="02020603050405020304" pitchFamily="18" charset="0"/>
                  <a:cs typeface="Times New Roman" panose="02020603050405020304" pitchFamily="18" charset="0"/>
                </a:rPr>
                <a:t>Hoangth&amp;Hotmail.com</a:t>
              </a:r>
            </a:p>
            <a:p>
              <a:pPr marL="385763" indent="-385763">
                <a:buFontTx/>
                <a:buAutoNum type="alphaUcPeriod"/>
                <a:defRPr/>
              </a:pPr>
              <a:r>
                <a:rPr lang="en-US" sz="2100" b="1" dirty="0">
                  <a:latin typeface="Times New Roman" panose="02020603050405020304" pitchFamily="18" charset="0"/>
                  <a:cs typeface="Times New Roman" panose="02020603050405020304" pitchFamily="18" charset="0"/>
                </a:rPr>
                <a:t>Hoa675439@gf@gmail.com</a:t>
              </a:r>
            </a:p>
          </p:txBody>
        </p:sp>
      </p:grpSp>
      <p:sp>
        <p:nvSpPr>
          <p:cNvPr id="11" name="Rectangle: Rounded Corners 3">
            <a:extLst>
              <a:ext uri="{FF2B5EF4-FFF2-40B4-BE49-F238E27FC236}">
                <a16:creationId xmlns:a16="http://schemas.microsoft.com/office/drawing/2014/main" id="{4303BB96-E468-4FF9-973A-AD6A9412E807}"/>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THỜI GIAN</a:t>
            </a:r>
          </a:p>
        </p:txBody>
      </p:sp>
      <p:sp>
        <p:nvSpPr>
          <p:cNvPr id="12" name="Rectangle: Rounded Corners 154">
            <a:extLst>
              <a:ext uri="{FF2B5EF4-FFF2-40B4-BE49-F238E27FC236}">
                <a16:creationId xmlns:a16="http://schemas.microsoft.com/office/drawing/2014/main" id="{5DEE4CEB-E13F-4E54-9CAB-8082B7CE536A}"/>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30</a:t>
            </a:r>
          </a:p>
        </p:txBody>
      </p:sp>
      <p:sp>
        <p:nvSpPr>
          <p:cNvPr id="13" name="Rectangle: Rounded Corners 155">
            <a:extLst>
              <a:ext uri="{FF2B5EF4-FFF2-40B4-BE49-F238E27FC236}">
                <a16:creationId xmlns:a16="http://schemas.microsoft.com/office/drawing/2014/main" id="{B341448D-0B2C-4AFD-AA4E-8CC6050E422E}"/>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29</a:t>
            </a:r>
          </a:p>
        </p:txBody>
      </p:sp>
      <p:sp>
        <p:nvSpPr>
          <p:cNvPr id="14" name="Rectangle: Rounded Corners 156">
            <a:extLst>
              <a:ext uri="{FF2B5EF4-FFF2-40B4-BE49-F238E27FC236}">
                <a16:creationId xmlns:a16="http://schemas.microsoft.com/office/drawing/2014/main" id="{0D7F1BF5-CF44-4984-93AE-4CFF6E886034}"/>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28</a:t>
            </a:r>
          </a:p>
        </p:txBody>
      </p:sp>
      <p:sp>
        <p:nvSpPr>
          <p:cNvPr id="16" name="Rectangle: Rounded Corners 157">
            <a:extLst>
              <a:ext uri="{FF2B5EF4-FFF2-40B4-BE49-F238E27FC236}">
                <a16:creationId xmlns:a16="http://schemas.microsoft.com/office/drawing/2014/main" id="{6E3BC4C4-823B-441E-A0BB-9E7E2B272607}"/>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27</a:t>
            </a:r>
          </a:p>
        </p:txBody>
      </p:sp>
      <p:sp>
        <p:nvSpPr>
          <p:cNvPr id="19" name="Rectangle: Rounded Corners 158">
            <a:extLst>
              <a:ext uri="{FF2B5EF4-FFF2-40B4-BE49-F238E27FC236}">
                <a16:creationId xmlns:a16="http://schemas.microsoft.com/office/drawing/2014/main" id="{88793236-B96A-4072-BE01-1AD05643F334}"/>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26</a:t>
            </a:r>
          </a:p>
        </p:txBody>
      </p:sp>
      <p:sp>
        <p:nvSpPr>
          <p:cNvPr id="20" name="Rectangle: Rounded Corners 159">
            <a:extLst>
              <a:ext uri="{FF2B5EF4-FFF2-40B4-BE49-F238E27FC236}">
                <a16:creationId xmlns:a16="http://schemas.microsoft.com/office/drawing/2014/main" id="{BC8857BE-A132-4784-AC9E-DAF6C404D9CB}"/>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25</a:t>
            </a:r>
          </a:p>
        </p:txBody>
      </p:sp>
      <p:sp>
        <p:nvSpPr>
          <p:cNvPr id="21" name="Rectangle: Rounded Corners 160">
            <a:extLst>
              <a:ext uri="{FF2B5EF4-FFF2-40B4-BE49-F238E27FC236}">
                <a16:creationId xmlns:a16="http://schemas.microsoft.com/office/drawing/2014/main" id="{686B9027-29E9-4024-938E-43D222270C95}"/>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24</a:t>
            </a:r>
          </a:p>
        </p:txBody>
      </p:sp>
      <p:sp>
        <p:nvSpPr>
          <p:cNvPr id="22" name="Rectangle: Rounded Corners 161">
            <a:extLst>
              <a:ext uri="{FF2B5EF4-FFF2-40B4-BE49-F238E27FC236}">
                <a16:creationId xmlns:a16="http://schemas.microsoft.com/office/drawing/2014/main" id="{113214FA-CCEC-44B9-AB7B-04B9495DBC83}"/>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23</a:t>
            </a:r>
          </a:p>
        </p:txBody>
      </p:sp>
      <p:sp>
        <p:nvSpPr>
          <p:cNvPr id="23" name="Rectangle: Rounded Corners 162">
            <a:extLst>
              <a:ext uri="{FF2B5EF4-FFF2-40B4-BE49-F238E27FC236}">
                <a16:creationId xmlns:a16="http://schemas.microsoft.com/office/drawing/2014/main" id="{C0B71CE7-26B1-4AB8-8849-F5D19A608F6B}"/>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22</a:t>
            </a:r>
          </a:p>
        </p:txBody>
      </p:sp>
      <p:sp>
        <p:nvSpPr>
          <p:cNvPr id="24" name="Rectangle: Rounded Corners 163">
            <a:extLst>
              <a:ext uri="{FF2B5EF4-FFF2-40B4-BE49-F238E27FC236}">
                <a16:creationId xmlns:a16="http://schemas.microsoft.com/office/drawing/2014/main" id="{4F517DE3-294F-4F4B-B100-095C056E80E3}"/>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21</a:t>
            </a:r>
          </a:p>
        </p:txBody>
      </p:sp>
      <p:sp>
        <p:nvSpPr>
          <p:cNvPr id="25" name="Rectangle: Rounded Corners 164">
            <a:extLst>
              <a:ext uri="{FF2B5EF4-FFF2-40B4-BE49-F238E27FC236}">
                <a16:creationId xmlns:a16="http://schemas.microsoft.com/office/drawing/2014/main" id="{56EE57BA-F071-465B-A36D-330D9653E571}"/>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20</a:t>
            </a:r>
          </a:p>
        </p:txBody>
      </p:sp>
      <p:sp>
        <p:nvSpPr>
          <p:cNvPr id="26" name="Rectangle: Rounded Corners 165">
            <a:extLst>
              <a:ext uri="{FF2B5EF4-FFF2-40B4-BE49-F238E27FC236}">
                <a16:creationId xmlns:a16="http://schemas.microsoft.com/office/drawing/2014/main" id="{DBA8F11A-01F2-42AE-B4C7-224205CFE01B}"/>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19</a:t>
            </a:r>
          </a:p>
        </p:txBody>
      </p:sp>
      <p:sp>
        <p:nvSpPr>
          <p:cNvPr id="27" name="Rectangle: Rounded Corners 166">
            <a:extLst>
              <a:ext uri="{FF2B5EF4-FFF2-40B4-BE49-F238E27FC236}">
                <a16:creationId xmlns:a16="http://schemas.microsoft.com/office/drawing/2014/main" id="{68F97C3A-BC6D-4838-AA2E-B8D4EA0DD163}"/>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18</a:t>
            </a:r>
          </a:p>
        </p:txBody>
      </p:sp>
      <p:sp>
        <p:nvSpPr>
          <p:cNvPr id="28" name="Rectangle: Rounded Corners 167">
            <a:extLst>
              <a:ext uri="{FF2B5EF4-FFF2-40B4-BE49-F238E27FC236}">
                <a16:creationId xmlns:a16="http://schemas.microsoft.com/office/drawing/2014/main" id="{499B0D9E-C4E4-46EF-9FE6-463564972FF6}"/>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17</a:t>
            </a:r>
          </a:p>
        </p:txBody>
      </p:sp>
      <p:sp>
        <p:nvSpPr>
          <p:cNvPr id="29" name="Rectangle: Rounded Corners 168">
            <a:extLst>
              <a:ext uri="{FF2B5EF4-FFF2-40B4-BE49-F238E27FC236}">
                <a16:creationId xmlns:a16="http://schemas.microsoft.com/office/drawing/2014/main" id="{1231150D-3145-4F76-B57B-BC7C636068D6}"/>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16</a:t>
            </a:r>
          </a:p>
        </p:txBody>
      </p:sp>
      <p:sp>
        <p:nvSpPr>
          <p:cNvPr id="30" name="Rectangle: Rounded Corners 169">
            <a:extLst>
              <a:ext uri="{FF2B5EF4-FFF2-40B4-BE49-F238E27FC236}">
                <a16:creationId xmlns:a16="http://schemas.microsoft.com/office/drawing/2014/main" id="{0B91E6A0-8D6E-49C5-B10B-BB1CF37B81AD}"/>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15</a:t>
            </a:r>
          </a:p>
        </p:txBody>
      </p:sp>
      <p:sp>
        <p:nvSpPr>
          <p:cNvPr id="31" name="Rectangle: Rounded Corners 170">
            <a:extLst>
              <a:ext uri="{FF2B5EF4-FFF2-40B4-BE49-F238E27FC236}">
                <a16:creationId xmlns:a16="http://schemas.microsoft.com/office/drawing/2014/main" id="{38026127-711B-435B-94DE-DB6E149DC71C}"/>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14</a:t>
            </a:r>
          </a:p>
        </p:txBody>
      </p:sp>
      <p:sp>
        <p:nvSpPr>
          <p:cNvPr id="32" name="Rectangle: Rounded Corners 171">
            <a:extLst>
              <a:ext uri="{FF2B5EF4-FFF2-40B4-BE49-F238E27FC236}">
                <a16:creationId xmlns:a16="http://schemas.microsoft.com/office/drawing/2014/main" id="{C14C8319-0B3A-487C-9EE4-F983C356254E}"/>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13</a:t>
            </a:r>
          </a:p>
        </p:txBody>
      </p:sp>
      <p:sp>
        <p:nvSpPr>
          <p:cNvPr id="33" name="Rectangle: Rounded Corners 172">
            <a:extLst>
              <a:ext uri="{FF2B5EF4-FFF2-40B4-BE49-F238E27FC236}">
                <a16:creationId xmlns:a16="http://schemas.microsoft.com/office/drawing/2014/main" id="{E9E2E2C0-B1DF-479D-9546-086E854B4CDE}"/>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12</a:t>
            </a:r>
          </a:p>
        </p:txBody>
      </p:sp>
      <p:sp>
        <p:nvSpPr>
          <p:cNvPr id="34" name="Rectangle: Rounded Corners 173">
            <a:extLst>
              <a:ext uri="{FF2B5EF4-FFF2-40B4-BE49-F238E27FC236}">
                <a16:creationId xmlns:a16="http://schemas.microsoft.com/office/drawing/2014/main" id="{9C4BF873-A821-4628-97A8-D059937CAAF3}"/>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11</a:t>
            </a:r>
          </a:p>
        </p:txBody>
      </p:sp>
      <p:sp>
        <p:nvSpPr>
          <p:cNvPr id="35" name="Rectangle: Rounded Corners 174">
            <a:extLst>
              <a:ext uri="{FF2B5EF4-FFF2-40B4-BE49-F238E27FC236}">
                <a16:creationId xmlns:a16="http://schemas.microsoft.com/office/drawing/2014/main" id="{52691D40-8C0E-4667-A610-1C54EA7D9EE2}"/>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10</a:t>
            </a:r>
          </a:p>
        </p:txBody>
      </p:sp>
      <p:sp>
        <p:nvSpPr>
          <p:cNvPr id="36" name="Rectangle: Rounded Corners 175">
            <a:extLst>
              <a:ext uri="{FF2B5EF4-FFF2-40B4-BE49-F238E27FC236}">
                <a16:creationId xmlns:a16="http://schemas.microsoft.com/office/drawing/2014/main" id="{93E9F58F-BEA1-46C8-883A-2E2D092369EB}"/>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09</a:t>
            </a:r>
          </a:p>
        </p:txBody>
      </p:sp>
      <p:sp>
        <p:nvSpPr>
          <p:cNvPr id="37" name="Rectangle: Rounded Corners 176">
            <a:extLst>
              <a:ext uri="{FF2B5EF4-FFF2-40B4-BE49-F238E27FC236}">
                <a16:creationId xmlns:a16="http://schemas.microsoft.com/office/drawing/2014/main" id="{23D056EC-DD40-48B3-8FE2-2B7113C71C14}"/>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08</a:t>
            </a:r>
          </a:p>
        </p:txBody>
      </p:sp>
      <p:sp>
        <p:nvSpPr>
          <p:cNvPr id="38" name="Rectangle: Rounded Corners 177">
            <a:extLst>
              <a:ext uri="{FF2B5EF4-FFF2-40B4-BE49-F238E27FC236}">
                <a16:creationId xmlns:a16="http://schemas.microsoft.com/office/drawing/2014/main" id="{90370E08-2678-4A2F-B297-15FB23DDD29B}"/>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07</a:t>
            </a:r>
          </a:p>
        </p:txBody>
      </p:sp>
      <p:sp>
        <p:nvSpPr>
          <p:cNvPr id="39" name="Rectangle: Rounded Corners 178">
            <a:extLst>
              <a:ext uri="{FF2B5EF4-FFF2-40B4-BE49-F238E27FC236}">
                <a16:creationId xmlns:a16="http://schemas.microsoft.com/office/drawing/2014/main" id="{68B8FE45-45C7-4981-AAA5-E349D81F3027}"/>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06</a:t>
            </a:r>
          </a:p>
        </p:txBody>
      </p:sp>
      <p:sp>
        <p:nvSpPr>
          <p:cNvPr id="40" name="Rectangle: Rounded Corners 179">
            <a:extLst>
              <a:ext uri="{FF2B5EF4-FFF2-40B4-BE49-F238E27FC236}">
                <a16:creationId xmlns:a16="http://schemas.microsoft.com/office/drawing/2014/main" id="{3F153729-FDBD-4EB4-AE34-FE8FDA2B9D22}"/>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05</a:t>
            </a:r>
          </a:p>
        </p:txBody>
      </p:sp>
      <p:sp>
        <p:nvSpPr>
          <p:cNvPr id="41" name="Rectangle: Rounded Corners 180">
            <a:extLst>
              <a:ext uri="{FF2B5EF4-FFF2-40B4-BE49-F238E27FC236}">
                <a16:creationId xmlns:a16="http://schemas.microsoft.com/office/drawing/2014/main" id="{C504947B-95BA-4E4E-806B-E6908ED53E70}"/>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04</a:t>
            </a:r>
          </a:p>
        </p:txBody>
      </p:sp>
      <p:sp>
        <p:nvSpPr>
          <p:cNvPr id="42" name="Rectangle: Rounded Corners 181">
            <a:extLst>
              <a:ext uri="{FF2B5EF4-FFF2-40B4-BE49-F238E27FC236}">
                <a16:creationId xmlns:a16="http://schemas.microsoft.com/office/drawing/2014/main" id="{FA2AE9AA-DF6C-4198-8070-BE28C33BC93B}"/>
              </a:ext>
            </a:extLst>
          </p:cNvPr>
          <p:cNvSpPr/>
          <p:nvPr/>
        </p:nvSpPr>
        <p:spPr>
          <a:xfrm>
            <a:off x="3419872" y="3665545"/>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03</a:t>
            </a:r>
          </a:p>
        </p:txBody>
      </p:sp>
      <p:sp>
        <p:nvSpPr>
          <p:cNvPr id="43" name="Rectangle: Rounded Corners 182">
            <a:extLst>
              <a:ext uri="{FF2B5EF4-FFF2-40B4-BE49-F238E27FC236}">
                <a16:creationId xmlns:a16="http://schemas.microsoft.com/office/drawing/2014/main" id="{5574E918-FCCF-4F5A-8338-F0195D48D322}"/>
              </a:ext>
            </a:extLst>
          </p:cNvPr>
          <p:cNvSpPr/>
          <p:nvPr/>
        </p:nvSpPr>
        <p:spPr>
          <a:xfrm>
            <a:off x="3419872" y="3665545"/>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02</a:t>
            </a:r>
          </a:p>
        </p:txBody>
      </p:sp>
      <p:sp>
        <p:nvSpPr>
          <p:cNvPr id="44" name="Rectangle: Rounded Corners 183">
            <a:extLst>
              <a:ext uri="{FF2B5EF4-FFF2-40B4-BE49-F238E27FC236}">
                <a16:creationId xmlns:a16="http://schemas.microsoft.com/office/drawing/2014/main" id="{84498586-260B-44AC-9119-279CD8106F7A}"/>
              </a:ext>
            </a:extLst>
          </p:cNvPr>
          <p:cNvSpPr/>
          <p:nvPr/>
        </p:nvSpPr>
        <p:spPr>
          <a:xfrm>
            <a:off x="3419872" y="3665545"/>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01</a:t>
            </a:r>
          </a:p>
        </p:txBody>
      </p:sp>
      <p:sp>
        <p:nvSpPr>
          <p:cNvPr id="45" name="Rectangle: Rounded Corners 184">
            <a:extLst>
              <a:ext uri="{FF2B5EF4-FFF2-40B4-BE49-F238E27FC236}">
                <a16:creationId xmlns:a16="http://schemas.microsoft.com/office/drawing/2014/main" id="{07059D34-D489-4C48-9C01-029A2E8240D4}"/>
              </a:ext>
            </a:extLst>
          </p:cNvPr>
          <p:cNvSpPr/>
          <p:nvPr/>
        </p:nvSpPr>
        <p:spPr>
          <a:xfrm>
            <a:off x="3419872" y="3665545"/>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00</a:t>
            </a:r>
          </a:p>
        </p:txBody>
      </p:sp>
      <p:sp>
        <p:nvSpPr>
          <p:cNvPr id="46" name="Rectangle: Rounded Corners 186">
            <a:extLst>
              <a:ext uri="{FF2B5EF4-FFF2-40B4-BE49-F238E27FC236}">
                <a16:creationId xmlns:a16="http://schemas.microsoft.com/office/drawing/2014/main" id="{09BD8570-F3EE-4550-91DC-3636FF64E440}"/>
              </a:ext>
            </a:extLst>
          </p:cNvPr>
          <p:cNvSpPr/>
          <p:nvPr/>
        </p:nvSpPr>
        <p:spPr>
          <a:xfrm>
            <a:off x="3419872" y="3665545"/>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HẾT GIỜ</a:t>
            </a: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862" y="3900609"/>
            <a:ext cx="990025" cy="990025"/>
          </a:xfrm>
          <a:prstGeom prst="rect">
            <a:avLst/>
          </a:prstGeom>
        </p:spPr>
      </p:pic>
    </p:spTree>
    <p:extLst>
      <p:ext uri="{BB962C8B-B14F-4D97-AF65-F5344CB8AC3E}">
        <p14:creationId xmlns:p14="http://schemas.microsoft.com/office/powerpoint/2010/main" val="350128959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999"/>
                                          </p:stCondLst>
                                        </p:cTn>
                                        <p:tgtEl>
                                          <p:spTgt spid="12"/>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grpId="0" nodeType="afterEffect">
                                  <p:stCondLst>
                                    <p:cond delay="0"/>
                                  </p:stCondLst>
                                  <p:childTnLst>
                                    <p:set>
                                      <p:cBhvr>
                                        <p:cTn id="9" dur="1" fill="hold">
                                          <p:stCondLst>
                                            <p:cond delay="999"/>
                                          </p:stCondLst>
                                        </p:cTn>
                                        <p:tgtEl>
                                          <p:spTgt spid="13"/>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grpId="0" nodeType="afterEffect">
                                  <p:stCondLst>
                                    <p:cond delay="0"/>
                                  </p:stCondLst>
                                  <p:childTnLst>
                                    <p:set>
                                      <p:cBhvr>
                                        <p:cTn id="12" dur="1" fill="hold">
                                          <p:stCondLst>
                                            <p:cond delay="999"/>
                                          </p:stCondLst>
                                        </p:cTn>
                                        <p:tgtEl>
                                          <p:spTgt spid="14"/>
                                        </p:tgtEl>
                                        <p:attrNameLst>
                                          <p:attrName>style.visibility</p:attrName>
                                        </p:attrNameLst>
                                      </p:cBhvr>
                                      <p:to>
                                        <p:strVal val="visible"/>
                                      </p:to>
                                    </p:set>
                                  </p:childTnLst>
                                </p:cTn>
                              </p:par>
                            </p:childTnLst>
                          </p:cTn>
                        </p:par>
                        <p:par>
                          <p:cTn id="13" fill="hold">
                            <p:stCondLst>
                              <p:cond delay="5000"/>
                            </p:stCondLst>
                            <p:childTnLst>
                              <p:par>
                                <p:cTn id="14" presetID="1" presetClass="entr" presetSubtype="0" fill="hold" grpId="0" nodeType="afterEffect">
                                  <p:stCondLst>
                                    <p:cond delay="0"/>
                                  </p:stCondLst>
                                  <p:childTnLst>
                                    <p:set>
                                      <p:cBhvr>
                                        <p:cTn id="15" dur="1" fill="hold">
                                          <p:stCondLst>
                                            <p:cond delay="999"/>
                                          </p:stCondLst>
                                        </p:cTn>
                                        <p:tgtEl>
                                          <p:spTgt spid="16"/>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0"/>
                                  </p:stCondLst>
                                  <p:childTnLst>
                                    <p:set>
                                      <p:cBhvr>
                                        <p:cTn id="18" dur="1" fill="hold">
                                          <p:stCondLst>
                                            <p:cond delay="999"/>
                                          </p:stCondLst>
                                        </p:cTn>
                                        <p:tgtEl>
                                          <p:spTgt spid="19"/>
                                        </p:tgtEl>
                                        <p:attrNameLst>
                                          <p:attrName>style.visibility</p:attrName>
                                        </p:attrNameLst>
                                      </p:cBhvr>
                                      <p:to>
                                        <p:strVal val="visible"/>
                                      </p:to>
                                    </p:set>
                                  </p:childTnLst>
                                </p:cTn>
                              </p:par>
                            </p:childTnLst>
                          </p:cTn>
                        </p:par>
                        <p:par>
                          <p:cTn id="19" fill="hold">
                            <p:stCondLst>
                              <p:cond delay="7000"/>
                            </p:stCondLst>
                            <p:childTnLst>
                              <p:par>
                                <p:cTn id="20" presetID="1" presetClass="entr" presetSubtype="0" fill="hold" grpId="0" nodeType="afterEffect">
                                  <p:stCondLst>
                                    <p:cond delay="0"/>
                                  </p:stCondLst>
                                  <p:childTnLst>
                                    <p:set>
                                      <p:cBhvr>
                                        <p:cTn id="21" dur="1" fill="hold">
                                          <p:stCondLst>
                                            <p:cond delay="999"/>
                                          </p:stCondLst>
                                        </p:cTn>
                                        <p:tgtEl>
                                          <p:spTgt spid="20"/>
                                        </p:tgtEl>
                                        <p:attrNameLst>
                                          <p:attrName>style.visibility</p:attrName>
                                        </p:attrNameLst>
                                      </p:cBhvr>
                                      <p:to>
                                        <p:strVal val="visible"/>
                                      </p:to>
                                    </p:set>
                                  </p:childTnLst>
                                </p:cTn>
                              </p:par>
                            </p:childTnLst>
                          </p:cTn>
                        </p:par>
                        <p:par>
                          <p:cTn id="22" fill="hold">
                            <p:stCondLst>
                              <p:cond delay="8000"/>
                            </p:stCondLst>
                            <p:childTnLst>
                              <p:par>
                                <p:cTn id="23" presetID="1" presetClass="entr" presetSubtype="0" fill="hold" grpId="0" nodeType="afterEffect">
                                  <p:stCondLst>
                                    <p:cond delay="0"/>
                                  </p:stCondLst>
                                  <p:childTnLst>
                                    <p:set>
                                      <p:cBhvr>
                                        <p:cTn id="24" dur="1" fill="hold">
                                          <p:stCondLst>
                                            <p:cond delay="999"/>
                                          </p:stCondLst>
                                        </p:cTn>
                                        <p:tgtEl>
                                          <p:spTgt spid="21"/>
                                        </p:tgtEl>
                                        <p:attrNameLst>
                                          <p:attrName>style.visibility</p:attrName>
                                        </p:attrNameLst>
                                      </p:cBhvr>
                                      <p:to>
                                        <p:strVal val="visible"/>
                                      </p:to>
                                    </p:set>
                                  </p:childTnLst>
                                </p:cTn>
                              </p:par>
                            </p:childTnLst>
                          </p:cTn>
                        </p:par>
                        <p:par>
                          <p:cTn id="25" fill="hold">
                            <p:stCondLst>
                              <p:cond delay="9000"/>
                            </p:stCondLst>
                            <p:childTnLst>
                              <p:par>
                                <p:cTn id="26" presetID="1" presetClass="entr" presetSubtype="0" fill="hold" grpId="0" nodeType="afterEffect">
                                  <p:stCondLst>
                                    <p:cond delay="0"/>
                                  </p:stCondLst>
                                  <p:childTnLst>
                                    <p:set>
                                      <p:cBhvr>
                                        <p:cTn id="27" dur="1" fill="hold">
                                          <p:stCondLst>
                                            <p:cond delay="999"/>
                                          </p:stCondLst>
                                        </p:cTn>
                                        <p:tgtEl>
                                          <p:spTgt spid="22"/>
                                        </p:tgtEl>
                                        <p:attrNameLst>
                                          <p:attrName>style.visibility</p:attrName>
                                        </p:attrNameLst>
                                      </p:cBhvr>
                                      <p:to>
                                        <p:strVal val="visible"/>
                                      </p:to>
                                    </p:set>
                                  </p:childTnLst>
                                </p:cTn>
                              </p:par>
                            </p:childTnLst>
                          </p:cTn>
                        </p:par>
                        <p:par>
                          <p:cTn id="28" fill="hold">
                            <p:stCondLst>
                              <p:cond delay="10000"/>
                            </p:stCondLst>
                            <p:childTnLst>
                              <p:par>
                                <p:cTn id="29" presetID="1" presetClass="entr" presetSubtype="0" fill="hold" grpId="0" nodeType="afterEffect">
                                  <p:stCondLst>
                                    <p:cond delay="0"/>
                                  </p:stCondLst>
                                  <p:childTnLst>
                                    <p:set>
                                      <p:cBhvr>
                                        <p:cTn id="30" dur="1" fill="hold">
                                          <p:stCondLst>
                                            <p:cond delay="999"/>
                                          </p:stCondLst>
                                        </p:cTn>
                                        <p:tgtEl>
                                          <p:spTgt spid="23"/>
                                        </p:tgtEl>
                                        <p:attrNameLst>
                                          <p:attrName>style.visibility</p:attrName>
                                        </p:attrNameLst>
                                      </p:cBhvr>
                                      <p:to>
                                        <p:strVal val="visible"/>
                                      </p:to>
                                    </p:set>
                                  </p:childTnLst>
                                </p:cTn>
                              </p:par>
                            </p:childTnLst>
                          </p:cTn>
                        </p:par>
                        <p:par>
                          <p:cTn id="31" fill="hold">
                            <p:stCondLst>
                              <p:cond delay="11000"/>
                            </p:stCondLst>
                            <p:childTnLst>
                              <p:par>
                                <p:cTn id="32" presetID="1" presetClass="entr" presetSubtype="0" fill="hold" grpId="0" nodeType="afterEffect">
                                  <p:stCondLst>
                                    <p:cond delay="0"/>
                                  </p:stCondLst>
                                  <p:childTnLst>
                                    <p:set>
                                      <p:cBhvr>
                                        <p:cTn id="33" dur="1" fill="hold">
                                          <p:stCondLst>
                                            <p:cond delay="999"/>
                                          </p:stCondLst>
                                        </p:cTn>
                                        <p:tgtEl>
                                          <p:spTgt spid="24"/>
                                        </p:tgtEl>
                                        <p:attrNameLst>
                                          <p:attrName>style.visibility</p:attrName>
                                        </p:attrNameLst>
                                      </p:cBhvr>
                                      <p:to>
                                        <p:strVal val="visible"/>
                                      </p:to>
                                    </p:set>
                                  </p:childTnLst>
                                </p:cTn>
                              </p:par>
                            </p:childTnLst>
                          </p:cTn>
                        </p:par>
                        <p:par>
                          <p:cTn id="34" fill="hold">
                            <p:stCondLst>
                              <p:cond delay="12000"/>
                            </p:stCondLst>
                            <p:childTnLst>
                              <p:par>
                                <p:cTn id="35" presetID="1" presetClass="entr" presetSubtype="0" fill="hold" grpId="0" nodeType="afterEffect">
                                  <p:stCondLst>
                                    <p:cond delay="0"/>
                                  </p:stCondLst>
                                  <p:childTnLst>
                                    <p:set>
                                      <p:cBhvr>
                                        <p:cTn id="36" dur="1" fill="hold">
                                          <p:stCondLst>
                                            <p:cond delay="999"/>
                                          </p:stCondLst>
                                        </p:cTn>
                                        <p:tgtEl>
                                          <p:spTgt spid="25"/>
                                        </p:tgtEl>
                                        <p:attrNameLst>
                                          <p:attrName>style.visibility</p:attrName>
                                        </p:attrNameLst>
                                      </p:cBhvr>
                                      <p:to>
                                        <p:strVal val="visible"/>
                                      </p:to>
                                    </p:set>
                                  </p:childTnLst>
                                </p:cTn>
                              </p:par>
                            </p:childTnLst>
                          </p:cTn>
                        </p:par>
                        <p:par>
                          <p:cTn id="37" fill="hold">
                            <p:stCondLst>
                              <p:cond delay="13000"/>
                            </p:stCondLst>
                            <p:childTnLst>
                              <p:par>
                                <p:cTn id="38" presetID="1" presetClass="entr" presetSubtype="0" fill="hold" grpId="0" nodeType="afterEffect">
                                  <p:stCondLst>
                                    <p:cond delay="0"/>
                                  </p:stCondLst>
                                  <p:childTnLst>
                                    <p:set>
                                      <p:cBhvr>
                                        <p:cTn id="39" dur="1" fill="hold">
                                          <p:stCondLst>
                                            <p:cond delay="999"/>
                                          </p:stCondLst>
                                        </p:cTn>
                                        <p:tgtEl>
                                          <p:spTgt spid="26"/>
                                        </p:tgtEl>
                                        <p:attrNameLst>
                                          <p:attrName>style.visibility</p:attrName>
                                        </p:attrNameLst>
                                      </p:cBhvr>
                                      <p:to>
                                        <p:strVal val="visible"/>
                                      </p:to>
                                    </p:set>
                                  </p:childTnLst>
                                </p:cTn>
                              </p:par>
                            </p:childTnLst>
                          </p:cTn>
                        </p:par>
                        <p:par>
                          <p:cTn id="40" fill="hold">
                            <p:stCondLst>
                              <p:cond delay="14000"/>
                            </p:stCondLst>
                            <p:childTnLst>
                              <p:par>
                                <p:cTn id="41" presetID="1" presetClass="entr" presetSubtype="0" fill="hold" grpId="0" nodeType="afterEffect">
                                  <p:stCondLst>
                                    <p:cond delay="0"/>
                                  </p:stCondLst>
                                  <p:childTnLst>
                                    <p:set>
                                      <p:cBhvr>
                                        <p:cTn id="42" dur="1" fill="hold">
                                          <p:stCondLst>
                                            <p:cond delay="999"/>
                                          </p:stCondLst>
                                        </p:cTn>
                                        <p:tgtEl>
                                          <p:spTgt spid="27"/>
                                        </p:tgtEl>
                                        <p:attrNameLst>
                                          <p:attrName>style.visibility</p:attrName>
                                        </p:attrNameLst>
                                      </p:cBhvr>
                                      <p:to>
                                        <p:strVal val="visible"/>
                                      </p:to>
                                    </p:set>
                                  </p:childTnLst>
                                </p:cTn>
                              </p:par>
                            </p:childTnLst>
                          </p:cTn>
                        </p:par>
                        <p:par>
                          <p:cTn id="43" fill="hold">
                            <p:stCondLst>
                              <p:cond delay="15000"/>
                            </p:stCondLst>
                            <p:childTnLst>
                              <p:par>
                                <p:cTn id="44" presetID="1" presetClass="entr" presetSubtype="0" fill="hold" grpId="0" nodeType="afterEffect">
                                  <p:stCondLst>
                                    <p:cond delay="0"/>
                                  </p:stCondLst>
                                  <p:childTnLst>
                                    <p:set>
                                      <p:cBhvr>
                                        <p:cTn id="45" dur="1" fill="hold">
                                          <p:stCondLst>
                                            <p:cond delay="999"/>
                                          </p:stCondLst>
                                        </p:cTn>
                                        <p:tgtEl>
                                          <p:spTgt spid="28"/>
                                        </p:tgtEl>
                                        <p:attrNameLst>
                                          <p:attrName>style.visibility</p:attrName>
                                        </p:attrNameLst>
                                      </p:cBhvr>
                                      <p:to>
                                        <p:strVal val="visible"/>
                                      </p:to>
                                    </p:set>
                                  </p:childTnLst>
                                </p:cTn>
                              </p:par>
                            </p:childTnLst>
                          </p:cTn>
                        </p:par>
                        <p:par>
                          <p:cTn id="46" fill="hold">
                            <p:stCondLst>
                              <p:cond delay="16000"/>
                            </p:stCondLst>
                            <p:childTnLst>
                              <p:par>
                                <p:cTn id="47" presetID="1" presetClass="entr" presetSubtype="0" fill="hold" grpId="0" nodeType="afterEffect">
                                  <p:stCondLst>
                                    <p:cond delay="0"/>
                                  </p:stCondLst>
                                  <p:childTnLst>
                                    <p:set>
                                      <p:cBhvr>
                                        <p:cTn id="48" dur="1" fill="hold">
                                          <p:stCondLst>
                                            <p:cond delay="999"/>
                                          </p:stCondLst>
                                        </p:cTn>
                                        <p:tgtEl>
                                          <p:spTgt spid="29"/>
                                        </p:tgtEl>
                                        <p:attrNameLst>
                                          <p:attrName>style.visibility</p:attrName>
                                        </p:attrNameLst>
                                      </p:cBhvr>
                                      <p:to>
                                        <p:strVal val="visible"/>
                                      </p:to>
                                    </p:set>
                                  </p:childTnLst>
                                </p:cTn>
                              </p:par>
                            </p:childTnLst>
                          </p:cTn>
                        </p:par>
                        <p:par>
                          <p:cTn id="49" fill="hold">
                            <p:stCondLst>
                              <p:cond delay="17000"/>
                            </p:stCondLst>
                            <p:childTnLst>
                              <p:par>
                                <p:cTn id="50" presetID="1" presetClass="entr" presetSubtype="0" fill="hold" grpId="0" nodeType="afterEffect">
                                  <p:stCondLst>
                                    <p:cond delay="0"/>
                                  </p:stCondLst>
                                  <p:childTnLst>
                                    <p:set>
                                      <p:cBhvr>
                                        <p:cTn id="51" dur="1" fill="hold">
                                          <p:stCondLst>
                                            <p:cond delay="999"/>
                                          </p:stCondLst>
                                        </p:cTn>
                                        <p:tgtEl>
                                          <p:spTgt spid="30"/>
                                        </p:tgtEl>
                                        <p:attrNameLst>
                                          <p:attrName>style.visibility</p:attrName>
                                        </p:attrNameLst>
                                      </p:cBhvr>
                                      <p:to>
                                        <p:strVal val="visible"/>
                                      </p:to>
                                    </p:set>
                                  </p:childTnLst>
                                </p:cTn>
                              </p:par>
                            </p:childTnLst>
                          </p:cTn>
                        </p:par>
                        <p:par>
                          <p:cTn id="52" fill="hold">
                            <p:stCondLst>
                              <p:cond delay="18000"/>
                            </p:stCondLst>
                            <p:childTnLst>
                              <p:par>
                                <p:cTn id="53" presetID="1" presetClass="entr" presetSubtype="0" fill="hold" grpId="0" nodeType="afterEffect">
                                  <p:stCondLst>
                                    <p:cond delay="0"/>
                                  </p:stCondLst>
                                  <p:childTnLst>
                                    <p:set>
                                      <p:cBhvr>
                                        <p:cTn id="54" dur="1" fill="hold">
                                          <p:stCondLst>
                                            <p:cond delay="999"/>
                                          </p:stCondLst>
                                        </p:cTn>
                                        <p:tgtEl>
                                          <p:spTgt spid="31"/>
                                        </p:tgtEl>
                                        <p:attrNameLst>
                                          <p:attrName>style.visibility</p:attrName>
                                        </p:attrNameLst>
                                      </p:cBhvr>
                                      <p:to>
                                        <p:strVal val="visible"/>
                                      </p:to>
                                    </p:set>
                                  </p:childTnLst>
                                </p:cTn>
                              </p:par>
                            </p:childTnLst>
                          </p:cTn>
                        </p:par>
                        <p:par>
                          <p:cTn id="55" fill="hold">
                            <p:stCondLst>
                              <p:cond delay="19000"/>
                            </p:stCondLst>
                            <p:childTnLst>
                              <p:par>
                                <p:cTn id="56" presetID="1" presetClass="entr" presetSubtype="0" fill="hold" grpId="0" nodeType="afterEffect">
                                  <p:stCondLst>
                                    <p:cond delay="0"/>
                                  </p:stCondLst>
                                  <p:childTnLst>
                                    <p:set>
                                      <p:cBhvr>
                                        <p:cTn id="57" dur="1" fill="hold">
                                          <p:stCondLst>
                                            <p:cond delay="999"/>
                                          </p:stCondLst>
                                        </p:cTn>
                                        <p:tgtEl>
                                          <p:spTgt spid="32"/>
                                        </p:tgtEl>
                                        <p:attrNameLst>
                                          <p:attrName>style.visibility</p:attrName>
                                        </p:attrNameLst>
                                      </p:cBhvr>
                                      <p:to>
                                        <p:strVal val="visible"/>
                                      </p:to>
                                    </p:set>
                                  </p:childTnLst>
                                </p:cTn>
                              </p:par>
                            </p:childTnLst>
                          </p:cTn>
                        </p:par>
                        <p:par>
                          <p:cTn id="58" fill="hold">
                            <p:stCondLst>
                              <p:cond delay="20000"/>
                            </p:stCondLst>
                            <p:childTnLst>
                              <p:par>
                                <p:cTn id="59" presetID="1" presetClass="entr" presetSubtype="0" fill="hold" grpId="0" nodeType="afterEffect">
                                  <p:stCondLst>
                                    <p:cond delay="0"/>
                                  </p:stCondLst>
                                  <p:childTnLst>
                                    <p:set>
                                      <p:cBhvr>
                                        <p:cTn id="60" dur="1" fill="hold">
                                          <p:stCondLst>
                                            <p:cond delay="999"/>
                                          </p:stCondLst>
                                        </p:cTn>
                                        <p:tgtEl>
                                          <p:spTgt spid="33"/>
                                        </p:tgtEl>
                                        <p:attrNameLst>
                                          <p:attrName>style.visibility</p:attrName>
                                        </p:attrNameLst>
                                      </p:cBhvr>
                                      <p:to>
                                        <p:strVal val="visible"/>
                                      </p:to>
                                    </p:set>
                                  </p:childTnLst>
                                </p:cTn>
                              </p:par>
                            </p:childTnLst>
                          </p:cTn>
                        </p:par>
                        <p:par>
                          <p:cTn id="61" fill="hold">
                            <p:stCondLst>
                              <p:cond delay="21000"/>
                            </p:stCondLst>
                            <p:childTnLst>
                              <p:par>
                                <p:cTn id="62" presetID="1" presetClass="entr" presetSubtype="0" fill="hold" grpId="0" nodeType="afterEffect">
                                  <p:stCondLst>
                                    <p:cond delay="0"/>
                                  </p:stCondLst>
                                  <p:childTnLst>
                                    <p:set>
                                      <p:cBhvr>
                                        <p:cTn id="63" dur="1" fill="hold">
                                          <p:stCondLst>
                                            <p:cond delay="999"/>
                                          </p:stCondLst>
                                        </p:cTn>
                                        <p:tgtEl>
                                          <p:spTgt spid="34"/>
                                        </p:tgtEl>
                                        <p:attrNameLst>
                                          <p:attrName>style.visibility</p:attrName>
                                        </p:attrNameLst>
                                      </p:cBhvr>
                                      <p:to>
                                        <p:strVal val="visible"/>
                                      </p:to>
                                    </p:set>
                                  </p:childTnLst>
                                </p:cTn>
                              </p:par>
                            </p:childTnLst>
                          </p:cTn>
                        </p:par>
                        <p:par>
                          <p:cTn id="64" fill="hold">
                            <p:stCondLst>
                              <p:cond delay="22000"/>
                            </p:stCondLst>
                            <p:childTnLst>
                              <p:par>
                                <p:cTn id="65" presetID="1" presetClass="entr" presetSubtype="0" fill="hold" grpId="0" nodeType="afterEffect">
                                  <p:stCondLst>
                                    <p:cond delay="0"/>
                                  </p:stCondLst>
                                  <p:childTnLst>
                                    <p:set>
                                      <p:cBhvr>
                                        <p:cTn id="66" dur="1" fill="hold">
                                          <p:stCondLst>
                                            <p:cond delay="999"/>
                                          </p:stCondLst>
                                        </p:cTn>
                                        <p:tgtEl>
                                          <p:spTgt spid="35"/>
                                        </p:tgtEl>
                                        <p:attrNameLst>
                                          <p:attrName>style.visibility</p:attrName>
                                        </p:attrNameLst>
                                      </p:cBhvr>
                                      <p:to>
                                        <p:strVal val="visible"/>
                                      </p:to>
                                    </p:set>
                                  </p:childTnLst>
                                </p:cTn>
                              </p:par>
                            </p:childTnLst>
                          </p:cTn>
                        </p:par>
                        <p:par>
                          <p:cTn id="67" fill="hold">
                            <p:stCondLst>
                              <p:cond delay="23000"/>
                            </p:stCondLst>
                            <p:childTnLst>
                              <p:par>
                                <p:cTn id="68" presetID="1" presetClass="entr" presetSubtype="0" fill="hold" grpId="0" nodeType="afterEffect">
                                  <p:stCondLst>
                                    <p:cond delay="0"/>
                                  </p:stCondLst>
                                  <p:childTnLst>
                                    <p:set>
                                      <p:cBhvr>
                                        <p:cTn id="69" dur="1" fill="hold">
                                          <p:stCondLst>
                                            <p:cond delay="999"/>
                                          </p:stCondLst>
                                        </p:cTn>
                                        <p:tgtEl>
                                          <p:spTgt spid="36"/>
                                        </p:tgtEl>
                                        <p:attrNameLst>
                                          <p:attrName>style.visibility</p:attrName>
                                        </p:attrNameLst>
                                      </p:cBhvr>
                                      <p:to>
                                        <p:strVal val="visible"/>
                                      </p:to>
                                    </p:set>
                                  </p:childTnLst>
                                </p:cTn>
                              </p:par>
                            </p:childTnLst>
                          </p:cTn>
                        </p:par>
                        <p:par>
                          <p:cTn id="70" fill="hold">
                            <p:stCondLst>
                              <p:cond delay="24000"/>
                            </p:stCondLst>
                            <p:childTnLst>
                              <p:par>
                                <p:cTn id="71" presetID="1" presetClass="entr" presetSubtype="0" fill="hold" grpId="0" nodeType="afterEffect">
                                  <p:stCondLst>
                                    <p:cond delay="0"/>
                                  </p:stCondLst>
                                  <p:childTnLst>
                                    <p:set>
                                      <p:cBhvr>
                                        <p:cTn id="72" dur="1" fill="hold">
                                          <p:stCondLst>
                                            <p:cond delay="999"/>
                                          </p:stCondLst>
                                        </p:cTn>
                                        <p:tgtEl>
                                          <p:spTgt spid="37"/>
                                        </p:tgtEl>
                                        <p:attrNameLst>
                                          <p:attrName>style.visibility</p:attrName>
                                        </p:attrNameLst>
                                      </p:cBhvr>
                                      <p:to>
                                        <p:strVal val="visible"/>
                                      </p:to>
                                    </p:set>
                                  </p:childTnLst>
                                </p:cTn>
                              </p:par>
                            </p:childTnLst>
                          </p:cTn>
                        </p:par>
                        <p:par>
                          <p:cTn id="73" fill="hold">
                            <p:stCondLst>
                              <p:cond delay="25000"/>
                            </p:stCondLst>
                            <p:childTnLst>
                              <p:par>
                                <p:cTn id="74" presetID="1" presetClass="entr" presetSubtype="0" fill="hold" grpId="0" nodeType="afterEffect">
                                  <p:stCondLst>
                                    <p:cond delay="0"/>
                                  </p:stCondLst>
                                  <p:childTnLst>
                                    <p:set>
                                      <p:cBhvr>
                                        <p:cTn id="75" dur="1" fill="hold">
                                          <p:stCondLst>
                                            <p:cond delay="999"/>
                                          </p:stCondLst>
                                        </p:cTn>
                                        <p:tgtEl>
                                          <p:spTgt spid="38"/>
                                        </p:tgtEl>
                                        <p:attrNameLst>
                                          <p:attrName>style.visibility</p:attrName>
                                        </p:attrNameLst>
                                      </p:cBhvr>
                                      <p:to>
                                        <p:strVal val="visible"/>
                                      </p:to>
                                    </p:set>
                                  </p:childTnLst>
                                </p:cTn>
                              </p:par>
                            </p:childTnLst>
                          </p:cTn>
                        </p:par>
                        <p:par>
                          <p:cTn id="76" fill="hold">
                            <p:stCondLst>
                              <p:cond delay="26000"/>
                            </p:stCondLst>
                            <p:childTnLst>
                              <p:par>
                                <p:cTn id="77" presetID="1" presetClass="entr" presetSubtype="0" fill="hold" grpId="0" nodeType="afterEffect">
                                  <p:stCondLst>
                                    <p:cond delay="0"/>
                                  </p:stCondLst>
                                  <p:childTnLst>
                                    <p:set>
                                      <p:cBhvr>
                                        <p:cTn id="78" dur="1" fill="hold">
                                          <p:stCondLst>
                                            <p:cond delay="999"/>
                                          </p:stCondLst>
                                        </p:cTn>
                                        <p:tgtEl>
                                          <p:spTgt spid="39"/>
                                        </p:tgtEl>
                                        <p:attrNameLst>
                                          <p:attrName>style.visibility</p:attrName>
                                        </p:attrNameLst>
                                      </p:cBhvr>
                                      <p:to>
                                        <p:strVal val="visible"/>
                                      </p:to>
                                    </p:set>
                                  </p:childTnLst>
                                </p:cTn>
                              </p:par>
                            </p:childTnLst>
                          </p:cTn>
                        </p:par>
                        <p:par>
                          <p:cTn id="79" fill="hold">
                            <p:stCondLst>
                              <p:cond delay="27000"/>
                            </p:stCondLst>
                            <p:childTnLst>
                              <p:par>
                                <p:cTn id="80" presetID="1" presetClass="entr" presetSubtype="0" fill="hold" grpId="0" nodeType="afterEffect">
                                  <p:stCondLst>
                                    <p:cond delay="0"/>
                                  </p:stCondLst>
                                  <p:childTnLst>
                                    <p:set>
                                      <p:cBhvr>
                                        <p:cTn id="81" dur="1" fill="hold">
                                          <p:stCondLst>
                                            <p:cond delay="999"/>
                                          </p:stCondLst>
                                        </p:cTn>
                                        <p:tgtEl>
                                          <p:spTgt spid="40"/>
                                        </p:tgtEl>
                                        <p:attrNameLst>
                                          <p:attrName>style.visibility</p:attrName>
                                        </p:attrNameLst>
                                      </p:cBhvr>
                                      <p:to>
                                        <p:strVal val="visible"/>
                                      </p:to>
                                    </p:set>
                                  </p:childTnLst>
                                </p:cTn>
                              </p:par>
                            </p:childTnLst>
                          </p:cTn>
                        </p:par>
                        <p:par>
                          <p:cTn id="82" fill="hold">
                            <p:stCondLst>
                              <p:cond delay="28000"/>
                            </p:stCondLst>
                            <p:childTnLst>
                              <p:par>
                                <p:cTn id="83" presetID="1" presetClass="entr" presetSubtype="0" fill="hold" grpId="0" nodeType="afterEffect">
                                  <p:stCondLst>
                                    <p:cond delay="0"/>
                                  </p:stCondLst>
                                  <p:childTnLst>
                                    <p:set>
                                      <p:cBhvr>
                                        <p:cTn id="84" dur="1" fill="hold">
                                          <p:stCondLst>
                                            <p:cond delay="999"/>
                                          </p:stCondLst>
                                        </p:cTn>
                                        <p:tgtEl>
                                          <p:spTgt spid="41"/>
                                        </p:tgtEl>
                                        <p:attrNameLst>
                                          <p:attrName>style.visibility</p:attrName>
                                        </p:attrNameLst>
                                      </p:cBhvr>
                                      <p:to>
                                        <p:strVal val="visible"/>
                                      </p:to>
                                    </p:set>
                                  </p:childTnLst>
                                </p:cTn>
                              </p:par>
                            </p:childTnLst>
                          </p:cTn>
                        </p:par>
                        <p:par>
                          <p:cTn id="85" fill="hold">
                            <p:stCondLst>
                              <p:cond delay="29000"/>
                            </p:stCondLst>
                            <p:childTnLst>
                              <p:par>
                                <p:cTn id="86" presetID="1" presetClass="entr" presetSubtype="0" fill="hold" grpId="0" nodeType="afterEffect">
                                  <p:stCondLst>
                                    <p:cond delay="0"/>
                                  </p:stCondLst>
                                  <p:childTnLst>
                                    <p:set>
                                      <p:cBhvr>
                                        <p:cTn id="87" dur="1" fill="hold">
                                          <p:stCondLst>
                                            <p:cond delay="999"/>
                                          </p:stCondLst>
                                        </p:cTn>
                                        <p:tgtEl>
                                          <p:spTgt spid="42"/>
                                        </p:tgtEl>
                                        <p:attrNameLst>
                                          <p:attrName>style.visibility</p:attrName>
                                        </p:attrNameLst>
                                      </p:cBhvr>
                                      <p:to>
                                        <p:strVal val="visible"/>
                                      </p:to>
                                    </p:set>
                                  </p:childTnLst>
                                </p:cTn>
                              </p:par>
                            </p:childTnLst>
                          </p:cTn>
                        </p:par>
                        <p:par>
                          <p:cTn id="88" fill="hold">
                            <p:stCondLst>
                              <p:cond delay="30000"/>
                            </p:stCondLst>
                            <p:childTnLst>
                              <p:par>
                                <p:cTn id="89" presetID="1" presetClass="entr" presetSubtype="0" fill="hold" grpId="0" nodeType="afterEffect">
                                  <p:stCondLst>
                                    <p:cond delay="0"/>
                                  </p:stCondLst>
                                  <p:childTnLst>
                                    <p:set>
                                      <p:cBhvr>
                                        <p:cTn id="90" dur="1" fill="hold">
                                          <p:stCondLst>
                                            <p:cond delay="999"/>
                                          </p:stCondLst>
                                        </p:cTn>
                                        <p:tgtEl>
                                          <p:spTgt spid="43"/>
                                        </p:tgtEl>
                                        <p:attrNameLst>
                                          <p:attrName>style.visibility</p:attrName>
                                        </p:attrNameLst>
                                      </p:cBhvr>
                                      <p:to>
                                        <p:strVal val="visible"/>
                                      </p:to>
                                    </p:set>
                                  </p:childTnLst>
                                </p:cTn>
                              </p:par>
                            </p:childTnLst>
                          </p:cTn>
                        </p:par>
                        <p:par>
                          <p:cTn id="91" fill="hold">
                            <p:stCondLst>
                              <p:cond delay="31000"/>
                            </p:stCondLst>
                            <p:childTnLst>
                              <p:par>
                                <p:cTn id="92" presetID="1" presetClass="entr" presetSubtype="0" fill="hold" grpId="0" nodeType="afterEffect">
                                  <p:stCondLst>
                                    <p:cond delay="0"/>
                                  </p:stCondLst>
                                  <p:childTnLst>
                                    <p:set>
                                      <p:cBhvr>
                                        <p:cTn id="93" dur="1" fill="hold">
                                          <p:stCondLst>
                                            <p:cond delay="999"/>
                                          </p:stCondLst>
                                        </p:cTn>
                                        <p:tgtEl>
                                          <p:spTgt spid="44"/>
                                        </p:tgtEl>
                                        <p:attrNameLst>
                                          <p:attrName>style.visibility</p:attrName>
                                        </p:attrNameLst>
                                      </p:cBhvr>
                                      <p:to>
                                        <p:strVal val="visible"/>
                                      </p:to>
                                    </p:set>
                                  </p:childTnLst>
                                </p:cTn>
                              </p:par>
                            </p:childTnLst>
                          </p:cTn>
                        </p:par>
                        <p:par>
                          <p:cTn id="94" fill="hold">
                            <p:stCondLst>
                              <p:cond delay="32000"/>
                            </p:stCondLst>
                            <p:childTnLst>
                              <p:par>
                                <p:cTn id="95" presetID="1" presetClass="entr" presetSubtype="0" fill="hold" grpId="0" nodeType="afterEffect">
                                  <p:stCondLst>
                                    <p:cond delay="0"/>
                                  </p:stCondLst>
                                  <p:childTnLst>
                                    <p:set>
                                      <p:cBhvr>
                                        <p:cTn id="96" dur="1" fill="hold">
                                          <p:stCondLst>
                                            <p:cond delay="999"/>
                                          </p:stCondLst>
                                        </p:cTn>
                                        <p:tgtEl>
                                          <p:spTgt spid="45"/>
                                        </p:tgtEl>
                                        <p:attrNameLst>
                                          <p:attrName>style.visibility</p:attrName>
                                        </p:attrNameLst>
                                      </p:cBhvr>
                                      <p:to>
                                        <p:strVal val="visible"/>
                                      </p:to>
                                    </p:set>
                                  </p:childTnLst>
                                </p:cTn>
                              </p:par>
                            </p:childTnLst>
                          </p:cTn>
                        </p:par>
                        <p:par>
                          <p:cTn id="97" fill="hold">
                            <p:stCondLst>
                              <p:cond delay="33000"/>
                            </p:stCondLst>
                            <p:childTnLst>
                              <p:par>
                                <p:cTn id="98" presetID="1" presetClass="entr" presetSubtype="0" fill="hold" grpId="0" nodeType="afterEffect">
                                  <p:stCondLst>
                                    <p:cond delay="0"/>
                                  </p:stCondLst>
                                  <p:childTnLst>
                                    <p:set>
                                      <p:cBhvr>
                                        <p:cTn id="99" dur="1" fill="hold">
                                          <p:stCondLst>
                                            <p:cond delay="999"/>
                                          </p:stCondLst>
                                        </p:cTn>
                                        <p:tgtEl>
                                          <p:spTgt spid="46"/>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2" name="alarm clock.wav"/>
                                        </p:tgtEl>
                                      </p:cMediaNode>
                                    </p:audio>
                                  </p:subTnLst>
                                </p:cTn>
                              </p:par>
                              <p:par>
                                <p:cTn id="100" presetID="10" presetClass="exit" presetSubtype="0" fill="hold" grpId="1" nodeType="withEffect">
                                  <p:stCondLst>
                                    <p:cond delay="0"/>
                                  </p:stCondLst>
                                  <p:childTnLst>
                                    <p:animEffect transition="out" filter="fade">
                                      <p:cBhvr>
                                        <p:cTn id="101" dur="500"/>
                                        <p:tgtEl>
                                          <p:spTgt spid="46"/>
                                        </p:tgtEl>
                                      </p:cBhvr>
                                    </p:animEffect>
                                    <p:set>
                                      <p:cBhvr>
                                        <p:cTn id="102" dur="1" fill="hold">
                                          <p:stCondLst>
                                            <p:cond delay="499"/>
                                          </p:stCondLst>
                                        </p:cTn>
                                        <p:tgtEl>
                                          <p:spTgt spid="46"/>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11"/>
                                        </p:tgtEl>
                                      </p:cBhvr>
                                    </p:animEffect>
                                    <p:set>
                                      <p:cBhvr>
                                        <p:cTn id="105" dur="1" fill="hold">
                                          <p:stCondLst>
                                            <p:cond delay="499"/>
                                          </p:stCondLst>
                                        </p:cTn>
                                        <p:tgtEl>
                                          <p:spTgt spid="11"/>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12"/>
                                        </p:tgtEl>
                                      </p:cBhvr>
                                    </p:animEffect>
                                    <p:set>
                                      <p:cBhvr>
                                        <p:cTn id="108" dur="1" fill="hold">
                                          <p:stCondLst>
                                            <p:cond delay="499"/>
                                          </p:stCondLst>
                                        </p:cTn>
                                        <p:tgtEl>
                                          <p:spTgt spid="12"/>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13"/>
                                        </p:tgtEl>
                                      </p:cBhvr>
                                    </p:animEffect>
                                    <p:set>
                                      <p:cBhvr>
                                        <p:cTn id="111" dur="1" fill="hold">
                                          <p:stCondLst>
                                            <p:cond delay="499"/>
                                          </p:stCondLst>
                                        </p:cTn>
                                        <p:tgtEl>
                                          <p:spTgt spid="13"/>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14"/>
                                        </p:tgtEl>
                                      </p:cBhvr>
                                    </p:animEffect>
                                    <p:set>
                                      <p:cBhvr>
                                        <p:cTn id="114" dur="1" fill="hold">
                                          <p:stCondLst>
                                            <p:cond delay="499"/>
                                          </p:stCondLst>
                                        </p:cTn>
                                        <p:tgtEl>
                                          <p:spTgt spid="14"/>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19"/>
                                        </p:tgtEl>
                                      </p:cBhvr>
                                    </p:animEffect>
                                    <p:set>
                                      <p:cBhvr>
                                        <p:cTn id="120" dur="1" fill="hold">
                                          <p:stCondLst>
                                            <p:cond delay="499"/>
                                          </p:stCondLst>
                                        </p:cTn>
                                        <p:tgtEl>
                                          <p:spTgt spid="19"/>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20"/>
                                        </p:tgtEl>
                                      </p:cBhvr>
                                    </p:animEffect>
                                    <p:set>
                                      <p:cBhvr>
                                        <p:cTn id="123" dur="1" fill="hold">
                                          <p:stCondLst>
                                            <p:cond delay="499"/>
                                          </p:stCondLst>
                                        </p:cTn>
                                        <p:tgtEl>
                                          <p:spTgt spid="20"/>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21"/>
                                        </p:tgtEl>
                                      </p:cBhvr>
                                    </p:animEffect>
                                    <p:set>
                                      <p:cBhvr>
                                        <p:cTn id="126" dur="1" fill="hold">
                                          <p:stCondLst>
                                            <p:cond delay="499"/>
                                          </p:stCondLst>
                                        </p:cTn>
                                        <p:tgtEl>
                                          <p:spTgt spid="21"/>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22"/>
                                        </p:tgtEl>
                                      </p:cBhvr>
                                    </p:animEffect>
                                    <p:set>
                                      <p:cBhvr>
                                        <p:cTn id="129" dur="1" fill="hold">
                                          <p:stCondLst>
                                            <p:cond delay="499"/>
                                          </p:stCondLst>
                                        </p:cTn>
                                        <p:tgtEl>
                                          <p:spTgt spid="22"/>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23"/>
                                        </p:tgtEl>
                                      </p:cBhvr>
                                    </p:animEffect>
                                    <p:set>
                                      <p:cBhvr>
                                        <p:cTn id="132" dur="1" fill="hold">
                                          <p:stCondLst>
                                            <p:cond delay="499"/>
                                          </p:stCondLst>
                                        </p:cTn>
                                        <p:tgtEl>
                                          <p:spTgt spid="23"/>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24"/>
                                        </p:tgtEl>
                                      </p:cBhvr>
                                    </p:animEffect>
                                    <p:set>
                                      <p:cBhvr>
                                        <p:cTn id="135" dur="1" fill="hold">
                                          <p:stCondLst>
                                            <p:cond delay="499"/>
                                          </p:stCondLst>
                                        </p:cTn>
                                        <p:tgtEl>
                                          <p:spTgt spid="24"/>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25"/>
                                        </p:tgtEl>
                                      </p:cBhvr>
                                    </p:animEffect>
                                    <p:set>
                                      <p:cBhvr>
                                        <p:cTn id="138" dur="1" fill="hold">
                                          <p:stCondLst>
                                            <p:cond delay="499"/>
                                          </p:stCondLst>
                                        </p:cTn>
                                        <p:tgtEl>
                                          <p:spTgt spid="25"/>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26"/>
                                        </p:tgtEl>
                                      </p:cBhvr>
                                    </p:animEffect>
                                    <p:set>
                                      <p:cBhvr>
                                        <p:cTn id="141" dur="1" fill="hold">
                                          <p:stCondLst>
                                            <p:cond delay="499"/>
                                          </p:stCondLst>
                                        </p:cTn>
                                        <p:tgtEl>
                                          <p:spTgt spid="26"/>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27"/>
                                        </p:tgtEl>
                                      </p:cBhvr>
                                    </p:animEffect>
                                    <p:set>
                                      <p:cBhvr>
                                        <p:cTn id="144" dur="1" fill="hold">
                                          <p:stCondLst>
                                            <p:cond delay="499"/>
                                          </p:stCondLst>
                                        </p:cTn>
                                        <p:tgtEl>
                                          <p:spTgt spid="27"/>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28"/>
                                        </p:tgtEl>
                                      </p:cBhvr>
                                    </p:animEffect>
                                    <p:set>
                                      <p:cBhvr>
                                        <p:cTn id="147" dur="1" fill="hold">
                                          <p:stCondLst>
                                            <p:cond delay="499"/>
                                          </p:stCondLst>
                                        </p:cTn>
                                        <p:tgtEl>
                                          <p:spTgt spid="28"/>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29"/>
                                        </p:tgtEl>
                                      </p:cBhvr>
                                    </p:animEffect>
                                    <p:set>
                                      <p:cBhvr>
                                        <p:cTn id="150" dur="1" fill="hold">
                                          <p:stCondLst>
                                            <p:cond delay="499"/>
                                          </p:stCondLst>
                                        </p:cTn>
                                        <p:tgtEl>
                                          <p:spTgt spid="29"/>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30"/>
                                        </p:tgtEl>
                                      </p:cBhvr>
                                    </p:animEffect>
                                    <p:set>
                                      <p:cBhvr>
                                        <p:cTn id="153" dur="1" fill="hold">
                                          <p:stCondLst>
                                            <p:cond delay="499"/>
                                          </p:stCondLst>
                                        </p:cTn>
                                        <p:tgtEl>
                                          <p:spTgt spid="30"/>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31"/>
                                        </p:tgtEl>
                                      </p:cBhvr>
                                    </p:animEffect>
                                    <p:set>
                                      <p:cBhvr>
                                        <p:cTn id="156" dur="1" fill="hold">
                                          <p:stCondLst>
                                            <p:cond delay="499"/>
                                          </p:stCondLst>
                                        </p:cTn>
                                        <p:tgtEl>
                                          <p:spTgt spid="31"/>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32"/>
                                        </p:tgtEl>
                                      </p:cBhvr>
                                    </p:animEffect>
                                    <p:set>
                                      <p:cBhvr>
                                        <p:cTn id="159" dur="1" fill="hold">
                                          <p:stCondLst>
                                            <p:cond delay="499"/>
                                          </p:stCondLst>
                                        </p:cTn>
                                        <p:tgtEl>
                                          <p:spTgt spid="32"/>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33"/>
                                        </p:tgtEl>
                                      </p:cBhvr>
                                    </p:animEffect>
                                    <p:set>
                                      <p:cBhvr>
                                        <p:cTn id="162" dur="1" fill="hold">
                                          <p:stCondLst>
                                            <p:cond delay="499"/>
                                          </p:stCondLst>
                                        </p:cTn>
                                        <p:tgtEl>
                                          <p:spTgt spid="33"/>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34"/>
                                        </p:tgtEl>
                                      </p:cBhvr>
                                    </p:animEffect>
                                    <p:set>
                                      <p:cBhvr>
                                        <p:cTn id="165" dur="1" fill="hold">
                                          <p:stCondLst>
                                            <p:cond delay="499"/>
                                          </p:stCondLst>
                                        </p:cTn>
                                        <p:tgtEl>
                                          <p:spTgt spid="34"/>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35"/>
                                        </p:tgtEl>
                                      </p:cBhvr>
                                    </p:animEffect>
                                    <p:set>
                                      <p:cBhvr>
                                        <p:cTn id="168" dur="1" fill="hold">
                                          <p:stCondLst>
                                            <p:cond delay="499"/>
                                          </p:stCondLst>
                                        </p:cTn>
                                        <p:tgtEl>
                                          <p:spTgt spid="35"/>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36"/>
                                        </p:tgtEl>
                                      </p:cBhvr>
                                    </p:animEffect>
                                    <p:set>
                                      <p:cBhvr>
                                        <p:cTn id="171" dur="1" fill="hold">
                                          <p:stCondLst>
                                            <p:cond delay="499"/>
                                          </p:stCondLst>
                                        </p:cTn>
                                        <p:tgtEl>
                                          <p:spTgt spid="36"/>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37"/>
                                        </p:tgtEl>
                                      </p:cBhvr>
                                    </p:animEffect>
                                    <p:set>
                                      <p:cBhvr>
                                        <p:cTn id="174" dur="1" fill="hold">
                                          <p:stCondLst>
                                            <p:cond delay="499"/>
                                          </p:stCondLst>
                                        </p:cTn>
                                        <p:tgtEl>
                                          <p:spTgt spid="37"/>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38"/>
                                        </p:tgtEl>
                                      </p:cBhvr>
                                    </p:animEffect>
                                    <p:set>
                                      <p:cBhvr>
                                        <p:cTn id="177" dur="1" fill="hold">
                                          <p:stCondLst>
                                            <p:cond delay="499"/>
                                          </p:stCondLst>
                                        </p:cTn>
                                        <p:tgtEl>
                                          <p:spTgt spid="38"/>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39"/>
                                        </p:tgtEl>
                                      </p:cBhvr>
                                    </p:animEffect>
                                    <p:set>
                                      <p:cBhvr>
                                        <p:cTn id="180" dur="1" fill="hold">
                                          <p:stCondLst>
                                            <p:cond delay="499"/>
                                          </p:stCondLst>
                                        </p:cTn>
                                        <p:tgtEl>
                                          <p:spTgt spid="39"/>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40"/>
                                        </p:tgtEl>
                                      </p:cBhvr>
                                    </p:animEffect>
                                    <p:set>
                                      <p:cBhvr>
                                        <p:cTn id="183" dur="1" fill="hold">
                                          <p:stCondLst>
                                            <p:cond delay="499"/>
                                          </p:stCondLst>
                                        </p:cTn>
                                        <p:tgtEl>
                                          <p:spTgt spid="40"/>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500"/>
                                        <p:tgtEl>
                                          <p:spTgt spid="41"/>
                                        </p:tgtEl>
                                      </p:cBhvr>
                                    </p:animEffect>
                                    <p:set>
                                      <p:cBhvr>
                                        <p:cTn id="186" dur="1" fill="hold">
                                          <p:stCondLst>
                                            <p:cond delay="499"/>
                                          </p:stCondLst>
                                        </p:cTn>
                                        <p:tgtEl>
                                          <p:spTgt spid="41"/>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500"/>
                                        <p:tgtEl>
                                          <p:spTgt spid="42"/>
                                        </p:tgtEl>
                                      </p:cBhvr>
                                    </p:animEffect>
                                    <p:set>
                                      <p:cBhvr>
                                        <p:cTn id="189" dur="1" fill="hold">
                                          <p:stCondLst>
                                            <p:cond delay="499"/>
                                          </p:stCondLst>
                                        </p:cTn>
                                        <p:tgtEl>
                                          <p:spTgt spid="42"/>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500"/>
                                        <p:tgtEl>
                                          <p:spTgt spid="43"/>
                                        </p:tgtEl>
                                      </p:cBhvr>
                                    </p:animEffect>
                                    <p:set>
                                      <p:cBhvr>
                                        <p:cTn id="192" dur="1" fill="hold">
                                          <p:stCondLst>
                                            <p:cond delay="499"/>
                                          </p:stCondLst>
                                        </p:cTn>
                                        <p:tgtEl>
                                          <p:spTgt spid="43"/>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500"/>
                                        <p:tgtEl>
                                          <p:spTgt spid="44"/>
                                        </p:tgtEl>
                                      </p:cBhvr>
                                    </p:animEffect>
                                    <p:set>
                                      <p:cBhvr>
                                        <p:cTn id="195" dur="1" fill="hold">
                                          <p:stCondLst>
                                            <p:cond delay="499"/>
                                          </p:stCondLst>
                                        </p:cTn>
                                        <p:tgtEl>
                                          <p:spTgt spid="44"/>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500"/>
                                        <p:tgtEl>
                                          <p:spTgt spid="45"/>
                                        </p:tgtEl>
                                      </p:cBhvr>
                                    </p:animEffect>
                                    <p:set>
                                      <p:cBhvr>
                                        <p:cTn id="198" dur="1" fill="hold">
                                          <p:stCondLst>
                                            <p:cond delay="499"/>
                                          </p:stCondLst>
                                        </p:cTn>
                                        <p:tgtEl>
                                          <p:spTgt spid="45"/>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42" presetClass="entr" presetSubtype="0" fill="hold" grpId="0" nodeType="clickEffect">
                                  <p:stCondLst>
                                    <p:cond delay="0"/>
                                  </p:stCondLst>
                                  <p:childTnLst>
                                    <p:set>
                                      <p:cBhvr>
                                        <p:cTn id="202" dur="1" fill="hold">
                                          <p:stCondLst>
                                            <p:cond delay="0"/>
                                          </p:stCondLst>
                                        </p:cTn>
                                        <p:tgtEl>
                                          <p:spTgt spid="5"/>
                                        </p:tgtEl>
                                        <p:attrNameLst>
                                          <p:attrName>style.visibility</p:attrName>
                                        </p:attrNameLst>
                                      </p:cBhvr>
                                      <p:to>
                                        <p:strVal val="visible"/>
                                      </p:to>
                                    </p:set>
                                    <p:animEffect transition="in" filter="fade">
                                      <p:cBhvr>
                                        <p:cTn id="203" dur="1000"/>
                                        <p:tgtEl>
                                          <p:spTgt spid="5"/>
                                        </p:tgtEl>
                                      </p:cBhvr>
                                    </p:animEffect>
                                    <p:anim calcmode="lin" valueType="num">
                                      <p:cBhvr>
                                        <p:cTn id="204" dur="1000" fill="hold"/>
                                        <p:tgtEl>
                                          <p:spTgt spid="5"/>
                                        </p:tgtEl>
                                        <p:attrNameLst>
                                          <p:attrName>ppt_x</p:attrName>
                                        </p:attrNameLst>
                                      </p:cBhvr>
                                      <p:tavLst>
                                        <p:tav tm="0">
                                          <p:val>
                                            <p:strVal val="#ppt_x"/>
                                          </p:val>
                                        </p:tav>
                                        <p:tav tm="100000">
                                          <p:val>
                                            <p:strVal val="#ppt_x"/>
                                          </p:val>
                                        </p:tav>
                                      </p:tavLst>
                                    </p:anim>
                                    <p:anim calcmode="lin" valueType="num">
                                      <p:cBhvr>
                                        <p:cTn id="205" dur="1000" fill="hold"/>
                                        <p:tgtEl>
                                          <p:spTgt spid="5"/>
                                        </p:tgtEl>
                                        <p:attrNameLst>
                                          <p:attrName>ppt_y</p:attrName>
                                        </p:attrNameLst>
                                      </p:cBhvr>
                                      <p:tavLst>
                                        <p:tav tm="0">
                                          <p:val>
                                            <p:strVal val="#ppt_y+.1"/>
                                          </p:val>
                                        </p:tav>
                                        <p:tav tm="100000">
                                          <p:val>
                                            <p:strVal val="#ppt_y"/>
                                          </p:val>
                                        </p:tav>
                                      </p:tavLst>
                                    </p:anim>
                                  </p:childTnLst>
                                </p:cTn>
                              </p:par>
                              <p:par>
                                <p:cTn id="206" presetID="10" presetClass="exit" presetSubtype="0" fill="hold" grpId="2" nodeType="withEffect">
                                  <p:stCondLst>
                                    <p:cond delay="0"/>
                                  </p:stCondLst>
                                  <p:childTnLst>
                                    <p:animEffect transition="out" filter="fade">
                                      <p:cBhvr>
                                        <p:cTn id="207" dur="500"/>
                                        <p:tgtEl>
                                          <p:spTgt spid="46"/>
                                        </p:tgtEl>
                                      </p:cBhvr>
                                    </p:animEffect>
                                    <p:set>
                                      <p:cBhvr>
                                        <p:cTn id="208"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9" restart="whenNotActive" fill="hold" evtFilter="cancelBubble" nodeType="interactiveSeq">
                <p:stCondLst>
                  <p:cond evt="onClick" delay="0">
                    <p:tgtEl>
                      <p:spTgt spid="17"/>
                    </p:tgtEl>
                  </p:cond>
                </p:stCondLst>
                <p:endSync evt="end" delay="0">
                  <p:rtn val="all"/>
                </p:endSync>
                <p:childTnLst>
                  <p:par>
                    <p:cTn id="210" fill="hold">
                      <p:stCondLst>
                        <p:cond delay="0"/>
                      </p:stCondLst>
                      <p:childTnLst>
                        <p:par>
                          <p:cTn id="211" fill="hold">
                            <p:stCondLst>
                              <p:cond delay="0"/>
                            </p:stCondLst>
                            <p:childTnLst>
                              <p:par>
                                <p:cTn id="212" presetID="10" presetClass="exit" presetSubtype="0" fill="hold" nodeType="clickEffect">
                                  <p:stCondLst>
                                    <p:cond delay="0"/>
                                  </p:stCondLst>
                                  <p:childTnLst>
                                    <p:animEffect transition="out" filter="fade">
                                      <p:cBhvr>
                                        <p:cTn id="213" dur="500"/>
                                        <p:tgtEl>
                                          <p:spTgt spid="3"/>
                                        </p:tgtEl>
                                      </p:cBhvr>
                                    </p:animEffect>
                                    <p:set>
                                      <p:cBhvr>
                                        <p:cTn id="214" dur="1" fill="hold">
                                          <p:stCondLst>
                                            <p:cond delay="499"/>
                                          </p:stCondLst>
                                        </p:cTn>
                                        <p:tgtEl>
                                          <p:spTgt spid="3"/>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500"/>
                                        <p:tgtEl>
                                          <p:spTgt spid="17"/>
                                        </p:tgtEl>
                                      </p:cBhvr>
                                    </p:animEffect>
                                    <p:set>
                                      <p:cBhvr>
                                        <p:cTn id="217" dur="1" fill="hold">
                                          <p:stCondLst>
                                            <p:cond delay="499"/>
                                          </p:stCondLst>
                                        </p:cTn>
                                        <p:tgtEl>
                                          <p:spTgt spid="17"/>
                                        </p:tgtEl>
                                        <p:attrNameLst>
                                          <p:attrName>style.visibility</p:attrName>
                                        </p:attrNameLst>
                                      </p:cBhvr>
                                      <p:to>
                                        <p:strVal val="hidden"/>
                                      </p:to>
                                    </p:set>
                                  </p:childTnLst>
                                </p:cTn>
                              </p:par>
                              <p:par>
                                <p:cTn id="218" presetID="10" presetClass="exit" presetSubtype="0" fill="hold" grpId="1" nodeType="withEffect">
                                  <p:stCondLst>
                                    <p:cond delay="0"/>
                                  </p:stCondLst>
                                  <p:childTnLst>
                                    <p:animEffect transition="out" filter="fade">
                                      <p:cBhvr>
                                        <p:cTn id="219" dur="500"/>
                                        <p:tgtEl>
                                          <p:spTgt spid="5"/>
                                        </p:tgtEl>
                                      </p:cBhvr>
                                    </p:animEffect>
                                    <p:set>
                                      <p:cBhvr>
                                        <p:cTn id="220" dur="1" fill="hold">
                                          <p:stCondLst>
                                            <p:cond delay="499"/>
                                          </p:stCondLst>
                                        </p:cTn>
                                        <p:tgtEl>
                                          <p:spTgt spid="5"/>
                                        </p:tgtEl>
                                        <p:attrNameLst>
                                          <p:attrName>style.visibility</p:attrName>
                                        </p:attrNameLst>
                                      </p:cBhvr>
                                      <p:to>
                                        <p:strVal val="hidden"/>
                                      </p:to>
                                    </p:set>
                                  </p:childTnLst>
                                </p:cTn>
                              </p:par>
                            </p:childTnLst>
                          </p:cTn>
                        </p:par>
                        <p:par>
                          <p:cTn id="221" fill="hold">
                            <p:stCondLst>
                              <p:cond delay="500"/>
                            </p:stCondLst>
                            <p:childTnLst>
                              <p:par>
                                <p:cTn id="222" presetID="10" presetClass="entr" presetSubtype="0" fill="hold" nodeType="afterEffect">
                                  <p:stCondLst>
                                    <p:cond delay="0"/>
                                  </p:stCondLst>
                                  <p:childTnLst>
                                    <p:set>
                                      <p:cBhvr>
                                        <p:cTn id="223" dur="1" fill="hold">
                                          <p:stCondLst>
                                            <p:cond delay="0"/>
                                          </p:stCondLst>
                                        </p:cTn>
                                        <p:tgtEl>
                                          <p:spTgt spid="18"/>
                                        </p:tgtEl>
                                        <p:attrNameLst>
                                          <p:attrName>style.visibility</p:attrName>
                                        </p:attrNameLst>
                                      </p:cBhvr>
                                      <p:to>
                                        <p:strVal val="visible"/>
                                      </p:to>
                                    </p:set>
                                    <p:animEffect transition="in" filter="fade">
                                      <p:cBhvr>
                                        <p:cTn id="224" dur="500"/>
                                        <p:tgtEl>
                                          <p:spTgt spid="18"/>
                                        </p:tgtEl>
                                      </p:cBhvr>
                                    </p:animEffect>
                                  </p:childTnLst>
                                </p:cTn>
                              </p:par>
                            </p:childTnLst>
                          </p:cTn>
                        </p:par>
                        <p:par>
                          <p:cTn id="225" fill="hold">
                            <p:stCondLst>
                              <p:cond delay="1000"/>
                            </p:stCondLst>
                            <p:childTnLst>
                              <p:par>
                                <p:cTn id="226" presetID="23" presetClass="entr" presetSubtype="32" fill="hold" grpId="0" nodeType="afterEffect">
                                  <p:stCondLst>
                                    <p:cond delay="0"/>
                                  </p:stCondLst>
                                  <p:childTnLst>
                                    <p:set>
                                      <p:cBhvr>
                                        <p:cTn id="227" dur="1" fill="hold">
                                          <p:stCondLst>
                                            <p:cond delay="0"/>
                                          </p:stCondLst>
                                        </p:cTn>
                                        <p:tgtEl>
                                          <p:spTgt spid="15"/>
                                        </p:tgtEl>
                                        <p:attrNameLst>
                                          <p:attrName>style.visibility</p:attrName>
                                        </p:attrNameLst>
                                      </p:cBhvr>
                                      <p:to>
                                        <p:strVal val="visible"/>
                                      </p:to>
                                    </p:set>
                                    <p:anim calcmode="lin" valueType="num">
                                      <p:cBhvr>
                                        <p:cTn id="228" dur="500" fill="hold"/>
                                        <p:tgtEl>
                                          <p:spTgt spid="15"/>
                                        </p:tgtEl>
                                        <p:attrNameLst>
                                          <p:attrName>ppt_w</p:attrName>
                                        </p:attrNameLst>
                                      </p:cBhvr>
                                      <p:tavLst>
                                        <p:tav tm="0">
                                          <p:val>
                                            <p:strVal val="4*#ppt_w"/>
                                          </p:val>
                                        </p:tav>
                                        <p:tav tm="100000">
                                          <p:val>
                                            <p:strVal val="#ppt_w"/>
                                          </p:val>
                                        </p:tav>
                                      </p:tavLst>
                                    </p:anim>
                                    <p:anim calcmode="lin" valueType="num">
                                      <p:cBhvr>
                                        <p:cTn id="229" dur="500" fill="hold"/>
                                        <p:tgtEl>
                                          <p:spTgt spid="15"/>
                                        </p:tgtEl>
                                        <p:attrNameLst>
                                          <p:attrName>ppt_h</p:attrName>
                                        </p:attrNameLst>
                                      </p:cBhvr>
                                      <p:tavLst>
                                        <p:tav tm="0">
                                          <p:val>
                                            <p:strVal val="4*#ppt_h"/>
                                          </p:val>
                                        </p:tav>
                                        <p:tav tm="100000">
                                          <p:val>
                                            <p:strVal val="#ppt_h"/>
                                          </p:val>
                                        </p:tav>
                                      </p:tavLst>
                                    </p:anim>
                                  </p:childTnLst>
                                </p:cTn>
                              </p:par>
                              <p:par>
                                <p:cTn id="230" presetID="21" presetClass="emph" presetSubtype="0" repeatCount="indefinite" fill="hold" grpId="1" nodeType="withEffect">
                                  <p:stCondLst>
                                    <p:cond delay="0"/>
                                  </p:stCondLst>
                                  <p:childTnLst>
                                    <p:animClr clrSpc="hsl" dir="cw">
                                      <p:cBhvr override="childStyle">
                                        <p:cTn id="231" dur="500" fill="hold"/>
                                        <p:tgtEl>
                                          <p:spTgt spid="15"/>
                                        </p:tgtEl>
                                        <p:attrNameLst>
                                          <p:attrName>style.color</p:attrName>
                                        </p:attrNameLst>
                                      </p:cBhvr>
                                      <p:by>
                                        <p:hsl h="7200000" s="0" l="0"/>
                                      </p:by>
                                    </p:animClr>
                                    <p:animClr clrSpc="hsl" dir="cw">
                                      <p:cBhvr>
                                        <p:cTn id="232" dur="500" fill="hold"/>
                                        <p:tgtEl>
                                          <p:spTgt spid="15"/>
                                        </p:tgtEl>
                                        <p:attrNameLst>
                                          <p:attrName>fillcolor</p:attrName>
                                        </p:attrNameLst>
                                      </p:cBhvr>
                                      <p:by>
                                        <p:hsl h="7200000" s="0" l="0"/>
                                      </p:by>
                                    </p:animClr>
                                    <p:animClr clrSpc="hsl" dir="cw">
                                      <p:cBhvr>
                                        <p:cTn id="233" dur="500" fill="hold"/>
                                        <p:tgtEl>
                                          <p:spTgt spid="15"/>
                                        </p:tgtEl>
                                        <p:attrNameLst>
                                          <p:attrName>stroke.color</p:attrName>
                                        </p:attrNameLst>
                                      </p:cBhvr>
                                      <p:by>
                                        <p:hsl h="7200000" s="0" l="0"/>
                                      </p:by>
                                    </p:animClr>
                                    <p:set>
                                      <p:cBhvr>
                                        <p:cTn id="234" dur="500" fill="hold"/>
                                        <p:tgtEl>
                                          <p:spTgt spid="15"/>
                                        </p:tgtEl>
                                        <p:attrNameLst>
                                          <p:attrName>fill.type</p:attrName>
                                        </p:attrNameLst>
                                      </p:cBhvr>
                                      <p:to>
                                        <p:strVal val="solid"/>
                                      </p:to>
                                    </p:set>
                                  </p:childTnLst>
                                  <p:subTnLst>
                                    <p:audio>
                                      <p:cMediaNode>
                                        <p:cTn display="0" masterRel="sameClick">
                                          <p:stCondLst>
                                            <p:cond evt="begin" delay="0">
                                              <p:tn val="23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childTnLst>
        </p:cTn>
      </p:par>
    </p:tnLst>
    <p:bldLst>
      <p:bldP spid="5" grpId="0" animBg="1"/>
      <p:bldP spid="5" grpId="1" animBg="1"/>
      <p:bldP spid="15" grpId="0"/>
      <p:bldP spid="15" grpId="1"/>
      <p:bldP spid="11" grpId="0" animBg="1"/>
      <p:bldP spid="12" grpId="0" animBg="1"/>
      <p:bldP spid="12" grpId="1" animBg="1"/>
      <p:bldP spid="13" grpId="0" animBg="1"/>
      <p:bldP spid="13" grpId="1" animBg="1"/>
      <p:bldP spid="14" grpId="0" animBg="1"/>
      <p:bldP spid="14" grpId="1" animBg="1"/>
      <p:bldP spid="16" grpId="0" animBg="1"/>
      <p:bldP spid="16"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6"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545" y="270957"/>
            <a:ext cx="7188269" cy="4444712"/>
          </a:xfrm>
          <a:prstGeom prst="rect">
            <a:avLst/>
          </a:prstGeom>
        </p:spPr>
      </p:pic>
      <p:sp>
        <p:nvSpPr>
          <p:cNvPr id="9" name="Pentagon 8">
            <a:hlinkClick r:id="rId5" action="ppaction://hlinksldjump"/>
          </p:cNvPr>
          <p:cNvSpPr/>
          <p:nvPr/>
        </p:nvSpPr>
        <p:spPr>
          <a:xfrm flipH="1">
            <a:off x="7619326" y="4579642"/>
            <a:ext cx="140561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700" dirty="0" smtClean="0">
                <a:solidFill>
                  <a:prstClr val="black"/>
                </a:solidFill>
                <a:latin typeface="Times New Roman" panose="02020603050405020304" pitchFamily="18" charset="0"/>
                <a:cs typeface="Times New Roman" panose="02020603050405020304" pitchFamily="18" charset="0"/>
              </a:rPr>
              <a:t>BACK</a:t>
            </a:r>
            <a:endParaRPr lang="en-US" sz="1700"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1519305" y="3360705"/>
            <a:ext cx="596646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srgbClr val="002060"/>
                </a:solidFill>
                <a:latin typeface="Times New Roman" panose="02020603050405020304" pitchFamily="18" charset="0"/>
                <a:cs typeface="Times New Roman" panose="02020603050405020304" pitchFamily="18" charset="0"/>
              </a:rPr>
              <a:t>C. </a:t>
            </a:r>
            <a:r>
              <a:rPr lang="en-US" sz="2400" b="1" dirty="0" err="1">
                <a:solidFill>
                  <a:schemeClr val="tx2">
                    <a:lumMod val="50000"/>
                  </a:schemeClr>
                </a:solidFill>
                <a:latin typeface="Times New Roman" panose="02020603050405020304" pitchFamily="18" charset="0"/>
                <a:cs typeface="Times New Roman" panose="02020603050405020304" pitchFamily="18" charset="0"/>
              </a:rPr>
              <a:t>Phải</a:t>
            </a:r>
            <a:r>
              <a:rPr lang="en-US" sz="2400" b="1" dirty="0">
                <a:solidFill>
                  <a:schemeClr val="tx2">
                    <a:lumMod val="50000"/>
                  </a:schemeClr>
                </a:solidFill>
                <a:latin typeface="Times New Roman" panose="02020603050405020304" pitchFamily="18" charset="0"/>
                <a:cs typeface="Times New Roman" panose="02020603050405020304" pitchFamily="18" charset="0"/>
              </a:rPr>
              <a:t> </a:t>
            </a:r>
            <a:r>
              <a:rPr lang="en-US" sz="2400" b="1" dirty="0" err="1">
                <a:solidFill>
                  <a:schemeClr val="tx2">
                    <a:lumMod val="50000"/>
                  </a:schemeClr>
                </a:solidFill>
                <a:latin typeface="Times New Roman" panose="02020603050405020304" pitchFamily="18" charset="0"/>
                <a:cs typeface="Times New Roman" panose="02020603050405020304" pitchFamily="18" charset="0"/>
              </a:rPr>
              <a:t>phòng</a:t>
            </a:r>
            <a:r>
              <a:rPr lang="en-US" sz="2400" b="1" dirty="0">
                <a:solidFill>
                  <a:schemeClr val="tx2">
                    <a:lumMod val="50000"/>
                  </a:schemeClr>
                </a:solidFill>
                <a:latin typeface="Times New Roman" panose="02020603050405020304" pitchFamily="18" charset="0"/>
                <a:cs typeface="Times New Roman" panose="02020603050405020304" pitchFamily="18" charset="0"/>
              </a:rPr>
              <a:t> </a:t>
            </a:r>
            <a:r>
              <a:rPr lang="en-US" sz="2400" b="1" dirty="0" err="1">
                <a:solidFill>
                  <a:schemeClr val="tx2">
                    <a:lumMod val="50000"/>
                  </a:schemeClr>
                </a:solidFill>
                <a:latin typeface="Times New Roman" panose="02020603050405020304" pitchFamily="18" charset="0"/>
                <a:cs typeface="Times New Roman" panose="02020603050405020304" pitchFamily="18" charset="0"/>
              </a:rPr>
              <a:t>tránh</a:t>
            </a:r>
            <a:r>
              <a:rPr lang="en-US" sz="2400" b="1" dirty="0">
                <a:solidFill>
                  <a:schemeClr val="tx2">
                    <a:lumMod val="50000"/>
                  </a:schemeClr>
                </a:solidFill>
                <a:latin typeface="Times New Roman" panose="02020603050405020304" pitchFamily="18" charset="0"/>
                <a:cs typeface="Times New Roman" panose="02020603050405020304" pitchFamily="18" charset="0"/>
              </a:rPr>
              <a:t> virus, </a:t>
            </a:r>
            <a:r>
              <a:rPr lang="en-US" sz="2400" b="1" dirty="0" err="1">
                <a:solidFill>
                  <a:schemeClr val="tx2">
                    <a:lumMod val="50000"/>
                  </a:schemeClr>
                </a:solidFill>
                <a:latin typeface="Times New Roman" panose="02020603050405020304" pitchFamily="18" charset="0"/>
                <a:cs typeface="Times New Roman" panose="02020603050405020304" pitchFamily="18" charset="0"/>
              </a:rPr>
              <a:t>thư</a:t>
            </a:r>
            <a:r>
              <a:rPr lang="en-US" sz="2400" b="1" dirty="0">
                <a:solidFill>
                  <a:schemeClr val="tx2">
                    <a:lumMod val="50000"/>
                  </a:schemeClr>
                </a:solidFill>
                <a:latin typeface="Times New Roman" panose="02020603050405020304" pitchFamily="18" charset="0"/>
                <a:cs typeface="Times New Roman" panose="02020603050405020304" pitchFamily="18" charset="0"/>
              </a:rPr>
              <a:t> </a:t>
            </a:r>
            <a:r>
              <a:rPr lang="en-US" sz="2400" b="1" dirty="0" err="1">
                <a:solidFill>
                  <a:schemeClr val="tx2">
                    <a:lumMod val="50000"/>
                  </a:schemeClr>
                </a:solidFill>
                <a:latin typeface="Times New Roman" panose="02020603050405020304" pitchFamily="18" charset="0"/>
                <a:cs typeface="Times New Roman" panose="02020603050405020304" pitchFamily="18" charset="0"/>
              </a:rPr>
              <a:t>rác</a:t>
            </a:r>
            <a:r>
              <a:rPr lang="en-US" sz="2400" b="1" dirty="0">
                <a:solidFill>
                  <a:schemeClr val="tx2">
                    <a:lumMod val="50000"/>
                  </a:schemeClr>
                </a:solidFill>
                <a:latin typeface="Times New Roman" panose="02020603050405020304" pitchFamily="18" charset="0"/>
                <a:cs typeface="Times New Roman" panose="02020603050405020304" pitchFamily="18" charset="0"/>
              </a:rPr>
              <a:t>.</a:t>
            </a:r>
          </a:p>
        </p:txBody>
      </p:sp>
      <p:sp>
        <p:nvSpPr>
          <p:cNvPr id="15" name="Rectangle 14"/>
          <p:cNvSpPr/>
          <p:nvPr/>
        </p:nvSpPr>
        <p:spPr>
          <a:xfrm>
            <a:off x="767187" y="958593"/>
            <a:ext cx="7249420" cy="623248"/>
          </a:xfrm>
          <a:prstGeom prst="rect">
            <a:avLst/>
          </a:prstGeom>
          <a:noFill/>
        </p:spPr>
        <p:txBody>
          <a:bodyPr wrap="none" lIns="68580" tIns="34290" rIns="68580" bIns="34290">
            <a:spAutoFit/>
          </a:bodyPr>
          <a:lstStyle/>
          <a:p>
            <a:pPr algn="ctr" defTabSz="685800">
              <a:defRPr/>
            </a:pPr>
            <a:r>
              <a:rPr lang="en-US" sz="3600" b="1" dirty="0" err="1">
                <a:solidFill>
                  <a:srgbClr val="FF0000"/>
                </a:solidFill>
                <a:latin typeface="Times New Roman" panose="02020603050405020304" pitchFamily="18" charset="0"/>
                <a:cs typeface="Times New Roman" panose="02020603050405020304" pitchFamily="18" charset="0"/>
              </a:rPr>
              <a:t>Phần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thưởng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chiếc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bút</a:t>
            </a:r>
            <a:r>
              <a:rPr lang="en-US" sz="3600" b="1" dirty="0">
                <a:solidFill>
                  <a:srgbClr val="FF0000"/>
                </a:solidFill>
                <a:latin typeface="Times New Roman" panose="02020603050405020304" pitchFamily="18" charset="0"/>
                <a:cs typeface="Times New Roman" panose="02020603050405020304" pitchFamily="18" charset="0"/>
              </a:rPr>
              <a:t>!</a:t>
            </a:r>
          </a:p>
        </p:txBody>
      </p:sp>
      <p:grpSp>
        <p:nvGrpSpPr>
          <p:cNvPr id="3" name="Group 2"/>
          <p:cNvGrpSpPr/>
          <p:nvPr/>
        </p:nvGrpSpPr>
        <p:grpSpPr>
          <a:xfrm>
            <a:off x="463743" y="95993"/>
            <a:ext cx="8077584" cy="3257602"/>
            <a:chOff x="618324" y="126931"/>
            <a:chExt cx="10770112" cy="4343469"/>
          </a:xfrm>
        </p:grpSpPr>
        <p:pic>
          <p:nvPicPr>
            <p:cNvPr id="10" name="Picture 8" descr="Clipart Resolution 2551*1795 - Khung Anh Ngo Nghinh - 900x633 PNG Download  - PNGk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324" y="126931"/>
              <a:ext cx="10770112" cy="43434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74956" y="923795"/>
              <a:ext cx="8697844" cy="2616101"/>
            </a:xfrm>
            <a:prstGeom prst="rect">
              <a:avLst/>
            </a:prstGeom>
          </p:spPr>
          <p:txBody>
            <a:bodyPr wrap="square">
              <a:spAutoFit/>
            </a:bodyPr>
            <a:lstStyle/>
            <a:p>
              <a:pPr lvl="0">
                <a:defRPr/>
              </a:pPr>
              <a:r>
                <a:rPr lang="en-US" sz="2025" b="1" dirty="0" err="1">
                  <a:latin typeface="Times New Roman" panose="02020603050405020304" pitchFamily="18" charset="0"/>
                  <a:cs typeface="Times New Roman" panose="02020603050405020304" pitchFamily="18" charset="0"/>
                </a:rPr>
                <a:t>Câu</a:t>
              </a:r>
              <a:r>
                <a:rPr lang="en-US" sz="2025" b="1" dirty="0">
                  <a:latin typeface="Times New Roman" panose="02020603050405020304" pitchFamily="18" charset="0"/>
                  <a:cs typeface="Times New Roman" panose="02020603050405020304" pitchFamily="18" charset="0"/>
                </a:rPr>
                <a:t> 5: </a:t>
              </a:r>
              <a:r>
                <a:rPr lang="en-US" sz="2025" b="1" dirty="0" err="1">
                  <a:latin typeface="Times New Roman" panose="02020603050405020304" pitchFamily="18" charset="0"/>
                  <a:cs typeface="Times New Roman" panose="02020603050405020304" pitchFamily="18" charset="0"/>
                </a:rPr>
                <a:t>Thư</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điện</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tử</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có</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hạn</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chế</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nào</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dưới</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đây</a:t>
              </a:r>
              <a:r>
                <a:rPr lang="en-US" sz="2025" b="1" dirty="0">
                  <a:latin typeface="Times New Roman" panose="02020603050405020304" pitchFamily="18" charset="0"/>
                  <a:cs typeface="Times New Roman" panose="02020603050405020304" pitchFamily="18" charset="0"/>
                </a:rPr>
                <a:t> so </a:t>
              </a:r>
              <a:r>
                <a:rPr lang="en-US" sz="2025" b="1" dirty="0" err="1">
                  <a:latin typeface="Times New Roman" panose="02020603050405020304" pitchFamily="18" charset="0"/>
                  <a:cs typeface="Times New Roman" panose="02020603050405020304" pitchFamily="18" charset="0"/>
                </a:rPr>
                <a:t>với</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các</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hình</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thức</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gửi</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thư</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khác</a:t>
              </a:r>
              <a:r>
                <a:rPr lang="en-US" sz="2025" b="1" dirty="0">
                  <a:latin typeface="Times New Roman" panose="02020603050405020304" pitchFamily="18" charset="0"/>
                  <a:cs typeface="Times New Roman" panose="02020603050405020304" pitchFamily="18" charset="0"/>
                </a:rPr>
                <a:t>?</a:t>
              </a:r>
            </a:p>
            <a:p>
              <a:pPr marL="385763" indent="-385763">
                <a:buFontTx/>
                <a:buAutoNum type="alphaUcPeriod"/>
                <a:defRPr/>
              </a:pPr>
              <a:r>
                <a:rPr lang="en-US" sz="2025" b="1" dirty="0" err="1">
                  <a:latin typeface="Times New Roman" panose="02020603050405020304" pitchFamily="18" charset="0"/>
                  <a:cs typeface="Times New Roman" panose="02020603050405020304" pitchFamily="18" charset="0"/>
                </a:rPr>
                <a:t>Không</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đồng</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thời</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gửi</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được</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cho</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nhiều</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người</a:t>
              </a:r>
              <a:endParaRPr lang="en-US" sz="2025" b="1" dirty="0">
                <a:latin typeface="Times New Roman" panose="02020603050405020304" pitchFamily="18" charset="0"/>
                <a:cs typeface="Times New Roman" panose="02020603050405020304" pitchFamily="18" charset="0"/>
              </a:endParaRPr>
            </a:p>
            <a:p>
              <a:pPr marL="385763" indent="-385763">
                <a:buFontTx/>
                <a:buAutoNum type="alphaUcPeriod"/>
                <a:defRPr/>
              </a:pPr>
              <a:r>
                <a:rPr lang="en-US" sz="2025" b="1" dirty="0" err="1">
                  <a:latin typeface="Times New Roman" panose="02020603050405020304" pitchFamily="18" charset="0"/>
                  <a:cs typeface="Times New Roman" panose="02020603050405020304" pitchFamily="18" charset="0"/>
                </a:rPr>
                <a:t>Thời</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gian</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gửi</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thư</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lâu</a:t>
              </a:r>
              <a:r>
                <a:rPr lang="en-US" sz="2025" b="1" dirty="0">
                  <a:latin typeface="Times New Roman" panose="02020603050405020304" pitchFamily="18" charset="0"/>
                  <a:cs typeface="Times New Roman" panose="02020603050405020304" pitchFamily="18" charset="0"/>
                </a:rPr>
                <a:t>.</a:t>
              </a:r>
            </a:p>
            <a:p>
              <a:pPr marL="385763" indent="-385763">
                <a:buFontTx/>
                <a:buAutoNum type="alphaUcPeriod"/>
                <a:defRPr/>
              </a:pPr>
              <a:r>
                <a:rPr lang="en-US" sz="2025" b="1" dirty="0" err="1">
                  <a:latin typeface="Times New Roman" panose="02020603050405020304" pitchFamily="18" charset="0"/>
                  <a:cs typeface="Times New Roman" panose="02020603050405020304" pitchFamily="18" charset="0"/>
                </a:rPr>
                <a:t>Phải</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phòng</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tránh</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vius</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thư</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rác</a:t>
              </a:r>
              <a:r>
                <a:rPr lang="en-US" sz="2025" b="1" dirty="0">
                  <a:latin typeface="Times New Roman" panose="02020603050405020304" pitchFamily="18" charset="0"/>
                  <a:cs typeface="Times New Roman" panose="02020603050405020304" pitchFamily="18" charset="0"/>
                </a:rPr>
                <a:t>.</a:t>
              </a:r>
            </a:p>
            <a:p>
              <a:pPr marL="385763" indent="-385763">
                <a:buFontTx/>
                <a:buAutoNum type="alphaUcPeriod"/>
                <a:defRPr/>
              </a:pPr>
              <a:r>
                <a:rPr lang="en-US" sz="2025" b="1" dirty="0">
                  <a:latin typeface="Times New Roman" panose="02020603050405020304" pitchFamily="18" charset="0"/>
                  <a:cs typeface="Times New Roman" panose="02020603050405020304" pitchFamily="18" charset="0"/>
                </a:rPr>
                <a:t>Chi </a:t>
              </a:r>
              <a:r>
                <a:rPr lang="en-US" sz="2025" b="1" dirty="0" err="1">
                  <a:latin typeface="Times New Roman" panose="02020603050405020304" pitchFamily="18" charset="0"/>
                  <a:cs typeface="Times New Roman" panose="02020603050405020304" pitchFamily="18" charset="0"/>
                </a:rPr>
                <a:t>phí</a:t>
              </a:r>
              <a:r>
                <a:rPr lang="en-US" sz="2025" b="1" dirty="0">
                  <a:latin typeface="Times New Roman" panose="02020603050405020304" pitchFamily="18" charset="0"/>
                  <a:cs typeface="Times New Roman" panose="02020603050405020304" pitchFamily="18" charset="0"/>
                </a:rPr>
                <a:t> </a:t>
              </a:r>
              <a:r>
                <a:rPr lang="en-US" sz="2025" b="1" dirty="0" err="1">
                  <a:latin typeface="Times New Roman" panose="02020603050405020304" pitchFamily="18" charset="0"/>
                  <a:cs typeface="Times New Roman" panose="02020603050405020304" pitchFamily="18" charset="0"/>
                </a:rPr>
                <a:t>thấp</a:t>
              </a:r>
              <a:r>
                <a:rPr lang="en-US" sz="2025" b="1" dirty="0">
                  <a:latin typeface="Times New Roman" panose="02020603050405020304" pitchFamily="18" charset="0"/>
                  <a:cs typeface="Times New Roman" panose="02020603050405020304" pitchFamily="18" charset="0"/>
                </a:rPr>
                <a:t>.</a:t>
              </a:r>
            </a:p>
          </p:txBody>
        </p:sp>
      </p:grpSp>
      <p:sp>
        <p:nvSpPr>
          <p:cNvPr id="11" name="Rectangle: Rounded Corners 3">
            <a:extLst>
              <a:ext uri="{FF2B5EF4-FFF2-40B4-BE49-F238E27FC236}">
                <a16:creationId xmlns:a16="http://schemas.microsoft.com/office/drawing/2014/main" id="{4303BB96-E468-4FF9-973A-AD6A9412E807}"/>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THỜI GIAN</a:t>
            </a:r>
          </a:p>
        </p:txBody>
      </p:sp>
      <p:sp>
        <p:nvSpPr>
          <p:cNvPr id="12" name="Rectangle: Rounded Corners 154">
            <a:extLst>
              <a:ext uri="{FF2B5EF4-FFF2-40B4-BE49-F238E27FC236}">
                <a16:creationId xmlns:a16="http://schemas.microsoft.com/office/drawing/2014/main" id="{5DEE4CEB-E13F-4E54-9CAB-8082B7CE536A}"/>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30</a:t>
            </a:r>
          </a:p>
        </p:txBody>
      </p:sp>
      <p:sp>
        <p:nvSpPr>
          <p:cNvPr id="13" name="Rectangle: Rounded Corners 155">
            <a:extLst>
              <a:ext uri="{FF2B5EF4-FFF2-40B4-BE49-F238E27FC236}">
                <a16:creationId xmlns:a16="http://schemas.microsoft.com/office/drawing/2014/main" id="{B341448D-0B2C-4AFD-AA4E-8CC6050E422E}"/>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29</a:t>
            </a:r>
          </a:p>
        </p:txBody>
      </p:sp>
      <p:sp>
        <p:nvSpPr>
          <p:cNvPr id="14" name="Rectangle: Rounded Corners 156">
            <a:extLst>
              <a:ext uri="{FF2B5EF4-FFF2-40B4-BE49-F238E27FC236}">
                <a16:creationId xmlns:a16="http://schemas.microsoft.com/office/drawing/2014/main" id="{0D7F1BF5-CF44-4984-93AE-4CFF6E886034}"/>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28</a:t>
            </a:r>
          </a:p>
        </p:txBody>
      </p:sp>
      <p:sp>
        <p:nvSpPr>
          <p:cNvPr id="16" name="Rectangle: Rounded Corners 157">
            <a:extLst>
              <a:ext uri="{FF2B5EF4-FFF2-40B4-BE49-F238E27FC236}">
                <a16:creationId xmlns:a16="http://schemas.microsoft.com/office/drawing/2014/main" id="{6E3BC4C4-823B-441E-A0BB-9E7E2B272607}"/>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27</a:t>
            </a:r>
          </a:p>
        </p:txBody>
      </p:sp>
      <p:sp>
        <p:nvSpPr>
          <p:cNvPr id="19" name="Rectangle: Rounded Corners 158">
            <a:extLst>
              <a:ext uri="{FF2B5EF4-FFF2-40B4-BE49-F238E27FC236}">
                <a16:creationId xmlns:a16="http://schemas.microsoft.com/office/drawing/2014/main" id="{88793236-B96A-4072-BE01-1AD05643F334}"/>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26</a:t>
            </a:r>
          </a:p>
        </p:txBody>
      </p:sp>
      <p:sp>
        <p:nvSpPr>
          <p:cNvPr id="20" name="Rectangle: Rounded Corners 159">
            <a:extLst>
              <a:ext uri="{FF2B5EF4-FFF2-40B4-BE49-F238E27FC236}">
                <a16:creationId xmlns:a16="http://schemas.microsoft.com/office/drawing/2014/main" id="{BC8857BE-A132-4784-AC9E-DAF6C404D9CB}"/>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25</a:t>
            </a:r>
          </a:p>
        </p:txBody>
      </p:sp>
      <p:sp>
        <p:nvSpPr>
          <p:cNvPr id="21" name="Rectangle: Rounded Corners 160">
            <a:extLst>
              <a:ext uri="{FF2B5EF4-FFF2-40B4-BE49-F238E27FC236}">
                <a16:creationId xmlns:a16="http://schemas.microsoft.com/office/drawing/2014/main" id="{686B9027-29E9-4024-938E-43D222270C95}"/>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24</a:t>
            </a:r>
          </a:p>
        </p:txBody>
      </p:sp>
      <p:sp>
        <p:nvSpPr>
          <p:cNvPr id="22" name="Rectangle: Rounded Corners 161">
            <a:extLst>
              <a:ext uri="{FF2B5EF4-FFF2-40B4-BE49-F238E27FC236}">
                <a16:creationId xmlns:a16="http://schemas.microsoft.com/office/drawing/2014/main" id="{113214FA-CCEC-44B9-AB7B-04B9495DBC83}"/>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23</a:t>
            </a:r>
          </a:p>
        </p:txBody>
      </p:sp>
      <p:sp>
        <p:nvSpPr>
          <p:cNvPr id="23" name="Rectangle: Rounded Corners 162">
            <a:extLst>
              <a:ext uri="{FF2B5EF4-FFF2-40B4-BE49-F238E27FC236}">
                <a16:creationId xmlns:a16="http://schemas.microsoft.com/office/drawing/2014/main" id="{C0B71CE7-26B1-4AB8-8849-F5D19A608F6B}"/>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22</a:t>
            </a:r>
          </a:p>
        </p:txBody>
      </p:sp>
      <p:sp>
        <p:nvSpPr>
          <p:cNvPr id="24" name="Rectangle: Rounded Corners 163">
            <a:extLst>
              <a:ext uri="{FF2B5EF4-FFF2-40B4-BE49-F238E27FC236}">
                <a16:creationId xmlns:a16="http://schemas.microsoft.com/office/drawing/2014/main" id="{4F517DE3-294F-4F4B-B100-095C056E80E3}"/>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21</a:t>
            </a:r>
          </a:p>
        </p:txBody>
      </p:sp>
      <p:sp>
        <p:nvSpPr>
          <p:cNvPr id="25" name="Rectangle: Rounded Corners 164">
            <a:extLst>
              <a:ext uri="{FF2B5EF4-FFF2-40B4-BE49-F238E27FC236}">
                <a16:creationId xmlns:a16="http://schemas.microsoft.com/office/drawing/2014/main" id="{56EE57BA-F071-465B-A36D-330D9653E571}"/>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20</a:t>
            </a:r>
          </a:p>
        </p:txBody>
      </p:sp>
      <p:sp>
        <p:nvSpPr>
          <p:cNvPr id="26" name="Rectangle: Rounded Corners 165">
            <a:extLst>
              <a:ext uri="{FF2B5EF4-FFF2-40B4-BE49-F238E27FC236}">
                <a16:creationId xmlns:a16="http://schemas.microsoft.com/office/drawing/2014/main" id="{DBA8F11A-01F2-42AE-B4C7-224205CFE01B}"/>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19</a:t>
            </a:r>
          </a:p>
        </p:txBody>
      </p:sp>
      <p:sp>
        <p:nvSpPr>
          <p:cNvPr id="27" name="Rectangle: Rounded Corners 166">
            <a:extLst>
              <a:ext uri="{FF2B5EF4-FFF2-40B4-BE49-F238E27FC236}">
                <a16:creationId xmlns:a16="http://schemas.microsoft.com/office/drawing/2014/main" id="{68F97C3A-BC6D-4838-AA2E-B8D4EA0DD163}"/>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18</a:t>
            </a:r>
          </a:p>
        </p:txBody>
      </p:sp>
      <p:sp>
        <p:nvSpPr>
          <p:cNvPr id="28" name="Rectangle: Rounded Corners 167">
            <a:extLst>
              <a:ext uri="{FF2B5EF4-FFF2-40B4-BE49-F238E27FC236}">
                <a16:creationId xmlns:a16="http://schemas.microsoft.com/office/drawing/2014/main" id="{499B0D9E-C4E4-46EF-9FE6-463564972FF6}"/>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17</a:t>
            </a:r>
          </a:p>
        </p:txBody>
      </p:sp>
      <p:sp>
        <p:nvSpPr>
          <p:cNvPr id="29" name="Rectangle: Rounded Corners 168">
            <a:extLst>
              <a:ext uri="{FF2B5EF4-FFF2-40B4-BE49-F238E27FC236}">
                <a16:creationId xmlns:a16="http://schemas.microsoft.com/office/drawing/2014/main" id="{1231150D-3145-4F76-B57B-BC7C636068D6}"/>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16</a:t>
            </a:r>
          </a:p>
        </p:txBody>
      </p:sp>
      <p:sp>
        <p:nvSpPr>
          <p:cNvPr id="30" name="Rectangle: Rounded Corners 169">
            <a:extLst>
              <a:ext uri="{FF2B5EF4-FFF2-40B4-BE49-F238E27FC236}">
                <a16:creationId xmlns:a16="http://schemas.microsoft.com/office/drawing/2014/main" id="{0B91E6A0-8D6E-49C5-B10B-BB1CF37B81AD}"/>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15</a:t>
            </a:r>
          </a:p>
        </p:txBody>
      </p:sp>
      <p:sp>
        <p:nvSpPr>
          <p:cNvPr id="31" name="Rectangle: Rounded Corners 170">
            <a:extLst>
              <a:ext uri="{FF2B5EF4-FFF2-40B4-BE49-F238E27FC236}">
                <a16:creationId xmlns:a16="http://schemas.microsoft.com/office/drawing/2014/main" id="{38026127-711B-435B-94DE-DB6E149DC71C}"/>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14</a:t>
            </a:r>
          </a:p>
        </p:txBody>
      </p:sp>
      <p:sp>
        <p:nvSpPr>
          <p:cNvPr id="32" name="Rectangle: Rounded Corners 171">
            <a:extLst>
              <a:ext uri="{FF2B5EF4-FFF2-40B4-BE49-F238E27FC236}">
                <a16:creationId xmlns:a16="http://schemas.microsoft.com/office/drawing/2014/main" id="{C14C8319-0B3A-487C-9EE4-F983C356254E}"/>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13</a:t>
            </a:r>
          </a:p>
        </p:txBody>
      </p:sp>
      <p:sp>
        <p:nvSpPr>
          <p:cNvPr id="33" name="Rectangle: Rounded Corners 172">
            <a:extLst>
              <a:ext uri="{FF2B5EF4-FFF2-40B4-BE49-F238E27FC236}">
                <a16:creationId xmlns:a16="http://schemas.microsoft.com/office/drawing/2014/main" id="{E9E2E2C0-B1DF-479D-9546-086E854B4CDE}"/>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12</a:t>
            </a:r>
          </a:p>
        </p:txBody>
      </p:sp>
      <p:sp>
        <p:nvSpPr>
          <p:cNvPr id="34" name="Rectangle: Rounded Corners 173">
            <a:extLst>
              <a:ext uri="{FF2B5EF4-FFF2-40B4-BE49-F238E27FC236}">
                <a16:creationId xmlns:a16="http://schemas.microsoft.com/office/drawing/2014/main" id="{9C4BF873-A821-4628-97A8-D059937CAAF3}"/>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11</a:t>
            </a:r>
          </a:p>
        </p:txBody>
      </p:sp>
      <p:sp>
        <p:nvSpPr>
          <p:cNvPr id="35" name="Rectangle: Rounded Corners 174">
            <a:extLst>
              <a:ext uri="{FF2B5EF4-FFF2-40B4-BE49-F238E27FC236}">
                <a16:creationId xmlns:a16="http://schemas.microsoft.com/office/drawing/2014/main" id="{52691D40-8C0E-4667-A610-1C54EA7D9EE2}"/>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10</a:t>
            </a:r>
          </a:p>
        </p:txBody>
      </p:sp>
      <p:sp>
        <p:nvSpPr>
          <p:cNvPr id="36" name="Rectangle: Rounded Corners 175">
            <a:extLst>
              <a:ext uri="{FF2B5EF4-FFF2-40B4-BE49-F238E27FC236}">
                <a16:creationId xmlns:a16="http://schemas.microsoft.com/office/drawing/2014/main" id="{93E9F58F-BEA1-46C8-883A-2E2D092369EB}"/>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09</a:t>
            </a:r>
          </a:p>
        </p:txBody>
      </p:sp>
      <p:sp>
        <p:nvSpPr>
          <p:cNvPr id="37" name="Rectangle: Rounded Corners 176">
            <a:extLst>
              <a:ext uri="{FF2B5EF4-FFF2-40B4-BE49-F238E27FC236}">
                <a16:creationId xmlns:a16="http://schemas.microsoft.com/office/drawing/2014/main" id="{23D056EC-DD40-48B3-8FE2-2B7113C71C14}"/>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08</a:t>
            </a:r>
          </a:p>
        </p:txBody>
      </p:sp>
      <p:sp>
        <p:nvSpPr>
          <p:cNvPr id="38" name="Rectangle: Rounded Corners 177">
            <a:extLst>
              <a:ext uri="{FF2B5EF4-FFF2-40B4-BE49-F238E27FC236}">
                <a16:creationId xmlns:a16="http://schemas.microsoft.com/office/drawing/2014/main" id="{90370E08-2678-4A2F-B297-15FB23DDD29B}"/>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07</a:t>
            </a:r>
          </a:p>
        </p:txBody>
      </p:sp>
      <p:sp>
        <p:nvSpPr>
          <p:cNvPr id="39" name="Rectangle: Rounded Corners 178">
            <a:extLst>
              <a:ext uri="{FF2B5EF4-FFF2-40B4-BE49-F238E27FC236}">
                <a16:creationId xmlns:a16="http://schemas.microsoft.com/office/drawing/2014/main" id="{68B8FE45-45C7-4981-AAA5-E349D81F3027}"/>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06</a:t>
            </a:r>
          </a:p>
        </p:txBody>
      </p:sp>
      <p:sp>
        <p:nvSpPr>
          <p:cNvPr id="40" name="Rectangle: Rounded Corners 179">
            <a:extLst>
              <a:ext uri="{FF2B5EF4-FFF2-40B4-BE49-F238E27FC236}">
                <a16:creationId xmlns:a16="http://schemas.microsoft.com/office/drawing/2014/main" id="{3F153729-FDBD-4EB4-AE34-FE8FDA2B9D22}"/>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05</a:t>
            </a:r>
          </a:p>
        </p:txBody>
      </p:sp>
      <p:sp>
        <p:nvSpPr>
          <p:cNvPr id="41" name="Rectangle: Rounded Corners 180">
            <a:extLst>
              <a:ext uri="{FF2B5EF4-FFF2-40B4-BE49-F238E27FC236}">
                <a16:creationId xmlns:a16="http://schemas.microsoft.com/office/drawing/2014/main" id="{C504947B-95BA-4E4E-806B-E6908ED53E70}"/>
              </a:ext>
            </a:extLst>
          </p:cNvPr>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04</a:t>
            </a:r>
          </a:p>
        </p:txBody>
      </p:sp>
      <p:sp>
        <p:nvSpPr>
          <p:cNvPr id="42" name="Rectangle: Rounded Corners 181">
            <a:extLst>
              <a:ext uri="{FF2B5EF4-FFF2-40B4-BE49-F238E27FC236}">
                <a16:creationId xmlns:a16="http://schemas.microsoft.com/office/drawing/2014/main" id="{FA2AE9AA-DF6C-4198-8070-BE28C33BC93B}"/>
              </a:ext>
            </a:extLst>
          </p:cNvPr>
          <p:cNvSpPr/>
          <p:nvPr/>
        </p:nvSpPr>
        <p:spPr>
          <a:xfrm>
            <a:off x="3419872" y="3665545"/>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03</a:t>
            </a:r>
          </a:p>
        </p:txBody>
      </p:sp>
      <p:sp>
        <p:nvSpPr>
          <p:cNvPr id="43" name="Rectangle: Rounded Corners 182">
            <a:extLst>
              <a:ext uri="{FF2B5EF4-FFF2-40B4-BE49-F238E27FC236}">
                <a16:creationId xmlns:a16="http://schemas.microsoft.com/office/drawing/2014/main" id="{5574E918-FCCF-4F5A-8338-F0195D48D322}"/>
              </a:ext>
            </a:extLst>
          </p:cNvPr>
          <p:cNvSpPr/>
          <p:nvPr/>
        </p:nvSpPr>
        <p:spPr>
          <a:xfrm>
            <a:off x="3419872" y="3665545"/>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02</a:t>
            </a:r>
          </a:p>
        </p:txBody>
      </p:sp>
      <p:sp>
        <p:nvSpPr>
          <p:cNvPr id="44" name="Rectangle: Rounded Corners 183">
            <a:extLst>
              <a:ext uri="{FF2B5EF4-FFF2-40B4-BE49-F238E27FC236}">
                <a16:creationId xmlns:a16="http://schemas.microsoft.com/office/drawing/2014/main" id="{84498586-260B-44AC-9119-279CD8106F7A}"/>
              </a:ext>
            </a:extLst>
          </p:cNvPr>
          <p:cNvSpPr/>
          <p:nvPr/>
        </p:nvSpPr>
        <p:spPr>
          <a:xfrm>
            <a:off x="3419872" y="3665545"/>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01</a:t>
            </a:r>
          </a:p>
        </p:txBody>
      </p:sp>
      <p:sp>
        <p:nvSpPr>
          <p:cNvPr id="45" name="Rectangle: Rounded Corners 184">
            <a:extLst>
              <a:ext uri="{FF2B5EF4-FFF2-40B4-BE49-F238E27FC236}">
                <a16:creationId xmlns:a16="http://schemas.microsoft.com/office/drawing/2014/main" id="{07059D34-D489-4C48-9C01-029A2E8240D4}"/>
              </a:ext>
            </a:extLst>
          </p:cNvPr>
          <p:cNvSpPr/>
          <p:nvPr/>
        </p:nvSpPr>
        <p:spPr>
          <a:xfrm>
            <a:off x="3419872" y="3665545"/>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00</a:t>
            </a:r>
          </a:p>
        </p:txBody>
      </p:sp>
      <p:sp>
        <p:nvSpPr>
          <p:cNvPr id="46" name="Rectangle: Rounded Corners 186">
            <a:extLst>
              <a:ext uri="{FF2B5EF4-FFF2-40B4-BE49-F238E27FC236}">
                <a16:creationId xmlns:a16="http://schemas.microsoft.com/office/drawing/2014/main" id="{09BD8570-F3EE-4550-91DC-3636FF64E440}"/>
              </a:ext>
            </a:extLst>
          </p:cNvPr>
          <p:cNvSpPr/>
          <p:nvPr/>
        </p:nvSpPr>
        <p:spPr>
          <a:xfrm>
            <a:off x="3419872" y="3665545"/>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HẾT GIỜ</a:t>
            </a: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862" y="3900609"/>
            <a:ext cx="990025" cy="990025"/>
          </a:xfrm>
          <a:prstGeom prst="rect">
            <a:avLst/>
          </a:prstGeom>
        </p:spPr>
      </p:pic>
    </p:spTree>
    <p:extLst>
      <p:ext uri="{BB962C8B-B14F-4D97-AF65-F5344CB8AC3E}">
        <p14:creationId xmlns:p14="http://schemas.microsoft.com/office/powerpoint/2010/main" val="270139464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999"/>
                                          </p:stCondLst>
                                        </p:cTn>
                                        <p:tgtEl>
                                          <p:spTgt spid="12"/>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grpId="0" nodeType="afterEffect">
                                  <p:stCondLst>
                                    <p:cond delay="0"/>
                                  </p:stCondLst>
                                  <p:childTnLst>
                                    <p:set>
                                      <p:cBhvr>
                                        <p:cTn id="9" dur="1" fill="hold">
                                          <p:stCondLst>
                                            <p:cond delay="999"/>
                                          </p:stCondLst>
                                        </p:cTn>
                                        <p:tgtEl>
                                          <p:spTgt spid="13"/>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grpId="0" nodeType="afterEffect">
                                  <p:stCondLst>
                                    <p:cond delay="0"/>
                                  </p:stCondLst>
                                  <p:childTnLst>
                                    <p:set>
                                      <p:cBhvr>
                                        <p:cTn id="12" dur="1" fill="hold">
                                          <p:stCondLst>
                                            <p:cond delay="999"/>
                                          </p:stCondLst>
                                        </p:cTn>
                                        <p:tgtEl>
                                          <p:spTgt spid="14"/>
                                        </p:tgtEl>
                                        <p:attrNameLst>
                                          <p:attrName>style.visibility</p:attrName>
                                        </p:attrNameLst>
                                      </p:cBhvr>
                                      <p:to>
                                        <p:strVal val="visible"/>
                                      </p:to>
                                    </p:set>
                                  </p:childTnLst>
                                </p:cTn>
                              </p:par>
                            </p:childTnLst>
                          </p:cTn>
                        </p:par>
                        <p:par>
                          <p:cTn id="13" fill="hold">
                            <p:stCondLst>
                              <p:cond delay="5000"/>
                            </p:stCondLst>
                            <p:childTnLst>
                              <p:par>
                                <p:cTn id="14" presetID="1" presetClass="entr" presetSubtype="0" fill="hold" grpId="0" nodeType="afterEffect">
                                  <p:stCondLst>
                                    <p:cond delay="0"/>
                                  </p:stCondLst>
                                  <p:childTnLst>
                                    <p:set>
                                      <p:cBhvr>
                                        <p:cTn id="15" dur="1" fill="hold">
                                          <p:stCondLst>
                                            <p:cond delay="999"/>
                                          </p:stCondLst>
                                        </p:cTn>
                                        <p:tgtEl>
                                          <p:spTgt spid="16"/>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0"/>
                                  </p:stCondLst>
                                  <p:childTnLst>
                                    <p:set>
                                      <p:cBhvr>
                                        <p:cTn id="18" dur="1" fill="hold">
                                          <p:stCondLst>
                                            <p:cond delay="999"/>
                                          </p:stCondLst>
                                        </p:cTn>
                                        <p:tgtEl>
                                          <p:spTgt spid="19"/>
                                        </p:tgtEl>
                                        <p:attrNameLst>
                                          <p:attrName>style.visibility</p:attrName>
                                        </p:attrNameLst>
                                      </p:cBhvr>
                                      <p:to>
                                        <p:strVal val="visible"/>
                                      </p:to>
                                    </p:set>
                                  </p:childTnLst>
                                </p:cTn>
                              </p:par>
                            </p:childTnLst>
                          </p:cTn>
                        </p:par>
                        <p:par>
                          <p:cTn id="19" fill="hold">
                            <p:stCondLst>
                              <p:cond delay="7000"/>
                            </p:stCondLst>
                            <p:childTnLst>
                              <p:par>
                                <p:cTn id="20" presetID="1" presetClass="entr" presetSubtype="0" fill="hold" grpId="0" nodeType="afterEffect">
                                  <p:stCondLst>
                                    <p:cond delay="0"/>
                                  </p:stCondLst>
                                  <p:childTnLst>
                                    <p:set>
                                      <p:cBhvr>
                                        <p:cTn id="21" dur="1" fill="hold">
                                          <p:stCondLst>
                                            <p:cond delay="999"/>
                                          </p:stCondLst>
                                        </p:cTn>
                                        <p:tgtEl>
                                          <p:spTgt spid="20"/>
                                        </p:tgtEl>
                                        <p:attrNameLst>
                                          <p:attrName>style.visibility</p:attrName>
                                        </p:attrNameLst>
                                      </p:cBhvr>
                                      <p:to>
                                        <p:strVal val="visible"/>
                                      </p:to>
                                    </p:set>
                                  </p:childTnLst>
                                </p:cTn>
                              </p:par>
                            </p:childTnLst>
                          </p:cTn>
                        </p:par>
                        <p:par>
                          <p:cTn id="22" fill="hold">
                            <p:stCondLst>
                              <p:cond delay="8000"/>
                            </p:stCondLst>
                            <p:childTnLst>
                              <p:par>
                                <p:cTn id="23" presetID="1" presetClass="entr" presetSubtype="0" fill="hold" grpId="0" nodeType="afterEffect">
                                  <p:stCondLst>
                                    <p:cond delay="0"/>
                                  </p:stCondLst>
                                  <p:childTnLst>
                                    <p:set>
                                      <p:cBhvr>
                                        <p:cTn id="24" dur="1" fill="hold">
                                          <p:stCondLst>
                                            <p:cond delay="999"/>
                                          </p:stCondLst>
                                        </p:cTn>
                                        <p:tgtEl>
                                          <p:spTgt spid="21"/>
                                        </p:tgtEl>
                                        <p:attrNameLst>
                                          <p:attrName>style.visibility</p:attrName>
                                        </p:attrNameLst>
                                      </p:cBhvr>
                                      <p:to>
                                        <p:strVal val="visible"/>
                                      </p:to>
                                    </p:set>
                                  </p:childTnLst>
                                </p:cTn>
                              </p:par>
                            </p:childTnLst>
                          </p:cTn>
                        </p:par>
                        <p:par>
                          <p:cTn id="25" fill="hold">
                            <p:stCondLst>
                              <p:cond delay="9000"/>
                            </p:stCondLst>
                            <p:childTnLst>
                              <p:par>
                                <p:cTn id="26" presetID="1" presetClass="entr" presetSubtype="0" fill="hold" grpId="0" nodeType="afterEffect">
                                  <p:stCondLst>
                                    <p:cond delay="0"/>
                                  </p:stCondLst>
                                  <p:childTnLst>
                                    <p:set>
                                      <p:cBhvr>
                                        <p:cTn id="27" dur="1" fill="hold">
                                          <p:stCondLst>
                                            <p:cond delay="999"/>
                                          </p:stCondLst>
                                        </p:cTn>
                                        <p:tgtEl>
                                          <p:spTgt spid="22"/>
                                        </p:tgtEl>
                                        <p:attrNameLst>
                                          <p:attrName>style.visibility</p:attrName>
                                        </p:attrNameLst>
                                      </p:cBhvr>
                                      <p:to>
                                        <p:strVal val="visible"/>
                                      </p:to>
                                    </p:set>
                                  </p:childTnLst>
                                </p:cTn>
                              </p:par>
                            </p:childTnLst>
                          </p:cTn>
                        </p:par>
                        <p:par>
                          <p:cTn id="28" fill="hold">
                            <p:stCondLst>
                              <p:cond delay="10000"/>
                            </p:stCondLst>
                            <p:childTnLst>
                              <p:par>
                                <p:cTn id="29" presetID="1" presetClass="entr" presetSubtype="0" fill="hold" grpId="0" nodeType="afterEffect">
                                  <p:stCondLst>
                                    <p:cond delay="0"/>
                                  </p:stCondLst>
                                  <p:childTnLst>
                                    <p:set>
                                      <p:cBhvr>
                                        <p:cTn id="30" dur="1" fill="hold">
                                          <p:stCondLst>
                                            <p:cond delay="999"/>
                                          </p:stCondLst>
                                        </p:cTn>
                                        <p:tgtEl>
                                          <p:spTgt spid="23"/>
                                        </p:tgtEl>
                                        <p:attrNameLst>
                                          <p:attrName>style.visibility</p:attrName>
                                        </p:attrNameLst>
                                      </p:cBhvr>
                                      <p:to>
                                        <p:strVal val="visible"/>
                                      </p:to>
                                    </p:set>
                                  </p:childTnLst>
                                </p:cTn>
                              </p:par>
                            </p:childTnLst>
                          </p:cTn>
                        </p:par>
                        <p:par>
                          <p:cTn id="31" fill="hold">
                            <p:stCondLst>
                              <p:cond delay="11000"/>
                            </p:stCondLst>
                            <p:childTnLst>
                              <p:par>
                                <p:cTn id="32" presetID="1" presetClass="entr" presetSubtype="0" fill="hold" grpId="0" nodeType="afterEffect">
                                  <p:stCondLst>
                                    <p:cond delay="0"/>
                                  </p:stCondLst>
                                  <p:childTnLst>
                                    <p:set>
                                      <p:cBhvr>
                                        <p:cTn id="33" dur="1" fill="hold">
                                          <p:stCondLst>
                                            <p:cond delay="999"/>
                                          </p:stCondLst>
                                        </p:cTn>
                                        <p:tgtEl>
                                          <p:spTgt spid="24"/>
                                        </p:tgtEl>
                                        <p:attrNameLst>
                                          <p:attrName>style.visibility</p:attrName>
                                        </p:attrNameLst>
                                      </p:cBhvr>
                                      <p:to>
                                        <p:strVal val="visible"/>
                                      </p:to>
                                    </p:set>
                                  </p:childTnLst>
                                </p:cTn>
                              </p:par>
                            </p:childTnLst>
                          </p:cTn>
                        </p:par>
                        <p:par>
                          <p:cTn id="34" fill="hold">
                            <p:stCondLst>
                              <p:cond delay="12000"/>
                            </p:stCondLst>
                            <p:childTnLst>
                              <p:par>
                                <p:cTn id="35" presetID="1" presetClass="entr" presetSubtype="0" fill="hold" grpId="0" nodeType="afterEffect">
                                  <p:stCondLst>
                                    <p:cond delay="0"/>
                                  </p:stCondLst>
                                  <p:childTnLst>
                                    <p:set>
                                      <p:cBhvr>
                                        <p:cTn id="36" dur="1" fill="hold">
                                          <p:stCondLst>
                                            <p:cond delay="999"/>
                                          </p:stCondLst>
                                        </p:cTn>
                                        <p:tgtEl>
                                          <p:spTgt spid="25"/>
                                        </p:tgtEl>
                                        <p:attrNameLst>
                                          <p:attrName>style.visibility</p:attrName>
                                        </p:attrNameLst>
                                      </p:cBhvr>
                                      <p:to>
                                        <p:strVal val="visible"/>
                                      </p:to>
                                    </p:set>
                                  </p:childTnLst>
                                </p:cTn>
                              </p:par>
                            </p:childTnLst>
                          </p:cTn>
                        </p:par>
                        <p:par>
                          <p:cTn id="37" fill="hold">
                            <p:stCondLst>
                              <p:cond delay="13000"/>
                            </p:stCondLst>
                            <p:childTnLst>
                              <p:par>
                                <p:cTn id="38" presetID="1" presetClass="entr" presetSubtype="0" fill="hold" grpId="0" nodeType="afterEffect">
                                  <p:stCondLst>
                                    <p:cond delay="0"/>
                                  </p:stCondLst>
                                  <p:childTnLst>
                                    <p:set>
                                      <p:cBhvr>
                                        <p:cTn id="39" dur="1" fill="hold">
                                          <p:stCondLst>
                                            <p:cond delay="999"/>
                                          </p:stCondLst>
                                        </p:cTn>
                                        <p:tgtEl>
                                          <p:spTgt spid="26"/>
                                        </p:tgtEl>
                                        <p:attrNameLst>
                                          <p:attrName>style.visibility</p:attrName>
                                        </p:attrNameLst>
                                      </p:cBhvr>
                                      <p:to>
                                        <p:strVal val="visible"/>
                                      </p:to>
                                    </p:set>
                                  </p:childTnLst>
                                </p:cTn>
                              </p:par>
                            </p:childTnLst>
                          </p:cTn>
                        </p:par>
                        <p:par>
                          <p:cTn id="40" fill="hold">
                            <p:stCondLst>
                              <p:cond delay="14000"/>
                            </p:stCondLst>
                            <p:childTnLst>
                              <p:par>
                                <p:cTn id="41" presetID="1" presetClass="entr" presetSubtype="0" fill="hold" grpId="0" nodeType="afterEffect">
                                  <p:stCondLst>
                                    <p:cond delay="0"/>
                                  </p:stCondLst>
                                  <p:childTnLst>
                                    <p:set>
                                      <p:cBhvr>
                                        <p:cTn id="42" dur="1" fill="hold">
                                          <p:stCondLst>
                                            <p:cond delay="999"/>
                                          </p:stCondLst>
                                        </p:cTn>
                                        <p:tgtEl>
                                          <p:spTgt spid="27"/>
                                        </p:tgtEl>
                                        <p:attrNameLst>
                                          <p:attrName>style.visibility</p:attrName>
                                        </p:attrNameLst>
                                      </p:cBhvr>
                                      <p:to>
                                        <p:strVal val="visible"/>
                                      </p:to>
                                    </p:set>
                                  </p:childTnLst>
                                </p:cTn>
                              </p:par>
                            </p:childTnLst>
                          </p:cTn>
                        </p:par>
                        <p:par>
                          <p:cTn id="43" fill="hold">
                            <p:stCondLst>
                              <p:cond delay="15000"/>
                            </p:stCondLst>
                            <p:childTnLst>
                              <p:par>
                                <p:cTn id="44" presetID="1" presetClass="entr" presetSubtype="0" fill="hold" grpId="0" nodeType="afterEffect">
                                  <p:stCondLst>
                                    <p:cond delay="0"/>
                                  </p:stCondLst>
                                  <p:childTnLst>
                                    <p:set>
                                      <p:cBhvr>
                                        <p:cTn id="45" dur="1" fill="hold">
                                          <p:stCondLst>
                                            <p:cond delay="999"/>
                                          </p:stCondLst>
                                        </p:cTn>
                                        <p:tgtEl>
                                          <p:spTgt spid="28"/>
                                        </p:tgtEl>
                                        <p:attrNameLst>
                                          <p:attrName>style.visibility</p:attrName>
                                        </p:attrNameLst>
                                      </p:cBhvr>
                                      <p:to>
                                        <p:strVal val="visible"/>
                                      </p:to>
                                    </p:set>
                                  </p:childTnLst>
                                </p:cTn>
                              </p:par>
                            </p:childTnLst>
                          </p:cTn>
                        </p:par>
                        <p:par>
                          <p:cTn id="46" fill="hold">
                            <p:stCondLst>
                              <p:cond delay="16000"/>
                            </p:stCondLst>
                            <p:childTnLst>
                              <p:par>
                                <p:cTn id="47" presetID="1" presetClass="entr" presetSubtype="0" fill="hold" grpId="0" nodeType="afterEffect">
                                  <p:stCondLst>
                                    <p:cond delay="0"/>
                                  </p:stCondLst>
                                  <p:childTnLst>
                                    <p:set>
                                      <p:cBhvr>
                                        <p:cTn id="48" dur="1" fill="hold">
                                          <p:stCondLst>
                                            <p:cond delay="999"/>
                                          </p:stCondLst>
                                        </p:cTn>
                                        <p:tgtEl>
                                          <p:spTgt spid="29"/>
                                        </p:tgtEl>
                                        <p:attrNameLst>
                                          <p:attrName>style.visibility</p:attrName>
                                        </p:attrNameLst>
                                      </p:cBhvr>
                                      <p:to>
                                        <p:strVal val="visible"/>
                                      </p:to>
                                    </p:set>
                                  </p:childTnLst>
                                </p:cTn>
                              </p:par>
                            </p:childTnLst>
                          </p:cTn>
                        </p:par>
                        <p:par>
                          <p:cTn id="49" fill="hold">
                            <p:stCondLst>
                              <p:cond delay="17000"/>
                            </p:stCondLst>
                            <p:childTnLst>
                              <p:par>
                                <p:cTn id="50" presetID="1" presetClass="entr" presetSubtype="0" fill="hold" grpId="0" nodeType="afterEffect">
                                  <p:stCondLst>
                                    <p:cond delay="0"/>
                                  </p:stCondLst>
                                  <p:childTnLst>
                                    <p:set>
                                      <p:cBhvr>
                                        <p:cTn id="51" dur="1" fill="hold">
                                          <p:stCondLst>
                                            <p:cond delay="999"/>
                                          </p:stCondLst>
                                        </p:cTn>
                                        <p:tgtEl>
                                          <p:spTgt spid="30"/>
                                        </p:tgtEl>
                                        <p:attrNameLst>
                                          <p:attrName>style.visibility</p:attrName>
                                        </p:attrNameLst>
                                      </p:cBhvr>
                                      <p:to>
                                        <p:strVal val="visible"/>
                                      </p:to>
                                    </p:set>
                                  </p:childTnLst>
                                </p:cTn>
                              </p:par>
                            </p:childTnLst>
                          </p:cTn>
                        </p:par>
                        <p:par>
                          <p:cTn id="52" fill="hold">
                            <p:stCondLst>
                              <p:cond delay="18000"/>
                            </p:stCondLst>
                            <p:childTnLst>
                              <p:par>
                                <p:cTn id="53" presetID="1" presetClass="entr" presetSubtype="0" fill="hold" grpId="0" nodeType="afterEffect">
                                  <p:stCondLst>
                                    <p:cond delay="0"/>
                                  </p:stCondLst>
                                  <p:childTnLst>
                                    <p:set>
                                      <p:cBhvr>
                                        <p:cTn id="54" dur="1" fill="hold">
                                          <p:stCondLst>
                                            <p:cond delay="999"/>
                                          </p:stCondLst>
                                        </p:cTn>
                                        <p:tgtEl>
                                          <p:spTgt spid="31"/>
                                        </p:tgtEl>
                                        <p:attrNameLst>
                                          <p:attrName>style.visibility</p:attrName>
                                        </p:attrNameLst>
                                      </p:cBhvr>
                                      <p:to>
                                        <p:strVal val="visible"/>
                                      </p:to>
                                    </p:set>
                                  </p:childTnLst>
                                </p:cTn>
                              </p:par>
                            </p:childTnLst>
                          </p:cTn>
                        </p:par>
                        <p:par>
                          <p:cTn id="55" fill="hold">
                            <p:stCondLst>
                              <p:cond delay="19000"/>
                            </p:stCondLst>
                            <p:childTnLst>
                              <p:par>
                                <p:cTn id="56" presetID="1" presetClass="entr" presetSubtype="0" fill="hold" grpId="0" nodeType="afterEffect">
                                  <p:stCondLst>
                                    <p:cond delay="0"/>
                                  </p:stCondLst>
                                  <p:childTnLst>
                                    <p:set>
                                      <p:cBhvr>
                                        <p:cTn id="57" dur="1" fill="hold">
                                          <p:stCondLst>
                                            <p:cond delay="999"/>
                                          </p:stCondLst>
                                        </p:cTn>
                                        <p:tgtEl>
                                          <p:spTgt spid="32"/>
                                        </p:tgtEl>
                                        <p:attrNameLst>
                                          <p:attrName>style.visibility</p:attrName>
                                        </p:attrNameLst>
                                      </p:cBhvr>
                                      <p:to>
                                        <p:strVal val="visible"/>
                                      </p:to>
                                    </p:set>
                                  </p:childTnLst>
                                </p:cTn>
                              </p:par>
                            </p:childTnLst>
                          </p:cTn>
                        </p:par>
                        <p:par>
                          <p:cTn id="58" fill="hold">
                            <p:stCondLst>
                              <p:cond delay="20000"/>
                            </p:stCondLst>
                            <p:childTnLst>
                              <p:par>
                                <p:cTn id="59" presetID="1" presetClass="entr" presetSubtype="0" fill="hold" grpId="0" nodeType="afterEffect">
                                  <p:stCondLst>
                                    <p:cond delay="0"/>
                                  </p:stCondLst>
                                  <p:childTnLst>
                                    <p:set>
                                      <p:cBhvr>
                                        <p:cTn id="60" dur="1" fill="hold">
                                          <p:stCondLst>
                                            <p:cond delay="999"/>
                                          </p:stCondLst>
                                        </p:cTn>
                                        <p:tgtEl>
                                          <p:spTgt spid="33"/>
                                        </p:tgtEl>
                                        <p:attrNameLst>
                                          <p:attrName>style.visibility</p:attrName>
                                        </p:attrNameLst>
                                      </p:cBhvr>
                                      <p:to>
                                        <p:strVal val="visible"/>
                                      </p:to>
                                    </p:set>
                                  </p:childTnLst>
                                </p:cTn>
                              </p:par>
                            </p:childTnLst>
                          </p:cTn>
                        </p:par>
                        <p:par>
                          <p:cTn id="61" fill="hold">
                            <p:stCondLst>
                              <p:cond delay="21000"/>
                            </p:stCondLst>
                            <p:childTnLst>
                              <p:par>
                                <p:cTn id="62" presetID="1" presetClass="entr" presetSubtype="0" fill="hold" grpId="0" nodeType="afterEffect">
                                  <p:stCondLst>
                                    <p:cond delay="0"/>
                                  </p:stCondLst>
                                  <p:childTnLst>
                                    <p:set>
                                      <p:cBhvr>
                                        <p:cTn id="63" dur="1" fill="hold">
                                          <p:stCondLst>
                                            <p:cond delay="999"/>
                                          </p:stCondLst>
                                        </p:cTn>
                                        <p:tgtEl>
                                          <p:spTgt spid="34"/>
                                        </p:tgtEl>
                                        <p:attrNameLst>
                                          <p:attrName>style.visibility</p:attrName>
                                        </p:attrNameLst>
                                      </p:cBhvr>
                                      <p:to>
                                        <p:strVal val="visible"/>
                                      </p:to>
                                    </p:set>
                                  </p:childTnLst>
                                </p:cTn>
                              </p:par>
                            </p:childTnLst>
                          </p:cTn>
                        </p:par>
                        <p:par>
                          <p:cTn id="64" fill="hold">
                            <p:stCondLst>
                              <p:cond delay="22000"/>
                            </p:stCondLst>
                            <p:childTnLst>
                              <p:par>
                                <p:cTn id="65" presetID="1" presetClass="entr" presetSubtype="0" fill="hold" grpId="0" nodeType="afterEffect">
                                  <p:stCondLst>
                                    <p:cond delay="0"/>
                                  </p:stCondLst>
                                  <p:childTnLst>
                                    <p:set>
                                      <p:cBhvr>
                                        <p:cTn id="66" dur="1" fill="hold">
                                          <p:stCondLst>
                                            <p:cond delay="999"/>
                                          </p:stCondLst>
                                        </p:cTn>
                                        <p:tgtEl>
                                          <p:spTgt spid="35"/>
                                        </p:tgtEl>
                                        <p:attrNameLst>
                                          <p:attrName>style.visibility</p:attrName>
                                        </p:attrNameLst>
                                      </p:cBhvr>
                                      <p:to>
                                        <p:strVal val="visible"/>
                                      </p:to>
                                    </p:set>
                                  </p:childTnLst>
                                </p:cTn>
                              </p:par>
                            </p:childTnLst>
                          </p:cTn>
                        </p:par>
                        <p:par>
                          <p:cTn id="67" fill="hold">
                            <p:stCondLst>
                              <p:cond delay="23000"/>
                            </p:stCondLst>
                            <p:childTnLst>
                              <p:par>
                                <p:cTn id="68" presetID="1" presetClass="entr" presetSubtype="0" fill="hold" grpId="0" nodeType="afterEffect">
                                  <p:stCondLst>
                                    <p:cond delay="0"/>
                                  </p:stCondLst>
                                  <p:childTnLst>
                                    <p:set>
                                      <p:cBhvr>
                                        <p:cTn id="69" dur="1" fill="hold">
                                          <p:stCondLst>
                                            <p:cond delay="999"/>
                                          </p:stCondLst>
                                        </p:cTn>
                                        <p:tgtEl>
                                          <p:spTgt spid="36"/>
                                        </p:tgtEl>
                                        <p:attrNameLst>
                                          <p:attrName>style.visibility</p:attrName>
                                        </p:attrNameLst>
                                      </p:cBhvr>
                                      <p:to>
                                        <p:strVal val="visible"/>
                                      </p:to>
                                    </p:set>
                                  </p:childTnLst>
                                </p:cTn>
                              </p:par>
                            </p:childTnLst>
                          </p:cTn>
                        </p:par>
                        <p:par>
                          <p:cTn id="70" fill="hold">
                            <p:stCondLst>
                              <p:cond delay="24000"/>
                            </p:stCondLst>
                            <p:childTnLst>
                              <p:par>
                                <p:cTn id="71" presetID="1" presetClass="entr" presetSubtype="0" fill="hold" grpId="0" nodeType="afterEffect">
                                  <p:stCondLst>
                                    <p:cond delay="0"/>
                                  </p:stCondLst>
                                  <p:childTnLst>
                                    <p:set>
                                      <p:cBhvr>
                                        <p:cTn id="72" dur="1" fill="hold">
                                          <p:stCondLst>
                                            <p:cond delay="999"/>
                                          </p:stCondLst>
                                        </p:cTn>
                                        <p:tgtEl>
                                          <p:spTgt spid="37"/>
                                        </p:tgtEl>
                                        <p:attrNameLst>
                                          <p:attrName>style.visibility</p:attrName>
                                        </p:attrNameLst>
                                      </p:cBhvr>
                                      <p:to>
                                        <p:strVal val="visible"/>
                                      </p:to>
                                    </p:set>
                                  </p:childTnLst>
                                </p:cTn>
                              </p:par>
                            </p:childTnLst>
                          </p:cTn>
                        </p:par>
                        <p:par>
                          <p:cTn id="73" fill="hold">
                            <p:stCondLst>
                              <p:cond delay="25000"/>
                            </p:stCondLst>
                            <p:childTnLst>
                              <p:par>
                                <p:cTn id="74" presetID="1" presetClass="entr" presetSubtype="0" fill="hold" grpId="0" nodeType="afterEffect">
                                  <p:stCondLst>
                                    <p:cond delay="0"/>
                                  </p:stCondLst>
                                  <p:childTnLst>
                                    <p:set>
                                      <p:cBhvr>
                                        <p:cTn id="75" dur="1" fill="hold">
                                          <p:stCondLst>
                                            <p:cond delay="999"/>
                                          </p:stCondLst>
                                        </p:cTn>
                                        <p:tgtEl>
                                          <p:spTgt spid="38"/>
                                        </p:tgtEl>
                                        <p:attrNameLst>
                                          <p:attrName>style.visibility</p:attrName>
                                        </p:attrNameLst>
                                      </p:cBhvr>
                                      <p:to>
                                        <p:strVal val="visible"/>
                                      </p:to>
                                    </p:set>
                                  </p:childTnLst>
                                </p:cTn>
                              </p:par>
                            </p:childTnLst>
                          </p:cTn>
                        </p:par>
                        <p:par>
                          <p:cTn id="76" fill="hold">
                            <p:stCondLst>
                              <p:cond delay="26000"/>
                            </p:stCondLst>
                            <p:childTnLst>
                              <p:par>
                                <p:cTn id="77" presetID="1" presetClass="entr" presetSubtype="0" fill="hold" grpId="0" nodeType="afterEffect">
                                  <p:stCondLst>
                                    <p:cond delay="0"/>
                                  </p:stCondLst>
                                  <p:childTnLst>
                                    <p:set>
                                      <p:cBhvr>
                                        <p:cTn id="78" dur="1" fill="hold">
                                          <p:stCondLst>
                                            <p:cond delay="999"/>
                                          </p:stCondLst>
                                        </p:cTn>
                                        <p:tgtEl>
                                          <p:spTgt spid="39"/>
                                        </p:tgtEl>
                                        <p:attrNameLst>
                                          <p:attrName>style.visibility</p:attrName>
                                        </p:attrNameLst>
                                      </p:cBhvr>
                                      <p:to>
                                        <p:strVal val="visible"/>
                                      </p:to>
                                    </p:set>
                                  </p:childTnLst>
                                </p:cTn>
                              </p:par>
                            </p:childTnLst>
                          </p:cTn>
                        </p:par>
                        <p:par>
                          <p:cTn id="79" fill="hold">
                            <p:stCondLst>
                              <p:cond delay="27000"/>
                            </p:stCondLst>
                            <p:childTnLst>
                              <p:par>
                                <p:cTn id="80" presetID="1" presetClass="entr" presetSubtype="0" fill="hold" grpId="0" nodeType="afterEffect">
                                  <p:stCondLst>
                                    <p:cond delay="0"/>
                                  </p:stCondLst>
                                  <p:childTnLst>
                                    <p:set>
                                      <p:cBhvr>
                                        <p:cTn id="81" dur="1" fill="hold">
                                          <p:stCondLst>
                                            <p:cond delay="999"/>
                                          </p:stCondLst>
                                        </p:cTn>
                                        <p:tgtEl>
                                          <p:spTgt spid="40"/>
                                        </p:tgtEl>
                                        <p:attrNameLst>
                                          <p:attrName>style.visibility</p:attrName>
                                        </p:attrNameLst>
                                      </p:cBhvr>
                                      <p:to>
                                        <p:strVal val="visible"/>
                                      </p:to>
                                    </p:set>
                                  </p:childTnLst>
                                </p:cTn>
                              </p:par>
                            </p:childTnLst>
                          </p:cTn>
                        </p:par>
                        <p:par>
                          <p:cTn id="82" fill="hold">
                            <p:stCondLst>
                              <p:cond delay="28000"/>
                            </p:stCondLst>
                            <p:childTnLst>
                              <p:par>
                                <p:cTn id="83" presetID="1" presetClass="entr" presetSubtype="0" fill="hold" grpId="0" nodeType="afterEffect">
                                  <p:stCondLst>
                                    <p:cond delay="0"/>
                                  </p:stCondLst>
                                  <p:childTnLst>
                                    <p:set>
                                      <p:cBhvr>
                                        <p:cTn id="84" dur="1" fill="hold">
                                          <p:stCondLst>
                                            <p:cond delay="999"/>
                                          </p:stCondLst>
                                        </p:cTn>
                                        <p:tgtEl>
                                          <p:spTgt spid="41"/>
                                        </p:tgtEl>
                                        <p:attrNameLst>
                                          <p:attrName>style.visibility</p:attrName>
                                        </p:attrNameLst>
                                      </p:cBhvr>
                                      <p:to>
                                        <p:strVal val="visible"/>
                                      </p:to>
                                    </p:set>
                                  </p:childTnLst>
                                </p:cTn>
                              </p:par>
                            </p:childTnLst>
                          </p:cTn>
                        </p:par>
                        <p:par>
                          <p:cTn id="85" fill="hold">
                            <p:stCondLst>
                              <p:cond delay="29000"/>
                            </p:stCondLst>
                            <p:childTnLst>
                              <p:par>
                                <p:cTn id="86" presetID="1" presetClass="entr" presetSubtype="0" fill="hold" grpId="0" nodeType="afterEffect">
                                  <p:stCondLst>
                                    <p:cond delay="0"/>
                                  </p:stCondLst>
                                  <p:childTnLst>
                                    <p:set>
                                      <p:cBhvr>
                                        <p:cTn id="87" dur="1" fill="hold">
                                          <p:stCondLst>
                                            <p:cond delay="999"/>
                                          </p:stCondLst>
                                        </p:cTn>
                                        <p:tgtEl>
                                          <p:spTgt spid="42"/>
                                        </p:tgtEl>
                                        <p:attrNameLst>
                                          <p:attrName>style.visibility</p:attrName>
                                        </p:attrNameLst>
                                      </p:cBhvr>
                                      <p:to>
                                        <p:strVal val="visible"/>
                                      </p:to>
                                    </p:set>
                                  </p:childTnLst>
                                </p:cTn>
                              </p:par>
                            </p:childTnLst>
                          </p:cTn>
                        </p:par>
                        <p:par>
                          <p:cTn id="88" fill="hold">
                            <p:stCondLst>
                              <p:cond delay="30000"/>
                            </p:stCondLst>
                            <p:childTnLst>
                              <p:par>
                                <p:cTn id="89" presetID="1" presetClass="entr" presetSubtype="0" fill="hold" grpId="0" nodeType="afterEffect">
                                  <p:stCondLst>
                                    <p:cond delay="0"/>
                                  </p:stCondLst>
                                  <p:childTnLst>
                                    <p:set>
                                      <p:cBhvr>
                                        <p:cTn id="90" dur="1" fill="hold">
                                          <p:stCondLst>
                                            <p:cond delay="999"/>
                                          </p:stCondLst>
                                        </p:cTn>
                                        <p:tgtEl>
                                          <p:spTgt spid="43"/>
                                        </p:tgtEl>
                                        <p:attrNameLst>
                                          <p:attrName>style.visibility</p:attrName>
                                        </p:attrNameLst>
                                      </p:cBhvr>
                                      <p:to>
                                        <p:strVal val="visible"/>
                                      </p:to>
                                    </p:set>
                                  </p:childTnLst>
                                </p:cTn>
                              </p:par>
                            </p:childTnLst>
                          </p:cTn>
                        </p:par>
                        <p:par>
                          <p:cTn id="91" fill="hold">
                            <p:stCondLst>
                              <p:cond delay="31000"/>
                            </p:stCondLst>
                            <p:childTnLst>
                              <p:par>
                                <p:cTn id="92" presetID="1" presetClass="entr" presetSubtype="0" fill="hold" grpId="0" nodeType="afterEffect">
                                  <p:stCondLst>
                                    <p:cond delay="0"/>
                                  </p:stCondLst>
                                  <p:childTnLst>
                                    <p:set>
                                      <p:cBhvr>
                                        <p:cTn id="93" dur="1" fill="hold">
                                          <p:stCondLst>
                                            <p:cond delay="999"/>
                                          </p:stCondLst>
                                        </p:cTn>
                                        <p:tgtEl>
                                          <p:spTgt spid="44"/>
                                        </p:tgtEl>
                                        <p:attrNameLst>
                                          <p:attrName>style.visibility</p:attrName>
                                        </p:attrNameLst>
                                      </p:cBhvr>
                                      <p:to>
                                        <p:strVal val="visible"/>
                                      </p:to>
                                    </p:set>
                                  </p:childTnLst>
                                </p:cTn>
                              </p:par>
                            </p:childTnLst>
                          </p:cTn>
                        </p:par>
                        <p:par>
                          <p:cTn id="94" fill="hold">
                            <p:stCondLst>
                              <p:cond delay="32000"/>
                            </p:stCondLst>
                            <p:childTnLst>
                              <p:par>
                                <p:cTn id="95" presetID="1" presetClass="entr" presetSubtype="0" fill="hold" grpId="0" nodeType="afterEffect">
                                  <p:stCondLst>
                                    <p:cond delay="0"/>
                                  </p:stCondLst>
                                  <p:childTnLst>
                                    <p:set>
                                      <p:cBhvr>
                                        <p:cTn id="96" dur="1" fill="hold">
                                          <p:stCondLst>
                                            <p:cond delay="999"/>
                                          </p:stCondLst>
                                        </p:cTn>
                                        <p:tgtEl>
                                          <p:spTgt spid="45"/>
                                        </p:tgtEl>
                                        <p:attrNameLst>
                                          <p:attrName>style.visibility</p:attrName>
                                        </p:attrNameLst>
                                      </p:cBhvr>
                                      <p:to>
                                        <p:strVal val="visible"/>
                                      </p:to>
                                    </p:set>
                                  </p:childTnLst>
                                </p:cTn>
                              </p:par>
                            </p:childTnLst>
                          </p:cTn>
                        </p:par>
                        <p:par>
                          <p:cTn id="97" fill="hold">
                            <p:stCondLst>
                              <p:cond delay="33000"/>
                            </p:stCondLst>
                            <p:childTnLst>
                              <p:par>
                                <p:cTn id="98" presetID="1" presetClass="entr" presetSubtype="0" fill="hold" grpId="0" nodeType="afterEffect">
                                  <p:stCondLst>
                                    <p:cond delay="0"/>
                                  </p:stCondLst>
                                  <p:childTnLst>
                                    <p:set>
                                      <p:cBhvr>
                                        <p:cTn id="99" dur="1" fill="hold">
                                          <p:stCondLst>
                                            <p:cond delay="999"/>
                                          </p:stCondLst>
                                        </p:cTn>
                                        <p:tgtEl>
                                          <p:spTgt spid="46"/>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2" name="alarm clock.wav"/>
                                        </p:tgtEl>
                                      </p:cMediaNode>
                                    </p:audio>
                                  </p:subTnLst>
                                </p:cTn>
                              </p:par>
                              <p:par>
                                <p:cTn id="100" presetID="10" presetClass="exit" presetSubtype="0" fill="hold" grpId="1" nodeType="withEffect">
                                  <p:stCondLst>
                                    <p:cond delay="0"/>
                                  </p:stCondLst>
                                  <p:childTnLst>
                                    <p:animEffect transition="out" filter="fade">
                                      <p:cBhvr>
                                        <p:cTn id="101" dur="500"/>
                                        <p:tgtEl>
                                          <p:spTgt spid="46"/>
                                        </p:tgtEl>
                                      </p:cBhvr>
                                    </p:animEffect>
                                    <p:set>
                                      <p:cBhvr>
                                        <p:cTn id="102" dur="1" fill="hold">
                                          <p:stCondLst>
                                            <p:cond delay="499"/>
                                          </p:stCondLst>
                                        </p:cTn>
                                        <p:tgtEl>
                                          <p:spTgt spid="46"/>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11"/>
                                        </p:tgtEl>
                                      </p:cBhvr>
                                    </p:animEffect>
                                    <p:set>
                                      <p:cBhvr>
                                        <p:cTn id="105" dur="1" fill="hold">
                                          <p:stCondLst>
                                            <p:cond delay="499"/>
                                          </p:stCondLst>
                                        </p:cTn>
                                        <p:tgtEl>
                                          <p:spTgt spid="11"/>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12"/>
                                        </p:tgtEl>
                                      </p:cBhvr>
                                    </p:animEffect>
                                    <p:set>
                                      <p:cBhvr>
                                        <p:cTn id="108" dur="1" fill="hold">
                                          <p:stCondLst>
                                            <p:cond delay="499"/>
                                          </p:stCondLst>
                                        </p:cTn>
                                        <p:tgtEl>
                                          <p:spTgt spid="12"/>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13"/>
                                        </p:tgtEl>
                                      </p:cBhvr>
                                    </p:animEffect>
                                    <p:set>
                                      <p:cBhvr>
                                        <p:cTn id="111" dur="1" fill="hold">
                                          <p:stCondLst>
                                            <p:cond delay="499"/>
                                          </p:stCondLst>
                                        </p:cTn>
                                        <p:tgtEl>
                                          <p:spTgt spid="13"/>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14"/>
                                        </p:tgtEl>
                                      </p:cBhvr>
                                    </p:animEffect>
                                    <p:set>
                                      <p:cBhvr>
                                        <p:cTn id="114" dur="1" fill="hold">
                                          <p:stCondLst>
                                            <p:cond delay="499"/>
                                          </p:stCondLst>
                                        </p:cTn>
                                        <p:tgtEl>
                                          <p:spTgt spid="14"/>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19"/>
                                        </p:tgtEl>
                                      </p:cBhvr>
                                    </p:animEffect>
                                    <p:set>
                                      <p:cBhvr>
                                        <p:cTn id="120" dur="1" fill="hold">
                                          <p:stCondLst>
                                            <p:cond delay="499"/>
                                          </p:stCondLst>
                                        </p:cTn>
                                        <p:tgtEl>
                                          <p:spTgt spid="19"/>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20"/>
                                        </p:tgtEl>
                                      </p:cBhvr>
                                    </p:animEffect>
                                    <p:set>
                                      <p:cBhvr>
                                        <p:cTn id="123" dur="1" fill="hold">
                                          <p:stCondLst>
                                            <p:cond delay="499"/>
                                          </p:stCondLst>
                                        </p:cTn>
                                        <p:tgtEl>
                                          <p:spTgt spid="20"/>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21"/>
                                        </p:tgtEl>
                                      </p:cBhvr>
                                    </p:animEffect>
                                    <p:set>
                                      <p:cBhvr>
                                        <p:cTn id="126" dur="1" fill="hold">
                                          <p:stCondLst>
                                            <p:cond delay="499"/>
                                          </p:stCondLst>
                                        </p:cTn>
                                        <p:tgtEl>
                                          <p:spTgt spid="21"/>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22"/>
                                        </p:tgtEl>
                                      </p:cBhvr>
                                    </p:animEffect>
                                    <p:set>
                                      <p:cBhvr>
                                        <p:cTn id="129" dur="1" fill="hold">
                                          <p:stCondLst>
                                            <p:cond delay="499"/>
                                          </p:stCondLst>
                                        </p:cTn>
                                        <p:tgtEl>
                                          <p:spTgt spid="22"/>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23"/>
                                        </p:tgtEl>
                                      </p:cBhvr>
                                    </p:animEffect>
                                    <p:set>
                                      <p:cBhvr>
                                        <p:cTn id="132" dur="1" fill="hold">
                                          <p:stCondLst>
                                            <p:cond delay="499"/>
                                          </p:stCondLst>
                                        </p:cTn>
                                        <p:tgtEl>
                                          <p:spTgt spid="23"/>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24"/>
                                        </p:tgtEl>
                                      </p:cBhvr>
                                    </p:animEffect>
                                    <p:set>
                                      <p:cBhvr>
                                        <p:cTn id="135" dur="1" fill="hold">
                                          <p:stCondLst>
                                            <p:cond delay="499"/>
                                          </p:stCondLst>
                                        </p:cTn>
                                        <p:tgtEl>
                                          <p:spTgt spid="24"/>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25"/>
                                        </p:tgtEl>
                                      </p:cBhvr>
                                    </p:animEffect>
                                    <p:set>
                                      <p:cBhvr>
                                        <p:cTn id="138" dur="1" fill="hold">
                                          <p:stCondLst>
                                            <p:cond delay="499"/>
                                          </p:stCondLst>
                                        </p:cTn>
                                        <p:tgtEl>
                                          <p:spTgt spid="25"/>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26"/>
                                        </p:tgtEl>
                                      </p:cBhvr>
                                    </p:animEffect>
                                    <p:set>
                                      <p:cBhvr>
                                        <p:cTn id="141" dur="1" fill="hold">
                                          <p:stCondLst>
                                            <p:cond delay="499"/>
                                          </p:stCondLst>
                                        </p:cTn>
                                        <p:tgtEl>
                                          <p:spTgt spid="26"/>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27"/>
                                        </p:tgtEl>
                                      </p:cBhvr>
                                    </p:animEffect>
                                    <p:set>
                                      <p:cBhvr>
                                        <p:cTn id="144" dur="1" fill="hold">
                                          <p:stCondLst>
                                            <p:cond delay="499"/>
                                          </p:stCondLst>
                                        </p:cTn>
                                        <p:tgtEl>
                                          <p:spTgt spid="27"/>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28"/>
                                        </p:tgtEl>
                                      </p:cBhvr>
                                    </p:animEffect>
                                    <p:set>
                                      <p:cBhvr>
                                        <p:cTn id="147" dur="1" fill="hold">
                                          <p:stCondLst>
                                            <p:cond delay="499"/>
                                          </p:stCondLst>
                                        </p:cTn>
                                        <p:tgtEl>
                                          <p:spTgt spid="28"/>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29"/>
                                        </p:tgtEl>
                                      </p:cBhvr>
                                    </p:animEffect>
                                    <p:set>
                                      <p:cBhvr>
                                        <p:cTn id="150" dur="1" fill="hold">
                                          <p:stCondLst>
                                            <p:cond delay="499"/>
                                          </p:stCondLst>
                                        </p:cTn>
                                        <p:tgtEl>
                                          <p:spTgt spid="29"/>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30"/>
                                        </p:tgtEl>
                                      </p:cBhvr>
                                    </p:animEffect>
                                    <p:set>
                                      <p:cBhvr>
                                        <p:cTn id="153" dur="1" fill="hold">
                                          <p:stCondLst>
                                            <p:cond delay="499"/>
                                          </p:stCondLst>
                                        </p:cTn>
                                        <p:tgtEl>
                                          <p:spTgt spid="30"/>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31"/>
                                        </p:tgtEl>
                                      </p:cBhvr>
                                    </p:animEffect>
                                    <p:set>
                                      <p:cBhvr>
                                        <p:cTn id="156" dur="1" fill="hold">
                                          <p:stCondLst>
                                            <p:cond delay="499"/>
                                          </p:stCondLst>
                                        </p:cTn>
                                        <p:tgtEl>
                                          <p:spTgt spid="31"/>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32"/>
                                        </p:tgtEl>
                                      </p:cBhvr>
                                    </p:animEffect>
                                    <p:set>
                                      <p:cBhvr>
                                        <p:cTn id="159" dur="1" fill="hold">
                                          <p:stCondLst>
                                            <p:cond delay="499"/>
                                          </p:stCondLst>
                                        </p:cTn>
                                        <p:tgtEl>
                                          <p:spTgt spid="32"/>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33"/>
                                        </p:tgtEl>
                                      </p:cBhvr>
                                    </p:animEffect>
                                    <p:set>
                                      <p:cBhvr>
                                        <p:cTn id="162" dur="1" fill="hold">
                                          <p:stCondLst>
                                            <p:cond delay="499"/>
                                          </p:stCondLst>
                                        </p:cTn>
                                        <p:tgtEl>
                                          <p:spTgt spid="33"/>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34"/>
                                        </p:tgtEl>
                                      </p:cBhvr>
                                    </p:animEffect>
                                    <p:set>
                                      <p:cBhvr>
                                        <p:cTn id="165" dur="1" fill="hold">
                                          <p:stCondLst>
                                            <p:cond delay="499"/>
                                          </p:stCondLst>
                                        </p:cTn>
                                        <p:tgtEl>
                                          <p:spTgt spid="34"/>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35"/>
                                        </p:tgtEl>
                                      </p:cBhvr>
                                    </p:animEffect>
                                    <p:set>
                                      <p:cBhvr>
                                        <p:cTn id="168" dur="1" fill="hold">
                                          <p:stCondLst>
                                            <p:cond delay="499"/>
                                          </p:stCondLst>
                                        </p:cTn>
                                        <p:tgtEl>
                                          <p:spTgt spid="35"/>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36"/>
                                        </p:tgtEl>
                                      </p:cBhvr>
                                    </p:animEffect>
                                    <p:set>
                                      <p:cBhvr>
                                        <p:cTn id="171" dur="1" fill="hold">
                                          <p:stCondLst>
                                            <p:cond delay="499"/>
                                          </p:stCondLst>
                                        </p:cTn>
                                        <p:tgtEl>
                                          <p:spTgt spid="36"/>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37"/>
                                        </p:tgtEl>
                                      </p:cBhvr>
                                    </p:animEffect>
                                    <p:set>
                                      <p:cBhvr>
                                        <p:cTn id="174" dur="1" fill="hold">
                                          <p:stCondLst>
                                            <p:cond delay="499"/>
                                          </p:stCondLst>
                                        </p:cTn>
                                        <p:tgtEl>
                                          <p:spTgt spid="37"/>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38"/>
                                        </p:tgtEl>
                                      </p:cBhvr>
                                    </p:animEffect>
                                    <p:set>
                                      <p:cBhvr>
                                        <p:cTn id="177" dur="1" fill="hold">
                                          <p:stCondLst>
                                            <p:cond delay="499"/>
                                          </p:stCondLst>
                                        </p:cTn>
                                        <p:tgtEl>
                                          <p:spTgt spid="38"/>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39"/>
                                        </p:tgtEl>
                                      </p:cBhvr>
                                    </p:animEffect>
                                    <p:set>
                                      <p:cBhvr>
                                        <p:cTn id="180" dur="1" fill="hold">
                                          <p:stCondLst>
                                            <p:cond delay="499"/>
                                          </p:stCondLst>
                                        </p:cTn>
                                        <p:tgtEl>
                                          <p:spTgt spid="39"/>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40"/>
                                        </p:tgtEl>
                                      </p:cBhvr>
                                    </p:animEffect>
                                    <p:set>
                                      <p:cBhvr>
                                        <p:cTn id="183" dur="1" fill="hold">
                                          <p:stCondLst>
                                            <p:cond delay="499"/>
                                          </p:stCondLst>
                                        </p:cTn>
                                        <p:tgtEl>
                                          <p:spTgt spid="40"/>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500"/>
                                        <p:tgtEl>
                                          <p:spTgt spid="41"/>
                                        </p:tgtEl>
                                      </p:cBhvr>
                                    </p:animEffect>
                                    <p:set>
                                      <p:cBhvr>
                                        <p:cTn id="186" dur="1" fill="hold">
                                          <p:stCondLst>
                                            <p:cond delay="499"/>
                                          </p:stCondLst>
                                        </p:cTn>
                                        <p:tgtEl>
                                          <p:spTgt spid="41"/>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500"/>
                                        <p:tgtEl>
                                          <p:spTgt spid="42"/>
                                        </p:tgtEl>
                                      </p:cBhvr>
                                    </p:animEffect>
                                    <p:set>
                                      <p:cBhvr>
                                        <p:cTn id="189" dur="1" fill="hold">
                                          <p:stCondLst>
                                            <p:cond delay="499"/>
                                          </p:stCondLst>
                                        </p:cTn>
                                        <p:tgtEl>
                                          <p:spTgt spid="42"/>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500"/>
                                        <p:tgtEl>
                                          <p:spTgt spid="43"/>
                                        </p:tgtEl>
                                      </p:cBhvr>
                                    </p:animEffect>
                                    <p:set>
                                      <p:cBhvr>
                                        <p:cTn id="192" dur="1" fill="hold">
                                          <p:stCondLst>
                                            <p:cond delay="499"/>
                                          </p:stCondLst>
                                        </p:cTn>
                                        <p:tgtEl>
                                          <p:spTgt spid="43"/>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500"/>
                                        <p:tgtEl>
                                          <p:spTgt spid="44"/>
                                        </p:tgtEl>
                                      </p:cBhvr>
                                    </p:animEffect>
                                    <p:set>
                                      <p:cBhvr>
                                        <p:cTn id="195" dur="1" fill="hold">
                                          <p:stCondLst>
                                            <p:cond delay="499"/>
                                          </p:stCondLst>
                                        </p:cTn>
                                        <p:tgtEl>
                                          <p:spTgt spid="44"/>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500"/>
                                        <p:tgtEl>
                                          <p:spTgt spid="45"/>
                                        </p:tgtEl>
                                      </p:cBhvr>
                                    </p:animEffect>
                                    <p:set>
                                      <p:cBhvr>
                                        <p:cTn id="198" dur="1" fill="hold">
                                          <p:stCondLst>
                                            <p:cond delay="499"/>
                                          </p:stCondLst>
                                        </p:cTn>
                                        <p:tgtEl>
                                          <p:spTgt spid="45"/>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42" presetClass="entr" presetSubtype="0" fill="hold" grpId="0" nodeType="clickEffect">
                                  <p:stCondLst>
                                    <p:cond delay="0"/>
                                  </p:stCondLst>
                                  <p:childTnLst>
                                    <p:set>
                                      <p:cBhvr>
                                        <p:cTn id="202" dur="1" fill="hold">
                                          <p:stCondLst>
                                            <p:cond delay="0"/>
                                          </p:stCondLst>
                                        </p:cTn>
                                        <p:tgtEl>
                                          <p:spTgt spid="5"/>
                                        </p:tgtEl>
                                        <p:attrNameLst>
                                          <p:attrName>style.visibility</p:attrName>
                                        </p:attrNameLst>
                                      </p:cBhvr>
                                      <p:to>
                                        <p:strVal val="visible"/>
                                      </p:to>
                                    </p:set>
                                    <p:animEffect transition="in" filter="fade">
                                      <p:cBhvr>
                                        <p:cTn id="203" dur="1000"/>
                                        <p:tgtEl>
                                          <p:spTgt spid="5"/>
                                        </p:tgtEl>
                                      </p:cBhvr>
                                    </p:animEffect>
                                    <p:anim calcmode="lin" valueType="num">
                                      <p:cBhvr>
                                        <p:cTn id="204" dur="1000" fill="hold"/>
                                        <p:tgtEl>
                                          <p:spTgt spid="5"/>
                                        </p:tgtEl>
                                        <p:attrNameLst>
                                          <p:attrName>ppt_x</p:attrName>
                                        </p:attrNameLst>
                                      </p:cBhvr>
                                      <p:tavLst>
                                        <p:tav tm="0">
                                          <p:val>
                                            <p:strVal val="#ppt_x"/>
                                          </p:val>
                                        </p:tav>
                                        <p:tav tm="100000">
                                          <p:val>
                                            <p:strVal val="#ppt_x"/>
                                          </p:val>
                                        </p:tav>
                                      </p:tavLst>
                                    </p:anim>
                                    <p:anim calcmode="lin" valueType="num">
                                      <p:cBhvr>
                                        <p:cTn id="205" dur="1000" fill="hold"/>
                                        <p:tgtEl>
                                          <p:spTgt spid="5"/>
                                        </p:tgtEl>
                                        <p:attrNameLst>
                                          <p:attrName>ppt_y</p:attrName>
                                        </p:attrNameLst>
                                      </p:cBhvr>
                                      <p:tavLst>
                                        <p:tav tm="0">
                                          <p:val>
                                            <p:strVal val="#ppt_y+.1"/>
                                          </p:val>
                                        </p:tav>
                                        <p:tav tm="100000">
                                          <p:val>
                                            <p:strVal val="#ppt_y"/>
                                          </p:val>
                                        </p:tav>
                                      </p:tavLst>
                                    </p:anim>
                                  </p:childTnLst>
                                </p:cTn>
                              </p:par>
                              <p:par>
                                <p:cTn id="206" presetID="10" presetClass="exit" presetSubtype="0" fill="hold" grpId="2" nodeType="withEffect">
                                  <p:stCondLst>
                                    <p:cond delay="0"/>
                                  </p:stCondLst>
                                  <p:childTnLst>
                                    <p:animEffect transition="out" filter="fade">
                                      <p:cBhvr>
                                        <p:cTn id="207" dur="500"/>
                                        <p:tgtEl>
                                          <p:spTgt spid="46"/>
                                        </p:tgtEl>
                                      </p:cBhvr>
                                    </p:animEffect>
                                    <p:set>
                                      <p:cBhvr>
                                        <p:cTn id="208"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9" restart="whenNotActive" fill="hold" evtFilter="cancelBubble" nodeType="interactiveSeq">
                <p:stCondLst>
                  <p:cond evt="onClick" delay="0">
                    <p:tgtEl>
                      <p:spTgt spid="17"/>
                    </p:tgtEl>
                  </p:cond>
                </p:stCondLst>
                <p:endSync evt="end" delay="0">
                  <p:rtn val="all"/>
                </p:endSync>
                <p:childTnLst>
                  <p:par>
                    <p:cTn id="210" fill="hold">
                      <p:stCondLst>
                        <p:cond delay="0"/>
                      </p:stCondLst>
                      <p:childTnLst>
                        <p:par>
                          <p:cTn id="211" fill="hold">
                            <p:stCondLst>
                              <p:cond delay="0"/>
                            </p:stCondLst>
                            <p:childTnLst>
                              <p:par>
                                <p:cTn id="212" presetID="10" presetClass="exit" presetSubtype="0" fill="hold" nodeType="clickEffect">
                                  <p:stCondLst>
                                    <p:cond delay="0"/>
                                  </p:stCondLst>
                                  <p:childTnLst>
                                    <p:animEffect transition="out" filter="fade">
                                      <p:cBhvr>
                                        <p:cTn id="213" dur="500"/>
                                        <p:tgtEl>
                                          <p:spTgt spid="3"/>
                                        </p:tgtEl>
                                      </p:cBhvr>
                                    </p:animEffect>
                                    <p:set>
                                      <p:cBhvr>
                                        <p:cTn id="214" dur="1" fill="hold">
                                          <p:stCondLst>
                                            <p:cond delay="499"/>
                                          </p:stCondLst>
                                        </p:cTn>
                                        <p:tgtEl>
                                          <p:spTgt spid="3"/>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500"/>
                                        <p:tgtEl>
                                          <p:spTgt spid="17"/>
                                        </p:tgtEl>
                                      </p:cBhvr>
                                    </p:animEffect>
                                    <p:set>
                                      <p:cBhvr>
                                        <p:cTn id="217" dur="1" fill="hold">
                                          <p:stCondLst>
                                            <p:cond delay="499"/>
                                          </p:stCondLst>
                                        </p:cTn>
                                        <p:tgtEl>
                                          <p:spTgt spid="17"/>
                                        </p:tgtEl>
                                        <p:attrNameLst>
                                          <p:attrName>style.visibility</p:attrName>
                                        </p:attrNameLst>
                                      </p:cBhvr>
                                      <p:to>
                                        <p:strVal val="hidden"/>
                                      </p:to>
                                    </p:set>
                                  </p:childTnLst>
                                </p:cTn>
                              </p:par>
                              <p:par>
                                <p:cTn id="218" presetID="10" presetClass="exit" presetSubtype="0" fill="hold" grpId="1" nodeType="withEffect">
                                  <p:stCondLst>
                                    <p:cond delay="0"/>
                                  </p:stCondLst>
                                  <p:childTnLst>
                                    <p:animEffect transition="out" filter="fade">
                                      <p:cBhvr>
                                        <p:cTn id="219" dur="500"/>
                                        <p:tgtEl>
                                          <p:spTgt spid="5"/>
                                        </p:tgtEl>
                                      </p:cBhvr>
                                    </p:animEffect>
                                    <p:set>
                                      <p:cBhvr>
                                        <p:cTn id="220" dur="1" fill="hold">
                                          <p:stCondLst>
                                            <p:cond delay="499"/>
                                          </p:stCondLst>
                                        </p:cTn>
                                        <p:tgtEl>
                                          <p:spTgt spid="5"/>
                                        </p:tgtEl>
                                        <p:attrNameLst>
                                          <p:attrName>style.visibility</p:attrName>
                                        </p:attrNameLst>
                                      </p:cBhvr>
                                      <p:to>
                                        <p:strVal val="hidden"/>
                                      </p:to>
                                    </p:set>
                                  </p:childTnLst>
                                </p:cTn>
                              </p:par>
                            </p:childTnLst>
                          </p:cTn>
                        </p:par>
                        <p:par>
                          <p:cTn id="221" fill="hold">
                            <p:stCondLst>
                              <p:cond delay="500"/>
                            </p:stCondLst>
                            <p:childTnLst>
                              <p:par>
                                <p:cTn id="222" presetID="10" presetClass="entr" presetSubtype="0" fill="hold" nodeType="afterEffect">
                                  <p:stCondLst>
                                    <p:cond delay="0"/>
                                  </p:stCondLst>
                                  <p:childTnLst>
                                    <p:set>
                                      <p:cBhvr>
                                        <p:cTn id="223" dur="1" fill="hold">
                                          <p:stCondLst>
                                            <p:cond delay="0"/>
                                          </p:stCondLst>
                                        </p:cTn>
                                        <p:tgtEl>
                                          <p:spTgt spid="18"/>
                                        </p:tgtEl>
                                        <p:attrNameLst>
                                          <p:attrName>style.visibility</p:attrName>
                                        </p:attrNameLst>
                                      </p:cBhvr>
                                      <p:to>
                                        <p:strVal val="visible"/>
                                      </p:to>
                                    </p:set>
                                    <p:animEffect transition="in" filter="fade">
                                      <p:cBhvr>
                                        <p:cTn id="224" dur="500"/>
                                        <p:tgtEl>
                                          <p:spTgt spid="18"/>
                                        </p:tgtEl>
                                      </p:cBhvr>
                                    </p:animEffect>
                                  </p:childTnLst>
                                </p:cTn>
                              </p:par>
                            </p:childTnLst>
                          </p:cTn>
                        </p:par>
                        <p:par>
                          <p:cTn id="225" fill="hold">
                            <p:stCondLst>
                              <p:cond delay="1000"/>
                            </p:stCondLst>
                            <p:childTnLst>
                              <p:par>
                                <p:cTn id="226" presetID="23" presetClass="entr" presetSubtype="32" fill="hold" grpId="0" nodeType="afterEffect">
                                  <p:stCondLst>
                                    <p:cond delay="0"/>
                                  </p:stCondLst>
                                  <p:childTnLst>
                                    <p:set>
                                      <p:cBhvr>
                                        <p:cTn id="227" dur="1" fill="hold">
                                          <p:stCondLst>
                                            <p:cond delay="0"/>
                                          </p:stCondLst>
                                        </p:cTn>
                                        <p:tgtEl>
                                          <p:spTgt spid="15"/>
                                        </p:tgtEl>
                                        <p:attrNameLst>
                                          <p:attrName>style.visibility</p:attrName>
                                        </p:attrNameLst>
                                      </p:cBhvr>
                                      <p:to>
                                        <p:strVal val="visible"/>
                                      </p:to>
                                    </p:set>
                                    <p:anim calcmode="lin" valueType="num">
                                      <p:cBhvr>
                                        <p:cTn id="228" dur="500" fill="hold"/>
                                        <p:tgtEl>
                                          <p:spTgt spid="15"/>
                                        </p:tgtEl>
                                        <p:attrNameLst>
                                          <p:attrName>ppt_w</p:attrName>
                                        </p:attrNameLst>
                                      </p:cBhvr>
                                      <p:tavLst>
                                        <p:tav tm="0">
                                          <p:val>
                                            <p:strVal val="4*#ppt_w"/>
                                          </p:val>
                                        </p:tav>
                                        <p:tav tm="100000">
                                          <p:val>
                                            <p:strVal val="#ppt_w"/>
                                          </p:val>
                                        </p:tav>
                                      </p:tavLst>
                                    </p:anim>
                                    <p:anim calcmode="lin" valueType="num">
                                      <p:cBhvr>
                                        <p:cTn id="229" dur="500" fill="hold"/>
                                        <p:tgtEl>
                                          <p:spTgt spid="15"/>
                                        </p:tgtEl>
                                        <p:attrNameLst>
                                          <p:attrName>ppt_h</p:attrName>
                                        </p:attrNameLst>
                                      </p:cBhvr>
                                      <p:tavLst>
                                        <p:tav tm="0">
                                          <p:val>
                                            <p:strVal val="4*#ppt_h"/>
                                          </p:val>
                                        </p:tav>
                                        <p:tav tm="100000">
                                          <p:val>
                                            <p:strVal val="#ppt_h"/>
                                          </p:val>
                                        </p:tav>
                                      </p:tavLst>
                                    </p:anim>
                                  </p:childTnLst>
                                </p:cTn>
                              </p:par>
                              <p:par>
                                <p:cTn id="230" presetID="21" presetClass="emph" presetSubtype="0" repeatCount="indefinite" fill="hold" grpId="1" nodeType="withEffect">
                                  <p:stCondLst>
                                    <p:cond delay="0"/>
                                  </p:stCondLst>
                                  <p:childTnLst>
                                    <p:animClr clrSpc="hsl" dir="cw">
                                      <p:cBhvr override="childStyle">
                                        <p:cTn id="231" dur="500" fill="hold"/>
                                        <p:tgtEl>
                                          <p:spTgt spid="15"/>
                                        </p:tgtEl>
                                        <p:attrNameLst>
                                          <p:attrName>style.color</p:attrName>
                                        </p:attrNameLst>
                                      </p:cBhvr>
                                      <p:by>
                                        <p:hsl h="7200000" s="0" l="0"/>
                                      </p:by>
                                    </p:animClr>
                                    <p:animClr clrSpc="hsl" dir="cw">
                                      <p:cBhvr>
                                        <p:cTn id="232" dur="500" fill="hold"/>
                                        <p:tgtEl>
                                          <p:spTgt spid="15"/>
                                        </p:tgtEl>
                                        <p:attrNameLst>
                                          <p:attrName>fillcolor</p:attrName>
                                        </p:attrNameLst>
                                      </p:cBhvr>
                                      <p:by>
                                        <p:hsl h="7200000" s="0" l="0"/>
                                      </p:by>
                                    </p:animClr>
                                    <p:animClr clrSpc="hsl" dir="cw">
                                      <p:cBhvr>
                                        <p:cTn id="233" dur="500" fill="hold"/>
                                        <p:tgtEl>
                                          <p:spTgt spid="15"/>
                                        </p:tgtEl>
                                        <p:attrNameLst>
                                          <p:attrName>stroke.color</p:attrName>
                                        </p:attrNameLst>
                                      </p:cBhvr>
                                      <p:by>
                                        <p:hsl h="7200000" s="0" l="0"/>
                                      </p:by>
                                    </p:animClr>
                                    <p:set>
                                      <p:cBhvr>
                                        <p:cTn id="234" dur="500" fill="hold"/>
                                        <p:tgtEl>
                                          <p:spTgt spid="15"/>
                                        </p:tgtEl>
                                        <p:attrNameLst>
                                          <p:attrName>fill.type</p:attrName>
                                        </p:attrNameLst>
                                      </p:cBhvr>
                                      <p:to>
                                        <p:strVal val="solid"/>
                                      </p:to>
                                    </p:set>
                                  </p:childTnLst>
                                  <p:subTnLst>
                                    <p:audio>
                                      <p:cMediaNode>
                                        <p:cTn display="0" masterRel="sameClick">
                                          <p:stCondLst>
                                            <p:cond evt="begin" delay="0">
                                              <p:tn val="23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childTnLst>
        </p:cTn>
      </p:par>
    </p:tnLst>
    <p:bldLst>
      <p:bldP spid="5" grpId="0" animBg="1"/>
      <p:bldP spid="5" grpId="1" animBg="1"/>
      <p:bldP spid="15" grpId="0"/>
      <p:bldP spid="15" grpId="1"/>
      <p:bldP spid="11" grpId="0" animBg="1"/>
      <p:bldP spid="12" grpId="0" animBg="1"/>
      <p:bldP spid="12" grpId="1" animBg="1"/>
      <p:bldP spid="13" grpId="0" animBg="1"/>
      <p:bldP spid="13" grpId="1" animBg="1"/>
      <p:bldP spid="14" grpId="0" animBg="1"/>
      <p:bldP spid="14" grpId="1" animBg="1"/>
      <p:bldP spid="16" grpId="0" animBg="1"/>
      <p:bldP spid="16"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6"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8" name="Picture 224" descr="100+ Hình nền Slide đẹp 20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702" y="-5420344"/>
            <a:ext cx="16325850" cy="1143000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C:\Users\Administrator\Desktop\微立体创业计划\0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524" y="1026228"/>
            <a:ext cx="1967244" cy="196758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858" y="894559"/>
            <a:ext cx="2230535" cy="2230922"/>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grpSp>
        <p:nvGrpSpPr>
          <p:cNvPr id="2" name="组合 124"/>
          <p:cNvGrpSpPr/>
          <p:nvPr/>
        </p:nvGrpSpPr>
        <p:grpSpPr>
          <a:xfrm>
            <a:off x="6568439" y="4391649"/>
            <a:ext cx="1026023" cy="1026201"/>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27" name="椭圆 12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smtClean="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3" name="组合 127"/>
          <p:cNvGrpSpPr/>
          <p:nvPr/>
        </p:nvGrpSpPr>
        <p:grpSpPr>
          <a:xfrm>
            <a:off x="4731047" y="4652538"/>
            <a:ext cx="538351" cy="538444"/>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0" name="椭圆 129"/>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smtClean="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4" name="组合 130"/>
          <p:cNvGrpSpPr/>
          <p:nvPr/>
        </p:nvGrpSpPr>
        <p:grpSpPr>
          <a:xfrm>
            <a:off x="5436689" y="4921761"/>
            <a:ext cx="746998" cy="747128"/>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smtClean="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5" name="组合 133"/>
          <p:cNvGrpSpPr/>
          <p:nvPr/>
        </p:nvGrpSpPr>
        <p:grpSpPr>
          <a:xfrm>
            <a:off x="7758789" y="4731882"/>
            <a:ext cx="540868" cy="540962"/>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smtClean="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6" name="组合 136"/>
          <p:cNvGrpSpPr/>
          <p:nvPr/>
        </p:nvGrpSpPr>
        <p:grpSpPr>
          <a:xfrm>
            <a:off x="766439" y="5040489"/>
            <a:ext cx="588755" cy="588857"/>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9" name="椭圆 138"/>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smtClean="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7" name="组合 139"/>
          <p:cNvGrpSpPr/>
          <p:nvPr/>
        </p:nvGrpSpPr>
        <p:grpSpPr>
          <a:xfrm>
            <a:off x="3962506" y="4529853"/>
            <a:ext cx="252447" cy="252491"/>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smtClean="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8" name="组合 142"/>
          <p:cNvGrpSpPr/>
          <p:nvPr/>
        </p:nvGrpSpPr>
        <p:grpSpPr>
          <a:xfrm>
            <a:off x="3181252" y="4327052"/>
            <a:ext cx="528983" cy="529075"/>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5" name="椭圆 144"/>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smtClean="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9" name="组合 145"/>
          <p:cNvGrpSpPr/>
          <p:nvPr/>
        </p:nvGrpSpPr>
        <p:grpSpPr>
          <a:xfrm>
            <a:off x="8463984" y="3831665"/>
            <a:ext cx="1044954" cy="1045136"/>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smtClean="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10" name="组合 148"/>
          <p:cNvGrpSpPr/>
          <p:nvPr/>
        </p:nvGrpSpPr>
        <p:grpSpPr>
          <a:xfrm>
            <a:off x="4419627" y="4325144"/>
            <a:ext cx="223041" cy="223080"/>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1" name="椭圆 150"/>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smtClean="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1" name="组合 151"/>
          <p:cNvGrpSpPr/>
          <p:nvPr/>
        </p:nvGrpSpPr>
        <p:grpSpPr>
          <a:xfrm>
            <a:off x="1943138" y="4706145"/>
            <a:ext cx="962576" cy="962743"/>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smtClean="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12" name="组合 154"/>
          <p:cNvGrpSpPr/>
          <p:nvPr/>
        </p:nvGrpSpPr>
        <p:grpSpPr>
          <a:xfrm>
            <a:off x="1275194" y="4606645"/>
            <a:ext cx="520102" cy="520192"/>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7" name="椭圆 15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smtClean="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3" name="组合 157"/>
          <p:cNvGrpSpPr/>
          <p:nvPr/>
        </p:nvGrpSpPr>
        <p:grpSpPr>
          <a:xfrm>
            <a:off x="291078" y="4921760"/>
            <a:ext cx="316822" cy="316877"/>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smtClean="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4" name="组合 160"/>
          <p:cNvGrpSpPr/>
          <p:nvPr/>
        </p:nvGrpSpPr>
        <p:grpSpPr>
          <a:xfrm>
            <a:off x="117144" y="4738452"/>
            <a:ext cx="158410" cy="158438"/>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smtClean="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cxnSp>
        <p:nvCxnSpPr>
          <p:cNvPr id="164" name="直接连接符 163"/>
          <p:cNvCxnSpPr/>
          <p:nvPr/>
        </p:nvCxnSpPr>
        <p:spPr>
          <a:xfrm flipH="1">
            <a:off x="3480267" y="1314983"/>
            <a:ext cx="167" cy="2511668"/>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64"/>
          <p:cNvGrpSpPr/>
          <p:nvPr/>
        </p:nvGrpSpPr>
        <p:grpSpPr>
          <a:xfrm>
            <a:off x="3254547" y="830253"/>
            <a:ext cx="473804" cy="500448"/>
            <a:chOff x="4971660" y="1569718"/>
            <a:chExt cx="144016" cy="144016"/>
          </a:xfrm>
          <a:solidFill>
            <a:schemeClr val="accent1"/>
          </a:solidFill>
        </p:grpSpPr>
        <p:sp>
          <p:nvSpPr>
            <p:cNvPr id="166" name="椭圆 16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chemeClr val="accent3">
                    <a:lumMod val="50000"/>
                  </a:schemeClr>
                </a:solidFill>
                <a:ea typeface="微软雅黑" panose="020B0503020204020204" pitchFamily="34" charset="-122"/>
                <a:cs typeface="+mn-ea"/>
                <a:sym typeface="+mn-lt"/>
              </a:endParaRPr>
            </a:p>
          </p:txBody>
        </p:sp>
        <p:sp>
          <p:nvSpPr>
            <p:cNvPr id="167" name="椭圆 16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smtClean="0">
                  <a:solidFill>
                    <a:schemeClr val="accent3">
                      <a:lumMod val="50000"/>
                    </a:schemeClr>
                  </a:solidFill>
                  <a:ea typeface="微软雅黑" panose="020B0503020204020204" pitchFamily="34" charset="-122"/>
                  <a:cs typeface="+mn-ea"/>
                  <a:sym typeface="+mn-lt"/>
                </a:rPr>
                <a:t> </a:t>
              </a:r>
              <a:endParaRPr lang="zh-CN" altLang="en-US" sz="2500" dirty="0">
                <a:solidFill>
                  <a:schemeClr val="accent3">
                    <a:lumMod val="50000"/>
                  </a:schemeClr>
                </a:solidFill>
                <a:ea typeface="微软雅黑" panose="020B0503020204020204" pitchFamily="34" charset="-122"/>
                <a:cs typeface="+mn-ea"/>
                <a:sym typeface="+mn-lt"/>
              </a:endParaRPr>
            </a:p>
          </p:txBody>
        </p:sp>
      </p:grpSp>
      <p:grpSp>
        <p:nvGrpSpPr>
          <p:cNvPr id="16" name="组合 167"/>
          <p:cNvGrpSpPr/>
          <p:nvPr/>
        </p:nvGrpSpPr>
        <p:grpSpPr>
          <a:xfrm>
            <a:off x="3236432" y="2078355"/>
            <a:ext cx="473803" cy="498504"/>
            <a:chOff x="4971660" y="1569718"/>
            <a:chExt cx="144016" cy="144016"/>
          </a:xfrm>
          <a:solidFill>
            <a:schemeClr val="accent1"/>
          </a:solidFill>
        </p:grpSpPr>
        <p:sp>
          <p:nvSpPr>
            <p:cNvPr id="169" name="椭圆 16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chemeClr val="accent3">
                    <a:lumMod val="50000"/>
                  </a:schemeClr>
                </a:solidFill>
                <a:ea typeface="微软雅黑" panose="020B0503020204020204" pitchFamily="34" charset="-122"/>
                <a:cs typeface="+mn-ea"/>
                <a:sym typeface="+mn-lt"/>
              </a:endParaRPr>
            </a:p>
          </p:txBody>
        </p:sp>
        <p:sp>
          <p:nvSpPr>
            <p:cNvPr id="170" name="椭圆 16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smtClean="0">
                  <a:solidFill>
                    <a:schemeClr val="accent3">
                      <a:lumMod val="50000"/>
                    </a:schemeClr>
                  </a:solidFill>
                  <a:ea typeface="微软雅黑" panose="020B0503020204020204" pitchFamily="34" charset="-122"/>
                  <a:cs typeface="+mn-ea"/>
                  <a:sym typeface="+mn-lt"/>
                </a:rPr>
                <a:t> </a:t>
              </a:r>
              <a:endParaRPr lang="zh-CN" altLang="en-US" sz="2500" dirty="0">
                <a:solidFill>
                  <a:schemeClr val="accent3">
                    <a:lumMod val="50000"/>
                  </a:schemeClr>
                </a:solidFill>
                <a:ea typeface="微软雅黑" panose="020B0503020204020204" pitchFamily="34" charset="-122"/>
                <a:cs typeface="+mn-ea"/>
                <a:sym typeface="+mn-lt"/>
              </a:endParaRPr>
            </a:p>
          </p:txBody>
        </p:sp>
      </p:grpSp>
      <p:grpSp>
        <p:nvGrpSpPr>
          <p:cNvPr id="17" name="组合 171"/>
          <p:cNvGrpSpPr/>
          <p:nvPr/>
        </p:nvGrpSpPr>
        <p:grpSpPr>
          <a:xfrm>
            <a:off x="3270003" y="3503512"/>
            <a:ext cx="441143" cy="441133"/>
            <a:chOff x="4971660" y="1569718"/>
            <a:chExt cx="144016" cy="144016"/>
          </a:xfrm>
          <a:solidFill>
            <a:schemeClr val="accent1"/>
          </a:solidFill>
        </p:grpSpPr>
        <p:sp>
          <p:nvSpPr>
            <p:cNvPr id="173" name="椭圆 172"/>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chemeClr val="accent3">
                    <a:lumMod val="50000"/>
                  </a:schemeClr>
                </a:solidFill>
                <a:ea typeface="微软雅黑" panose="020B0503020204020204" pitchFamily="34" charset="-122"/>
                <a:cs typeface="+mn-ea"/>
                <a:sym typeface="+mn-lt"/>
              </a:endParaRPr>
            </a:p>
          </p:txBody>
        </p:sp>
        <p:sp>
          <p:nvSpPr>
            <p:cNvPr id="174" name="椭圆 173"/>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smtClean="0">
                  <a:solidFill>
                    <a:schemeClr val="accent3">
                      <a:lumMod val="50000"/>
                    </a:schemeClr>
                  </a:solidFill>
                  <a:ea typeface="微软雅黑" panose="020B0503020204020204" pitchFamily="34" charset="-122"/>
                  <a:cs typeface="+mn-ea"/>
                  <a:sym typeface="+mn-lt"/>
                </a:rPr>
                <a:t> </a:t>
              </a:r>
              <a:endParaRPr lang="zh-CN" altLang="en-US" sz="2500" dirty="0">
                <a:solidFill>
                  <a:schemeClr val="accent3">
                    <a:lumMod val="50000"/>
                  </a:schemeClr>
                </a:solidFill>
                <a:ea typeface="微软雅黑" panose="020B0503020204020204" pitchFamily="34" charset="-122"/>
                <a:cs typeface="+mn-ea"/>
                <a:sym typeface="+mn-lt"/>
              </a:endParaRPr>
            </a:p>
          </p:txBody>
        </p:sp>
      </p:grpSp>
      <p:sp>
        <p:nvSpPr>
          <p:cNvPr id="72" name="TextBox 71"/>
          <p:cNvSpPr txBox="1"/>
          <p:nvPr/>
        </p:nvSpPr>
        <p:spPr>
          <a:xfrm>
            <a:off x="866237" y="1684576"/>
            <a:ext cx="1399775" cy="523220"/>
          </a:xfrm>
          <a:prstGeom prst="rect">
            <a:avLst/>
          </a:prstGeom>
          <a:noFill/>
        </p:spPr>
        <p:txBody>
          <a:bodyPr wrap="square" rtlCol="0">
            <a:spAutoFit/>
          </a:bodyPr>
          <a:lstStyle/>
          <a:p>
            <a:pPr algn="ctr"/>
            <a:r>
              <a:rPr lang="en-US" altLang="zh-CN" sz="2800" b="1" dirty="0" err="1" smtClean="0">
                <a:ln w="18415" cmpd="sng">
                  <a:solidFill>
                    <a:srgbClr val="FFFFFF"/>
                  </a:solidFill>
                  <a:prstDash val="solid"/>
                </a:ln>
                <a:solidFill>
                  <a:srgbClr val="FF0000"/>
                </a:solidFill>
                <a:effectLst>
                  <a:outerShdw blurRad="63500" dir="3600000" algn="tl" rotWithShape="0">
                    <a:srgbClr val="000000">
                      <a:alpha val="70000"/>
                    </a:srgbClr>
                  </a:outerShdw>
                </a:effectLst>
                <a:ea typeface="微软雅黑" panose="020B0503020204020204" pitchFamily="34" charset="-122"/>
                <a:cs typeface="+mn-ea"/>
                <a:sym typeface="+mn-lt"/>
              </a:rPr>
              <a:t>Mở</a:t>
            </a:r>
            <a:r>
              <a:rPr lang="en-US" altLang="zh-CN" sz="2800" b="1" dirty="0" smtClean="0">
                <a:ln w="18415" cmpd="sng">
                  <a:solidFill>
                    <a:srgbClr val="FFFFFF"/>
                  </a:solidFill>
                  <a:prstDash val="solid"/>
                </a:ln>
                <a:solidFill>
                  <a:srgbClr val="FF0000"/>
                </a:solidFill>
                <a:effectLst>
                  <a:outerShdw blurRad="63500" dir="3600000" algn="tl" rotWithShape="0">
                    <a:srgbClr val="000000">
                      <a:alpha val="70000"/>
                    </a:srgbClr>
                  </a:outerShdw>
                </a:effectLst>
                <a:ea typeface="微软雅黑" panose="020B0503020204020204" pitchFamily="34" charset="-122"/>
                <a:cs typeface="+mn-ea"/>
                <a:sym typeface="+mn-lt"/>
              </a:rPr>
              <a:t> </a:t>
            </a:r>
            <a:r>
              <a:rPr lang="en-US" altLang="zh-CN" sz="2800" b="1" dirty="0" err="1" smtClean="0">
                <a:ln w="18415" cmpd="sng">
                  <a:solidFill>
                    <a:srgbClr val="FFFFFF"/>
                  </a:solidFill>
                  <a:prstDash val="solid"/>
                </a:ln>
                <a:solidFill>
                  <a:srgbClr val="FF0000"/>
                </a:solidFill>
                <a:effectLst>
                  <a:outerShdw blurRad="63500" dir="3600000" algn="tl" rotWithShape="0">
                    <a:srgbClr val="000000">
                      <a:alpha val="70000"/>
                    </a:srgbClr>
                  </a:outerShdw>
                </a:effectLst>
                <a:ea typeface="微软雅黑" panose="020B0503020204020204" pitchFamily="34" charset="-122"/>
                <a:cs typeface="+mn-ea"/>
                <a:sym typeface="+mn-lt"/>
              </a:rPr>
              <a:t>đầu</a:t>
            </a:r>
            <a:endParaRPr lang="zh-CN" altLang="en-US" sz="2800" b="1" dirty="0">
              <a:ln w="18415" cmpd="sng">
                <a:solidFill>
                  <a:srgbClr val="FFFFFF"/>
                </a:solidFill>
                <a:prstDash val="solid"/>
              </a:ln>
              <a:solidFill>
                <a:srgbClr val="FF0000"/>
              </a:solidFill>
              <a:effectLst>
                <a:outerShdw blurRad="63500" dir="3600000" algn="tl" rotWithShape="0">
                  <a:srgbClr val="000000">
                    <a:alpha val="70000"/>
                  </a:srgbClr>
                </a:outerShdw>
              </a:effectLst>
              <a:ea typeface="微软雅黑" panose="020B0503020204020204" pitchFamily="34" charset="-122"/>
              <a:cs typeface="+mn-ea"/>
              <a:sym typeface="+mn-lt"/>
            </a:endParaRPr>
          </a:p>
        </p:txBody>
      </p:sp>
      <p:sp>
        <p:nvSpPr>
          <p:cNvPr id="82" name="椭圆 64"/>
          <p:cNvSpPr/>
          <p:nvPr/>
        </p:nvSpPr>
        <p:spPr>
          <a:xfrm>
            <a:off x="3044543" y="615059"/>
            <a:ext cx="853846" cy="854109"/>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anchor="ctr"/>
          <a:lstStyle/>
          <a:p>
            <a:pPr algn="ctr" latinLnBrk="1"/>
            <a:r>
              <a:rPr kumimoji="1" lang="en-US" sz="3200" b="1" dirty="0" smtClean="0">
                <a:solidFill>
                  <a:srgbClr val="FF0000"/>
                </a:solidFill>
                <a:ea typeface="微软雅黑" panose="020B0503020204020204" pitchFamily="34" charset="-122"/>
                <a:cs typeface="+mn-ea"/>
                <a:sym typeface="+mn-lt"/>
              </a:rPr>
              <a:t>1</a:t>
            </a:r>
            <a:endParaRPr kumimoji="1" lang="en-US" sz="3200" b="1" dirty="0">
              <a:solidFill>
                <a:srgbClr val="FF0000"/>
              </a:solidFill>
              <a:ea typeface="微软雅黑" panose="020B0503020204020204" pitchFamily="34" charset="-122"/>
              <a:cs typeface="+mn-ea"/>
              <a:sym typeface="+mn-lt"/>
            </a:endParaRPr>
          </a:p>
        </p:txBody>
      </p:sp>
      <p:sp>
        <p:nvSpPr>
          <p:cNvPr id="85" name="椭圆 64"/>
          <p:cNvSpPr/>
          <p:nvPr/>
        </p:nvSpPr>
        <p:spPr>
          <a:xfrm>
            <a:off x="3053344" y="1880732"/>
            <a:ext cx="853846" cy="854109"/>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anchor="ctr"/>
          <a:lstStyle/>
          <a:p>
            <a:pPr algn="ctr" latinLnBrk="1"/>
            <a:r>
              <a:rPr kumimoji="1" lang="en-US" sz="3200" b="1" dirty="0" smtClean="0">
                <a:solidFill>
                  <a:srgbClr val="FF0000"/>
                </a:solidFill>
                <a:ea typeface="微软雅黑" panose="020B0503020204020204" pitchFamily="34" charset="-122"/>
                <a:cs typeface="+mn-ea"/>
                <a:sym typeface="+mn-lt"/>
              </a:rPr>
              <a:t>2</a:t>
            </a:r>
            <a:endParaRPr kumimoji="1" lang="en-US" sz="3200" b="1" dirty="0">
              <a:solidFill>
                <a:srgbClr val="FF0000"/>
              </a:solidFill>
              <a:ea typeface="微软雅黑" panose="020B0503020204020204" pitchFamily="34" charset="-122"/>
              <a:cs typeface="+mn-ea"/>
              <a:sym typeface="+mn-lt"/>
            </a:endParaRPr>
          </a:p>
        </p:txBody>
      </p:sp>
      <p:sp>
        <p:nvSpPr>
          <p:cNvPr id="86" name="椭圆 64"/>
          <p:cNvSpPr/>
          <p:nvPr/>
        </p:nvSpPr>
        <p:spPr>
          <a:xfrm>
            <a:off x="3084660" y="3346420"/>
            <a:ext cx="853846" cy="854109"/>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anchor="ctr"/>
          <a:lstStyle/>
          <a:p>
            <a:pPr algn="ctr" latinLnBrk="1"/>
            <a:r>
              <a:rPr kumimoji="1" lang="en-US" sz="3200" b="1" dirty="0" smtClean="0">
                <a:solidFill>
                  <a:srgbClr val="FF0000"/>
                </a:solidFill>
                <a:ea typeface="微软雅黑" panose="020B0503020204020204" pitchFamily="34" charset="-122"/>
                <a:cs typeface="+mn-ea"/>
                <a:sym typeface="+mn-lt"/>
              </a:rPr>
              <a:t>3</a:t>
            </a:r>
            <a:endParaRPr kumimoji="1" lang="en-US" sz="3200" b="1" dirty="0">
              <a:solidFill>
                <a:srgbClr val="FF0000"/>
              </a:solidFill>
              <a:ea typeface="微软雅黑" panose="020B0503020204020204" pitchFamily="34" charset="-122"/>
              <a:cs typeface="+mn-ea"/>
              <a:sym typeface="+mn-lt"/>
            </a:endParaRPr>
          </a:p>
        </p:txBody>
      </p:sp>
      <p:sp>
        <p:nvSpPr>
          <p:cNvPr id="19" name="Rectangle 2"/>
          <p:cNvSpPr>
            <a:spLocks noChangeArrowheads="1"/>
          </p:cNvSpPr>
          <p:nvPr/>
        </p:nvSpPr>
        <p:spPr bwMode="auto">
          <a:xfrm flipV="1">
            <a:off x="946577" y="483301"/>
            <a:ext cx="14401600" cy="48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3128951302"/>
              </p:ext>
            </p:extLst>
          </p:nvPr>
        </p:nvGraphicFramePr>
        <p:xfrm>
          <a:off x="4051927" y="151925"/>
          <a:ext cx="1937691" cy="1534006"/>
        </p:xfrm>
        <a:graphic>
          <a:graphicData uri="http://schemas.openxmlformats.org/presentationml/2006/ole">
            <mc:AlternateContent xmlns:mc="http://schemas.openxmlformats.org/markup-compatibility/2006">
              <mc:Choice xmlns:v="urn:schemas-microsoft-com:vml" Requires="v">
                <p:oleObj spid="_x0000_s1447" name="Bitmap Image" r:id="rId7" imgW="2467319" imgH="2619048" progId="Paint.Picture">
                  <p:embed/>
                </p:oleObj>
              </mc:Choice>
              <mc:Fallback>
                <p:oleObj name="Bitmap Image" r:id="rId7" imgW="2467319" imgH="2619048" progId="Paint.Picture">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51927" y="151925"/>
                        <a:ext cx="1937691" cy="1534006"/>
                      </a:xfrm>
                      <a:prstGeom prst="rect">
                        <a:avLst/>
                      </a:prstGeom>
                      <a:noFill/>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897074875"/>
              </p:ext>
            </p:extLst>
          </p:nvPr>
        </p:nvGraphicFramePr>
        <p:xfrm>
          <a:off x="4051927" y="1781421"/>
          <a:ext cx="1937691" cy="1466084"/>
        </p:xfrm>
        <a:graphic>
          <a:graphicData uri="http://schemas.openxmlformats.org/presentationml/2006/ole">
            <mc:AlternateContent xmlns:mc="http://schemas.openxmlformats.org/markup-compatibility/2006">
              <mc:Choice xmlns:v="urn:schemas-microsoft-com:vml" Requires="v">
                <p:oleObj spid="_x0000_s1448" name="Bitmap Image" r:id="rId9" imgW="3323810" imgH="2495238" progId="Paint.Picture">
                  <p:embed/>
                </p:oleObj>
              </mc:Choice>
              <mc:Fallback>
                <p:oleObj name="Bitmap Image" r:id="rId9" imgW="3323810" imgH="2495238" progId="Paint.Picture">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51927" y="1781421"/>
                        <a:ext cx="1937691" cy="1466084"/>
                      </a:xfrm>
                      <a:prstGeom prst="rect">
                        <a:avLst/>
                      </a:prstGeom>
                      <a:noFill/>
                    </p:spPr>
                  </p:pic>
                </p:oleObj>
              </mc:Fallback>
            </mc:AlternateContent>
          </a:graphicData>
        </a:graphic>
      </p:graphicFrame>
      <p:sp>
        <p:nvSpPr>
          <p:cNvPr id="27" name="Rectangle 8"/>
          <p:cNvSpPr>
            <a:spLocks noChangeArrowheads="1"/>
          </p:cNvSpPr>
          <p:nvPr/>
        </p:nvSpPr>
        <p:spPr bwMode="auto">
          <a:xfrm>
            <a:off x="4769766" y="338199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 name="Object 27"/>
          <p:cNvGraphicFramePr>
            <a:graphicFrameLocks noChangeAspect="1"/>
          </p:cNvGraphicFramePr>
          <p:nvPr>
            <p:extLst>
              <p:ext uri="{D42A27DB-BD31-4B8C-83A1-F6EECF244321}">
                <p14:modId xmlns:p14="http://schemas.microsoft.com/office/powerpoint/2010/main" val="4023374289"/>
              </p:ext>
            </p:extLst>
          </p:nvPr>
        </p:nvGraphicFramePr>
        <p:xfrm>
          <a:off x="4062636" y="3343626"/>
          <a:ext cx="1916272" cy="1342235"/>
        </p:xfrm>
        <a:graphic>
          <a:graphicData uri="http://schemas.openxmlformats.org/presentationml/2006/ole">
            <mc:AlternateContent xmlns:mc="http://schemas.openxmlformats.org/markup-compatibility/2006">
              <mc:Choice xmlns:v="urn:schemas-microsoft-com:vml" Requires="v">
                <p:oleObj spid="_x0000_s1449" name="Bitmap Image" r:id="rId11" imgW="3095238" imgH="2580952" progId="Paint.Picture">
                  <p:embed/>
                </p:oleObj>
              </mc:Choice>
              <mc:Fallback>
                <p:oleObj name="Bitmap Image" r:id="rId11" imgW="3095238" imgH="2580952" progId="Paint.Picture">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62636" y="3343626"/>
                        <a:ext cx="1916272" cy="1342235"/>
                      </a:xfrm>
                      <a:prstGeom prst="rect">
                        <a:avLst/>
                      </a:prstGeom>
                      <a:noFill/>
                    </p:spPr>
                  </p:pic>
                </p:oleObj>
              </mc:Fallback>
            </mc:AlternateContent>
          </a:graphicData>
        </a:graphic>
      </p:graphicFrame>
      <p:sp>
        <p:nvSpPr>
          <p:cNvPr id="31" name="Rectangle 30"/>
          <p:cNvSpPr/>
          <p:nvPr/>
        </p:nvSpPr>
        <p:spPr>
          <a:xfrm>
            <a:off x="127937" y="2860457"/>
            <a:ext cx="3369015" cy="964086"/>
          </a:xfrm>
          <a:prstGeom prst="rect">
            <a:avLst/>
          </a:prstGeom>
        </p:spPr>
        <p:txBody>
          <a:bodyPr wrap="square">
            <a:spAutoFit/>
          </a:bodyPr>
          <a:lstStyle/>
          <a:p>
            <a:r>
              <a:rPr lang="en-US" sz="2800" dirty="0">
                <a:solidFill>
                  <a:srgbClr val="0000FF"/>
                </a:solidFill>
                <a:latin typeface="Times New Roman" panose="02020603050405020304" pitchFamily="18" charset="0"/>
                <a:ea typeface="Calibri" panose="020F0502020204030204" pitchFamily="34" charset="0"/>
              </a:rPr>
              <a:t>Ba </a:t>
            </a:r>
            <a:r>
              <a:rPr lang="en-US" sz="2800" dirty="0" err="1">
                <a:solidFill>
                  <a:srgbClr val="0000FF"/>
                </a:solidFill>
                <a:latin typeface="Times New Roman" panose="02020603050405020304" pitchFamily="18" charset="0"/>
                <a:ea typeface="Calibri" panose="020F0502020204030204" pitchFamily="34" charset="0"/>
              </a:rPr>
              <a:t>hình</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ảnh</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sau</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cho</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em</a:t>
            </a:r>
            <a:r>
              <a:rPr lang="en-US" sz="2800" dirty="0">
                <a:solidFill>
                  <a:srgbClr val="0000FF"/>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biết</a:t>
            </a:r>
            <a:r>
              <a:rPr lang="en-US" sz="2800" dirty="0" smtClean="0">
                <a:solidFill>
                  <a:srgbClr val="0000FF"/>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điều</a:t>
            </a:r>
            <a:r>
              <a:rPr lang="en-US" sz="2800" dirty="0" smtClean="0">
                <a:solidFill>
                  <a:srgbClr val="0000FF"/>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gì</a:t>
            </a:r>
            <a:r>
              <a:rPr lang="en-US" sz="2800" dirty="0" smtClean="0">
                <a:solidFill>
                  <a:srgbClr val="0000FF"/>
                </a:solidFill>
                <a:latin typeface="Times New Roman" panose="02020603050405020304" pitchFamily="18" charset="0"/>
                <a:ea typeface="Calibri" panose="020F0502020204030204" pitchFamily="34" charset="0"/>
              </a:rPr>
              <a:t>? </a:t>
            </a:r>
            <a:endParaRPr lang="en-US" sz="2800" dirty="0">
              <a:solidFill>
                <a:srgbClr val="0000FF"/>
              </a:solidFill>
            </a:endParaRPr>
          </a:p>
        </p:txBody>
      </p:sp>
      <p:sp>
        <p:nvSpPr>
          <p:cNvPr id="23" name="Cloud Callout 22"/>
          <p:cNvSpPr/>
          <p:nvPr/>
        </p:nvSpPr>
        <p:spPr>
          <a:xfrm>
            <a:off x="6395420" y="229699"/>
            <a:ext cx="2774475" cy="1378458"/>
          </a:xfrm>
          <a:prstGeom prst="cloudCallout">
            <a:avLst>
              <a:gd name="adj1" fmla="val -61829"/>
              <a:gd name="adj2" fmla="val 16812"/>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dirty="0" err="1" smtClean="0">
                <a:solidFill>
                  <a:schemeClr val="tx1"/>
                </a:solidFill>
              </a:rPr>
              <a:t>Chim</a:t>
            </a:r>
            <a:r>
              <a:rPr lang="en-US" sz="2600" dirty="0" smtClean="0">
                <a:solidFill>
                  <a:schemeClr val="tx1"/>
                </a:solidFill>
              </a:rPr>
              <a:t> </a:t>
            </a:r>
            <a:r>
              <a:rPr lang="en-US" sz="2600" dirty="0" err="1" smtClean="0">
                <a:solidFill>
                  <a:schemeClr val="tx1"/>
                </a:solidFill>
              </a:rPr>
              <a:t>bồ</a:t>
            </a:r>
            <a:r>
              <a:rPr lang="en-US" sz="2600" dirty="0" smtClean="0">
                <a:solidFill>
                  <a:schemeClr val="tx1"/>
                </a:solidFill>
              </a:rPr>
              <a:t> </a:t>
            </a:r>
            <a:r>
              <a:rPr lang="en-US" sz="2600" dirty="0" err="1" smtClean="0">
                <a:solidFill>
                  <a:schemeClr val="tx1"/>
                </a:solidFill>
              </a:rPr>
              <a:t>câu</a:t>
            </a:r>
            <a:r>
              <a:rPr lang="en-US" sz="2600" dirty="0" smtClean="0">
                <a:solidFill>
                  <a:schemeClr val="tx1"/>
                </a:solidFill>
              </a:rPr>
              <a:t> </a:t>
            </a:r>
            <a:r>
              <a:rPr lang="en-US" sz="2600" dirty="0" err="1" smtClean="0">
                <a:solidFill>
                  <a:schemeClr val="tx1"/>
                </a:solidFill>
              </a:rPr>
              <a:t>đưa</a:t>
            </a:r>
            <a:r>
              <a:rPr lang="en-US" sz="2600" dirty="0" smtClean="0">
                <a:solidFill>
                  <a:schemeClr val="tx1"/>
                </a:solidFill>
              </a:rPr>
              <a:t> </a:t>
            </a:r>
            <a:r>
              <a:rPr lang="en-US" sz="2600" dirty="0" err="1" smtClean="0">
                <a:solidFill>
                  <a:schemeClr val="tx1"/>
                </a:solidFill>
              </a:rPr>
              <a:t>thư</a:t>
            </a:r>
            <a:endParaRPr lang="en-US" sz="2600" dirty="0">
              <a:solidFill>
                <a:schemeClr val="tx1"/>
              </a:solidFill>
            </a:endParaRPr>
          </a:p>
        </p:txBody>
      </p:sp>
      <p:sp>
        <p:nvSpPr>
          <p:cNvPr id="71" name="Cloud Callout 70"/>
          <p:cNvSpPr/>
          <p:nvPr/>
        </p:nvSpPr>
        <p:spPr>
          <a:xfrm>
            <a:off x="6320493" y="1671418"/>
            <a:ext cx="2774475" cy="1378458"/>
          </a:xfrm>
          <a:prstGeom prst="cloudCallout">
            <a:avLst>
              <a:gd name="adj1" fmla="val -61829"/>
              <a:gd name="adj2" fmla="val 16812"/>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dirty="0" err="1" smtClean="0">
                <a:solidFill>
                  <a:schemeClr val="tx1"/>
                </a:solidFill>
              </a:rPr>
              <a:t>Bỏ</a:t>
            </a:r>
            <a:r>
              <a:rPr lang="en-US" sz="2600" dirty="0" smtClean="0">
                <a:solidFill>
                  <a:schemeClr val="tx1"/>
                </a:solidFill>
              </a:rPr>
              <a:t> </a:t>
            </a:r>
            <a:r>
              <a:rPr lang="en-US" sz="2600" dirty="0" err="1" smtClean="0">
                <a:solidFill>
                  <a:schemeClr val="tx1"/>
                </a:solidFill>
              </a:rPr>
              <a:t>thư</a:t>
            </a:r>
            <a:r>
              <a:rPr lang="en-US" sz="2600" dirty="0" smtClean="0">
                <a:solidFill>
                  <a:schemeClr val="tx1"/>
                </a:solidFill>
              </a:rPr>
              <a:t> </a:t>
            </a:r>
            <a:r>
              <a:rPr lang="en-US" sz="2600" dirty="0" err="1" smtClean="0">
                <a:solidFill>
                  <a:schemeClr val="tx1"/>
                </a:solidFill>
              </a:rPr>
              <a:t>vào</a:t>
            </a:r>
            <a:r>
              <a:rPr lang="en-US" sz="2600" dirty="0" smtClean="0">
                <a:solidFill>
                  <a:schemeClr val="tx1"/>
                </a:solidFill>
              </a:rPr>
              <a:t> </a:t>
            </a:r>
            <a:r>
              <a:rPr lang="en-US" sz="2600" dirty="0" err="1" smtClean="0">
                <a:solidFill>
                  <a:schemeClr val="tx1"/>
                </a:solidFill>
              </a:rPr>
              <a:t>hòm</a:t>
            </a:r>
            <a:r>
              <a:rPr lang="en-US" sz="2600" dirty="0" smtClean="0">
                <a:solidFill>
                  <a:schemeClr val="tx1"/>
                </a:solidFill>
              </a:rPr>
              <a:t> </a:t>
            </a:r>
            <a:r>
              <a:rPr lang="en-US" sz="2600" dirty="0" err="1" smtClean="0">
                <a:solidFill>
                  <a:schemeClr val="tx1"/>
                </a:solidFill>
              </a:rPr>
              <a:t>thư</a:t>
            </a:r>
            <a:endParaRPr lang="en-US" sz="2600" dirty="0">
              <a:solidFill>
                <a:schemeClr val="tx1"/>
              </a:solidFill>
            </a:endParaRPr>
          </a:p>
        </p:txBody>
      </p:sp>
      <p:sp>
        <p:nvSpPr>
          <p:cNvPr id="73" name="Cloud Callout 72"/>
          <p:cNvSpPr/>
          <p:nvPr/>
        </p:nvSpPr>
        <p:spPr>
          <a:xfrm>
            <a:off x="6356868" y="3132613"/>
            <a:ext cx="2774475" cy="1378458"/>
          </a:xfrm>
          <a:prstGeom prst="cloudCallout">
            <a:avLst>
              <a:gd name="adj1" fmla="val -61829"/>
              <a:gd name="adj2" fmla="val 16812"/>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dirty="0" err="1" smtClean="0">
                <a:solidFill>
                  <a:schemeClr val="tx1"/>
                </a:solidFill>
              </a:rPr>
              <a:t>Gửi</a:t>
            </a:r>
            <a:r>
              <a:rPr lang="en-US" sz="2600" dirty="0" smtClean="0">
                <a:solidFill>
                  <a:schemeClr val="tx1"/>
                </a:solidFill>
              </a:rPr>
              <a:t> </a:t>
            </a:r>
            <a:r>
              <a:rPr lang="en-US" sz="2600" dirty="0" err="1" smtClean="0">
                <a:solidFill>
                  <a:schemeClr val="tx1"/>
                </a:solidFill>
              </a:rPr>
              <a:t>thư</a:t>
            </a:r>
            <a:r>
              <a:rPr lang="en-US" sz="2600" dirty="0" smtClean="0">
                <a:solidFill>
                  <a:schemeClr val="tx1"/>
                </a:solidFill>
              </a:rPr>
              <a:t> </a:t>
            </a:r>
            <a:r>
              <a:rPr lang="en-US" sz="2600" dirty="0" err="1" smtClean="0">
                <a:solidFill>
                  <a:schemeClr val="tx1"/>
                </a:solidFill>
              </a:rPr>
              <a:t>bằng</a:t>
            </a:r>
            <a:r>
              <a:rPr lang="en-US" sz="2600" dirty="0" smtClean="0">
                <a:solidFill>
                  <a:schemeClr val="tx1"/>
                </a:solidFill>
              </a:rPr>
              <a:t> </a:t>
            </a:r>
            <a:r>
              <a:rPr lang="en-US" sz="2600" dirty="0" err="1" smtClean="0">
                <a:solidFill>
                  <a:schemeClr val="tx1"/>
                </a:solidFill>
              </a:rPr>
              <a:t>máy</a:t>
            </a:r>
            <a:r>
              <a:rPr lang="en-US" sz="2600" dirty="0" smtClean="0">
                <a:solidFill>
                  <a:schemeClr val="tx1"/>
                </a:solidFill>
              </a:rPr>
              <a:t> </a:t>
            </a:r>
            <a:r>
              <a:rPr lang="en-US" sz="2600" dirty="0" err="1" smtClean="0">
                <a:solidFill>
                  <a:schemeClr val="tx1"/>
                </a:solidFill>
              </a:rPr>
              <a:t>tính</a:t>
            </a:r>
            <a:endParaRPr lang="en-US" sz="2600" dirty="0">
              <a:solidFill>
                <a:schemeClr val="tx1"/>
              </a:solidFill>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31" presetClass="entr" presetSubtype="0" fill="hold" grpId="0" nodeType="after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p:cTn id="18" dur="500" fill="hold"/>
                                        <p:tgtEl>
                                          <p:spTgt spid="72"/>
                                        </p:tgtEl>
                                        <p:attrNameLst>
                                          <p:attrName>ppt_w</p:attrName>
                                        </p:attrNameLst>
                                      </p:cBhvr>
                                      <p:tavLst>
                                        <p:tav tm="0">
                                          <p:val>
                                            <p:fltVal val="0"/>
                                          </p:val>
                                        </p:tav>
                                        <p:tav tm="100000">
                                          <p:val>
                                            <p:strVal val="#ppt_w"/>
                                          </p:val>
                                        </p:tav>
                                      </p:tavLst>
                                    </p:anim>
                                    <p:anim calcmode="lin" valueType="num">
                                      <p:cBhvr>
                                        <p:cTn id="19" dur="500" fill="hold"/>
                                        <p:tgtEl>
                                          <p:spTgt spid="72"/>
                                        </p:tgtEl>
                                        <p:attrNameLst>
                                          <p:attrName>ppt_h</p:attrName>
                                        </p:attrNameLst>
                                      </p:cBhvr>
                                      <p:tavLst>
                                        <p:tav tm="0">
                                          <p:val>
                                            <p:fltVal val="0"/>
                                          </p:val>
                                        </p:tav>
                                        <p:tav tm="100000">
                                          <p:val>
                                            <p:strVal val="#ppt_h"/>
                                          </p:val>
                                        </p:tav>
                                      </p:tavLst>
                                    </p:anim>
                                    <p:anim calcmode="lin" valueType="num">
                                      <p:cBhvr>
                                        <p:cTn id="20" dur="500" fill="hold"/>
                                        <p:tgtEl>
                                          <p:spTgt spid="72"/>
                                        </p:tgtEl>
                                        <p:attrNameLst>
                                          <p:attrName>style.rotation</p:attrName>
                                        </p:attrNameLst>
                                      </p:cBhvr>
                                      <p:tavLst>
                                        <p:tav tm="0">
                                          <p:val>
                                            <p:fltVal val="90"/>
                                          </p:val>
                                        </p:tav>
                                        <p:tav tm="100000">
                                          <p:val>
                                            <p:fltVal val="0"/>
                                          </p:val>
                                        </p:tav>
                                      </p:tavLst>
                                    </p:anim>
                                    <p:animEffect transition="in" filter="fade">
                                      <p:cBhvr>
                                        <p:cTn id="21" dur="500"/>
                                        <p:tgtEl>
                                          <p:spTgt spid="72"/>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1000" fill="hold"/>
                                        <p:tgtEl>
                                          <p:spTgt spid="31"/>
                                        </p:tgtEl>
                                        <p:attrNameLst>
                                          <p:attrName>ppt_w</p:attrName>
                                        </p:attrNameLst>
                                      </p:cBhvr>
                                      <p:tavLst>
                                        <p:tav tm="0">
                                          <p:val>
                                            <p:fltVal val="0"/>
                                          </p:val>
                                        </p:tav>
                                        <p:tav tm="100000">
                                          <p:val>
                                            <p:strVal val="#ppt_w"/>
                                          </p:val>
                                        </p:tav>
                                      </p:tavLst>
                                    </p:anim>
                                    <p:anim calcmode="lin" valueType="num">
                                      <p:cBhvr>
                                        <p:cTn id="25" dur="1000" fill="hold"/>
                                        <p:tgtEl>
                                          <p:spTgt spid="31"/>
                                        </p:tgtEl>
                                        <p:attrNameLst>
                                          <p:attrName>ppt_h</p:attrName>
                                        </p:attrNameLst>
                                      </p:cBhvr>
                                      <p:tavLst>
                                        <p:tav tm="0">
                                          <p:val>
                                            <p:fltVal val="0"/>
                                          </p:val>
                                        </p:tav>
                                        <p:tav tm="100000">
                                          <p:val>
                                            <p:strVal val="#ppt_h"/>
                                          </p:val>
                                        </p:tav>
                                      </p:tavLst>
                                    </p:anim>
                                    <p:anim calcmode="lin" valueType="num">
                                      <p:cBhvr>
                                        <p:cTn id="26" dur="1000" fill="hold"/>
                                        <p:tgtEl>
                                          <p:spTgt spid="31"/>
                                        </p:tgtEl>
                                        <p:attrNameLst>
                                          <p:attrName>style.rotation</p:attrName>
                                        </p:attrNameLst>
                                      </p:cBhvr>
                                      <p:tavLst>
                                        <p:tav tm="0">
                                          <p:val>
                                            <p:fltVal val="90"/>
                                          </p:val>
                                        </p:tav>
                                        <p:tav tm="100000">
                                          <p:val>
                                            <p:fltVal val="0"/>
                                          </p:val>
                                        </p:tav>
                                      </p:tavLst>
                                    </p:anim>
                                    <p:animEffect transition="in" filter="fade">
                                      <p:cBhvr>
                                        <p:cTn id="27" dur="1000"/>
                                        <p:tgtEl>
                                          <p:spTgt spid="31"/>
                                        </p:tgtEl>
                                      </p:cBhvr>
                                    </p:animEffect>
                                  </p:childTnLst>
                                </p:cTn>
                              </p:par>
                            </p:childTnLst>
                          </p:cTn>
                        </p:par>
                        <p:par>
                          <p:cTn id="28" fill="hold">
                            <p:stCondLst>
                              <p:cond delay="1500"/>
                            </p:stCondLst>
                            <p:childTnLst>
                              <p:par>
                                <p:cTn id="29" presetID="23" presetClass="entr" presetSubtype="528"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 calcmode="lin" valueType="num">
                                      <p:cBhvr>
                                        <p:cTn id="33" dur="500" fill="hold"/>
                                        <p:tgtEl>
                                          <p:spTgt spid="2"/>
                                        </p:tgtEl>
                                        <p:attrNameLst>
                                          <p:attrName>ppt_x</p:attrName>
                                        </p:attrNameLst>
                                      </p:cBhvr>
                                      <p:tavLst>
                                        <p:tav tm="0">
                                          <p:val>
                                            <p:fltVal val="0.5"/>
                                          </p:val>
                                        </p:tav>
                                        <p:tav tm="100000">
                                          <p:val>
                                            <p:strVal val="#ppt_x"/>
                                          </p:val>
                                        </p:tav>
                                      </p:tavLst>
                                    </p:anim>
                                    <p:anim calcmode="lin" valueType="num">
                                      <p:cBhvr>
                                        <p:cTn id="34" dur="500" fill="hold"/>
                                        <p:tgtEl>
                                          <p:spTgt spid="2"/>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30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 calcmode="lin" valueType="num">
                                      <p:cBhvr>
                                        <p:cTn id="39" dur="500" fill="hold"/>
                                        <p:tgtEl>
                                          <p:spTgt spid="3"/>
                                        </p:tgtEl>
                                        <p:attrNameLst>
                                          <p:attrName>ppt_x</p:attrName>
                                        </p:attrNameLst>
                                      </p:cBhvr>
                                      <p:tavLst>
                                        <p:tav tm="0">
                                          <p:val>
                                            <p:fltVal val="0.5"/>
                                          </p:val>
                                        </p:tav>
                                        <p:tav tm="100000">
                                          <p:val>
                                            <p:strVal val="#ppt_x"/>
                                          </p:val>
                                        </p:tav>
                                      </p:tavLst>
                                    </p:anim>
                                    <p:anim calcmode="lin" valueType="num">
                                      <p:cBhvr>
                                        <p:cTn id="40" dur="500" fill="hold"/>
                                        <p:tgtEl>
                                          <p:spTgt spid="3"/>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70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 calcmode="lin" valueType="num">
                                      <p:cBhvr>
                                        <p:cTn id="45" dur="500" fill="hold"/>
                                        <p:tgtEl>
                                          <p:spTgt spid="4"/>
                                        </p:tgtEl>
                                        <p:attrNameLst>
                                          <p:attrName>ppt_x</p:attrName>
                                        </p:attrNameLst>
                                      </p:cBhvr>
                                      <p:tavLst>
                                        <p:tav tm="0">
                                          <p:val>
                                            <p:fltVal val="0.5"/>
                                          </p:val>
                                        </p:tav>
                                        <p:tav tm="100000">
                                          <p:val>
                                            <p:strVal val="#ppt_x"/>
                                          </p:val>
                                        </p:tav>
                                      </p:tavLst>
                                    </p:anim>
                                    <p:anim calcmode="lin" valueType="num">
                                      <p:cBhvr>
                                        <p:cTn id="46" dur="500" fill="hold"/>
                                        <p:tgtEl>
                                          <p:spTgt spid="4"/>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30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 calcmode="lin" valueType="num">
                                      <p:cBhvr>
                                        <p:cTn id="51" dur="500" fill="hold"/>
                                        <p:tgtEl>
                                          <p:spTgt spid="5"/>
                                        </p:tgtEl>
                                        <p:attrNameLst>
                                          <p:attrName>ppt_x</p:attrName>
                                        </p:attrNameLst>
                                      </p:cBhvr>
                                      <p:tavLst>
                                        <p:tav tm="0">
                                          <p:val>
                                            <p:fltVal val="0.5"/>
                                          </p:val>
                                        </p:tav>
                                        <p:tav tm="100000">
                                          <p:val>
                                            <p:strVal val="#ppt_x"/>
                                          </p:val>
                                        </p:tav>
                                      </p:tavLst>
                                    </p:anim>
                                    <p:anim calcmode="lin" valueType="num">
                                      <p:cBhvr>
                                        <p:cTn id="52" dur="500" fill="hold"/>
                                        <p:tgtEl>
                                          <p:spTgt spid="5"/>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10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 calcmode="lin" valueType="num">
                                      <p:cBhvr>
                                        <p:cTn id="57" dur="500" fill="hold"/>
                                        <p:tgtEl>
                                          <p:spTgt spid="6"/>
                                        </p:tgtEl>
                                        <p:attrNameLst>
                                          <p:attrName>ppt_x</p:attrName>
                                        </p:attrNameLst>
                                      </p:cBhvr>
                                      <p:tavLst>
                                        <p:tav tm="0">
                                          <p:val>
                                            <p:fltVal val="0.5"/>
                                          </p:val>
                                        </p:tav>
                                        <p:tav tm="100000">
                                          <p:val>
                                            <p:strVal val="#ppt_x"/>
                                          </p:val>
                                        </p:tav>
                                      </p:tavLst>
                                    </p:anim>
                                    <p:anim calcmode="lin" valueType="num">
                                      <p:cBhvr>
                                        <p:cTn id="58" dur="500" fill="hold"/>
                                        <p:tgtEl>
                                          <p:spTgt spid="6"/>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60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 calcmode="lin" valueType="num">
                                      <p:cBhvr>
                                        <p:cTn id="63" dur="500" fill="hold"/>
                                        <p:tgtEl>
                                          <p:spTgt spid="7"/>
                                        </p:tgtEl>
                                        <p:attrNameLst>
                                          <p:attrName>ppt_x</p:attrName>
                                        </p:attrNameLst>
                                      </p:cBhvr>
                                      <p:tavLst>
                                        <p:tav tm="0">
                                          <p:val>
                                            <p:fltVal val="0.5"/>
                                          </p:val>
                                        </p:tav>
                                        <p:tav tm="100000">
                                          <p:val>
                                            <p:strVal val="#ppt_x"/>
                                          </p:val>
                                        </p:tav>
                                      </p:tavLst>
                                    </p:anim>
                                    <p:anim calcmode="lin" valueType="num">
                                      <p:cBhvr>
                                        <p:cTn id="64" dur="500" fill="hold"/>
                                        <p:tgtEl>
                                          <p:spTgt spid="7"/>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30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 calcmode="lin" valueType="num">
                                      <p:cBhvr>
                                        <p:cTn id="69" dur="500" fill="hold"/>
                                        <p:tgtEl>
                                          <p:spTgt spid="8"/>
                                        </p:tgtEl>
                                        <p:attrNameLst>
                                          <p:attrName>ppt_x</p:attrName>
                                        </p:attrNameLst>
                                      </p:cBhvr>
                                      <p:tavLst>
                                        <p:tav tm="0">
                                          <p:val>
                                            <p:fltVal val="0.5"/>
                                          </p:val>
                                        </p:tav>
                                        <p:tav tm="100000">
                                          <p:val>
                                            <p:strVal val="#ppt_x"/>
                                          </p:val>
                                        </p:tav>
                                      </p:tavLst>
                                    </p:anim>
                                    <p:anim calcmode="lin" valueType="num">
                                      <p:cBhvr>
                                        <p:cTn id="70" dur="500" fill="hold"/>
                                        <p:tgtEl>
                                          <p:spTgt spid="8"/>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30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60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 calcmode="lin" valueType="num">
                                      <p:cBhvr>
                                        <p:cTn id="81" dur="500" fill="hold"/>
                                        <p:tgtEl>
                                          <p:spTgt spid="10"/>
                                        </p:tgtEl>
                                        <p:attrNameLst>
                                          <p:attrName>ppt_x</p:attrName>
                                        </p:attrNameLst>
                                      </p:cBhvr>
                                      <p:tavLst>
                                        <p:tav tm="0">
                                          <p:val>
                                            <p:fltVal val="0.5"/>
                                          </p:val>
                                        </p:tav>
                                        <p:tav tm="100000">
                                          <p:val>
                                            <p:strVal val="#ppt_x"/>
                                          </p:val>
                                        </p:tav>
                                      </p:tavLst>
                                    </p:anim>
                                    <p:anim calcmode="lin" valueType="num">
                                      <p:cBhvr>
                                        <p:cTn id="82" dur="500" fill="hold"/>
                                        <p:tgtEl>
                                          <p:spTgt spid="10"/>
                                        </p:tgtEl>
                                        <p:attrNameLst>
                                          <p:attrName>ppt_y</p:attrName>
                                        </p:attrNameLst>
                                      </p:cBhvr>
                                      <p:tavLst>
                                        <p:tav tm="0">
                                          <p:val>
                                            <p:fltVal val="0.5"/>
                                          </p:val>
                                        </p:tav>
                                        <p:tav tm="100000">
                                          <p:val>
                                            <p:strVal val="#ppt_y"/>
                                          </p:val>
                                        </p:tav>
                                      </p:tavLst>
                                    </p:anim>
                                  </p:childTnLst>
                                </p:cTn>
                              </p:par>
                              <p:par>
                                <p:cTn id="83" presetID="23" presetClass="entr" presetSubtype="528" fill="hold" nodeType="withEffect">
                                  <p:stCondLst>
                                    <p:cond delay="600"/>
                                  </p:stCondLst>
                                  <p:childTnLst>
                                    <p:set>
                                      <p:cBhvr>
                                        <p:cTn id="84" dur="1" fill="hold">
                                          <p:stCondLst>
                                            <p:cond delay="0"/>
                                          </p:stCondLst>
                                        </p:cTn>
                                        <p:tgtEl>
                                          <p:spTgt spid="11"/>
                                        </p:tgtEl>
                                        <p:attrNameLst>
                                          <p:attrName>style.visibility</p:attrName>
                                        </p:attrNameLst>
                                      </p:cBhvr>
                                      <p:to>
                                        <p:strVal val="visible"/>
                                      </p:to>
                                    </p:set>
                                    <p:anim calcmode="lin" valueType="num">
                                      <p:cBhvr>
                                        <p:cTn id="85" dur="500" fill="hold"/>
                                        <p:tgtEl>
                                          <p:spTgt spid="11"/>
                                        </p:tgtEl>
                                        <p:attrNameLst>
                                          <p:attrName>ppt_w</p:attrName>
                                        </p:attrNameLst>
                                      </p:cBhvr>
                                      <p:tavLst>
                                        <p:tav tm="0">
                                          <p:val>
                                            <p:fltVal val="0"/>
                                          </p:val>
                                        </p:tav>
                                        <p:tav tm="100000">
                                          <p:val>
                                            <p:strVal val="#ppt_w"/>
                                          </p:val>
                                        </p:tav>
                                      </p:tavLst>
                                    </p:anim>
                                    <p:anim calcmode="lin" valueType="num">
                                      <p:cBhvr>
                                        <p:cTn id="86" dur="500" fill="hold"/>
                                        <p:tgtEl>
                                          <p:spTgt spid="11"/>
                                        </p:tgtEl>
                                        <p:attrNameLst>
                                          <p:attrName>ppt_h</p:attrName>
                                        </p:attrNameLst>
                                      </p:cBhvr>
                                      <p:tavLst>
                                        <p:tav tm="0">
                                          <p:val>
                                            <p:fltVal val="0"/>
                                          </p:val>
                                        </p:tav>
                                        <p:tav tm="100000">
                                          <p:val>
                                            <p:strVal val="#ppt_h"/>
                                          </p:val>
                                        </p:tav>
                                      </p:tavLst>
                                    </p:anim>
                                    <p:anim calcmode="lin" valueType="num">
                                      <p:cBhvr>
                                        <p:cTn id="87" dur="500" fill="hold"/>
                                        <p:tgtEl>
                                          <p:spTgt spid="11"/>
                                        </p:tgtEl>
                                        <p:attrNameLst>
                                          <p:attrName>ppt_x</p:attrName>
                                        </p:attrNameLst>
                                      </p:cBhvr>
                                      <p:tavLst>
                                        <p:tav tm="0">
                                          <p:val>
                                            <p:fltVal val="0.5"/>
                                          </p:val>
                                        </p:tav>
                                        <p:tav tm="100000">
                                          <p:val>
                                            <p:strVal val="#ppt_x"/>
                                          </p:val>
                                        </p:tav>
                                      </p:tavLst>
                                    </p:anim>
                                    <p:anim calcmode="lin" valueType="num">
                                      <p:cBhvr>
                                        <p:cTn id="88" dur="500" fill="hold"/>
                                        <p:tgtEl>
                                          <p:spTgt spid="11"/>
                                        </p:tgtEl>
                                        <p:attrNameLst>
                                          <p:attrName>ppt_y</p:attrName>
                                        </p:attrNameLst>
                                      </p:cBhvr>
                                      <p:tavLst>
                                        <p:tav tm="0">
                                          <p:val>
                                            <p:fltVal val="0.5"/>
                                          </p:val>
                                        </p:tav>
                                        <p:tav tm="100000">
                                          <p:val>
                                            <p:strVal val="#ppt_y"/>
                                          </p:val>
                                        </p:tav>
                                      </p:tavLst>
                                    </p:anim>
                                  </p:childTnLst>
                                </p:cTn>
                              </p:par>
                              <p:par>
                                <p:cTn id="89" presetID="23" presetClass="entr" presetSubtype="528" fill="hold" nodeType="withEffect">
                                  <p:stCondLst>
                                    <p:cond delay="30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ppt_w</p:attrName>
                                        </p:attrNameLst>
                                      </p:cBhvr>
                                      <p:tavLst>
                                        <p:tav tm="0">
                                          <p:val>
                                            <p:fltVal val="0"/>
                                          </p:val>
                                        </p:tav>
                                        <p:tav tm="100000">
                                          <p:val>
                                            <p:strVal val="#ppt_w"/>
                                          </p:val>
                                        </p:tav>
                                      </p:tavLst>
                                    </p:anim>
                                    <p:anim calcmode="lin" valueType="num">
                                      <p:cBhvr>
                                        <p:cTn id="92" dur="500" fill="hold"/>
                                        <p:tgtEl>
                                          <p:spTgt spid="12"/>
                                        </p:tgtEl>
                                        <p:attrNameLst>
                                          <p:attrName>ppt_h</p:attrName>
                                        </p:attrNameLst>
                                      </p:cBhvr>
                                      <p:tavLst>
                                        <p:tav tm="0">
                                          <p:val>
                                            <p:fltVal val="0"/>
                                          </p:val>
                                        </p:tav>
                                        <p:tav tm="100000">
                                          <p:val>
                                            <p:strVal val="#ppt_h"/>
                                          </p:val>
                                        </p:tav>
                                      </p:tavLst>
                                    </p:anim>
                                    <p:anim calcmode="lin" valueType="num">
                                      <p:cBhvr>
                                        <p:cTn id="93" dur="500" fill="hold"/>
                                        <p:tgtEl>
                                          <p:spTgt spid="12"/>
                                        </p:tgtEl>
                                        <p:attrNameLst>
                                          <p:attrName>ppt_x</p:attrName>
                                        </p:attrNameLst>
                                      </p:cBhvr>
                                      <p:tavLst>
                                        <p:tav tm="0">
                                          <p:val>
                                            <p:fltVal val="0.5"/>
                                          </p:val>
                                        </p:tav>
                                        <p:tav tm="100000">
                                          <p:val>
                                            <p:strVal val="#ppt_x"/>
                                          </p:val>
                                        </p:tav>
                                      </p:tavLst>
                                    </p:anim>
                                    <p:anim calcmode="lin" valueType="num">
                                      <p:cBhvr>
                                        <p:cTn id="94" dur="500" fill="hold"/>
                                        <p:tgtEl>
                                          <p:spTgt spid="12"/>
                                        </p:tgtEl>
                                        <p:attrNameLst>
                                          <p:attrName>ppt_y</p:attrName>
                                        </p:attrNameLst>
                                      </p:cBhvr>
                                      <p:tavLst>
                                        <p:tav tm="0">
                                          <p:val>
                                            <p:fltVal val="0.5"/>
                                          </p:val>
                                        </p:tav>
                                        <p:tav tm="100000">
                                          <p:val>
                                            <p:strVal val="#ppt_y"/>
                                          </p:val>
                                        </p:tav>
                                      </p:tavLst>
                                    </p:anim>
                                  </p:childTnLst>
                                </p:cTn>
                              </p:par>
                              <p:par>
                                <p:cTn id="95" presetID="23" presetClass="entr" presetSubtype="528" fill="hold" nodeType="withEffect">
                                  <p:stCondLst>
                                    <p:cond delay="600"/>
                                  </p:stCondLst>
                                  <p:childTnLst>
                                    <p:set>
                                      <p:cBhvr>
                                        <p:cTn id="96" dur="1" fill="hold">
                                          <p:stCondLst>
                                            <p:cond delay="0"/>
                                          </p:stCondLst>
                                        </p:cTn>
                                        <p:tgtEl>
                                          <p:spTgt spid="13"/>
                                        </p:tgtEl>
                                        <p:attrNameLst>
                                          <p:attrName>style.visibility</p:attrName>
                                        </p:attrNameLst>
                                      </p:cBhvr>
                                      <p:to>
                                        <p:strVal val="visible"/>
                                      </p:to>
                                    </p:set>
                                    <p:anim calcmode="lin" valueType="num">
                                      <p:cBhvr>
                                        <p:cTn id="97" dur="500" fill="hold"/>
                                        <p:tgtEl>
                                          <p:spTgt spid="13"/>
                                        </p:tgtEl>
                                        <p:attrNameLst>
                                          <p:attrName>ppt_w</p:attrName>
                                        </p:attrNameLst>
                                      </p:cBhvr>
                                      <p:tavLst>
                                        <p:tav tm="0">
                                          <p:val>
                                            <p:fltVal val="0"/>
                                          </p:val>
                                        </p:tav>
                                        <p:tav tm="100000">
                                          <p:val>
                                            <p:strVal val="#ppt_w"/>
                                          </p:val>
                                        </p:tav>
                                      </p:tavLst>
                                    </p:anim>
                                    <p:anim calcmode="lin" valueType="num">
                                      <p:cBhvr>
                                        <p:cTn id="98" dur="500" fill="hold"/>
                                        <p:tgtEl>
                                          <p:spTgt spid="13"/>
                                        </p:tgtEl>
                                        <p:attrNameLst>
                                          <p:attrName>ppt_h</p:attrName>
                                        </p:attrNameLst>
                                      </p:cBhvr>
                                      <p:tavLst>
                                        <p:tav tm="0">
                                          <p:val>
                                            <p:fltVal val="0"/>
                                          </p:val>
                                        </p:tav>
                                        <p:tav tm="100000">
                                          <p:val>
                                            <p:strVal val="#ppt_h"/>
                                          </p:val>
                                        </p:tav>
                                      </p:tavLst>
                                    </p:anim>
                                    <p:anim calcmode="lin" valueType="num">
                                      <p:cBhvr>
                                        <p:cTn id="99" dur="500" fill="hold"/>
                                        <p:tgtEl>
                                          <p:spTgt spid="13"/>
                                        </p:tgtEl>
                                        <p:attrNameLst>
                                          <p:attrName>ppt_x</p:attrName>
                                        </p:attrNameLst>
                                      </p:cBhvr>
                                      <p:tavLst>
                                        <p:tav tm="0">
                                          <p:val>
                                            <p:fltVal val="0.5"/>
                                          </p:val>
                                        </p:tav>
                                        <p:tav tm="100000">
                                          <p:val>
                                            <p:strVal val="#ppt_x"/>
                                          </p:val>
                                        </p:tav>
                                      </p:tavLst>
                                    </p:anim>
                                    <p:anim calcmode="lin" valueType="num">
                                      <p:cBhvr>
                                        <p:cTn id="100" dur="500" fill="hold"/>
                                        <p:tgtEl>
                                          <p:spTgt spid="13"/>
                                        </p:tgtEl>
                                        <p:attrNameLst>
                                          <p:attrName>ppt_y</p:attrName>
                                        </p:attrNameLst>
                                      </p:cBhvr>
                                      <p:tavLst>
                                        <p:tav tm="0">
                                          <p:val>
                                            <p:fltVal val="0.5"/>
                                          </p:val>
                                        </p:tav>
                                        <p:tav tm="100000">
                                          <p:val>
                                            <p:strVal val="#ppt_y"/>
                                          </p:val>
                                        </p:tav>
                                      </p:tavLst>
                                    </p:anim>
                                  </p:childTnLst>
                                </p:cTn>
                              </p:par>
                              <p:par>
                                <p:cTn id="101" presetID="23" presetClass="entr" presetSubtype="528" fill="hold" nodeType="withEffect">
                                  <p:stCondLst>
                                    <p:cond delay="60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 calcmode="lin" valueType="num">
                                      <p:cBhvr>
                                        <p:cTn id="105" dur="500" fill="hold"/>
                                        <p:tgtEl>
                                          <p:spTgt spid="14"/>
                                        </p:tgtEl>
                                        <p:attrNameLst>
                                          <p:attrName>ppt_x</p:attrName>
                                        </p:attrNameLst>
                                      </p:cBhvr>
                                      <p:tavLst>
                                        <p:tav tm="0">
                                          <p:val>
                                            <p:fltVal val="0.5"/>
                                          </p:val>
                                        </p:tav>
                                        <p:tav tm="100000">
                                          <p:val>
                                            <p:strVal val="#ppt_x"/>
                                          </p:val>
                                        </p:tav>
                                      </p:tavLst>
                                    </p:anim>
                                    <p:anim calcmode="lin" valueType="num">
                                      <p:cBhvr>
                                        <p:cTn id="106" dur="500" fill="hold"/>
                                        <p:tgtEl>
                                          <p:spTgt spid="14"/>
                                        </p:tgtEl>
                                        <p:attrNameLst>
                                          <p:attrName>ppt_y</p:attrName>
                                        </p:attrNameLst>
                                      </p:cBhvr>
                                      <p:tavLst>
                                        <p:tav tm="0">
                                          <p:val>
                                            <p:fltVal val="0.5"/>
                                          </p:val>
                                        </p:tav>
                                        <p:tav tm="100000">
                                          <p:val>
                                            <p:strVal val="#ppt_y"/>
                                          </p:val>
                                        </p:tav>
                                      </p:tavLst>
                                    </p:anim>
                                  </p:childTnLst>
                                </p:cTn>
                              </p:par>
                              <p:par>
                                <p:cTn id="107" presetID="26" presetClass="emph" presetSubtype="0" repeatCount="3000" fill="hold" nodeType="withEffect">
                                  <p:stCondLst>
                                    <p:cond delay="600"/>
                                  </p:stCondLst>
                                  <p:childTnLst>
                                    <p:animEffect transition="out" filter="fade">
                                      <p:cBhvr>
                                        <p:cTn id="108" dur="500" tmFilter="0, 0; .2, .5; .8, .5; 1, 0"/>
                                        <p:tgtEl>
                                          <p:spTgt spid="2"/>
                                        </p:tgtEl>
                                      </p:cBhvr>
                                    </p:animEffect>
                                    <p:animScale>
                                      <p:cBhvr>
                                        <p:cTn id="109" dur="250" autoRev="1" fill="hold"/>
                                        <p:tgtEl>
                                          <p:spTgt spid="2"/>
                                        </p:tgtEl>
                                      </p:cBhvr>
                                      <p:by x="105000" y="105000"/>
                                    </p:animScale>
                                  </p:childTnLst>
                                </p:cTn>
                              </p:par>
                              <p:par>
                                <p:cTn id="110" presetID="26" presetClass="emph" presetSubtype="0" repeatCount="3000" fill="hold" nodeType="withEffect">
                                  <p:stCondLst>
                                    <p:cond delay="710"/>
                                  </p:stCondLst>
                                  <p:childTnLst>
                                    <p:animEffect transition="out" filter="fade">
                                      <p:cBhvr>
                                        <p:cTn id="111" dur="500" tmFilter="0, 0; .2, .5; .8, .5; 1, 0"/>
                                        <p:tgtEl>
                                          <p:spTgt spid="9"/>
                                        </p:tgtEl>
                                      </p:cBhvr>
                                    </p:animEffect>
                                    <p:animScale>
                                      <p:cBhvr>
                                        <p:cTn id="112" dur="250" autoRev="1" fill="hold"/>
                                        <p:tgtEl>
                                          <p:spTgt spid="9"/>
                                        </p:tgtEl>
                                      </p:cBhvr>
                                      <p:by x="105000" y="105000"/>
                                    </p:animScale>
                                  </p:childTnLst>
                                </p:cTn>
                              </p:par>
                              <p:par>
                                <p:cTn id="113" presetID="26" presetClass="emph" presetSubtype="0" repeatCount="3000" fill="hold" nodeType="withEffect">
                                  <p:stCondLst>
                                    <p:cond delay="410"/>
                                  </p:stCondLst>
                                  <p:childTnLst>
                                    <p:animEffect transition="out" filter="fade">
                                      <p:cBhvr>
                                        <p:cTn id="114" dur="500" tmFilter="0, 0; .2, .5; .8, .5; 1, 0"/>
                                        <p:tgtEl>
                                          <p:spTgt spid="11"/>
                                        </p:tgtEl>
                                      </p:cBhvr>
                                    </p:animEffect>
                                    <p:animScale>
                                      <p:cBhvr>
                                        <p:cTn id="115" dur="250" autoRev="1" fill="hold"/>
                                        <p:tgtEl>
                                          <p:spTgt spid="11"/>
                                        </p:tgtEl>
                                      </p:cBhvr>
                                      <p:by x="105000" y="105000"/>
                                    </p:animScale>
                                  </p:childTnLst>
                                </p:cTn>
                              </p:par>
                              <p:par>
                                <p:cTn id="116" presetID="26" presetClass="emph" presetSubtype="0" repeatCount="3000" fill="hold" nodeType="withEffect">
                                  <p:stCondLst>
                                    <p:cond delay="810"/>
                                  </p:stCondLst>
                                  <p:childTnLst>
                                    <p:animEffect transition="out" filter="fade">
                                      <p:cBhvr>
                                        <p:cTn id="117" dur="500" tmFilter="0, 0; .2, .5; .8, .5; 1, 0"/>
                                        <p:tgtEl>
                                          <p:spTgt spid="12"/>
                                        </p:tgtEl>
                                      </p:cBhvr>
                                    </p:animEffect>
                                    <p:animScale>
                                      <p:cBhvr>
                                        <p:cTn id="118" dur="250" autoRev="1" fill="hold"/>
                                        <p:tgtEl>
                                          <p:spTgt spid="12"/>
                                        </p:tgtEl>
                                      </p:cBhvr>
                                      <p:by x="105000" y="105000"/>
                                    </p:animScale>
                                  </p:childTnLst>
                                </p:cTn>
                              </p:par>
                            </p:childTnLst>
                          </p:cTn>
                        </p:par>
                        <p:par>
                          <p:cTn id="119" fill="hold">
                            <p:stCondLst>
                              <p:cond delay="3810"/>
                            </p:stCondLst>
                            <p:childTnLst>
                              <p:par>
                                <p:cTn id="120" presetID="16" presetClass="entr" presetSubtype="42" fill="hold" nodeType="afterEffect">
                                  <p:stCondLst>
                                    <p:cond delay="0"/>
                                  </p:stCondLst>
                                  <p:childTnLst>
                                    <p:set>
                                      <p:cBhvr>
                                        <p:cTn id="121" dur="1" fill="hold">
                                          <p:stCondLst>
                                            <p:cond delay="0"/>
                                          </p:stCondLst>
                                        </p:cTn>
                                        <p:tgtEl>
                                          <p:spTgt spid="164"/>
                                        </p:tgtEl>
                                        <p:attrNameLst>
                                          <p:attrName>style.visibility</p:attrName>
                                        </p:attrNameLst>
                                      </p:cBhvr>
                                      <p:to>
                                        <p:strVal val="visible"/>
                                      </p:to>
                                    </p:set>
                                    <p:animEffect transition="in" filter="barn(outHorizontal)">
                                      <p:cBhvr>
                                        <p:cTn id="122" dur="500"/>
                                        <p:tgtEl>
                                          <p:spTgt spid="164"/>
                                        </p:tgtEl>
                                      </p:cBhvr>
                                    </p:animEffect>
                                  </p:childTnLst>
                                </p:cTn>
                              </p:par>
                            </p:childTnLst>
                          </p:cTn>
                        </p:par>
                        <p:par>
                          <p:cTn id="123" fill="hold">
                            <p:stCondLst>
                              <p:cond delay="4310"/>
                            </p:stCondLst>
                            <p:childTnLst>
                              <p:par>
                                <p:cTn id="124" presetID="23" presetClass="entr" presetSubtype="32" fill="hold" nodeType="afterEffect">
                                  <p:stCondLst>
                                    <p:cond delay="0"/>
                                  </p:stCondLst>
                                  <p:childTnLst>
                                    <p:set>
                                      <p:cBhvr>
                                        <p:cTn id="125" dur="1" fill="hold">
                                          <p:stCondLst>
                                            <p:cond delay="0"/>
                                          </p:stCondLst>
                                        </p:cTn>
                                        <p:tgtEl>
                                          <p:spTgt spid="15"/>
                                        </p:tgtEl>
                                        <p:attrNameLst>
                                          <p:attrName>style.visibility</p:attrName>
                                        </p:attrNameLst>
                                      </p:cBhvr>
                                      <p:to>
                                        <p:strVal val="visible"/>
                                      </p:to>
                                    </p:set>
                                    <p:anim calcmode="lin" valueType="num">
                                      <p:cBhvr>
                                        <p:cTn id="126" dur="500" fill="hold"/>
                                        <p:tgtEl>
                                          <p:spTgt spid="15"/>
                                        </p:tgtEl>
                                        <p:attrNameLst>
                                          <p:attrName>ppt_w</p:attrName>
                                        </p:attrNameLst>
                                      </p:cBhvr>
                                      <p:tavLst>
                                        <p:tav tm="0">
                                          <p:val>
                                            <p:strVal val="4*#ppt_w"/>
                                          </p:val>
                                        </p:tav>
                                        <p:tav tm="100000">
                                          <p:val>
                                            <p:strVal val="#ppt_w"/>
                                          </p:val>
                                        </p:tav>
                                      </p:tavLst>
                                    </p:anim>
                                    <p:anim calcmode="lin" valueType="num">
                                      <p:cBhvr>
                                        <p:cTn id="127" dur="500" fill="hold"/>
                                        <p:tgtEl>
                                          <p:spTgt spid="15"/>
                                        </p:tgtEl>
                                        <p:attrNameLst>
                                          <p:attrName>ppt_h</p:attrName>
                                        </p:attrNameLst>
                                      </p:cBhvr>
                                      <p:tavLst>
                                        <p:tav tm="0">
                                          <p:val>
                                            <p:strVal val="4*#ppt_h"/>
                                          </p:val>
                                        </p:tav>
                                        <p:tav tm="100000">
                                          <p:val>
                                            <p:strVal val="#ppt_h"/>
                                          </p:val>
                                        </p:tav>
                                      </p:tavLst>
                                    </p:anim>
                                  </p:childTnLst>
                                </p:cTn>
                              </p:par>
                              <p:par>
                                <p:cTn id="128" presetID="23" presetClass="entr" presetSubtype="32" fill="hold" nodeType="withEffect">
                                  <p:stCondLst>
                                    <p:cond delay="20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strVal val="4*#ppt_w"/>
                                          </p:val>
                                        </p:tav>
                                        <p:tav tm="100000">
                                          <p:val>
                                            <p:strVal val="#ppt_w"/>
                                          </p:val>
                                        </p:tav>
                                      </p:tavLst>
                                    </p:anim>
                                    <p:anim calcmode="lin" valueType="num">
                                      <p:cBhvr>
                                        <p:cTn id="131" dur="500" fill="hold"/>
                                        <p:tgtEl>
                                          <p:spTgt spid="16"/>
                                        </p:tgtEl>
                                        <p:attrNameLst>
                                          <p:attrName>ppt_h</p:attrName>
                                        </p:attrNameLst>
                                      </p:cBhvr>
                                      <p:tavLst>
                                        <p:tav tm="0">
                                          <p:val>
                                            <p:strVal val="4*#ppt_h"/>
                                          </p:val>
                                        </p:tav>
                                        <p:tav tm="100000">
                                          <p:val>
                                            <p:strVal val="#ppt_h"/>
                                          </p:val>
                                        </p:tav>
                                      </p:tavLst>
                                    </p:anim>
                                  </p:childTnLst>
                                </p:cTn>
                              </p:par>
                              <p:par>
                                <p:cTn id="132" presetID="23" presetClass="entr" presetSubtype="32" fill="hold" nodeType="withEffect">
                                  <p:stCondLst>
                                    <p:cond delay="200"/>
                                  </p:stCondLst>
                                  <p:childTnLst>
                                    <p:set>
                                      <p:cBhvr>
                                        <p:cTn id="133" dur="1" fill="hold">
                                          <p:stCondLst>
                                            <p:cond delay="0"/>
                                          </p:stCondLst>
                                        </p:cTn>
                                        <p:tgtEl>
                                          <p:spTgt spid="17"/>
                                        </p:tgtEl>
                                        <p:attrNameLst>
                                          <p:attrName>style.visibility</p:attrName>
                                        </p:attrNameLst>
                                      </p:cBhvr>
                                      <p:to>
                                        <p:strVal val="visible"/>
                                      </p:to>
                                    </p:set>
                                    <p:anim calcmode="lin" valueType="num">
                                      <p:cBhvr>
                                        <p:cTn id="134" dur="500" fill="hold"/>
                                        <p:tgtEl>
                                          <p:spTgt spid="17"/>
                                        </p:tgtEl>
                                        <p:attrNameLst>
                                          <p:attrName>ppt_w</p:attrName>
                                        </p:attrNameLst>
                                      </p:cBhvr>
                                      <p:tavLst>
                                        <p:tav tm="0">
                                          <p:val>
                                            <p:strVal val="4*#ppt_w"/>
                                          </p:val>
                                        </p:tav>
                                        <p:tav tm="100000">
                                          <p:val>
                                            <p:strVal val="#ppt_w"/>
                                          </p:val>
                                        </p:tav>
                                      </p:tavLst>
                                    </p:anim>
                                    <p:anim calcmode="lin" valueType="num">
                                      <p:cBhvr>
                                        <p:cTn id="135" dur="500" fill="hold"/>
                                        <p:tgtEl>
                                          <p:spTgt spid="17"/>
                                        </p:tgtEl>
                                        <p:attrNameLst>
                                          <p:attrName>ppt_h</p:attrName>
                                        </p:attrNameLst>
                                      </p:cBhvr>
                                      <p:tavLst>
                                        <p:tav tm="0">
                                          <p:val>
                                            <p:strVal val="4*#ppt_h"/>
                                          </p:val>
                                        </p:tav>
                                        <p:tav tm="100000">
                                          <p:val>
                                            <p:strVal val="#ppt_h"/>
                                          </p:val>
                                        </p:tav>
                                      </p:tavLst>
                                    </p:anim>
                                  </p:childTnLst>
                                </p:cTn>
                              </p:par>
                            </p:childTnLst>
                          </p:cTn>
                        </p:par>
                        <p:par>
                          <p:cTn id="136" fill="hold">
                            <p:stCondLst>
                              <p:cond delay="5010"/>
                            </p:stCondLst>
                            <p:childTnLst>
                              <p:par>
                                <p:cTn id="137" presetID="42" presetClass="entr" presetSubtype="0" fill="hold" grpId="0" nodeType="afterEffect">
                                  <p:stCondLst>
                                    <p:cond delay="0"/>
                                  </p:stCondLst>
                                  <p:childTnLst>
                                    <p:set>
                                      <p:cBhvr>
                                        <p:cTn id="138" dur="1" fill="hold">
                                          <p:stCondLst>
                                            <p:cond delay="0"/>
                                          </p:stCondLst>
                                        </p:cTn>
                                        <p:tgtEl>
                                          <p:spTgt spid="82"/>
                                        </p:tgtEl>
                                        <p:attrNameLst>
                                          <p:attrName>style.visibility</p:attrName>
                                        </p:attrNameLst>
                                      </p:cBhvr>
                                      <p:to>
                                        <p:strVal val="visible"/>
                                      </p:to>
                                    </p:set>
                                    <p:animEffect transition="in" filter="fade">
                                      <p:cBhvr>
                                        <p:cTn id="139" dur="500"/>
                                        <p:tgtEl>
                                          <p:spTgt spid="82"/>
                                        </p:tgtEl>
                                      </p:cBhvr>
                                    </p:animEffect>
                                    <p:anim calcmode="lin" valueType="num">
                                      <p:cBhvr>
                                        <p:cTn id="140" dur="500" fill="hold"/>
                                        <p:tgtEl>
                                          <p:spTgt spid="82"/>
                                        </p:tgtEl>
                                        <p:attrNameLst>
                                          <p:attrName>ppt_x</p:attrName>
                                        </p:attrNameLst>
                                      </p:cBhvr>
                                      <p:tavLst>
                                        <p:tav tm="0">
                                          <p:val>
                                            <p:strVal val="#ppt_x"/>
                                          </p:val>
                                        </p:tav>
                                        <p:tav tm="100000">
                                          <p:val>
                                            <p:strVal val="#ppt_x"/>
                                          </p:val>
                                        </p:tav>
                                      </p:tavLst>
                                    </p:anim>
                                    <p:anim calcmode="lin" valueType="num">
                                      <p:cBhvr>
                                        <p:cTn id="141" dur="500" fill="hold"/>
                                        <p:tgtEl>
                                          <p:spTgt spid="82"/>
                                        </p:tgtEl>
                                        <p:attrNameLst>
                                          <p:attrName>ppt_y</p:attrName>
                                        </p:attrNameLst>
                                      </p:cBhvr>
                                      <p:tavLst>
                                        <p:tav tm="0">
                                          <p:val>
                                            <p:strVal val="#ppt_y+.1"/>
                                          </p:val>
                                        </p:tav>
                                        <p:tav tm="100000">
                                          <p:val>
                                            <p:strVal val="#ppt_y"/>
                                          </p:val>
                                        </p:tav>
                                      </p:tavLst>
                                    </p:anim>
                                  </p:childTnLst>
                                </p:cTn>
                              </p:par>
                            </p:childTnLst>
                          </p:cTn>
                        </p:par>
                        <p:par>
                          <p:cTn id="142" fill="hold">
                            <p:stCondLst>
                              <p:cond delay="5510"/>
                            </p:stCondLst>
                            <p:childTnLst>
                              <p:par>
                                <p:cTn id="143" presetID="23" presetClass="entr" presetSubtype="16" fill="hold" nodeType="afterEffect">
                                  <p:stCondLst>
                                    <p:cond delay="0"/>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500" fill="hold"/>
                                        <p:tgtEl>
                                          <p:spTgt spid="20"/>
                                        </p:tgtEl>
                                        <p:attrNameLst>
                                          <p:attrName>ppt_w</p:attrName>
                                        </p:attrNameLst>
                                      </p:cBhvr>
                                      <p:tavLst>
                                        <p:tav tm="0">
                                          <p:val>
                                            <p:fltVal val="0"/>
                                          </p:val>
                                        </p:tav>
                                        <p:tav tm="100000">
                                          <p:val>
                                            <p:strVal val="#ppt_w"/>
                                          </p:val>
                                        </p:tav>
                                      </p:tavLst>
                                    </p:anim>
                                    <p:anim calcmode="lin" valueType="num">
                                      <p:cBhvr>
                                        <p:cTn id="146" dur="500" fill="hold"/>
                                        <p:tgtEl>
                                          <p:spTgt spid="20"/>
                                        </p:tgtEl>
                                        <p:attrNameLst>
                                          <p:attrName>ppt_h</p:attrName>
                                        </p:attrNameLst>
                                      </p:cBhvr>
                                      <p:tavLst>
                                        <p:tav tm="0">
                                          <p:val>
                                            <p:fltVal val="0"/>
                                          </p:val>
                                        </p:tav>
                                        <p:tav tm="100000">
                                          <p:val>
                                            <p:strVal val="#ppt_h"/>
                                          </p:val>
                                        </p:tav>
                                      </p:tavLst>
                                    </p:anim>
                                  </p:childTnLst>
                                </p:cTn>
                              </p:par>
                            </p:childTnLst>
                          </p:cTn>
                        </p:par>
                        <p:par>
                          <p:cTn id="147" fill="hold">
                            <p:stCondLst>
                              <p:cond delay="6010"/>
                            </p:stCondLst>
                            <p:childTnLst>
                              <p:par>
                                <p:cTn id="148" presetID="42" presetClass="entr" presetSubtype="0" fill="hold" grpId="0" nodeType="afterEffect">
                                  <p:stCondLst>
                                    <p:cond delay="0"/>
                                  </p:stCondLst>
                                  <p:childTnLst>
                                    <p:set>
                                      <p:cBhvr>
                                        <p:cTn id="149" dur="1" fill="hold">
                                          <p:stCondLst>
                                            <p:cond delay="0"/>
                                          </p:stCondLst>
                                        </p:cTn>
                                        <p:tgtEl>
                                          <p:spTgt spid="85"/>
                                        </p:tgtEl>
                                        <p:attrNameLst>
                                          <p:attrName>style.visibility</p:attrName>
                                        </p:attrNameLst>
                                      </p:cBhvr>
                                      <p:to>
                                        <p:strVal val="visible"/>
                                      </p:to>
                                    </p:set>
                                    <p:animEffect transition="in" filter="fade">
                                      <p:cBhvr>
                                        <p:cTn id="150" dur="500"/>
                                        <p:tgtEl>
                                          <p:spTgt spid="85"/>
                                        </p:tgtEl>
                                      </p:cBhvr>
                                    </p:animEffect>
                                    <p:anim calcmode="lin" valueType="num">
                                      <p:cBhvr>
                                        <p:cTn id="151" dur="500" fill="hold"/>
                                        <p:tgtEl>
                                          <p:spTgt spid="85"/>
                                        </p:tgtEl>
                                        <p:attrNameLst>
                                          <p:attrName>ppt_x</p:attrName>
                                        </p:attrNameLst>
                                      </p:cBhvr>
                                      <p:tavLst>
                                        <p:tav tm="0">
                                          <p:val>
                                            <p:strVal val="#ppt_x"/>
                                          </p:val>
                                        </p:tav>
                                        <p:tav tm="100000">
                                          <p:val>
                                            <p:strVal val="#ppt_x"/>
                                          </p:val>
                                        </p:tav>
                                      </p:tavLst>
                                    </p:anim>
                                    <p:anim calcmode="lin" valueType="num">
                                      <p:cBhvr>
                                        <p:cTn id="152" dur="500" fill="hold"/>
                                        <p:tgtEl>
                                          <p:spTgt spid="85"/>
                                        </p:tgtEl>
                                        <p:attrNameLst>
                                          <p:attrName>ppt_y</p:attrName>
                                        </p:attrNameLst>
                                      </p:cBhvr>
                                      <p:tavLst>
                                        <p:tav tm="0">
                                          <p:val>
                                            <p:strVal val="#ppt_y+.1"/>
                                          </p:val>
                                        </p:tav>
                                        <p:tav tm="100000">
                                          <p:val>
                                            <p:strVal val="#ppt_y"/>
                                          </p:val>
                                        </p:tav>
                                      </p:tavLst>
                                    </p:anim>
                                  </p:childTnLst>
                                </p:cTn>
                              </p:par>
                            </p:childTnLst>
                          </p:cTn>
                        </p:par>
                        <p:par>
                          <p:cTn id="153" fill="hold">
                            <p:stCondLst>
                              <p:cond delay="6510"/>
                            </p:stCondLst>
                            <p:childTnLst>
                              <p:par>
                                <p:cTn id="154" presetID="23" presetClass="entr" presetSubtype="16" fill="hold" nodeType="afterEffect">
                                  <p:stCondLst>
                                    <p:cond delay="0"/>
                                  </p:stCondLst>
                                  <p:childTnLst>
                                    <p:set>
                                      <p:cBhvr>
                                        <p:cTn id="155" dur="1" fill="hold">
                                          <p:stCondLst>
                                            <p:cond delay="0"/>
                                          </p:stCondLst>
                                        </p:cTn>
                                        <p:tgtEl>
                                          <p:spTgt spid="25"/>
                                        </p:tgtEl>
                                        <p:attrNameLst>
                                          <p:attrName>style.visibility</p:attrName>
                                        </p:attrNameLst>
                                      </p:cBhvr>
                                      <p:to>
                                        <p:strVal val="visible"/>
                                      </p:to>
                                    </p:set>
                                    <p:anim calcmode="lin" valueType="num">
                                      <p:cBhvr>
                                        <p:cTn id="156" dur="500" fill="hold"/>
                                        <p:tgtEl>
                                          <p:spTgt spid="25"/>
                                        </p:tgtEl>
                                        <p:attrNameLst>
                                          <p:attrName>ppt_w</p:attrName>
                                        </p:attrNameLst>
                                      </p:cBhvr>
                                      <p:tavLst>
                                        <p:tav tm="0">
                                          <p:val>
                                            <p:fltVal val="0"/>
                                          </p:val>
                                        </p:tav>
                                        <p:tav tm="100000">
                                          <p:val>
                                            <p:strVal val="#ppt_w"/>
                                          </p:val>
                                        </p:tav>
                                      </p:tavLst>
                                    </p:anim>
                                    <p:anim calcmode="lin" valueType="num">
                                      <p:cBhvr>
                                        <p:cTn id="157" dur="500" fill="hold"/>
                                        <p:tgtEl>
                                          <p:spTgt spid="25"/>
                                        </p:tgtEl>
                                        <p:attrNameLst>
                                          <p:attrName>ppt_h</p:attrName>
                                        </p:attrNameLst>
                                      </p:cBhvr>
                                      <p:tavLst>
                                        <p:tav tm="0">
                                          <p:val>
                                            <p:fltVal val="0"/>
                                          </p:val>
                                        </p:tav>
                                        <p:tav tm="100000">
                                          <p:val>
                                            <p:strVal val="#ppt_h"/>
                                          </p:val>
                                        </p:tav>
                                      </p:tavLst>
                                    </p:anim>
                                  </p:childTnLst>
                                </p:cTn>
                              </p:par>
                            </p:childTnLst>
                          </p:cTn>
                        </p:par>
                        <p:par>
                          <p:cTn id="158" fill="hold">
                            <p:stCondLst>
                              <p:cond delay="7010"/>
                            </p:stCondLst>
                            <p:childTnLst>
                              <p:par>
                                <p:cTn id="159" presetID="42" presetClass="entr" presetSubtype="0" fill="hold" grpId="0" nodeType="afterEffect">
                                  <p:stCondLst>
                                    <p:cond delay="0"/>
                                  </p:stCondLst>
                                  <p:childTnLst>
                                    <p:set>
                                      <p:cBhvr>
                                        <p:cTn id="160" dur="1" fill="hold">
                                          <p:stCondLst>
                                            <p:cond delay="0"/>
                                          </p:stCondLst>
                                        </p:cTn>
                                        <p:tgtEl>
                                          <p:spTgt spid="86"/>
                                        </p:tgtEl>
                                        <p:attrNameLst>
                                          <p:attrName>style.visibility</p:attrName>
                                        </p:attrNameLst>
                                      </p:cBhvr>
                                      <p:to>
                                        <p:strVal val="visible"/>
                                      </p:to>
                                    </p:set>
                                    <p:animEffect transition="in" filter="fade">
                                      <p:cBhvr>
                                        <p:cTn id="161" dur="500"/>
                                        <p:tgtEl>
                                          <p:spTgt spid="86"/>
                                        </p:tgtEl>
                                      </p:cBhvr>
                                    </p:animEffect>
                                    <p:anim calcmode="lin" valueType="num">
                                      <p:cBhvr>
                                        <p:cTn id="162" dur="500" fill="hold"/>
                                        <p:tgtEl>
                                          <p:spTgt spid="86"/>
                                        </p:tgtEl>
                                        <p:attrNameLst>
                                          <p:attrName>ppt_x</p:attrName>
                                        </p:attrNameLst>
                                      </p:cBhvr>
                                      <p:tavLst>
                                        <p:tav tm="0">
                                          <p:val>
                                            <p:strVal val="#ppt_x"/>
                                          </p:val>
                                        </p:tav>
                                        <p:tav tm="100000">
                                          <p:val>
                                            <p:strVal val="#ppt_x"/>
                                          </p:val>
                                        </p:tav>
                                      </p:tavLst>
                                    </p:anim>
                                    <p:anim calcmode="lin" valueType="num">
                                      <p:cBhvr>
                                        <p:cTn id="163" dur="500" fill="hold"/>
                                        <p:tgtEl>
                                          <p:spTgt spid="86"/>
                                        </p:tgtEl>
                                        <p:attrNameLst>
                                          <p:attrName>ppt_y</p:attrName>
                                        </p:attrNameLst>
                                      </p:cBhvr>
                                      <p:tavLst>
                                        <p:tav tm="0">
                                          <p:val>
                                            <p:strVal val="#ppt_y+.1"/>
                                          </p:val>
                                        </p:tav>
                                        <p:tav tm="100000">
                                          <p:val>
                                            <p:strVal val="#ppt_y"/>
                                          </p:val>
                                        </p:tav>
                                      </p:tavLst>
                                    </p:anim>
                                  </p:childTnLst>
                                </p:cTn>
                              </p:par>
                            </p:childTnLst>
                          </p:cTn>
                        </p:par>
                        <p:par>
                          <p:cTn id="164" fill="hold">
                            <p:stCondLst>
                              <p:cond delay="7510"/>
                            </p:stCondLst>
                            <p:childTnLst>
                              <p:par>
                                <p:cTn id="165" presetID="23" presetClass="entr" presetSubtype="16" fill="hold" nodeType="afterEffect">
                                  <p:stCondLst>
                                    <p:cond delay="0"/>
                                  </p:stCondLst>
                                  <p:childTnLst>
                                    <p:set>
                                      <p:cBhvr>
                                        <p:cTn id="166" dur="1" fill="hold">
                                          <p:stCondLst>
                                            <p:cond delay="0"/>
                                          </p:stCondLst>
                                        </p:cTn>
                                        <p:tgtEl>
                                          <p:spTgt spid="28"/>
                                        </p:tgtEl>
                                        <p:attrNameLst>
                                          <p:attrName>style.visibility</p:attrName>
                                        </p:attrNameLst>
                                      </p:cBhvr>
                                      <p:to>
                                        <p:strVal val="visible"/>
                                      </p:to>
                                    </p:set>
                                    <p:anim calcmode="lin" valueType="num">
                                      <p:cBhvr>
                                        <p:cTn id="167" dur="500" fill="hold"/>
                                        <p:tgtEl>
                                          <p:spTgt spid="28"/>
                                        </p:tgtEl>
                                        <p:attrNameLst>
                                          <p:attrName>ppt_w</p:attrName>
                                        </p:attrNameLst>
                                      </p:cBhvr>
                                      <p:tavLst>
                                        <p:tav tm="0">
                                          <p:val>
                                            <p:fltVal val="0"/>
                                          </p:val>
                                        </p:tav>
                                        <p:tav tm="100000">
                                          <p:val>
                                            <p:strVal val="#ppt_w"/>
                                          </p:val>
                                        </p:tav>
                                      </p:tavLst>
                                    </p:anim>
                                    <p:anim calcmode="lin" valueType="num">
                                      <p:cBhvr>
                                        <p:cTn id="168"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169" fill="hold">
                      <p:stCondLst>
                        <p:cond delay="indefinite"/>
                      </p:stCondLst>
                      <p:childTnLst>
                        <p:par>
                          <p:cTn id="170" fill="hold">
                            <p:stCondLst>
                              <p:cond delay="0"/>
                            </p:stCondLst>
                            <p:childTnLst>
                              <p:par>
                                <p:cTn id="171" presetID="41" presetClass="entr" presetSubtype="0" fill="hold" grpId="0" nodeType="clickEffect">
                                  <p:stCondLst>
                                    <p:cond delay="0"/>
                                  </p:stCondLst>
                                  <p:iterate type="lt">
                                    <p:tmPct val="10000"/>
                                  </p:iterate>
                                  <p:childTnLst>
                                    <p:set>
                                      <p:cBhvr>
                                        <p:cTn id="172" dur="1" fill="hold">
                                          <p:stCondLst>
                                            <p:cond delay="0"/>
                                          </p:stCondLst>
                                        </p:cTn>
                                        <p:tgtEl>
                                          <p:spTgt spid="23"/>
                                        </p:tgtEl>
                                        <p:attrNameLst>
                                          <p:attrName>style.visibility</p:attrName>
                                        </p:attrNameLst>
                                      </p:cBhvr>
                                      <p:to>
                                        <p:strVal val="visible"/>
                                      </p:to>
                                    </p:set>
                                    <p:anim calcmode="lin" valueType="num">
                                      <p:cBhvr>
                                        <p:cTn id="173"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74" dur="500" fill="hold"/>
                                        <p:tgtEl>
                                          <p:spTgt spid="23"/>
                                        </p:tgtEl>
                                        <p:attrNameLst>
                                          <p:attrName>ppt_y</p:attrName>
                                        </p:attrNameLst>
                                      </p:cBhvr>
                                      <p:tavLst>
                                        <p:tav tm="0">
                                          <p:val>
                                            <p:strVal val="#ppt_y"/>
                                          </p:val>
                                        </p:tav>
                                        <p:tav tm="100000">
                                          <p:val>
                                            <p:strVal val="#ppt_y"/>
                                          </p:val>
                                        </p:tav>
                                      </p:tavLst>
                                    </p:anim>
                                    <p:anim calcmode="lin" valueType="num">
                                      <p:cBhvr>
                                        <p:cTn id="175"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76"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77" dur="500" tmFilter="0,0; .5, 1; 1, 1"/>
                                        <p:tgtEl>
                                          <p:spTgt spid="23"/>
                                        </p:tgtEl>
                                      </p:cBhvr>
                                    </p:animEffect>
                                  </p:childTnLst>
                                </p:cTn>
                              </p:par>
                            </p:childTnLst>
                          </p:cTn>
                        </p:par>
                      </p:childTnLst>
                    </p:cTn>
                  </p:par>
                  <p:par>
                    <p:cTn id="178" fill="hold">
                      <p:stCondLst>
                        <p:cond delay="indefinite"/>
                      </p:stCondLst>
                      <p:childTnLst>
                        <p:par>
                          <p:cTn id="179" fill="hold">
                            <p:stCondLst>
                              <p:cond delay="0"/>
                            </p:stCondLst>
                            <p:childTnLst>
                              <p:par>
                                <p:cTn id="180" presetID="41" presetClass="entr" presetSubtype="0" fill="hold" grpId="0" nodeType="clickEffect">
                                  <p:stCondLst>
                                    <p:cond delay="0"/>
                                  </p:stCondLst>
                                  <p:iterate type="lt">
                                    <p:tmPct val="10000"/>
                                  </p:iterate>
                                  <p:childTnLst>
                                    <p:set>
                                      <p:cBhvr>
                                        <p:cTn id="181" dur="1" fill="hold">
                                          <p:stCondLst>
                                            <p:cond delay="0"/>
                                          </p:stCondLst>
                                        </p:cTn>
                                        <p:tgtEl>
                                          <p:spTgt spid="71"/>
                                        </p:tgtEl>
                                        <p:attrNameLst>
                                          <p:attrName>style.visibility</p:attrName>
                                        </p:attrNameLst>
                                      </p:cBhvr>
                                      <p:to>
                                        <p:strVal val="visible"/>
                                      </p:to>
                                    </p:set>
                                    <p:anim calcmode="lin" valueType="num">
                                      <p:cBhvr>
                                        <p:cTn id="182" dur="500" fill="hold"/>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id="183" dur="500" fill="hold"/>
                                        <p:tgtEl>
                                          <p:spTgt spid="71"/>
                                        </p:tgtEl>
                                        <p:attrNameLst>
                                          <p:attrName>ppt_y</p:attrName>
                                        </p:attrNameLst>
                                      </p:cBhvr>
                                      <p:tavLst>
                                        <p:tav tm="0">
                                          <p:val>
                                            <p:strVal val="#ppt_y"/>
                                          </p:val>
                                        </p:tav>
                                        <p:tav tm="100000">
                                          <p:val>
                                            <p:strVal val="#ppt_y"/>
                                          </p:val>
                                        </p:tav>
                                      </p:tavLst>
                                    </p:anim>
                                    <p:anim calcmode="lin" valueType="num">
                                      <p:cBhvr>
                                        <p:cTn id="184" dur="500" fill="hold"/>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id="185" dur="500" fill="hold"/>
                                        <p:tgtEl>
                                          <p:spTgt spid="71"/>
                                        </p:tgtEl>
                                        <p:attrNameLst>
                                          <p:attrName>ppt_w</p:attrName>
                                        </p:attrNameLst>
                                      </p:cBhvr>
                                      <p:tavLst>
                                        <p:tav tm="0">
                                          <p:val>
                                            <p:strVal val="#ppt_w/10"/>
                                          </p:val>
                                        </p:tav>
                                        <p:tav tm="50000">
                                          <p:val>
                                            <p:strVal val="#ppt_w+.01"/>
                                          </p:val>
                                        </p:tav>
                                        <p:tav tm="100000">
                                          <p:val>
                                            <p:strVal val="#ppt_w"/>
                                          </p:val>
                                        </p:tav>
                                      </p:tavLst>
                                    </p:anim>
                                    <p:animEffect transition="in" filter="fade">
                                      <p:cBhvr>
                                        <p:cTn id="186" dur="500" tmFilter="0,0; .5, 1; 1, 1"/>
                                        <p:tgtEl>
                                          <p:spTgt spid="71"/>
                                        </p:tgtEl>
                                      </p:cBhvr>
                                    </p:animEffect>
                                  </p:childTnLst>
                                </p:cTn>
                              </p:par>
                            </p:childTnLst>
                          </p:cTn>
                        </p:par>
                      </p:childTnLst>
                    </p:cTn>
                  </p:par>
                  <p:par>
                    <p:cTn id="187" fill="hold">
                      <p:stCondLst>
                        <p:cond delay="indefinite"/>
                      </p:stCondLst>
                      <p:childTnLst>
                        <p:par>
                          <p:cTn id="188" fill="hold">
                            <p:stCondLst>
                              <p:cond delay="0"/>
                            </p:stCondLst>
                            <p:childTnLst>
                              <p:par>
                                <p:cTn id="189" presetID="41" presetClass="entr" presetSubtype="0" fill="hold" grpId="0" nodeType="clickEffect">
                                  <p:stCondLst>
                                    <p:cond delay="0"/>
                                  </p:stCondLst>
                                  <p:iterate type="lt">
                                    <p:tmPct val="10000"/>
                                  </p:iterate>
                                  <p:childTnLst>
                                    <p:set>
                                      <p:cBhvr>
                                        <p:cTn id="190" dur="1" fill="hold">
                                          <p:stCondLst>
                                            <p:cond delay="0"/>
                                          </p:stCondLst>
                                        </p:cTn>
                                        <p:tgtEl>
                                          <p:spTgt spid="73"/>
                                        </p:tgtEl>
                                        <p:attrNameLst>
                                          <p:attrName>style.visibility</p:attrName>
                                        </p:attrNameLst>
                                      </p:cBhvr>
                                      <p:to>
                                        <p:strVal val="visible"/>
                                      </p:to>
                                    </p:set>
                                    <p:anim calcmode="lin" valueType="num">
                                      <p:cBhvr>
                                        <p:cTn id="191" dur="500" fill="hold"/>
                                        <p:tgtEl>
                                          <p:spTgt spid="73"/>
                                        </p:tgtEl>
                                        <p:attrNameLst>
                                          <p:attrName>ppt_x</p:attrName>
                                        </p:attrNameLst>
                                      </p:cBhvr>
                                      <p:tavLst>
                                        <p:tav tm="0">
                                          <p:val>
                                            <p:strVal val="#ppt_x"/>
                                          </p:val>
                                        </p:tav>
                                        <p:tav tm="50000">
                                          <p:val>
                                            <p:strVal val="#ppt_x+.1"/>
                                          </p:val>
                                        </p:tav>
                                        <p:tav tm="100000">
                                          <p:val>
                                            <p:strVal val="#ppt_x"/>
                                          </p:val>
                                        </p:tav>
                                      </p:tavLst>
                                    </p:anim>
                                    <p:anim calcmode="lin" valueType="num">
                                      <p:cBhvr>
                                        <p:cTn id="192" dur="500" fill="hold"/>
                                        <p:tgtEl>
                                          <p:spTgt spid="73"/>
                                        </p:tgtEl>
                                        <p:attrNameLst>
                                          <p:attrName>ppt_y</p:attrName>
                                        </p:attrNameLst>
                                      </p:cBhvr>
                                      <p:tavLst>
                                        <p:tav tm="0">
                                          <p:val>
                                            <p:strVal val="#ppt_y"/>
                                          </p:val>
                                        </p:tav>
                                        <p:tav tm="100000">
                                          <p:val>
                                            <p:strVal val="#ppt_y"/>
                                          </p:val>
                                        </p:tav>
                                      </p:tavLst>
                                    </p:anim>
                                    <p:anim calcmode="lin" valueType="num">
                                      <p:cBhvr>
                                        <p:cTn id="193" dur="500" fill="hold"/>
                                        <p:tgtEl>
                                          <p:spTgt spid="73"/>
                                        </p:tgtEl>
                                        <p:attrNameLst>
                                          <p:attrName>ppt_h</p:attrName>
                                        </p:attrNameLst>
                                      </p:cBhvr>
                                      <p:tavLst>
                                        <p:tav tm="0">
                                          <p:val>
                                            <p:strVal val="#ppt_h/10"/>
                                          </p:val>
                                        </p:tav>
                                        <p:tav tm="50000">
                                          <p:val>
                                            <p:strVal val="#ppt_h+.01"/>
                                          </p:val>
                                        </p:tav>
                                        <p:tav tm="100000">
                                          <p:val>
                                            <p:strVal val="#ppt_h"/>
                                          </p:val>
                                        </p:tav>
                                      </p:tavLst>
                                    </p:anim>
                                    <p:anim calcmode="lin" valueType="num">
                                      <p:cBhvr>
                                        <p:cTn id="194" dur="500" fill="hold"/>
                                        <p:tgtEl>
                                          <p:spTgt spid="73"/>
                                        </p:tgtEl>
                                        <p:attrNameLst>
                                          <p:attrName>ppt_w</p:attrName>
                                        </p:attrNameLst>
                                      </p:cBhvr>
                                      <p:tavLst>
                                        <p:tav tm="0">
                                          <p:val>
                                            <p:strVal val="#ppt_w/10"/>
                                          </p:val>
                                        </p:tav>
                                        <p:tav tm="50000">
                                          <p:val>
                                            <p:strVal val="#ppt_w+.01"/>
                                          </p:val>
                                        </p:tav>
                                        <p:tav tm="100000">
                                          <p:val>
                                            <p:strVal val="#ppt_w"/>
                                          </p:val>
                                        </p:tav>
                                      </p:tavLst>
                                    </p:anim>
                                    <p:animEffect transition="in" filter="fade">
                                      <p:cBhvr>
                                        <p:cTn id="195" dur="500" tmFilter="0,0; .5, 1; 1, 1"/>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82" grpId="0" animBg="1"/>
      <p:bldP spid="85" grpId="0" animBg="1"/>
      <p:bldP spid="86" grpId="0" animBg="1"/>
      <p:bldP spid="31" grpId="0"/>
      <p:bldP spid="23" grpId="0" animBg="1"/>
      <p:bldP spid="71" grpId="0" animBg="1"/>
      <p:bldP spid="7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91" y="340296"/>
            <a:ext cx="8136149" cy="437537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862" y="3900609"/>
            <a:ext cx="990025" cy="990025"/>
          </a:xfrm>
          <a:prstGeom prst="rect">
            <a:avLst/>
          </a:prstGeom>
        </p:spPr>
      </p:pic>
      <p:sp>
        <p:nvSpPr>
          <p:cNvPr id="9" name="Pentagon 8">
            <a:hlinkClick r:id="rId6" action="ppaction://hlinksldjump"/>
          </p:cNvPr>
          <p:cNvSpPr/>
          <p:nvPr/>
        </p:nvSpPr>
        <p:spPr>
          <a:xfrm flipH="1">
            <a:off x="7619326" y="4579642"/>
            <a:ext cx="140561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700" dirty="0" smtClean="0">
                <a:solidFill>
                  <a:prstClr val="black"/>
                </a:solidFill>
                <a:latin typeface="Times New Roman" panose="02020603050405020304" pitchFamily="18" charset="0"/>
                <a:cs typeface="Times New Roman" panose="02020603050405020304" pitchFamily="18" charset="0"/>
              </a:rPr>
              <a:t>BACK</a:t>
            </a:r>
            <a:endParaRPr lang="en-US" sz="1700"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1588769" y="3167793"/>
            <a:ext cx="596646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b="1" dirty="0">
                <a:solidFill>
                  <a:srgbClr val="002060"/>
                </a:solidFill>
                <a:latin typeface="Times New Roman" panose="02020603050405020304" pitchFamily="18" charset="0"/>
                <a:cs typeface="Times New Roman" panose="02020603050405020304" pitchFamily="18" charset="0"/>
              </a:rPr>
              <a:t>Sai. </a:t>
            </a:r>
            <a:r>
              <a:rPr lang="en-US" sz="2400" b="1" dirty="0">
                <a:solidFill>
                  <a:schemeClr val="tx2">
                    <a:lumMod val="50000"/>
                  </a:schemeClr>
                </a:solidFill>
                <a:latin typeface="Times New Roman" panose="02020603050405020304" pitchFamily="18" charset="0"/>
                <a:cs typeface="Times New Roman" panose="02020603050405020304" pitchFamily="18" charset="0"/>
              </a:rPr>
              <a:t>“</a:t>
            </a:r>
            <a:r>
              <a:rPr lang="en-US" sz="2400" b="1" dirty="0" err="1">
                <a:solidFill>
                  <a:schemeClr val="tx2">
                    <a:lumMod val="50000"/>
                  </a:schemeClr>
                </a:solidFill>
                <a:latin typeface="Times New Roman" panose="02020603050405020304" pitchFamily="18" charset="0"/>
                <a:cs typeface="Times New Roman" panose="02020603050405020304" pitchFamily="18" charset="0"/>
              </a:rPr>
              <a:t>Thư</a:t>
            </a:r>
            <a:r>
              <a:rPr lang="en-US" sz="2400" b="1" dirty="0">
                <a:solidFill>
                  <a:schemeClr val="tx2">
                    <a:lumMod val="50000"/>
                  </a:schemeClr>
                </a:solidFill>
                <a:latin typeface="Times New Roman" panose="02020603050405020304" pitchFamily="18" charset="0"/>
                <a:cs typeface="Times New Roman" panose="02020603050405020304" pitchFamily="18" charset="0"/>
              </a:rPr>
              <a:t> </a:t>
            </a:r>
            <a:r>
              <a:rPr lang="en-US" sz="2400" b="1" dirty="0" err="1">
                <a:solidFill>
                  <a:schemeClr val="tx2">
                    <a:lumMod val="50000"/>
                  </a:schemeClr>
                </a:solidFill>
                <a:latin typeface="Times New Roman" panose="02020603050405020304" pitchFamily="18" charset="0"/>
                <a:cs typeface="Times New Roman" panose="02020603050405020304" pitchFamily="18" charset="0"/>
              </a:rPr>
              <a:t>điện</a:t>
            </a:r>
            <a:r>
              <a:rPr lang="en-US" sz="2400" b="1" dirty="0">
                <a:solidFill>
                  <a:schemeClr val="tx2">
                    <a:lumMod val="50000"/>
                  </a:schemeClr>
                </a:solidFill>
                <a:latin typeface="Times New Roman" panose="02020603050405020304" pitchFamily="18" charset="0"/>
                <a:cs typeface="Times New Roman" panose="02020603050405020304" pitchFamily="18" charset="0"/>
              </a:rPr>
              <a:t> </a:t>
            </a:r>
            <a:r>
              <a:rPr lang="en-US" sz="2400" b="1" dirty="0" err="1">
                <a:solidFill>
                  <a:schemeClr val="tx2">
                    <a:lumMod val="50000"/>
                  </a:schemeClr>
                </a:solidFill>
                <a:latin typeface="Times New Roman" panose="02020603050405020304" pitchFamily="18" charset="0"/>
                <a:cs typeface="Times New Roman" panose="02020603050405020304" pitchFamily="18" charset="0"/>
              </a:rPr>
              <a:t>tử</a:t>
            </a:r>
            <a:r>
              <a:rPr lang="en-US" sz="2400" b="1" dirty="0">
                <a:solidFill>
                  <a:schemeClr val="tx2">
                    <a:lumMod val="50000"/>
                  </a:schemeClr>
                </a:solidFill>
                <a:latin typeface="Times New Roman" panose="02020603050405020304" pitchFamily="18" charset="0"/>
                <a:cs typeface="Times New Roman" panose="02020603050405020304" pitchFamily="18" charset="0"/>
              </a:rPr>
              <a:t> </a:t>
            </a:r>
            <a:r>
              <a:rPr lang="en-US" sz="2400" b="1" dirty="0" err="1">
                <a:solidFill>
                  <a:schemeClr val="tx2">
                    <a:lumMod val="50000"/>
                  </a:schemeClr>
                </a:solidFill>
                <a:latin typeface="Times New Roman" panose="02020603050405020304" pitchFamily="18" charset="0"/>
                <a:cs typeface="Times New Roman" panose="02020603050405020304" pitchFamily="18" charset="0"/>
              </a:rPr>
              <a:t>là</a:t>
            </a:r>
            <a:r>
              <a:rPr lang="en-US" sz="2400" b="1" dirty="0">
                <a:solidFill>
                  <a:schemeClr val="tx2">
                    <a:lumMod val="50000"/>
                  </a:schemeClr>
                </a:solidFill>
                <a:latin typeface="Times New Roman" panose="02020603050405020304" pitchFamily="18" charset="0"/>
                <a:cs typeface="Times New Roman" panose="02020603050405020304" pitchFamily="18" charset="0"/>
              </a:rPr>
              <a:t> </a:t>
            </a:r>
            <a:r>
              <a:rPr lang="en-US" sz="2400" b="1" dirty="0" err="1">
                <a:solidFill>
                  <a:schemeClr val="tx2">
                    <a:lumMod val="50000"/>
                  </a:schemeClr>
                </a:solidFill>
                <a:latin typeface="Times New Roman" panose="02020603050405020304" pitchFamily="18" charset="0"/>
                <a:cs typeface="Times New Roman" panose="02020603050405020304" pitchFamily="18" charset="0"/>
              </a:rPr>
              <a:t>thư</a:t>
            </a:r>
            <a:r>
              <a:rPr lang="en-US" sz="2400" b="1" dirty="0">
                <a:solidFill>
                  <a:schemeClr val="tx2">
                    <a:lumMod val="50000"/>
                  </a:schemeClr>
                </a:solidFill>
                <a:latin typeface="Times New Roman" panose="02020603050405020304" pitchFamily="18" charset="0"/>
                <a:cs typeface="Times New Roman" panose="02020603050405020304" pitchFamily="18" charset="0"/>
              </a:rPr>
              <a:t> </a:t>
            </a:r>
            <a:r>
              <a:rPr lang="en-US" sz="2400" b="1" dirty="0" err="1">
                <a:solidFill>
                  <a:schemeClr val="tx2">
                    <a:lumMod val="50000"/>
                  </a:schemeClr>
                </a:solidFill>
                <a:latin typeface="Times New Roman" panose="02020603050405020304" pitchFamily="18" charset="0"/>
                <a:cs typeface="Times New Roman" panose="02020603050405020304" pitchFamily="18" charset="0"/>
              </a:rPr>
              <a:t>được</a:t>
            </a:r>
            <a:r>
              <a:rPr lang="en-US" sz="2400" b="1" dirty="0">
                <a:solidFill>
                  <a:schemeClr val="tx2">
                    <a:lumMod val="50000"/>
                  </a:schemeClr>
                </a:solidFill>
                <a:latin typeface="Times New Roman" panose="02020603050405020304" pitchFamily="18" charset="0"/>
                <a:cs typeface="Times New Roman" panose="02020603050405020304" pitchFamily="18" charset="0"/>
              </a:rPr>
              <a:t> </a:t>
            </a:r>
            <a:r>
              <a:rPr lang="en-US" sz="2400" b="1" dirty="0" err="1">
                <a:solidFill>
                  <a:schemeClr val="tx2">
                    <a:lumMod val="50000"/>
                  </a:schemeClr>
                </a:solidFill>
                <a:latin typeface="Times New Roman" panose="02020603050405020304" pitchFamily="18" charset="0"/>
                <a:cs typeface="Times New Roman" panose="02020603050405020304" pitchFamily="18" charset="0"/>
              </a:rPr>
              <a:t>gửi</a:t>
            </a:r>
            <a:r>
              <a:rPr lang="en-US" sz="2400" b="1" dirty="0">
                <a:solidFill>
                  <a:schemeClr val="tx2">
                    <a:lumMod val="50000"/>
                  </a:schemeClr>
                </a:solidFill>
                <a:latin typeface="Times New Roman" panose="02020603050405020304" pitchFamily="18" charset="0"/>
                <a:cs typeface="Times New Roman" panose="02020603050405020304" pitchFamily="18" charset="0"/>
              </a:rPr>
              <a:t> </a:t>
            </a:r>
            <a:r>
              <a:rPr lang="en-US" sz="2400" b="1" dirty="0" err="1">
                <a:solidFill>
                  <a:schemeClr val="tx2">
                    <a:lumMod val="50000"/>
                  </a:schemeClr>
                </a:solidFill>
                <a:latin typeface="Times New Roman" panose="02020603050405020304" pitchFamily="18" charset="0"/>
                <a:cs typeface="Times New Roman" panose="02020603050405020304" pitchFamily="18" charset="0"/>
              </a:rPr>
              <a:t>và</a:t>
            </a:r>
            <a:r>
              <a:rPr lang="en-US" sz="2400" b="1" dirty="0">
                <a:solidFill>
                  <a:schemeClr val="tx2">
                    <a:lumMod val="50000"/>
                  </a:schemeClr>
                </a:solidFill>
                <a:latin typeface="Times New Roman" panose="02020603050405020304" pitchFamily="18" charset="0"/>
                <a:cs typeface="Times New Roman" panose="02020603050405020304" pitchFamily="18" charset="0"/>
              </a:rPr>
              <a:t> </a:t>
            </a:r>
            <a:r>
              <a:rPr lang="en-US" sz="2400" b="1" dirty="0" err="1">
                <a:solidFill>
                  <a:schemeClr val="tx2">
                    <a:lumMod val="50000"/>
                  </a:schemeClr>
                </a:solidFill>
                <a:latin typeface="Times New Roman" panose="02020603050405020304" pitchFamily="18" charset="0"/>
                <a:cs typeface="Times New Roman" panose="02020603050405020304" pitchFamily="18" charset="0"/>
              </a:rPr>
              <a:t>nhận</a:t>
            </a:r>
            <a:r>
              <a:rPr lang="en-US" sz="2400" b="1" dirty="0">
                <a:solidFill>
                  <a:schemeClr val="tx2">
                    <a:lumMod val="50000"/>
                  </a:schemeClr>
                </a:solidFill>
                <a:latin typeface="Times New Roman" panose="02020603050405020304" pitchFamily="18" charset="0"/>
                <a:cs typeface="Times New Roman" panose="02020603050405020304" pitchFamily="18" charset="0"/>
              </a:rPr>
              <a:t> </a:t>
            </a:r>
            <a:r>
              <a:rPr lang="en-US" sz="2400" b="1" dirty="0" err="1">
                <a:solidFill>
                  <a:schemeClr val="tx2">
                    <a:lumMod val="50000"/>
                  </a:schemeClr>
                </a:solidFill>
                <a:latin typeface="Times New Roman" panose="02020603050405020304" pitchFamily="18" charset="0"/>
                <a:cs typeface="Times New Roman" panose="02020603050405020304" pitchFamily="18" charset="0"/>
              </a:rPr>
              <a:t>bằng</a:t>
            </a:r>
            <a:r>
              <a:rPr lang="en-US" sz="2400" b="1" dirty="0">
                <a:solidFill>
                  <a:schemeClr val="tx2">
                    <a:lumMod val="50000"/>
                  </a:schemeClr>
                </a:solidFill>
                <a:latin typeface="Times New Roman" panose="02020603050405020304" pitchFamily="18" charset="0"/>
                <a:cs typeface="Times New Roman" panose="02020603050405020304" pitchFamily="18" charset="0"/>
              </a:rPr>
              <a:t> </a:t>
            </a:r>
            <a:r>
              <a:rPr lang="en-US" sz="2400" b="1" dirty="0" err="1">
                <a:solidFill>
                  <a:schemeClr val="tx2">
                    <a:lumMod val="50000"/>
                  </a:schemeClr>
                </a:solidFill>
                <a:latin typeface="Times New Roman" panose="02020603050405020304" pitchFamily="18" charset="0"/>
                <a:cs typeface="Times New Roman" panose="02020603050405020304" pitchFamily="18" charset="0"/>
              </a:rPr>
              <a:t>phương</a:t>
            </a:r>
            <a:r>
              <a:rPr lang="en-US" sz="2400" b="1" dirty="0">
                <a:solidFill>
                  <a:schemeClr val="tx2">
                    <a:lumMod val="50000"/>
                  </a:schemeClr>
                </a:solidFill>
                <a:latin typeface="Times New Roman" panose="02020603050405020304" pitchFamily="18" charset="0"/>
                <a:cs typeface="Times New Roman" panose="02020603050405020304" pitchFamily="18" charset="0"/>
              </a:rPr>
              <a:t> </a:t>
            </a:r>
            <a:r>
              <a:rPr lang="en-US" sz="2400" b="1" dirty="0" err="1">
                <a:solidFill>
                  <a:schemeClr val="tx2">
                    <a:lumMod val="50000"/>
                  </a:schemeClr>
                </a:solidFill>
                <a:latin typeface="Times New Roman" panose="02020603050405020304" pitchFamily="18" charset="0"/>
                <a:cs typeface="Times New Roman" panose="02020603050405020304" pitchFamily="18" charset="0"/>
              </a:rPr>
              <a:t>tiện</a:t>
            </a:r>
            <a:r>
              <a:rPr lang="en-US" sz="2400" b="1" dirty="0">
                <a:solidFill>
                  <a:schemeClr val="tx2">
                    <a:lumMod val="50000"/>
                  </a:schemeClr>
                </a:solidFill>
                <a:latin typeface="Times New Roman" panose="02020603050405020304" pitchFamily="18" charset="0"/>
                <a:cs typeface="Times New Roman" panose="02020603050405020304" pitchFamily="18" charset="0"/>
              </a:rPr>
              <a:t> </a:t>
            </a:r>
            <a:r>
              <a:rPr lang="en-US" sz="2400" b="1" dirty="0" err="1">
                <a:solidFill>
                  <a:schemeClr val="tx2">
                    <a:lumMod val="50000"/>
                  </a:schemeClr>
                </a:solidFill>
                <a:latin typeface="Times New Roman" panose="02020603050405020304" pitchFamily="18" charset="0"/>
                <a:cs typeface="Times New Roman" panose="02020603050405020304" pitchFamily="18" charset="0"/>
              </a:rPr>
              <a:t>điện</a:t>
            </a:r>
            <a:r>
              <a:rPr lang="en-US" sz="2400" b="1" dirty="0">
                <a:solidFill>
                  <a:schemeClr val="tx2">
                    <a:lumMod val="50000"/>
                  </a:schemeClr>
                </a:solidFill>
                <a:latin typeface="Times New Roman" panose="02020603050405020304" pitchFamily="18" charset="0"/>
                <a:cs typeface="Times New Roman" panose="02020603050405020304" pitchFamily="18" charset="0"/>
              </a:rPr>
              <a:t> </a:t>
            </a:r>
            <a:r>
              <a:rPr lang="en-US" sz="2400" b="1" dirty="0" err="1">
                <a:solidFill>
                  <a:schemeClr val="tx2">
                    <a:lumMod val="50000"/>
                  </a:schemeClr>
                </a:solidFill>
                <a:latin typeface="Times New Roman" panose="02020603050405020304" pitchFamily="18" charset="0"/>
                <a:cs typeface="Times New Roman" panose="02020603050405020304" pitchFamily="18" charset="0"/>
              </a:rPr>
              <a:t>tử</a:t>
            </a:r>
            <a:r>
              <a:rPr lang="en-US" sz="2400" b="1" dirty="0">
                <a:solidFill>
                  <a:schemeClr val="tx2">
                    <a:lumMod val="50000"/>
                  </a:schemeClr>
                </a:solidFill>
                <a:latin typeface="Times New Roman" panose="02020603050405020304" pitchFamily="18" charset="0"/>
                <a:cs typeface="Times New Roman" panose="02020603050405020304" pitchFamily="18" charset="0"/>
              </a:rPr>
              <a:t>.</a:t>
            </a:r>
          </a:p>
        </p:txBody>
      </p:sp>
      <p:sp>
        <p:nvSpPr>
          <p:cNvPr id="15" name="Rectangle 14"/>
          <p:cNvSpPr/>
          <p:nvPr/>
        </p:nvSpPr>
        <p:spPr>
          <a:xfrm>
            <a:off x="1589571" y="1103643"/>
            <a:ext cx="6085640" cy="530915"/>
          </a:xfrm>
          <a:prstGeom prst="rect">
            <a:avLst/>
          </a:prstGeom>
          <a:noFill/>
        </p:spPr>
        <p:txBody>
          <a:bodyPr wrap="none" lIns="68580" tIns="34290" rIns="68580" bIns="34290">
            <a:spAutoFit/>
          </a:bodyPr>
          <a:lstStyle/>
          <a:p>
            <a:pPr algn="ctr" defTabSz="685800">
              <a:defRPr/>
            </a:pPr>
            <a:r>
              <a:rPr lang="en-US" sz="3000" b="1" dirty="0" err="1">
                <a:solidFill>
                  <a:srgbClr val="FF0000"/>
                </a:solidFill>
                <a:latin typeface="Times New Roman" panose="02020603050405020304" pitchFamily="18" charset="0"/>
                <a:cs typeface="Times New Roman" panose="02020603050405020304" pitchFamily="18" charset="0"/>
              </a:rPr>
              <a:t>Phần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thường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của</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bạn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là</a:t>
            </a:r>
            <a:r>
              <a:rPr lang="en-US" sz="3000" b="1" dirty="0">
                <a:solidFill>
                  <a:srgbClr val="FF0000"/>
                </a:solidFill>
                <a:latin typeface="Times New Roman" panose="02020603050405020304" pitchFamily="18" charset="0"/>
                <a:cs typeface="Times New Roman" panose="02020603050405020304" pitchFamily="18" charset="0"/>
              </a:rPr>
              <a:t> 1 </a:t>
            </a:r>
            <a:r>
              <a:rPr lang="en-US" sz="3000" b="1" dirty="0" err="1">
                <a:solidFill>
                  <a:srgbClr val="FF0000"/>
                </a:solidFill>
                <a:latin typeface="Times New Roman" panose="02020603050405020304" pitchFamily="18" charset="0"/>
                <a:cs typeface="Times New Roman" panose="02020603050405020304" pitchFamily="18" charset="0"/>
              </a:rPr>
              <a:t>chiếc</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kẹo</a:t>
            </a:r>
            <a:r>
              <a:rPr lang="en-US" sz="3000" b="1" dirty="0">
                <a:solidFill>
                  <a:srgbClr val="FF0000"/>
                </a:solidFill>
                <a:latin typeface="Times New Roman" panose="02020603050405020304" pitchFamily="18" charset="0"/>
                <a:cs typeface="Times New Roman" panose="02020603050405020304" pitchFamily="18" charset="0"/>
              </a:rPr>
              <a:t>!</a:t>
            </a:r>
          </a:p>
        </p:txBody>
      </p:sp>
      <p:grpSp>
        <p:nvGrpSpPr>
          <p:cNvPr id="3" name="Group 2"/>
          <p:cNvGrpSpPr/>
          <p:nvPr/>
        </p:nvGrpSpPr>
        <p:grpSpPr>
          <a:xfrm>
            <a:off x="921327" y="260101"/>
            <a:ext cx="7301345" cy="2529386"/>
            <a:chOff x="1191491" y="208832"/>
            <a:chExt cx="9735127" cy="3372514"/>
          </a:xfrm>
        </p:grpSpPr>
        <p:pic>
          <p:nvPicPr>
            <p:cNvPr id="11" name="Picture 8" descr="Clipart Resolution 2551*1795 - Khung Anh Ngo Nghinh - 900x633 PNG Download  - PNGki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1491" y="208832"/>
              <a:ext cx="9735127" cy="33725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85850" y="1236178"/>
              <a:ext cx="8862459" cy="984885"/>
            </a:xfrm>
            <a:prstGeom prst="rect">
              <a:avLst/>
            </a:prstGeom>
          </p:spPr>
          <p:txBody>
            <a:bodyPr wrap="square">
              <a:spAutoFit/>
            </a:bodyPr>
            <a:lstStyle/>
            <a:p>
              <a:pPr lvl="0">
                <a:defRPr/>
              </a:pPr>
              <a:r>
                <a:rPr lang="en-US" sz="2100" b="1" dirty="0" err="1">
                  <a:latin typeface="Times New Roman" panose="02020603050405020304" pitchFamily="18" charset="0"/>
                  <a:cs typeface="Times New Roman" panose="02020603050405020304" pitchFamily="18" charset="0"/>
                </a:rPr>
                <a:t>Câu</a:t>
              </a:r>
              <a:r>
                <a:rPr lang="en-US" sz="2100" b="1" dirty="0">
                  <a:latin typeface="Times New Roman" panose="02020603050405020304" pitchFamily="18" charset="0"/>
                  <a:cs typeface="Times New Roman" panose="02020603050405020304" pitchFamily="18" charset="0"/>
                </a:rPr>
                <a:t> 6: </a:t>
              </a:r>
              <a:r>
                <a:rPr lang="en-US" sz="2100" b="1" dirty="0" err="1">
                  <a:latin typeface="Times New Roman" panose="02020603050405020304" pitchFamily="18" charset="0"/>
                  <a:cs typeface="Times New Roman" panose="02020603050405020304" pitchFamily="18" charset="0"/>
                </a:rPr>
                <a:t>Khẳng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định</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sau</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đúng</a:t>
              </a:r>
              <a:r>
                <a:rPr lang="en-US" sz="2100" b="1" dirty="0">
                  <a:latin typeface="Times New Roman" panose="02020603050405020304" pitchFamily="18" charset="0"/>
                  <a:cs typeface="Times New Roman" panose="02020603050405020304" pitchFamily="18" charset="0"/>
                </a:rPr>
                <a:t> hay </a:t>
              </a:r>
              <a:r>
                <a:rPr lang="en-US" sz="2100" b="1" dirty="0" err="1">
                  <a:latin typeface="Times New Roman" panose="02020603050405020304" pitchFamily="18" charset="0"/>
                  <a:cs typeface="Times New Roman" panose="02020603050405020304" pitchFamily="18" charset="0"/>
                </a:rPr>
                <a:t>sai</a:t>
              </a:r>
              <a:r>
                <a:rPr lang="en-US" sz="2100" b="1" dirty="0">
                  <a:latin typeface="Times New Roman" panose="02020603050405020304" pitchFamily="18" charset="0"/>
                  <a:cs typeface="Times New Roman" panose="02020603050405020304" pitchFamily="18" charset="0"/>
                </a:rPr>
                <a:t>?</a:t>
              </a:r>
            </a:p>
            <a:p>
              <a:pPr lvl="0">
                <a:defRPr/>
              </a:pPr>
              <a:r>
                <a:rPr lang="en-US" sz="2100" b="1" dirty="0">
                  <a:latin typeface="Times New Roman" panose="02020603050405020304" pitchFamily="18" charset="0"/>
                  <a:cs typeface="Times New Roman" panose="02020603050405020304" pitchFamily="18" charset="0"/>
                </a:rPr>
                <a:t>“</a:t>
              </a:r>
              <a:r>
                <a:rPr lang="en-US" sz="2100" b="1" dirty="0" err="1">
                  <a:latin typeface="Times New Roman" panose="02020603050405020304" pitchFamily="18" charset="0"/>
                  <a:cs typeface="Times New Roman" panose="02020603050405020304" pitchFamily="18" charset="0"/>
                </a:rPr>
                <a:t>Thư</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điện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tử</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là</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thư</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được</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gửi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và</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nhận</a:t>
              </a:r>
              <a:r>
                <a:rPr lang="en-US" sz="2100" b="1" dirty="0">
                  <a:latin typeface="Times New Roman" panose="02020603050405020304" pitchFamily="18" charset="0"/>
                  <a:cs typeface="Times New Roman" panose="02020603050405020304" pitchFamily="18" charset="0"/>
                </a:rPr>
                <a:t> qua </a:t>
              </a:r>
              <a:r>
                <a:rPr lang="en-US" sz="2100" b="1" dirty="0" err="1">
                  <a:latin typeface="Times New Roman" panose="02020603050405020304" pitchFamily="18" charset="0"/>
                  <a:cs typeface="Times New Roman" panose="02020603050405020304" pitchFamily="18" charset="0"/>
                </a:rPr>
                <a:t>chim</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bồ</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câu</a:t>
              </a:r>
              <a:r>
                <a:rPr lang="en-US" sz="2100" b="1" dirty="0">
                  <a:latin typeface="Times New Roman" panose="02020603050405020304" pitchFamily="18" charset="0"/>
                  <a:cs typeface="Times New Roman" panose="02020603050405020304" pitchFamily="18" charset="0"/>
                </a:rPr>
                <a:t>”.</a:t>
              </a:r>
            </a:p>
          </p:txBody>
        </p:sp>
      </p:grpSp>
      <p:sp>
        <p:nvSpPr>
          <p:cNvPr id="10" name="Rectangle: Rounded Corners 3">
            <a:extLst>
              <a:ext uri="{FF2B5EF4-FFF2-40B4-BE49-F238E27FC236}">
                <a16:creationId xmlns:a16="http://schemas.microsoft.com/office/drawing/2014/main" id="{4303BB96-E468-4FF9-973A-AD6A9412E807}"/>
              </a:ext>
            </a:extLst>
          </p:cNvPr>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THỜI GIAN</a:t>
            </a:r>
          </a:p>
        </p:txBody>
      </p:sp>
      <p:sp>
        <p:nvSpPr>
          <p:cNvPr id="12" name="Rectangle: Rounded Corners 154">
            <a:extLst>
              <a:ext uri="{FF2B5EF4-FFF2-40B4-BE49-F238E27FC236}">
                <a16:creationId xmlns:a16="http://schemas.microsoft.com/office/drawing/2014/main" id="{5DEE4CEB-E13F-4E54-9CAB-8082B7CE536A}"/>
              </a:ext>
            </a:extLst>
          </p:cNvPr>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30</a:t>
            </a:r>
          </a:p>
        </p:txBody>
      </p:sp>
      <p:sp>
        <p:nvSpPr>
          <p:cNvPr id="13" name="Rectangle: Rounded Corners 155">
            <a:extLst>
              <a:ext uri="{FF2B5EF4-FFF2-40B4-BE49-F238E27FC236}">
                <a16:creationId xmlns:a16="http://schemas.microsoft.com/office/drawing/2014/main" id="{B341448D-0B2C-4AFD-AA4E-8CC6050E422E}"/>
              </a:ext>
            </a:extLst>
          </p:cNvPr>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29</a:t>
            </a:r>
          </a:p>
        </p:txBody>
      </p:sp>
      <p:sp>
        <p:nvSpPr>
          <p:cNvPr id="14" name="Rectangle: Rounded Corners 156">
            <a:extLst>
              <a:ext uri="{FF2B5EF4-FFF2-40B4-BE49-F238E27FC236}">
                <a16:creationId xmlns:a16="http://schemas.microsoft.com/office/drawing/2014/main" id="{0D7F1BF5-CF44-4984-93AE-4CFF6E886034}"/>
              </a:ext>
            </a:extLst>
          </p:cNvPr>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28</a:t>
            </a:r>
          </a:p>
        </p:txBody>
      </p:sp>
      <p:sp>
        <p:nvSpPr>
          <p:cNvPr id="16" name="Rectangle: Rounded Corners 157">
            <a:extLst>
              <a:ext uri="{FF2B5EF4-FFF2-40B4-BE49-F238E27FC236}">
                <a16:creationId xmlns:a16="http://schemas.microsoft.com/office/drawing/2014/main" id="{6E3BC4C4-823B-441E-A0BB-9E7E2B272607}"/>
              </a:ext>
            </a:extLst>
          </p:cNvPr>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27</a:t>
            </a:r>
          </a:p>
        </p:txBody>
      </p:sp>
      <p:sp>
        <p:nvSpPr>
          <p:cNvPr id="19" name="Rectangle: Rounded Corners 158">
            <a:extLst>
              <a:ext uri="{FF2B5EF4-FFF2-40B4-BE49-F238E27FC236}">
                <a16:creationId xmlns:a16="http://schemas.microsoft.com/office/drawing/2014/main" id="{88793236-B96A-4072-BE01-1AD05643F334}"/>
              </a:ext>
            </a:extLst>
          </p:cNvPr>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26</a:t>
            </a:r>
          </a:p>
        </p:txBody>
      </p:sp>
      <p:sp>
        <p:nvSpPr>
          <p:cNvPr id="20" name="Rectangle: Rounded Corners 159">
            <a:extLst>
              <a:ext uri="{FF2B5EF4-FFF2-40B4-BE49-F238E27FC236}">
                <a16:creationId xmlns:a16="http://schemas.microsoft.com/office/drawing/2014/main" id="{BC8857BE-A132-4784-AC9E-DAF6C404D9CB}"/>
              </a:ext>
            </a:extLst>
          </p:cNvPr>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25</a:t>
            </a:r>
          </a:p>
        </p:txBody>
      </p:sp>
      <p:sp>
        <p:nvSpPr>
          <p:cNvPr id="21" name="Rectangle: Rounded Corners 160">
            <a:extLst>
              <a:ext uri="{FF2B5EF4-FFF2-40B4-BE49-F238E27FC236}">
                <a16:creationId xmlns:a16="http://schemas.microsoft.com/office/drawing/2014/main" id="{686B9027-29E9-4024-938E-43D222270C95}"/>
              </a:ext>
            </a:extLst>
          </p:cNvPr>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24</a:t>
            </a:r>
          </a:p>
        </p:txBody>
      </p:sp>
      <p:sp>
        <p:nvSpPr>
          <p:cNvPr id="22" name="Rectangle: Rounded Corners 161">
            <a:extLst>
              <a:ext uri="{FF2B5EF4-FFF2-40B4-BE49-F238E27FC236}">
                <a16:creationId xmlns:a16="http://schemas.microsoft.com/office/drawing/2014/main" id="{113214FA-CCEC-44B9-AB7B-04B9495DBC83}"/>
              </a:ext>
            </a:extLst>
          </p:cNvPr>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23</a:t>
            </a:r>
          </a:p>
        </p:txBody>
      </p:sp>
      <p:sp>
        <p:nvSpPr>
          <p:cNvPr id="23" name="Rectangle: Rounded Corners 162">
            <a:extLst>
              <a:ext uri="{FF2B5EF4-FFF2-40B4-BE49-F238E27FC236}">
                <a16:creationId xmlns:a16="http://schemas.microsoft.com/office/drawing/2014/main" id="{C0B71CE7-26B1-4AB8-8849-F5D19A608F6B}"/>
              </a:ext>
            </a:extLst>
          </p:cNvPr>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22</a:t>
            </a:r>
          </a:p>
        </p:txBody>
      </p:sp>
      <p:sp>
        <p:nvSpPr>
          <p:cNvPr id="24" name="Rectangle: Rounded Corners 163">
            <a:extLst>
              <a:ext uri="{FF2B5EF4-FFF2-40B4-BE49-F238E27FC236}">
                <a16:creationId xmlns:a16="http://schemas.microsoft.com/office/drawing/2014/main" id="{4F517DE3-294F-4F4B-B100-095C056E80E3}"/>
              </a:ext>
            </a:extLst>
          </p:cNvPr>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21</a:t>
            </a:r>
          </a:p>
        </p:txBody>
      </p:sp>
      <p:sp>
        <p:nvSpPr>
          <p:cNvPr id="25" name="Rectangle: Rounded Corners 164">
            <a:extLst>
              <a:ext uri="{FF2B5EF4-FFF2-40B4-BE49-F238E27FC236}">
                <a16:creationId xmlns:a16="http://schemas.microsoft.com/office/drawing/2014/main" id="{56EE57BA-F071-465B-A36D-330D9653E571}"/>
              </a:ext>
            </a:extLst>
          </p:cNvPr>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20</a:t>
            </a:r>
          </a:p>
        </p:txBody>
      </p:sp>
      <p:sp>
        <p:nvSpPr>
          <p:cNvPr id="26" name="Rectangle: Rounded Corners 165">
            <a:extLst>
              <a:ext uri="{FF2B5EF4-FFF2-40B4-BE49-F238E27FC236}">
                <a16:creationId xmlns:a16="http://schemas.microsoft.com/office/drawing/2014/main" id="{DBA8F11A-01F2-42AE-B4C7-224205CFE01B}"/>
              </a:ext>
            </a:extLst>
          </p:cNvPr>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19</a:t>
            </a:r>
          </a:p>
        </p:txBody>
      </p:sp>
      <p:sp>
        <p:nvSpPr>
          <p:cNvPr id="27" name="Rectangle: Rounded Corners 166">
            <a:extLst>
              <a:ext uri="{FF2B5EF4-FFF2-40B4-BE49-F238E27FC236}">
                <a16:creationId xmlns:a16="http://schemas.microsoft.com/office/drawing/2014/main" id="{68F97C3A-BC6D-4838-AA2E-B8D4EA0DD163}"/>
              </a:ext>
            </a:extLst>
          </p:cNvPr>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18</a:t>
            </a:r>
          </a:p>
        </p:txBody>
      </p:sp>
      <p:sp>
        <p:nvSpPr>
          <p:cNvPr id="28" name="Rectangle: Rounded Corners 167">
            <a:extLst>
              <a:ext uri="{FF2B5EF4-FFF2-40B4-BE49-F238E27FC236}">
                <a16:creationId xmlns:a16="http://schemas.microsoft.com/office/drawing/2014/main" id="{499B0D9E-C4E4-46EF-9FE6-463564972FF6}"/>
              </a:ext>
            </a:extLst>
          </p:cNvPr>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17</a:t>
            </a:r>
          </a:p>
        </p:txBody>
      </p:sp>
      <p:sp>
        <p:nvSpPr>
          <p:cNvPr id="29" name="Rectangle: Rounded Corners 168">
            <a:extLst>
              <a:ext uri="{FF2B5EF4-FFF2-40B4-BE49-F238E27FC236}">
                <a16:creationId xmlns:a16="http://schemas.microsoft.com/office/drawing/2014/main" id="{1231150D-3145-4F76-B57B-BC7C636068D6}"/>
              </a:ext>
            </a:extLst>
          </p:cNvPr>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16</a:t>
            </a:r>
          </a:p>
        </p:txBody>
      </p:sp>
      <p:sp>
        <p:nvSpPr>
          <p:cNvPr id="30" name="Rectangle: Rounded Corners 169">
            <a:extLst>
              <a:ext uri="{FF2B5EF4-FFF2-40B4-BE49-F238E27FC236}">
                <a16:creationId xmlns:a16="http://schemas.microsoft.com/office/drawing/2014/main" id="{0B91E6A0-8D6E-49C5-B10B-BB1CF37B81AD}"/>
              </a:ext>
            </a:extLst>
          </p:cNvPr>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15</a:t>
            </a:r>
          </a:p>
        </p:txBody>
      </p:sp>
      <p:sp>
        <p:nvSpPr>
          <p:cNvPr id="31" name="Rectangle: Rounded Corners 170">
            <a:extLst>
              <a:ext uri="{FF2B5EF4-FFF2-40B4-BE49-F238E27FC236}">
                <a16:creationId xmlns:a16="http://schemas.microsoft.com/office/drawing/2014/main" id="{38026127-711B-435B-94DE-DB6E149DC71C}"/>
              </a:ext>
            </a:extLst>
          </p:cNvPr>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14</a:t>
            </a:r>
          </a:p>
        </p:txBody>
      </p:sp>
      <p:sp>
        <p:nvSpPr>
          <p:cNvPr id="32" name="Rectangle: Rounded Corners 171">
            <a:extLst>
              <a:ext uri="{FF2B5EF4-FFF2-40B4-BE49-F238E27FC236}">
                <a16:creationId xmlns:a16="http://schemas.microsoft.com/office/drawing/2014/main" id="{C14C8319-0B3A-487C-9EE4-F983C356254E}"/>
              </a:ext>
            </a:extLst>
          </p:cNvPr>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13</a:t>
            </a:r>
          </a:p>
        </p:txBody>
      </p:sp>
      <p:sp>
        <p:nvSpPr>
          <p:cNvPr id="33" name="Rectangle: Rounded Corners 172">
            <a:extLst>
              <a:ext uri="{FF2B5EF4-FFF2-40B4-BE49-F238E27FC236}">
                <a16:creationId xmlns:a16="http://schemas.microsoft.com/office/drawing/2014/main" id="{E9E2E2C0-B1DF-479D-9546-086E854B4CDE}"/>
              </a:ext>
            </a:extLst>
          </p:cNvPr>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12</a:t>
            </a:r>
          </a:p>
        </p:txBody>
      </p:sp>
      <p:sp>
        <p:nvSpPr>
          <p:cNvPr id="34" name="Rectangle: Rounded Corners 173">
            <a:extLst>
              <a:ext uri="{FF2B5EF4-FFF2-40B4-BE49-F238E27FC236}">
                <a16:creationId xmlns:a16="http://schemas.microsoft.com/office/drawing/2014/main" id="{9C4BF873-A821-4628-97A8-D059937CAAF3}"/>
              </a:ext>
            </a:extLst>
          </p:cNvPr>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11</a:t>
            </a:r>
          </a:p>
        </p:txBody>
      </p:sp>
      <p:sp>
        <p:nvSpPr>
          <p:cNvPr id="35" name="Rectangle: Rounded Corners 174">
            <a:extLst>
              <a:ext uri="{FF2B5EF4-FFF2-40B4-BE49-F238E27FC236}">
                <a16:creationId xmlns:a16="http://schemas.microsoft.com/office/drawing/2014/main" id="{52691D40-8C0E-4667-A610-1C54EA7D9EE2}"/>
              </a:ext>
            </a:extLst>
          </p:cNvPr>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10</a:t>
            </a:r>
          </a:p>
        </p:txBody>
      </p:sp>
      <p:sp>
        <p:nvSpPr>
          <p:cNvPr id="36" name="Rectangle: Rounded Corners 175">
            <a:extLst>
              <a:ext uri="{FF2B5EF4-FFF2-40B4-BE49-F238E27FC236}">
                <a16:creationId xmlns:a16="http://schemas.microsoft.com/office/drawing/2014/main" id="{93E9F58F-BEA1-46C8-883A-2E2D092369EB}"/>
              </a:ext>
            </a:extLst>
          </p:cNvPr>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09</a:t>
            </a:r>
          </a:p>
        </p:txBody>
      </p:sp>
      <p:sp>
        <p:nvSpPr>
          <p:cNvPr id="37" name="Rectangle: Rounded Corners 176">
            <a:extLst>
              <a:ext uri="{FF2B5EF4-FFF2-40B4-BE49-F238E27FC236}">
                <a16:creationId xmlns:a16="http://schemas.microsoft.com/office/drawing/2014/main" id="{23D056EC-DD40-48B3-8FE2-2B7113C71C14}"/>
              </a:ext>
            </a:extLst>
          </p:cNvPr>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08</a:t>
            </a:r>
          </a:p>
        </p:txBody>
      </p:sp>
      <p:sp>
        <p:nvSpPr>
          <p:cNvPr id="38" name="Rectangle: Rounded Corners 177">
            <a:extLst>
              <a:ext uri="{FF2B5EF4-FFF2-40B4-BE49-F238E27FC236}">
                <a16:creationId xmlns:a16="http://schemas.microsoft.com/office/drawing/2014/main" id="{90370E08-2678-4A2F-B297-15FB23DDD29B}"/>
              </a:ext>
            </a:extLst>
          </p:cNvPr>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07</a:t>
            </a:r>
          </a:p>
        </p:txBody>
      </p:sp>
      <p:sp>
        <p:nvSpPr>
          <p:cNvPr id="39" name="Rectangle: Rounded Corners 178">
            <a:extLst>
              <a:ext uri="{FF2B5EF4-FFF2-40B4-BE49-F238E27FC236}">
                <a16:creationId xmlns:a16="http://schemas.microsoft.com/office/drawing/2014/main" id="{68B8FE45-45C7-4981-AAA5-E349D81F3027}"/>
              </a:ext>
            </a:extLst>
          </p:cNvPr>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06</a:t>
            </a:r>
          </a:p>
        </p:txBody>
      </p:sp>
      <p:sp>
        <p:nvSpPr>
          <p:cNvPr id="40" name="Rectangle: Rounded Corners 179">
            <a:extLst>
              <a:ext uri="{FF2B5EF4-FFF2-40B4-BE49-F238E27FC236}">
                <a16:creationId xmlns:a16="http://schemas.microsoft.com/office/drawing/2014/main" id="{3F153729-FDBD-4EB4-AE34-FE8FDA2B9D22}"/>
              </a:ext>
            </a:extLst>
          </p:cNvPr>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05</a:t>
            </a:r>
          </a:p>
        </p:txBody>
      </p:sp>
      <p:sp>
        <p:nvSpPr>
          <p:cNvPr id="41" name="Rectangle: Rounded Corners 180">
            <a:extLst>
              <a:ext uri="{FF2B5EF4-FFF2-40B4-BE49-F238E27FC236}">
                <a16:creationId xmlns:a16="http://schemas.microsoft.com/office/drawing/2014/main" id="{C504947B-95BA-4E4E-806B-E6908ED53E70}"/>
              </a:ext>
            </a:extLst>
          </p:cNvPr>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04</a:t>
            </a:r>
          </a:p>
        </p:txBody>
      </p:sp>
      <p:sp>
        <p:nvSpPr>
          <p:cNvPr id="42" name="Rectangle: Rounded Corners 181">
            <a:extLst>
              <a:ext uri="{FF2B5EF4-FFF2-40B4-BE49-F238E27FC236}">
                <a16:creationId xmlns:a16="http://schemas.microsoft.com/office/drawing/2014/main" id="{FA2AE9AA-DF6C-4198-8070-BE28C33BC93B}"/>
              </a:ext>
            </a:extLst>
          </p:cNvPr>
          <p:cNvSpPr/>
          <p:nvPr/>
        </p:nvSpPr>
        <p:spPr>
          <a:xfrm>
            <a:off x="3419872" y="3220616"/>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03</a:t>
            </a:r>
          </a:p>
        </p:txBody>
      </p:sp>
      <p:sp>
        <p:nvSpPr>
          <p:cNvPr id="43" name="Rectangle: Rounded Corners 182">
            <a:extLst>
              <a:ext uri="{FF2B5EF4-FFF2-40B4-BE49-F238E27FC236}">
                <a16:creationId xmlns:a16="http://schemas.microsoft.com/office/drawing/2014/main" id="{5574E918-FCCF-4F5A-8338-F0195D48D322}"/>
              </a:ext>
            </a:extLst>
          </p:cNvPr>
          <p:cNvSpPr/>
          <p:nvPr/>
        </p:nvSpPr>
        <p:spPr>
          <a:xfrm>
            <a:off x="3419872" y="3220616"/>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02</a:t>
            </a:r>
          </a:p>
        </p:txBody>
      </p:sp>
      <p:sp>
        <p:nvSpPr>
          <p:cNvPr id="44" name="Rectangle: Rounded Corners 183">
            <a:extLst>
              <a:ext uri="{FF2B5EF4-FFF2-40B4-BE49-F238E27FC236}">
                <a16:creationId xmlns:a16="http://schemas.microsoft.com/office/drawing/2014/main" id="{84498586-260B-44AC-9119-279CD8106F7A}"/>
              </a:ext>
            </a:extLst>
          </p:cNvPr>
          <p:cNvSpPr/>
          <p:nvPr/>
        </p:nvSpPr>
        <p:spPr>
          <a:xfrm>
            <a:off x="3419872" y="3220616"/>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01</a:t>
            </a:r>
          </a:p>
        </p:txBody>
      </p:sp>
      <p:sp>
        <p:nvSpPr>
          <p:cNvPr id="45" name="Rectangle: Rounded Corners 184">
            <a:extLst>
              <a:ext uri="{FF2B5EF4-FFF2-40B4-BE49-F238E27FC236}">
                <a16:creationId xmlns:a16="http://schemas.microsoft.com/office/drawing/2014/main" id="{07059D34-D489-4C48-9C01-029A2E8240D4}"/>
              </a:ext>
            </a:extLst>
          </p:cNvPr>
          <p:cNvSpPr/>
          <p:nvPr/>
        </p:nvSpPr>
        <p:spPr>
          <a:xfrm>
            <a:off x="3419872" y="3220616"/>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00</a:t>
            </a:r>
          </a:p>
        </p:txBody>
      </p:sp>
      <p:sp>
        <p:nvSpPr>
          <p:cNvPr id="46" name="Rectangle: Rounded Corners 186">
            <a:extLst>
              <a:ext uri="{FF2B5EF4-FFF2-40B4-BE49-F238E27FC236}">
                <a16:creationId xmlns:a16="http://schemas.microsoft.com/office/drawing/2014/main" id="{09BD8570-F3EE-4550-91DC-3636FF64E440}"/>
              </a:ext>
            </a:extLst>
          </p:cNvPr>
          <p:cNvSpPr/>
          <p:nvPr/>
        </p:nvSpPr>
        <p:spPr>
          <a:xfrm>
            <a:off x="3419872" y="3220616"/>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HẾT GIỜ</a:t>
            </a:r>
          </a:p>
        </p:txBody>
      </p:sp>
    </p:spTree>
    <p:extLst>
      <p:ext uri="{BB962C8B-B14F-4D97-AF65-F5344CB8AC3E}">
        <p14:creationId xmlns:p14="http://schemas.microsoft.com/office/powerpoint/2010/main" val="37922271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999"/>
                                          </p:stCondLst>
                                        </p:cTn>
                                        <p:tgtEl>
                                          <p:spTgt spid="12"/>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grpId="0" nodeType="afterEffect">
                                  <p:stCondLst>
                                    <p:cond delay="0"/>
                                  </p:stCondLst>
                                  <p:childTnLst>
                                    <p:set>
                                      <p:cBhvr>
                                        <p:cTn id="9" dur="1" fill="hold">
                                          <p:stCondLst>
                                            <p:cond delay="999"/>
                                          </p:stCondLst>
                                        </p:cTn>
                                        <p:tgtEl>
                                          <p:spTgt spid="13"/>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grpId="0" nodeType="afterEffect">
                                  <p:stCondLst>
                                    <p:cond delay="0"/>
                                  </p:stCondLst>
                                  <p:childTnLst>
                                    <p:set>
                                      <p:cBhvr>
                                        <p:cTn id="12" dur="1" fill="hold">
                                          <p:stCondLst>
                                            <p:cond delay="999"/>
                                          </p:stCondLst>
                                        </p:cTn>
                                        <p:tgtEl>
                                          <p:spTgt spid="14"/>
                                        </p:tgtEl>
                                        <p:attrNameLst>
                                          <p:attrName>style.visibility</p:attrName>
                                        </p:attrNameLst>
                                      </p:cBhvr>
                                      <p:to>
                                        <p:strVal val="visible"/>
                                      </p:to>
                                    </p:set>
                                  </p:childTnLst>
                                </p:cTn>
                              </p:par>
                            </p:childTnLst>
                          </p:cTn>
                        </p:par>
                        <p:par>
                          <p:cTn id="13" fill="hold">
                            <p:stCondLst>
                              <p:cond delay="5000"/>
                            </p:stCondLst>
                            <p:childTnLst>
                              <p:par>
                                <p:cTn id="14" presetID="1" presetClass="entr" presetSubtype="0" fill="hold" grpId="0" nodeType="afterEffect">
                                  <p:stCondLst>
                                    <p:cond delay="0"/>
                                  </p:stCondLst>
                                  <p:childTnLst>
                                    <p:set>
                                      <p:cBhvr>
                                        <p:cTn id="15" dur="1" fill="hold">
                                          <p:stCondLst>
                                            <p:cond delay="999"/>
                                          </p:stCondLst>
                                        </p:cTn>
                                        <p:tgtEl>
                                          <p:spTgt spid="16"/>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0"/>
                                  </p:stCondLst>
                                  <p:childTnLst>
                                    <p:set>
                                      <p:cBhvr>
                                        <p:cTn id="18" dur="1" fill="hold">
                                          <p:stCondLst>
                                            <p:cond delay="999"/>
                                          </p:stCondLst>
                                        </p:cTn>
                                        <p:tgtEl>
                                          <p:spTgt spid="19"/>
                                        </p:tgtEl>
                                        <p:attrNameLst>
                                          <p:attrName>style.visibility</p:attrName>
                                        </p:attrNameLst>
                                      </p:cBhvr>
                                      <p:to>
                                        <p:strVal val="visible"/>
                                      </p:to>
                                    </p:set>
                                  </p:childTnLst>
                                </p:cTn>
                              </p:par>
                            </p:childTnLst>
                          </p:cTn>
                        </p:par>
                        <p:par>
                          <p:cTn id="19" fill="hold">
                            <p:stCondLst>
                              <p:cond delay="7000"/>
                            </p:stCondLst>
                            <p:childTnLst>
                              <p:par>
                                <p:cTn id="20" presetID="1" presetClass="entr" presetSubtype="0" fill="hold" grpId="0" nodeType="afterEffect">
                                  <p:stCondLst>
                                    <p:cond delay="0"/>
                                  </p:stCondLst>
                                  <p:childTnLst>
                                    <p:set>
                                      <p:cBhvr>
                                        <p:cTn id="21" dur="1" fill="hold">
                                          <p:stCondLst>
                                            <p:cond delay="999"/>
                                          </p:stCondLst>
                                        </p:cTn>
                                        <p:tgtEl>
                                          <p:spTgt spid="20"/>
                                        </p:tgtEl>
                                        <p:attrNameLst>
                                          <p:attrName>style.visibility</p:attrName>
                                        </p:attrNameLst>
                                      </p:cBhvr>
                                      <p:to>
                                        <p:strVal val="visible"/>
                                      </p:to>
                                    </p:set>
                                  </p:childTnLst>
                                </p:cTn>
                              </p:par>
                            </p:childTnLst>
                          </p:cTn>
                        </p:par>
                        <p:par>
                          <p:cTn id="22" fill="hold">
                            <p:stCondLst>
                              <p:cond delay="8000"/>
                            </p:stCondLst>
                            <p:childTnLst>
                              <p:par>
                                <p:cTn id="23" presetID="1" presetClass="entr" presetSubtype="0" fill="hold" grpId="0" nodeType="afterEffect">
                                  <p:stCondLst>
                                    <p:cond delay="0"/>
                                  </p:stCondLst>
                                  <p:childTnLst>
                                    <p:set>
                                      <p:cBhvr>
                                        <p:cTn id="24" dur="1" fill="hold">
                                          <p:stCondLst>
                                            <p:cond delay="999"/>
                                          </p:stCondLst>
                                        </p:cTn>
                                        <p:tgtEl>
                                          <p:spTgt spid="21"/>
                                        </p:tgtEl>
                                        <p:attrNameLst>
                                          <p:attrName>style.visibility</p:attrName>
                                        </p:attrNameLst>
                                      </p:cBhvr>
                                      <p:to>
                                        <p:strVal val="visible"/>
                                      </p:to>
                                    </p:set>
                                  </p:childTnLst>
                                </p:cTn>
                              </p:par>
                            </p:childTnLst>
                          </p:cTn>
                        </p:par>
                        <p:par>
                          <p:cTn id="25" fill="hold">
                            <p:stCondLst>
                              <p:cond delay="9000"/>
                            </p:stCondLst>
                            <p:childTnLst>
                              <p:par>
                                <p:cTn id="26" presetID="1" presetClass="entr" presetSubtype="0" fill="hold" grpId="0" nodeType="afterEffect">
                                  <p:stCondLst>
                                    <p:cond delay="0"/>
                                  </p:stCondLst>
                                  <p:childTnLst>
                                    <p:set>
                                      <p:cBhvr>
                                        <p:cTn id="27" dur="1" fill="hold">
                                          <p:stCondLst>
                                            <p:cond delay="999"/>
                                          </p:stCondLst>
                                        </p:cTn>
                                        <p:tgtEl>
                                          <p:spTgt spid="22"/>
                                        </p:tgtEl>
                                        <p:attrNameLst>
                                          <p:attrName>style.visibility</p:attrName>
                                        </p:attrNameLst>
                                      </p:cBhvr>
                                      <p:to>
                                        <p:strVal val="visible"/>
                                      </p:to>
                                    </p:set>
                                  </p:childTnLst>
                                </p:cTn>
                              </p:par>
                            </p:childTnLst>
                          </p:cTn>
                        </p:par>
                        <p:par>
                          <p:cTn id="28" fill="hold">
                            <p:stCondLst>
                              <p:cond delay="10000"/>
                            </p:stCondLst>
                            <p:childTnLst>
                              <p:par>
                                <p:cTn id="29" presetID="1" presetClass="entr" presetSubtype="0" fill="hold" grpId="0" nodeType="afterEffect">
                                  <p:stCondLst>
                                    <p:cond delay="0"/>
                                  </p:stCondLst>
                                  <p:childTnLst>
                                    <p:set>
                                      <p:cBhvr>
                                        <p:cTn id="30" dur="1" fill="hold">
                                          <p:stCondLst>
                                            <p:cond delay="999"/>
                                          </p:stCondLst>
                                        </p:cTn>
                                        <p:tgtEl>
                                          <p:spTgt spid="23"/>
                                        </p:tgtEl>
                                        <p:attrNameLst>
                                          <p:attrName>style.visibility</p:attrName>
                                        </p:attrNameLst>
                                      </p:cBhvr>
                                      <p:to>
                                        <p:strVal val="visible"/>
                                      </p:to>
                                    </p:set>
                                  </p:childTnLst>
                                </p:cTn>
                              </p:par>
                            </p:childTnLst>
                          </p:cTn>
                        </p:par>
                        <p:par>
                          <p:cTn id="31" fill="hold">
                            <p:stCondLst>
                              <p:cond delay="11000"/>
                            </p:stCondLst>
                            <p:childTnLst>
                              <p:par>
                                <p:cTn id="32" presetID="1" presetClass="entr" presetSubtype="0" fill="hold" grpId="0" nodeType="afterEffect">
                                  <p:stCondLst>
                                    <p:cond delay="0"/>
                                  </p:stCondLst>
                                  <p:childTnLst>
                                    <p:set>
                                      <p:cBhvr>
                                        <p:cTn id="33" dur="1" fill="hold">
                                          <p:stCondLst>
                                            <p:cond delay="999"/>
                                          </p:stCondLst>
                                        </p:cTn>
                                        <p:tgtEl>
                                          <p:spTgt spid="24"/>
                                        </p:tgtEl>
                                        <p:attrNameLst>
                                          <p:attrName>style.visibility</p:attrName>
                                        </p:attrNameLst>
                                      </p:cBhvr>
                                      <p:to>
                                        <p:strVal val="visible"/>
                                      </p:to>
                                    </p:set>
                                  </p:childTnLst>
                                </p:cTn>
                              </p:par>
                            </p:childTnLst>
                          </p:cTn>
                        </p:par>
                        <p:par>
                          <p:cTn id="34" fill="hold">
                            <p:stCondLst>
                              <p:cond delay="12000"/>
                            </p:stCondLst>
                            <p:childTnLst>
                              <p:par>
                                <p:cTn id="35" presetID="1" presetClass="entr" presetSubtype="0" fill="hold" grpId="0" nodeType="afterEffect">
                                  <p:stCondLst>
                                    <p:cond delay="0"/>
                                  </p:stCondLst>
                                  <p:childTnLst>
                                    <p:set>
                                      <p:cBhvr>
                                        <p:cTn id="36" dur="1" fill="hold">
                                          <p:stCondLst>
                                            <p:cond delay="999"/>
                                          </p:stCondLst>
                                        </p:cTn>
                                        <p:tgtEl>
                                          <p:spTgt spid="25"/>
                                        </p:tgtEl>
                                        <p:attrNameLst>
                                          <p:attrName>style.visibility</p:attrName>
                                        </p:attrNameLst>
                                      </p:cBhvr>
                                      <p:to>
                                        <p:strVal val="visible"/>
                                      </p:to>
                                    </p:set>
                                  </p:childTnLst>
                                </p:cTn>
                              </p:par>
                            </p:childTnLst>
                          </p:cTn>
                        </p:par>
                        <p:par>
                          <p:cTn id="37" fill="hold">
                            <p:stCondLst>
                              <p:cond delay="13000"/>
                            </p:stCondLst>
                            <p:childTnLst>
                              <p:par>
                                <p:cTn id="38" presetID="1" presetClass="entr" presetSubtype="0" fill="hold" grpId="0" nodeType="afterEffect">
                                  <p:stCondLst>
                                    <p:cond delay="0"/>
                                  </p:stCondLst>
                                  <p:childTnLst>
                                    <p:set>
                                      <p:cBhvr>
                                        <p:cTn id="39" dur="1" fill="hold">
                                          <p:stCondLst>
                                            <p:cond delay="999"/>
                                          </p:stCondLst>
                                        </p:cTn>
                                        <p:tgtEl>
                                          <p:spTgt spid="26"/>
                                        </p:tgtEl>
                                        <p:attrNameLst>
                                          <p:attrName>style.visibility</p:attrName>
                                        </p:attrNameLst>
                                      </p:cBhvr>
                                      <p:to>
                                        <p:strVal val="visible"/>
                                      </p:to>
                                    </p:set>
                                  </p:childTnLst>
                                </p:cTn>
                              </p:par>
                            </p:childTnLst>
                          </p:cTn>
                        </p:par>
                        <p:par>
                          <p:cTn id="40" fill="hold">
                            <p:stCondLst>
                              <p:cond delay="14000"/>
                            </p:stCondLst>
                            <p:childTnLst>
                              <p:par>
                                <p:cTn id="41" presetID="1" presetClass="entr" presetSubtype="0" fill="hold" grpId="0" nodeType="afterEffect">
                                  <p:stCondLst>
                                    <p:cond delay="0"/>
                                  </p:stCondLst>
                                  <p:childTnLst>
                                    <p:set>
                                      <p:cBhvr>
                                        <p:cTn id="42" dur="1" fill="hold">
                                          <p:stCondLst>
                                            <p:cond delay="999"/>
                                          </p:stCondLst>
                                        </p:cTn>
                                        <p:tgtEl>
                                          <p:spTgt spid="27"/>
                                        </p:tgtEl>
                                        <p:attrNameLst>
                                          <p:attrName>style.visibility</p:attrName>
                                        </p:attrNameLst>
                                      </p:cBhvr>
                                      <p:to>
                                        <p:strVal val="visible"/>
                                      </p:to>
                                    </p:set>
                                  </p:childTnLst>
                                </p:cTn>
                              </p:par>
                            </p:childTnLst>
                          </p:cTn>
                        </p:par>
                        <p:par>
                          <p:cTn id="43" fill="hold">
                            <p:stCondLst>
                              <p:cond delay="15000"/>
                            </p:stCondLst>
                            <p:childTnLst>
                              <p:par>
                                <p:cTn id="44" presetID="1" presetClass="entr" presetSubtype="0" fill="hold" grpId="0" nodeType="afterEffect">
                                  <p:stCondLst>
                                    <p:cond delay="0"/>
                                  </p:stCondLst>
                                  <p:childTnLst>
                                    <p:set>
                                      <p:cBhvr>
                                        <p:cTn id="45" dur="1" fill="hold">
                                          <p:stCondLst>
                                            <p:cond delay="999"/>
                                          </p:stCondLst>
                                        </p:cTn>
                                        <p:tgtEl>
                                          <p:spTgt spid="28"/>
                                        </p:tgtEl>
                                        <p:attrNameLst>
                                          <p:attrName>style.visibility</p:attrName>
                                        </p:attrNameLst>
                                      </p:cBhvr>
                                      <p:to>
                                        <p:strVal val="visible"/>
                                      </p:to>
                                    </p:set>
                                  </p:childTnLst>
                                </p:cTn>
                              </p:par>
                            </p:childTnLst>
                          </p:cTn>
                        </p:par>
                        <p:par>
                          <p:cTn id="46" fill="hold">
                            <p:stCondLst>
                              <p:cond delay="16000"/>
                            </p:stCondLst>
                            <p:childTnLst>
                              <p:par>
                                <p:cTn id="47" presetID="1" presetClass="entr" presetSubtype="0" fill="hold" grpId="0" nodeType="afterEffect">
                                  <p:stCondLst>
                                    <p:cond delay="0"/>
                                  </p:stCondLst>
                                  <p:childTnLst>
                                    <p:set>
                                      <p:cBhvr>
                                        <p:cTn id="48" dur="1" fill="hold">
                                          <p:stCondLst>
                                            <p:cond delay="999"/>
                                          </p:stCondLst>
                                        </p:cTn>
                                        <p:tgtEl>
                                          <p:spTgt spid="29"/>
                                        </p:tgtEl>
                                        <p:attrNameLst>
                                          <p:attrName>style.visibility</p:attrName>
                                        </p:attrNameLst>
                                      </p:cBhvr>
                                      <p:to>
                                        <p:strVal val="visible"/>
                                      </p:to>
                                    </p:set>
                                  </p:childTnLst>
                                </p:cTn>
                              </p:par>
                            </p:childTnLst>
                          </p:cTn>
                        </p:par>
                        <p:par>
                          <p:cTn id="49" fill="hold">
                            <p:stCondLst>
                              <p:cond delay="17000"/>
                            </p:stCondLst>
                            <p:childTnLst>
                              <p:par>
                                <p:cTn id="50" presetID="1" presetClass="entr" presetSubtype="0" fill="hold" grpId="0" nodeType="afterEffect">
                                  <p:stCondLst>
                                    <p:cond delay="0"/>
                                  </p:stCondLst>
                                  <p:childTnLst>
                                    <p:set>
                                      <p:cBhvr>
                                        <p:cTn id="51" dur="1" fill="hold">
                                          <p:stCondLst>
                                            <p:cond delay="999"/>
                                          </p:stCondLst>
                                        </p:cTn>
                                        <p:tgtEl>
                                          <p:spTgt spid="30"/>
                                        </p:tgtEl>
                                        <p:attrNameLst>
                                          <p:attrName>style.visibility</p:attrName>
                                        </p:attrNameLst>
                                      </p:cBhvr>
                                      <p:to>
                                        <p:strVal val="visible"/>
                                      </p:to>
                                    </p:set>
                                  </p:childTnLst>
                                </p:cTn>
                              </p:par>
                            </p:childTnLst>
                          </p:cTn>
                        </p:par>
                        <p:par>
                          <p:cTn id="52" fill="hold">
                            <p:stCondLst>
                              <p:cond delay="18000"/>
                            </p:stCondLst>
                            <p:childTnLst>
                              <p:par>
                                <p:cTn id="53" presetID="1" presetClass="entr" presetSubtype="0" fill="hold" grpId="0" nodeType="afterEffect">
                                  <p:stCondLst>
                                    <p:cond delay="0"/>
                                  </p:stCondLst>
                                  <p:childTnLst>
                                    <p:set>
                                      <p:cBhvr>
                                        <p:cTn id="54" dur="1" fill="hold">
                                          <p:stCondLst>
                                            <p:cond delay="999"/>
                                          </p:stCondLst>
                                        </p:cTn>
                                        <p:tgtEl>
                                          <p:spTgt spid="31"/>
                                        </p:tgtEl>
                                        <p:attrNameLst>
                                          <p:attrName>style.visibility</p:attrName>
                                        </p:attrNameLst>
                                      </p:cBhvr>
                                      <p:to>
                                        <p:strVal val="visible"/>
                                      </p:to>
                                    </p:set>
                                  </p:childTnLst>
                                </p:cTn>
                              </p:par>
                            </p:childTnLst>
                          </p:cTn>
                        </p:par>
                        <p:par>
                          <p:cTn id="55" fill="hold">
                            <p:stCondLst>
                              <p:cond delay="19000"/>
                            </p:stCondLst>
                            <p:childTnLst>
                              <p:par>
                                <p:cTn id="56" presetID="1" presetClass="entr" presetSubtype="0" fill="hold" grpId="0" nodeType="afterEffect">
                                  <p:stCondLst>
                                    <p:cond delay="0"/>
                                  </p:stCondLst>
                                  <p:childTnLst>
                                    <p:set>
                                      <p:cBhvr>
                                        <p:cTn id="57" dur="1" fill="hold">
                                          <p:stCondLst>
                                            <p:cond delay="999"/>
                                          </p:stCondLst>
                                        </p:cTn>
                                        <p:tgtEl>
                                          <p:spTgt spid="32"/>
                                        </p:tgtEl>
                                        <p:attrNameLst>
                                          <p:attrName>style.visibility</p:attrName>
                                        </p:attrNameLst>
                                      </p:cBhvr>
                                      <p:to>
                                        <p:strVal val="visible"/>
                                      </p:to>
                                    </p:set>
                                  </p:childTnLst>
                                </p:cTn>
                              </p:par>
                            </p:childTnLst>
                          </p:cTn>
                        </p:par>
                        <p:par>
                          <p:cTn id="58" fill="hold">
                            <p:stCondLst>
                              <p:cond delay="20000"/>
                            </p:stCondLst>
                            <p:childTnLst>
                              <p:par>
                                <p:cTn id="59" presetID="1" presetClass="entr" presetSubtype="0" fill="hold" grpId="0" nodeType="afterEffect">
                                  <p:stCondLst>
                                    <p:cond delay="0"/>
                                  </p:stCondLst>
                                  <p:childTnLst>
                                    <p:set>
                                      <p:cBhvr>
                                        <p:cTn id="60" dur="1" fill="hold">
                                          <p:stCondLst>
                                            <p:cond delay="999"/>
                                          </p:stCondLst>
                                        </p:cTn>
                                        <p:tgtEl>
                                          <p:spTgt spid="33"/>
                                        </p:tgtEl>
                                        <p:attrNameLst>
                                          <p:attrName>style.visibility</p:attrName>
                                        </p:attrNameLst>
                                      </p:cBhvr>
                                      <p:to>
                                        <p:strVal val="visible"/>
                                      </p:to>
                                    </p:set>
                                  </p:childTnLst>
                                </p:cTn>
                              </p:par>
                            </p:childTnLst>
                          </p:cTn>
                        </p:par>
                        <p:par>
                          <p:cTn id="61" fill="hold">
                            <p:stCondLst>
                              <p:cond delay="21000"/>
                            </p:stCondLst>
                            <p:childTnLst>
                              <p:par>
                                <p:cTn id="62" presetID="1" presetClass="entr" presetSubtype="0" fill="hold" grpId="0" nodeType="afterEffect">
                                  <p:stCondLst>
                                    <p:cond delay="0"/>
                                  </p:stCondLst>
                                  <p:childTnLst>
                                    <p:set>
                                      <p:cBhvr>
                                        <p:cTn id="63" dur="1" fill="hold">
                                          <p:stCondLst>
                                            <p:cond delay="999"/>
                                          </p:stCondLst>
                                        </p:cTn>
                                        <p:tgtEl>
                                          <p:spTgt spid="34"/>
                                        </p:tgtEl>
                                        <p:attrNameLst>
                                          <p:attrName>style.visibility</p:attrName>
                                        </p:attrNameLst>
                                      </p:cBhvr>
                                      <p:to>
                                        <p:strVal val="visible"/>
                                      </p:to>
                                    </p:set>
                                  </p:childTnLst>
                                </p:cTn>
                              </p:par>
                            </p:childTnLst>
                          </p:cTn>
                        </p:par>
                        <p:par>
                          <p:cTn id="64" fill="hold">
                            <p:stCondLst>
                              <p:cond delay="22000"/>
                            </p:stCondLst>
                            <p:childTnLst>
                              <p:par>
                                <p:cTn id="65" presetID="1" presetClass="entr" presetSubtype="0" fill="hold" grpId="0" nodeType="afterEffect">
                                  <p:stCondLst>
                                    <p:cond delay="0"/>
                                  </p:stCondLst>
                                  <p:childTnLst>
                                    <p:set>
                                      <p:cBhvr>
                                        <p:cTn id="66" dur="1" fill="hold">
                                          <p:stCondLst>
                                            <p:cond delay="999"/>
                                          </p:stCondLst>
                                        </p:cTn>
                                        <p:tgtEl>
                                          <p:spTgt spid="35"/>
                                        </p:tgtEl>
                                        <p:attrNameLst>
                                          <p:attrName>style.visibility</p:attrName>
                                        </p:attrNameLst>
                                      </p:cBhvr>
                                      <p:to>
                                        <p:strVal val="visible"/>
                                      </p:to>
                                    </p:set>
                                  </p:childTnLst>
                                </p:cTn>
                              </p:par>
                            </p:childTnLst>
                          </p:cTn>
                        </p:par>
                        <p:par>
                          <p:cTn id="67" fill="hold">
                            <p:stCondLst>
                              <p:cond delay="23000"/>
                            </p:stCondLst>
                            <p:childTnLst>
                              <p:par>
                                <p:cTn id="68" presetID="1" presetClass="entr" presetSubtype="0" fill="hold" grpId="0" nodeType="afterEffect">
                                  <p:stCondLst>
                                    <p:cond delay="0"/>
                                  </p:stCondLst>
                                  <p:childTnLst>
                                    <p:set>
                                      <p:cBhvr>
                                        <p:cTn id="69" dur="1" fill="hold">
                                          <p:stCondLst>
                                            <p:cond delay="999"/>
                                          </p:stCondLst>
                                        </p:cTn>
                                        <p:tgtEl>
                                          <p:spTgt spid="36"/>
                                        </p:tgtEl>
                                        <p:attrNameLst>
                                          <p:attrName>style.visibility</p:attrName>
                                        </p:attrNameLst>
                                      </p:cBhvr>
                                      <p:to>
                                        <p:strVal val="visible"/>
                                      </p:to>
                                    </p:set>
                                  </p:childTnLst>
                                </p:cTn>
                              </p:par>
                            </p:childTnLst>
                          </p:cTn>
                        </p:par>
                        <p:par>
                          <p:cTn id="70" fill="hold">
                            <p:stCondLst>
                              <p:cond delay="24000"/>
                            </p:stCondLst>
                            <p:childTnLst>
                              <p:par>
                                <p:cTn id="71" presetID="1" presetClass="entr" presetSubtype="0" fill="hold" grpId="0" nodeType="afterEffect">
                                  <p:stCondLst>
                                    <p:cond delay="0"/>
                                  </p:stCondLst>
                                  <p:childTnLst>
                                    <p:set>
                                      <p:cBhvr>
                                        <p:cTn id="72" dur="1" fill="hold">
                                          <p:stCondLst>
                                            <p:cond delay="999"/>
                                          </p:stCondLst>
                                        </p:cTn>
                                        <p:tgtEl>
                                          <p:spTgt spid="37"/>
                                        </p:tgtEl>
                                        <p:attrNameLst>
                                          <p:attrName>style.visibility</p:attrName>
                                        </p:attrNameLst>
                                      </p:cBhvr>
                                      <p:to>
                                        <p:strVal val="visible"/>
                                      </p:to>
                                    </p:set>
                                  </p:childTnLst>
                                </p:cTn>
                              </p:par>
                            </p:childTnLst>
                          </p:cTn>
                        </p:par>
                        <p:par>
                          <p:cTn id="73" fill="hold">
                            <p:stCondLst>
                              <p:cond delay="25000"/>
                            </p:stCondLst>
                            <p:childTnLst>
                              <p:par>
                                <p:cTn id="74" presetID="1" presetClass="entr" presetSubtype="0" fill="hold" grpId="0" nodeType="afterEffect">
                                  <p:stCondLst>
                                    <p:cond delay="0"/>
                                  </p:stCondLst>
                                  <p:childTnLst>
                                    <p:set>
                                      <p:cBhvr>
                                        <p:cTn id="75" dur="1" fill="hold">
                                          <p:stCondLst>
                                            <p:cond delay="999"/>
                                          </p:stCondLst>
                                        </p:cTn>
                                        <p:tgtEl>
                                          <p:spTgt spid="38"/>
                                        </p:tgtEl>
                                        <p:attrNameLst>
                                          <p:attrName>style.visibility</p:attrName>
                                        </p:attrNameLst>
                                      </p:cBhvr>
                                      <p:to>
                                        <p:strVal val="visible"/>
                                      </p:to>
                                    </p:set>
                                  </p:childTnLst>
                                </p:cTn>
                              </p:par>
                            </p:childTnLst>
                          </p:cTn>
                        </p:par>
                        <p:par>
                          <p:cTn id="76" fill="hold">
                            <p:stCondLst>
                              <p:cond delay="26000"/>
                            </p:stCondLst>
                            <p:childTnLst>
                              <p:par>
                                <p:cTn id="77" presetID="1" presetClass="entr" presetSubtype="0" fill="hold" grpId="0" nodeType="afterEffect">
                                  <p:stCondLst>
                                    <p:cond delay="0"/>
                                  </p:stCondLst>
                                  <p:childTnLst>
                                    <p:set>
                                      <p:cBhvr>
                                        <p:cTn id="78" dur="1" fill="hold">
                                          <p:stCondLst>
                                            <p:cond delay="999"/>
                                          </p:stCondLst>
                                        </p:cTn>
                                        <p:tgtEl>
                                          <p:spTgt spid="39"/>
                                        </p:tgtEl>
                                        <p:attrNameLst>
                                          <p:attrName>style.visibility</p:attrName>
                                        </p:attrNameLst>
                                      </p:cBhvr>
                                      <p:to>
                                        <p:strVal val="visible"/>
                                      </p:to>
                                    </p:set>
                                  </p:childTnLst>
                                </p:cTn>
                              </p:par>
                            </p:childTnLst>
                          </p:cTn>
                        </p:par>
                        <p:par>
                          <p:cTn id="79" fill="hold">
                            <p:stCondLst>
                              <p:cond delay="27000"/>
                            </p:stCondLst>
                            <p:childTnLst>
                              <p:par>
                                <p:cTn id="80" presetID="1" presetClass="entr" presetSubtype="0" fill="hold" grpId="0" nodeType="afterEffect">
                                  <p:stCondLst>
                                    <p:cond delay="0"/>
                                  </p:stCondLst>
                                  <p:childTnLst>
                                    <p:set>
                                      <p:cBhvr>
                                        <p:cTn id="81" dur="1" fill="hold">
                                          <p:stCondLst>
                                            <p:cond delay="999"/>
                                          </p:stCondLst>
                                        </p:cTn>
                                        <p:tgtEl>
                                          <p:spTgt spid="40"/>
                                        </p:tgtEl>
                                        <p:attrNameLst>
                                          <p:attrName>style.visibility</p:attrName>
                                        </p:attrNameLst>
                                      </p:cBhvr>
                                      <p:to>
                                        <p:strVal val="visible"/>
                                      </p:to>
                                    </p:set>
                                  </p:childTnLst>
                                </p:cTn>
                              </p:par>
                            </p:childTnLst>
                          </p:cTn>
                        </p:par>
                        <p:par>
                          <p:cTn id="82" fill="hold">
                            <p:stCondLst>
                              <p:cond delay="28000"/>
                            </p:stCondLst>
                            <p:childTnLst>
                              <p:par>
                                <p:cTn id="83" presetID="1" presetClass="entr" presetSubtype="0" fill="hold" grpId="0" nodeType="afterEffect">
                                  <p:stCondLst>
                                    <p:cond delay="0"/>
                                  </p:stCondLst>
                                  <p:childTnLst>
                                    <p:set>
                                      <p:cBhvr>
                                        <p:cTn id="84" dur="1" fill="hold">
                                          <p:stCondLst>
                                            <p:cond delay="999"/>
                                          </p:stCondLst>
                                        </p:cTn>
                                        <p:tgtEl>
                                          <p:spTgt spid="41"/>
                                        </p:tgtEl>
                                        <p:attrNameLst>
                                          <p:attrName>style.visibility</p:attrName>
                                        </p:attrNameLst>
                                      </p:cBhvr>
                                      <p:to>
                                        <p:strVal val="visible"/>
                                      </p:to>
                                    </p:set>
                                  </p:childTnLst>
                                </p:cTn>
                              </p:par>
                            </p:childTnLst>
                          </p:cTn>
                        </p:par>
                        <p:par>
                          <p:cTn id="85" fill="hold">
                            <p:stCondLst>
                              <p:cond delay="29000"/>
                            </p:stCondLst>
                            <p:childTnLst>
                              <p:par>
                                <p:cTn id="86" presetID="1" presetClass="entr" presetSubtype="0" fill="hold" grpId="0" nodeType="afterEffect">
                                  <p:stCondLst>
                                    <p:cond delay="0"/>
                                  </p:stCondLst>
                                  <p:childTnLst>
                                    <p:set>
                                      <p:cBhvr>
                                        <p:cTn id="87" dur="1" fill="hold">
                                          <p:stCondLst>
                                            <p:cond delay="999"/>
                                          </p:stCondLst>
                                        </p:cTn>
                                        <p:tgtEl>
                                          <p:spTgt spid="42"/>
                                        </p:tgtEl>
                                        <p:attrNameLst>
                                          <p:attrName>style.visibility</p:attrName>
                                        </p:attrNameLst>
                                      </p:cBhvr>
                                      <p:to>
                                        <p:strVal val="visible"/>
                                      </p:to>
                                    </p:set>
                                  </p:childTnLst>
                                </p:cTn>
                              </p:par>
                            </p:childTnLst>
                          </p:cTn>
                        </p:par>
                        <p:par>
                          <p:cTn id="88" fill="hold">
                            <p:stCondLst>
                              <p:cond delay="30000"/>
                            </p:stCondLst>
                            <p:childTnLst>
                              <p:par>
                                <p:cTn id="89" presetID="1" presetClass="entr" presetSubtype="0" fill="hold" grpId="0" nodeType="afterEffect">
                                  <p:stCondLst>
                                    <p:cond delay="0"/>
                                  </p:stCondLst>
                                  <p:childTnLst>
                                    <p:set>
                                      <p:cBhvr>
                                        <p:cTn id="90" dur="1" fill="hold">
                                          <p:stCondLst>
                                            <p:cond delay="999"/>
                                          </p:stCondLst>
                                        </p:cTn>
                                        <p:tgtEl>
                                          <p:spTgt spid="43"/>
                                        </p:tgtEl>
                                        <p:attrNameLst>
                                          <p:attrName>style.visibility</p:attrName>
                                        </p:attrNameLst>
                                      </p:cBhvr>
                                      <p:to>
                                        <p:strVal val="visible"/>
                                      </p:to>
                                    </p:set>
                                  </p:childTnLst>
                                </p:cTn>
                              </p:par>
                            </p:childTnLst>
                          </p:cTn>
                        </p:par>
                        <p:par>
                          <p:cTn id="91" fill="hold">
                            <p:stCondLst>
                              <p:cond delay="31000"/>
                            </p:stCondLst>
                            <p:childTnLst>
                              <p:par>
                                <p:cTn id="92" presetID="1" presetClass="entr" presetSubtype="0" fill="hold" grpId="0" nodeType="afterEffect">
                                  <p:stCondLst>
                                    <p:cond delay="0"/>
                                  </p:stCondLst>
                                  <p:childTnLst>
                                    <p:set>
                                      <p:cBhvr>
                                        <p:cTn id="93" dur="1" fill="hold">
                                          <p:stCondLst>
                                            <p:cond delay="999"/>
                                          </p:stCondLst>
                                        </p:cTn>
                                        <p:tgtEl>
                                          <p:spTgt spid="44"/>
                                        </p:tgtEl>
                                        <p:attrNameLst>
                                          <p:attrName>style.visibility</p:attrName>
                                        </p:attrNameLst>
                                      </p:cBhvr>
                                      <p:to>
                                        <p:strVal val="visible"/>
                                      </p:to>
                                    </p:set>
                                  </p:childTnLst>
                                </p:cTn>
                              </p:par>
                            </p:childTnLst>
                          </p:cTn>
                        </p:par>
                        <p:par>
                          <p:cTn id="94" fill="hold">
                            <p:stCondLst>
                              <p:cond delay="32000"/>
                            </p:stCondLst>
                            <p:childTnLst>
                              <p:par>
                                <p:cTn id="95" presetID="1" presetClass="entr" presetSubtype="0" fill="hold" grpId="0" nodeType="afterEffect">
                                  <p:stCondLst>
                                    <p:cond delay="0"/>
                                  </p:stCondLst>
                                  <p:childTnLst>
                                    <p:set>
                                      <p:cBhvr>
                                        <p:cTn id="96" dur="1" fill="hold">
                                          <p:stCondLst>
                                            <p:cond delay="999"/>
                                          </p:stCondLst>
                                        </p:cTn>
                                        <p:tgtEl>
                                          <p:spTgt spid="45"/>
                                        </p:tgtEl>
                                        <p:attrNameLst>
                                          <p:attrName>style.visibility</p:attrName>
                                        </p:attrNameLst>
                                      </p:cBhvr>
                                      <p:to>
                                        <p:strVal val="visible"/>
                                      </p:to>
                                    </p:set>
                                  </p:childTnLst>
                                </p:cTn>
                              </p:par>
                            </p:childTnLst>
                          </p:cTn>
                        </p:par>
                        <p:par>
                          <p:cTn id="97" fill="hold">
                            <p:stCondLst>
                              <p:cond delay="33000"/>
                            </p:stCondLst>
                            <p:childTnLst>
                              <p:par>
                                <p:cTn id="98" presetID="1" presetClass="entr" presetSubtype="0" fill="hold" grpId="0" nodeType="afterEffect">
                                  <p:stCondLst>
                                    <p:cond delay="0"/>
                                  </p:stCondLst>
                                  <p:childTnLst>
                                    <p:set>
                                      <p:cBhvr>
                                        <p:cTn id="99" dur="1" fill="hold">
                                          <p:stCondLst>
                                            <p:cond delay="999"/>
                                          </p:stCondLst>
                                        </p:cTn>
                                        <p:tgtEl>
                                          <p:spTgt spid="46"/>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2" name="alarm clock.wav"/>
                                        </p:tgtEl>
                                      </p:cMediaNode>
                                    </p:audio>
                                  </p:subTnLst>
                                </p:cTn>
                              </p:par>
                              <p:par>
                                <p:cTn id="100" presetID="10" presetClass="exit" presetSubtype="0" fill="hold" grpId="1" nodeType="withEffect">
                                  <p:stCondLst>
                                    <p:cond delay="0"/>
                                  </p:stCondLst>
                                  <p:childTnLst>
                                    <p:animEffect transition="out" filter="fade">
                                      <p:cBhvr>
                                        <p:cTn id="101" dur="500"/>
                                        <p:tgtEl>
                                          <p:spTgt spid="46"/>
                                        </p:tgtEl>
                                      </p:cBhvr>
                                    </p:animEffect>
                                    <p:set>
                                      <p:cBhvr>
                                        <p:cTn id="102" dur="1" fill="hold">
                                          <p:stCondLst>
                                            <p:cond delay="499"/>
                                          </p:stCondLst>
                                        </p:cTn>
                                        <p:tgtEl>
                                          <p:spTgt spid="46"/>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10"/>
                                        </p:tgtEl>
                                      </p:cBhvr>
                                    </p:animEffect>
                                    <p:set>
                                      <p:cBhvr>
                                        <p:cTn id="105" dur="1" fill="hold">
                                          <p:stCondLst>
                                            <p:cond delay="499"/>
                                          </p:stCondLst>
                                        </p:cTn>
                                        <p:tgtEl>
                                          <p:spTgt spid="10"/>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12"/>
                                        </p:tgtEl>
                                      </p:cBhvr>
                                    </p:animEffect>
                                    <p:set>
                                      <p:cBhvr>
                                        <p:cTn id="108" dur="1" fill="hold">
                                          <p:stCondLst>
                                            <p:cond delay="499"/>
                                          </p:stCondLst>
                                        </p:cTn>
                                        <p:tgtEl>
                                          <p:spTgt spid="12"/>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13"/>
                                        </p:tgtEl>
                                      </p:cBhvr>
                                    </p:animEffect>
                                    <p:set>
                                      <p:cBhvr>
                                        <p:cTn id="111" dur="1" fill="hold">
                                          <p:stCondLst>
                                            <p:cond delay="499"/>
                                          </p:stCondLst>
                                        </p:cTn>
                                        <p:tgtEl>
                                          <p:spTgt spid="13"/>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14"/>
                                        </p:tgtEl>
                                      </p:cBhvr>
                                    </p:animEffect>
                                    <p:set>
                                      <p:cBhvr>
                                        <p:cTn id="114" dur="1" fill="hold">
                                          <p:stCondLst>
                                            <p:cond delay="499"/>
                                          </p:stCondLst>
                                        </p:cTn>
                                        <p:tgtEl>
                                          <p:spTgt spid="14"/>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19"/>
                                        </p:tgtEl>
                                      </p:cBhvr>
                                    </p:animEffect>
                                    <p:set>
                                      <p:cBhvr>
                                        <p:cTn id="120" dur="1" fill="hold">
                                          <p:stCondLst>
                                            <p:cond delay="499"/>
                                          </p:stCondLst>
                                        </p:cTn>
                                        <p:tgtEl>
                                          <p:spTgt spid="19"/>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20"/>
                                        </p:tgtEl>
                                      </p:cBhvr>
                                    </p:animEffect>
                                    <p:set>
                                      <p:cBhvr>
                                        <p:cTn id="123" dur="1" fill="hold">
                                          <p:stCondLst>
                                            <p:cond delay="499"/>
                                          </p:stCondLst>
                                        </p:cTn>
                                        <p:tgtEl>
                                          <p:spTgt spid="20"/>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21"/>
                                        </p:tgtEl>
                                      </p:cBhvr>
                                    </p:animEffect>
                                    <p:set>
                                      <p:cBhvr>
                                        <p:cTn id="126" dur="1" fill="hold">
                                          <p:stCondLst>
                                            <p:cond delay="499"/>
                                          </p:stCondLst>
                                        </p:cTn>
                                        <p:tgtEl>
                                          <p:spTgt spid="21"/>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22"/>
                                        </p:tgtEl>
                                      </p:cBhvr>
                                    </p:animEffect>
                                    <p:set>
                                      <p:cBhvr>
                                        <p:cTn id="129" dur="1" fill="hold">
                                          <p:stCondLst>
                                            <p:cond delay="499"/>
                                          </p:stCondLst>
                                        </p:cTn>
                                        <p:tgtEl>
                                          <p:spTgt spid="22"/>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23"/>
                                        </p:tgtEl>
                                      </p:cBhvr>
                                    </p:animEffect>
                                    <p:set>
                                      <p:cBhvr>
                                        <p:cTn id="132" dur="1" fill="hold">
                                          <p:stCondLst>
                                            <p:cond delay="499"/>
                                          </p:stCondLst>
                                        </p:cTn>
                                        <p:tgtEl>
                                          <p:spTgt spid="23"/>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24"/>
                                        </p:tgtEl>
                                      </p:cBhvr>
                                    </p:animEffect>
                                    <p:set>
                                      <p:cBhvr>
                                        <p:cTn id="135" dur="1" fill="hold">
                                          <p:stCondLst>
                                            <p:cond delay="499"/>
                                          </p:stCondLst>
                                        </p:cTn>
                                        <p:tgtEl>
                                          <p:spTgt spid="24"/>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25"/>
                                        </p:tgtEl>
                                      </p:cBhvr>
                                    </p:animEffect>
                                    <p:set>
                                      <p:cBhvr>
                                        <p:cTn id="138" dur="1" fill="hold">
                                          <p:stCondLst>
                                            <p:cond delay="499"/>
                                          </p:stCondLst>
                                        </p:cTn>
                                        <p:tgtEl>
                                          <p:spTgt spid="25"/>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26"/>
                                        </p:tgtEl>
                                      </p:cBhvr>
                                    </p:animEffect>
                                    <p:set>
                                      <p:cBhvr>
                                        <p:cTn id="141" dur="1" fill="hold">
                                          <p:stCondLst>
                                            <p:cond delay="499"/>
                                          </p:stCondLst>
                                        </p:cTn>
                                        <p:tgtEl>
                                          <p:spTgt spid="26"/>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27"/>
                                        </p:tgtEl>
                                      </p:cBhvr>
                                    </p:animEffect>
                                    <p:set>
                                      <p:cBhvr>
                                        <p:cTn id="144" dur="1" fill="hold">
                                          <p:stCondLst>
                                            <p:cond delay="499"/>
                                          </p:stCondLst>
                                        </p:cTn>
                                        <p:tgtEl>
                                          <p:spTgt spid="27"/>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28"/>
                                        </p:tgtEl>
                                      </p:cBhvr>
                                    </p:animEffect>
                                    <p:set>
                                      <p:cBhvr>
                                        <p:cTn id="147" dur="1" fill="hold">
                                          <p:stCondLst>
                                            <p:cond delay="499"/>
                                          </p:stCondLst>
                                        </p:cTn>
                                        <p:tgtEl>
                                          <p:spTgt spid="28"/>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29"/>
                                        </p:tgtEl>
                                      </p:cBhvr>
                                    </p:animEffect>
                                    <p:set>
                                      <p:cBhvr>
                                        <p:cTn id="150" dur="1" fill="hold">
                                          <p:stCondLst>
                                            <p:cond delay="499"/>
                                          </p:stCondLst>
                                        </p:cTn>
                                        <p:tgtEl>
                                          <p:spTgt spid="29"/>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30"/>
                                        </p:tgtEl>
                                      </p:cBhvr>
                                    </p:animEffect>
                                    <p:set>
                                      <p:cBhvr>
                                        <p:cTn id="153" dur="1" fill="hold">
                                          <p:stCondLst>
                                            <p:cond delay="499"/>
                                          </p:stCondLst>
                                        </p:cTn>
                                        <p:tgtEl>
                                          <p:spTgt spid="30"/>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31"/>
                                        </p:tgtEl>
                                      </p:cBhvr>
                                    </p:animEffect>
                                    <p:set>
                                      <p:cBhvr>
                                        <p:cTn id="156" dur="1" fill="hold">
                                          <p:stCondLst>
                                            <p:cond delay="499"/>
                                          </p:stCondLst>
                                        </p:cTn>
                                        <p:tgtEl>
                                          <p:spTgt spid="31"/>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32"/>
                                        </p:tgtEl>
                                      </p:cBhvr>
                                    </p:animEffect>
                                    <p:set>
                                      <p:cBhvr>
                                        <p:cTn id="159" dur="1" fill="hold">
                                          <p:stCondLst>
                                            <p:cond delay="499"/>
                                          </p:stCondLst>
                                        </p:cTn>
                                        <p:tgtEl>
                                          <p:spTgt spid="32"/>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33"/>
                                        </p:tgtEl>
                                      </p:cBhvr>
                                    </p:animEffect>
                                    <p:set>
                                      <p:cBhvr>
                                        <p:cTn id="162" dur="1" fill="hold">
                                          <p:stCondLst>
                                            <p:cond delay="499"/>
                                          </p:stCondLst>
                                        </p:cTn>
                                        <p:tgtEl>
                                          <p:spTgt spid="33"/>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34"/>
                                        </p:tgtEl>
                                      </p:cBhvr>
                                    </p:animEffect>
                                    <p:set>
                                      <p:cBhvr>
                                        <p:cTn id="165" dur="1" fill="hold">
                                          <p:stCondLst>
                                            <p:cond delay="499"/>
                                          </p:stCondLst>
                                        </p:cTn>
                                        <p:tgtEl>
                                          <p:spTgt spid="34"/>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35"/>
                                        </p:tgtEl>
                                      </p:cBhvr>
                                    </p:animEffect>
                                    <p:set>
                                      <p:cBhvr>
                                        <p:cTn id="168" dur="1" fill="hold">
                                          <p:stCondLst>
                                            <p:cond delay="499"/>
                                          </p:stCondLst>
                                        </p:cTn>
                                        <p:tgtEl>
                                          <p:spTgt spid="35"/>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36"/>
                                        </p:tgtEl>
                                      </p:cBhvr>
                                    </p:animEffect>
                                    <p:set>
                                      <p:cBhvr>
                                        <p:cTn id="171" dur="1" fill="hold">
                                          <p:stCondLst>
                                            <p:cond delay="499"/>
                                          </p:stCondLst>
                                        </p:cTn>
                                        <p:tgtEl>
                                          <p:spTgt spid="36"/>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37"/>
                                        </p:tgtEl>
                                      </p:cBhvr>
                                    </p:animEffect>
                                    <p:set>
                                      <p:cBhvr>
                                        <p:cTn id="174" dur="1" fill="hold">
                                          <p:stCondLst>
                                            <p:cond delay="499"/>
                                          </p:stCondLst>
                                        </p:cTn>
                                        <p:tgtEl>
                                          <p:spTgt spid="37"/>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38"/>
                                        </p:tgtEl>
                                      </p:cBhvr>
                                    </p:animEffect>
                                    <p:set>
                                      <p:cBhvr>
                                        <p:cTn id="177" dur="1" fill="hold">
                                          <p:stCondLst>
                                            <p:cond delay="499"/>
                                          </p:stCondLst>
                                        </p:cTn>
                                        <p:tgtEl>
                                          <p:spTgt spid="38"/>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39"/>
                                        </p:tgtEl>
                                      </p:cBhvr>
                                    </p:animEffect>
                                    <p:set>
                                      <p:cBhvr>
                                        <p:cTn id="180" dur="1" fill="hold">
                                          <p:stCondLst>
                                            <p:cond delay="499"/>
                                          </p:stCondLst>
                                        </p:cTn>
                                        <p:tgtEl>
                                          <p:spTgt spid="39"/>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40"/>
                                        </p:tgtEl>
                                      </p:cBhvr>
                                    </p:animEffect>
                                    <p:set>
                                      <p:cBhvr>
                                        <p:cTn id="183" dur="1" fill="hold">
                                          <p:stCondLst>
                                            <p:cond delay="499"/>
                                          </p:stCondLst>
                                        </p:cTn>
                                        <p:tgtEl>
                                          <p:spTgt spid="40"/>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500"/>
                                        <p:tgtEl>
                                          <p:spTgt spid="41"/>
                                        </p:tgtEl>
                                      </p:cBhvr>
                                    </p:animEffect>
                                    <p:set>
                                      <p:cBhvr>
                                        <p:cTn id="186" dur="1" fill="hold">
                                          <p:stCondLst>
                                            <p:cond delay="499"/>
                                          </p:stCondLst>
                                        </p:cTn>
                                        <p:tgtEl>
                                          <p:spTgt spid="41"/>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500"/>
                                        <p:tgtEl>
                                          <p:spTgt spid="42"/>
                                        </p:tgtEl>
                                      </p:cBhvr>
                                    </p:animEffect>
                                    <p:set>
                                      <p:cBhvr>
                                        <p:cTn id="189" dur="1" fill="hold">
                                          <p:stCondLst>
                                            <p:cond delay="499"/>
                                          </p:stCondLst>
                                        </p:cTn>
                                        <p:tgtEl>
                                          <p:spTgt spid="42"/>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500"/>
                                        <p:tgtEl>
                                          <p:spTgt spid="43"/>
                                        </p:tgtEl>
                                      </p:cBhvr>
                                    </p:animEffect>
                                    <p:set>
                                      <p:cBhvr>
                                        <p:cTn id="192" dur="1" fill="hold">
                                          <p:stCondLst>
                                            <p:cond delay="499"/>
                                          </p:stCondLst>
                                        </p:cTn>
                                        <p:tgtEl>
                                          <p:spTgt spid="43"/>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500"/>
                                        <p:tgtEl>
                                          <p:spTgt spid="44"/>
                                        </p:tgtEl>
                                      </p:cBhvr>
                                    </p:animEffect>
                                    <p:set>
                                      <p:cBhvr>
                                        <p:cTn id="195" dur="1" fill="hold">
                                          <p:stCondLst>
                                            <p:cond delay="499"/>
                                          </p:stCondLst>
                                        </p:cTn>
                                        <p:tgtEl>
                                          <p:spTgt spid="44"/>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500"/>
                                        <p:tgtEl>
                                          <p:spTgt spid="45"/>
                                        </p:tgtEl>
                                      </p:cBhvr>
                                    </p:animEffect>
                                    <p:set>
                                      <p:cBhvr>
                                        <p:cTn id="198" dur="1" fill="hold">
                                          <p:stCondLst>
                                            <p:cond delay="499"/>
                                          </p:stCondLst>
                                        </p:cTn>
                                        <p:tgtEl>
                                          <p:spTgt spid="45"/>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42" presetClass="entr" presetSubtype="0" fill="hold" grpId="0" nodeType="clickEffect">
                                  <p:stCondLst>
                                    <p:cond delay="0"/>
                                  </p:stCondLst>
                                  <p:childTnLst>
                                    <p:set>
                                      <p:cBhvr>
                                        <p:cTn id="202" dur="1" fill="hold">
                                          <p:stCondLst>
                                            <p:cond delay="0"/>
                                          </p:stCondLst>
                                        </p:cTn>
                                        <p:tgtEl>
                                          <p:spTgt spid="5"/>
                                        </p:tgtEl>
                                        <p:attrNameLst>
                                          <p:attrName>style.visibility</p:attrName>
                                        </p:attrNameLst>
                                      </p:cBhvr>
                                      <p:to>
                                        <p:strVal val="visible"/>
                                      </p:to>
                                    </p:set>
                                    <p:animEffect transition="in" filter="fade">
                                      <p:cBhvr>
                                        <p:cTn id="203" dur="1000"/>
                                        <p:tgtEl>
                                          <p:spTgt spid="5"/>
                                        </p:tgtEl>
                                      </p:cBhvr>
                                    </p:animEffect>
                                    <p:anim calcmode="lin" valueType="num">
                                      <p:cBhvr>
                                        <p:cTn id="204" dur="1000" fill="hold"/>
                                        <p:tgtEl>
                                          <p:spTgt spid="5"/>
                                        </p:tgtEl>
                                        <p:attrNameLst>
                                          <p:attrName>ppt_x</p:attrName>
                                        </p:attrNameLst>
                                      </p:cBhvr>
                                      <p:tavLst>
                                        <p:tav tm="0">
                                          <p:val>
                                            <p:strVal val="#ppt_x"/>
                                          </p:val>
                                        </p:tav>
                                        <p:tav tm="100000">
                                          <p:val>
                                            <p:strVal val="#ppt_x"/>
                                          </p:val>
                                        </p:tav>
                                      </p:tavLst>
                                    </p:anim>
                                    <p:anim calcmode="lin" valueType="num">
                                      <p:cBhvr>
                                        <p:cTn id="205" dur="1000" fill="hold"/>
                                        <p:tgtEl>
                                          <p:spTgt spid="5"/>
                                        </p:tgtEl>
                                        <p:attrNameLst>
                                          <p:attrName>ppt_y</p:attrName>
                                        </p:attrNameLst>
                                      </p:cBhvr>
                                      <p:tavLst>
                                        <p:tav tm="0">
                                          <p:val>
                                            <p:strVal val="#ppt_y+.1"/>
                                          </p:val>
                                        </p:tav>
                                        <p:tav tm="100000">
                                          <p:val>
                                            <p:strVal val="#ppt_y"/>
                                          </p:val>
                                        </p:tav>
                                      </p:tavLst>
                                    </p:anim>
                                  </p:childTnLst>
                                </p:cTn>
                              </p:par>
                              <p:par>
                                <p:cTn id="206" presetID="10" presetClass="exit" presetSubtype="0" fill="hold" grpId="2" nodeType="withEffect">
                                  <p:stCondLst>
                                    <p:cond delay="0"/>
                                  </p:stCondLst>
                                  <p:childTnLst>
                                    <p:animEffect transition="out" filter="fade">
                                      <p:cBhvr>
                                        <p:cTn id="207" dur="500"/>
                                        <p:tgtEl>
                                          <p:spTgt spid="46"/>
                                        </p:tgtEl>
                                      </p:cBhvr>
                                    </p:animEffect>
                                    <p:set>
                                      <p:cBhvr>
                                        <p:cTn id="208"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9" restart="whenNotActive" fill="hold" evtFilter="cancelBubble" nodeType="interactiveSeq">
                <p:stCondLst>
                  <p:cond evt="onClick" delay="0">
                    <p:tgtEl>
                      <p:spTgt spid="17"/>
                    </p:tgtEl>
                  </p:cond>
                </p:stCondLst>
                <p:endSync evt="end" delay="0">
                  <p:rtn val="all"/>
                </p:endSync>
                <p:childTnLst>
                  <p:par>
                    <p:cTn id="210" fill="hold">
                      <p:stCondLst>
                        <p:cond delay="0"/>
                      </p:stCondLst>
                      <p:childTnLst>
                        <p:par>
                          <p:cTn id="211" fill="hold">
                            <p:stCondLst>
                              <p:cond delay="0"/>
                            </p:stCondLst>
                            <p:childTnLst>
                              <p:par>
                                <p:cTn id="212" presetID="10" presetClass="exit" presetSubtype="0" fill="hold" nodeType="clickEffect">
                                  <p:stCondLst>
                                    <p:cond delay="0"/>
                                  </p:stCondLst>
                                  <p:childTnLst>
                                    <p:animEffect transition="out" filter="fade">
                                      <p:cBhvr>
                                        <p:cTn id="213" dur="500"/>
                                        <p:tgtEl>
                                          <p:spTgt spid="3"/>
                                        </p:tgtEl>
                                      </p:cBhvr>
                                    </p:animEffect>
                                    <p:set>
                                      <p:cBhvr>
                                        <p:cTn id="214" dur="1" fill="hold">
                                          <p:stCondLst>
                                            <p:cond delay="499"/>
                                          </p:stCondLst>
                                        </p:cTn>
                                        <p:tgtEl>
                                          <p:spTgt spid="3"/>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500"/>
                                        <p:tgtEl>
                                          <p:spTgt spid="17"/>
                                        </p:tgtEl>
                                      </p:cBhvr>
                                    </p:animEffect>
                                    <p:set>
                                      <p:cBhvr>
                                        <p:cTn id="217" dur="1" fill="hold">
                                          <p:stCondLst>
                                            <p:cond delay="499"/>
                                          </p:stCondLst>
                                        </p:cTn>
                                        <p:tgtEl>
                                          <p:spTgt spid="17"/>
                                        </p:tgtEl>
                                        <p:attrNameLst>
                                          <p:attrName>style.visibility</p:attrName>
                                        </p:attrNameLst>
                                      </p:cBhvr>
                                      <p:to>
                                        <p:strVal val="hidden"/>
                                      </p:to>
                                    </p:set>
                                  </p:childTnLst>
                                </p:cTn>
                              </p:par>
                              <p:par>
                                <p:cTn id="218" presetID="10" presetClass="exit" presetSubtype="0" fill="hold" grpId="1" nodeType="withEffect">
                                  <p:stCondLst>
                                    <p:cond delay="0"/>
                                  </p:stCondLst>
                                  <p:childTnLst>
                                    <p:animEffect transition="out" filter="fade">
                                      <p:cBhvr>
                                        <p:cTn id="219" dur="500"/>
                                        <p:tgtEl>
                                          <p:spTgt spid="5"/>
                                        </p:tgtEl>
                                      </p:cBhvr>
                                    </p:animEffect>
                                    <p:set>
                                      <p:cBhvr>
                                        <p:cTn id="220" dur="1" fill="hold">
                                          <p:stCondLst>
                                            <p:cond delay="499"/>
                                          </p:stCondLst>
                                        </p:cTn>
                                        <p:tgtEl>
                                          <p:spTgt spid="5"/>
                                        </p:tgtEl>
                                        <p:attrNameLst>
                                          <p:attrName>style.visibility</p:attrName>
                                        </p:attrNameLst>
                                      </p:cBhvr>
                                      <p:to>
                                        <p:strVal val="hidden"/>
                                      </p:to>
                                    </p:set>
                                  </p:childTnLst>
                                </p:cTn>
                              </p:par>
                            </p:childTnLst>
                          </p:cTn>
                        </p:par>
                        <p:par>
                          <p:cTn id="221" fill="hold">
                            <p:stCondLst>
                              <p:cond delay="500"/>
                            </p:stCondLst>
                            <p:childTnLst>
                              <p:par>
                                <p:cTn id="222" presetID="10" presetClass="entr" presetSubtype="0" fill="hold" nodeType="afterEffect">
                                  <p:stCondLst>
                                    <p:cond delay="0"/>
                                  </p:stCondLst>
                                  <p:childTnLst>
                                    <p:set>
                                      <p:cBhvr>
                                        <p:cTn id="223" dur="1" fill="hold">
                                          <p:stCondLst>
                                            <p:cond delay="0"/>
                                          </p:stCondLst>
                                        </p:cTn>
                                        <p:tgtEl>
                                          <p:spTgt spid="18"/>
                                        </p:tgtEl>
                                        <p:attrNameLst>
                                          <p:attrName>style.visibility</p:attrName>
                                        </p:attrNameLst>
                                      </p:cBhvr>
                                      <p:to>
                                        <p:strVal val="visible"/>
                                      </p:to>
                                    </p:set>
                                    <p:animEffect transition="in" filter="fade">
                                      <p:cBhvr>
                                        <p:cTn id="224" dur="500"/>
                                        <p:tgtEl>
                                          <p:spTgt spid="18"/>
                                        </p:tgtEl>
                                      </p:cBhvr>
                                    </p:animEffect>
                                  </p:childTnLst>
                                </p:cTn>
                              </p:par>
                            </p:childTnLst>
                          </p:cTn>
                        </p:par>
                        <p:par>
                          <p:cTn id="225" fill="hold">
                            <p:stCondLst>
                              <p:cond delay="1000"/>
                            </p:stCondLst>
                            <p:childTnLst>
                              <p:par>
                                <p:cTn id="226" presetID="23" presetClass="entr" presetSubtype="32" fill="hold" grpId="0" nodeType="afterEffect">
                                  <p:stCondLst>
                                    <p:cond delay="0"/>
                                  </p:stCondLst>
                                  <p:childTnLst>
                                    <p:set>
                                      <p:cBhvr>
                                        <p:cTn id="227" dur="1" fill="hold">
                                          <p:stCondLst>
                                            <p:cond delay="0"/>
                                          </p:stCondLst>
                                        </p:cTn>
                                        <p:tgtEl>
                                          <p:spTgt spid="15"/>
                                        </p:tgtEl>
                                        <p:attrNameLst>
                                          <p:attrName>style.visibility</p:attrName>
                                        </p:attrNameLst>
                                      </p:cBhvr>
                                      <p:to>
                                        <p:strVal val="visible"/>
                                      </p:to>
                                    </p:set>
                                    <p:anim calcmode="lin" valueType="num">
                                      <p:cBhvr>
                                        <p:cTn id="228" dur="500" fill="hold"/>
                                        <p:tgtEl>
                                          <p:spTgt spid="15"/>
                                        </p:tgtEl>
                                        <p:attrNameLst>
                                          <p:attrName>ppt_w</p:attrName>
                                        </p:attrNameLst>
                                      </p:cBhvr>
                                      <p:tavLst>
                                        <p:tav tm="0">
                                          <p:val>
                                            <p:strVal val="4*#ppt_w"/>
                                          </p:val>
                                        </p:tav>
                                        <p:tav tm="100000">
                                          <p:val>
                                            <p:strVal val="#ppt_w"/>
                                          </p:val>
                                        </p:tav>
                                      </p:tavLst>
                                    </p:anim>
                                    <p:anim calcmode="lin" valueType="num">
                                      <p:cBhvr>
                                        <p:cTn id="229" dur="500" fill="hold"/>
                                        <p:tgtEl>
                                          <p:spTgt spid="15"/>
                                        </p:tgtEl>
                                        <p:attrNameLst>
                                          <p:attrName>ppt_h</p:attrName>
                                        </p:attrNameLst>
                                      </p:cBhvr>
                                      <p:tavLst>
                                        <p:tav tm="0">
                                          <p:val>
                                            <p:strVal val="4*#ppt_h"/>
                                          </p:val>
                                        </p:tav>
                                        <p:tav tm="100000">
                                          <p:val>
                                            <p:strVal val="#ppt_h"/>
                                          </p:val>
                                        </p:tav>
                                      </p:tavLst>
                                    </p:anim>
                                  </p:childTnLst>
                                </p:cTn>
                              </p:par>
                              <p:par>
                                <p:cTn id="230" presetID="21" presetClass="emph" presetSubtype="0" repeatCount="indefinite" fill="hold" grpId="1" nodeType="withEffect">
                                  <p:stCondLst>
                                    <p:cond delay="0"/>
                                  </p:stCondLst>
                                  <p:childTnLst>
                                    <p:animClr clrSpc="hsl" dir="cw">
                                      <p:cBhvr override="childStyle">
                                        <p:cTn id="231" dur="500" fill="hold"/>
                                        <p:tgtEl>
                                          <p:spTgt spid="15"/>
                                        </p:tgtEl>
                                        <p:attrNameLst>
                                          <p:attrName>style.color</p:attrName>
                                        </p:attrNameLst>
                                      </p:cBhvr>
                                      <p:by>
                                        <p:hsl h="7200000" s="0" l="0"/>
                                      </p:by>
                                    </p:animClr>
                                    <p:animClr clrSpc="hsl" dir="cw">
                                      <p:cBhvr>
                                        <p:cTn id="232" dur="500" fill="hold"/>
                                        <p:tgtEl>
                                          <p:spTgt spid="15"/>
                                        </p:tgtEl>
                                        <p:attrNameLst>
                                          <p:attrName>fillcolor</p:attrName>
                                        </p:attrNameLst>
                                      </p:cBhvr>
                                      <p:by>
                                        <p:hsl h="7200000" s="0" l="0"/>
                                      </p:by>
                                    </p:animClr>
                                    <p:animClr clrSpc="hsl" dir="cw">
                                      <p:cBhvr>
                                        <p:cTn id="233" dur="500" fill="hold"/>
                                        <p:tgtEl>
                                          <p:spTgt spid="15"/>
                                        </p:tgtEl>
                                        <p:attrNameLst>
                                          <p:attrName>stroke.color</p:attrName>
                                        </p:attrNameLst>
                                      </p:cBhvr>
                                      <p:by>
                                        <p:hsl h="7200000" s="0" l="0"/>
                                      </p:by>
                                    </p:animClr>
                                    <p:set>
                                      <p:cBhvr>
                                        <p:cTn id="234" dur="500" fill="hold"/>
                                        <p:tgtEl>
                                          <p:spTgt spid="15"/>
                                        </p:tgtEl>
                                        <p:attrNameLst>
                                          <p:attrName>fill.type</p:attrName>
                                        </p:attrNameLst>
                                      </p:cBhvr>
                                      <p:to>
                                        <p:strVal val="solid"/>
                                      </p:to>
                                    </p:set>
                                  </p:childTnLst>
                                  <p:subTnLst>
                                    <p:audio>
                                      <p:cMediaNode>
                                        <p:cTn display="0" masterRel="sameClick">
                                          <p:stCondLst>
                                            <p:cond evt="begin" delay="0">
                                              <p:tn val="23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childTnLst>
        </p:cTn>
      </p:par>
    </p:tnLst>
    <p:bldLst>
      <p:bldP spid="5" grpId="0" animBg="1"/>
      <p:bldP spid="5" grpId="1" animBg="1"/>
      <p:bldP spid="15" grpId="0"/>
      <p:bldP spid="15" grpId="1"/>
      <p:bldP spid="10" grpId="0" animBg="1"/>
      <p:bldP spid="12" grpId="0" animBg="1"/>
      <p:bldP spid="12" grpId="1" animBg="1"/>
      <p:bldP spid="13" grpId="0" animBg="1"/>
      <p:bldP spid="13" grpId="1" animBg="1"/>
      <p:bldP spid="14" grpId="0" animBg="1"/>
      <p:bldP spid="14" grpId="1" animBg="1"/>
      <p:bldP spid="16" grpId="0" animBg="1"/>
      <p:bldP spid="16"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6"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164" y="429419"/>
            <a:ext cx="7789809" cy="4286250"/>
          </a:xfrm>
          <a:prstGeom prst="rect">
            <a:avLst/>
          </a:prstGeom>
        </p:spPr>
      </p:pic>
      <p:sp>
        <p:nvSpPr>
          <p:cNvPr id="9" name="Pentagon 8">
            <a:hlinkClick r:id="rId5" action="ppaction://hlinksldjump"/>
          </p:cNvPr>
          <p:cNvSpPr/>
          <p:nvPr/>
        </p:nvSpPr>
        <p:spPr>
          <a:xfrm flipH="1">
            <a:off x="7619326" y="4579642"/>
            <a:ext cx="140561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700" dirty="0" smtClean="0">
                <a:solidFill>
                  <a:prstClr val="black"/>
                </a:solidFill>
                <a:latin typeface="Times New Roman" panose="02020603050405020304" pitchFamily="18" charset="0"/>
                <a:cs typeface="Times New Roman" panose="02020603050405020304" pitchFamily="18" charset="0"/>
              </a:rPr>
              <a:t>BACK</a:t>
            </a:r>
            <a:endParaRPr lang="en-US" sz="1700"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1588769" y="3266806"/>
            <a:ext cx="596646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b="1" dirty="0" err="1">
                <a:solidFill>
                  <a:srgbClr val="002060"/>
                </a:solidFill>
                <a:latin typeface="Times New Roman" panose="02020603050405020304" pitchFamily="18" charset="0"/>
                <a:cs typeface="Times New Roman" panose="02020603050405020304" pitchFamily="18" charset="0"/>
              </a:rPr>
              <a:t>Đúng</a:t>
            </a:r>
            <a:r>
              <a:rPr lang="en-US" sz="2400" b="1" dirty="0">
                <a:solidFill>
                  <a:srgbClr val="002060"/>
                </a:solidFill>
                <a:latin typeface="Times New Roman" panose="02020603050405020304" pitchFamily="18" charset="0"/>
                <a:cs typeface="Times New Roman" panose="02020603050405020304" pitchFamily="18" charset="0"/>
              </a:rPr>
              <a:t>.</a:t>
            </a:r>
          </a:p>
        </p:txBody>
      </p:sp>
      <p:sp>
        <p:nvSpPr>
          <p:cNvPr id="15" name="Rectangle 14"/>
          <p:cNvSpPr/>
          <p:nvPr/>
        </p:nvSpPr>
        <p:spPr>
          <a:xfrm>
            <a:off x="814679" y="676245"/>
            <a:ext cx="7731925" cy="623248"/>
          </a:xfrm>
          <a:prstGeom prst="rect">
            <a:avLst/>
          </a:prstGeom>
          <a:noFill/>
        </p:spPr>
        <p:txBody>
          <a:bodyPr wrap="none" lIns="68580" tIns="34290" rIns="68580" bIns="34290">
            <a:spAutoFit/>
          </a:bodyPr>
          <a:lstStyle/>
          <a:p>
            <a:pPr algn="ctr" defTabSz="685800">
              <a:defRPr/>
            </a:pPr>
            <a:r>
              <a:rPr lang="en-US" sz="3600" b="1" dirty="0" err="1">
                <a:solidFill>
                  <a:srgbClr val="FF0000"/>
                </a:solidFill>
                <a:latin typeface="Times New Roman" panose="02020603050405020304" pitchFamily="18" charset="0"/>
                <a:cs typeface="Times New Roman" panose="02020603050405020304" pitchFamily="18" charset="0"/>
              </a:rPr>
              <a:t>Chúc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mừng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dành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điểm</a:t>
            </a:r>
            <a:r>
              <a:rPr lang="en-US" sz="3600" b="1" dirty="0">
                <a:solidFill>
                  <a:srgbClr val="FF0000"/>
                </a:solidFill>
                <a:latin typeface="Times New Roman" panose="02020603050405020304" pitchFamily="18" charset="0"/>
                <a:cs typeface="Times New Roman" panose="02020603050405020304" pitchFamily="18" charset="0"/>
              </a:rPr>
              <a:t> 8!</a:t>
            </a:r>
          </a:p>
        </p:txBody>
      </p:sp>
      <p:grpSp>
        <p:nvGrpSpPr>
          <p:cNvPr id="3" name="Group 2"/>
          <p:cNvGrpSpPr/>
          <p:nvPr/>
        </p:nvGrpSpPr>
        <p:grpSpPr>
          <a:xfrm>
            <a:off x="604042" y="103649"/>
            <a:ext cx="8153199" cy="3046164"/>
            <a:chOff x="660533" y="215463"/>
            <a:chExt cx="10870932" cy="4061552"/>
          </a:xfrm>
        </p:grpSpPr>
        <p:pic>
          <p:nvPicPr>
            <p:cNvPr id="8" name="Picture 8" descr="Clipart Resolution 2551*1795 - Khung Anh Ngo Nghinh - 900x633 PNG Download  - PNGk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533" y="215463"/>
              <a:ext cx="10870932" cy="40615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99540" y="1182823"/>
              <a:ext cx="9196640" cy="1846660"/>
            </a:xfrm>
            <a:prstGeom prst="rect">
              <a:avLst/>
            </a:prstGeom>
          </p:spPr>
          <p:txBody>
            <a:bodyPr wrap="square">
              <a:spAutoFit/>
            </a:bodyPr>
            <a:lstStyle/>
            <a:p>
              <a:pPr lvl="0">
                <a:defRPr/>
              </a:pPr>
              <a:r>
                <a:rPr lang="en-US" sz="2100" b="1" dirty="0" err="1">
                  <a:latin typeface="Times New Roman" panose="02020603050405020304" pitchFamily="18" charset="0"/>
                  <a:cs typeface="Times New Roman" panose="02020603050405020304" pitchFamily="18" charset="0"/>
                </a:rPr>
                <a:t>Câu</a:t>
              </a:r>
              <a:r>
                <a:rPr lang="en-US" sz="2100" b="1" dirty="0">
                  <a:latin typeface="Times New Roman" panose="02020603050405020304" pitchFamily="18" charset="0"/>
                  <a:cs typeface="Times New Roman" panose="02020603050405020304" pitchFamily="18" charset="0"/>
                </a:rPr>
                <a:t> 7: </a:t>
              </a:r>
              <a:r>
                <a:rPr lang="en-US" sz="2100" b="1" dirty="0" err="1">
                  <a:latin typeface="Times New Roman" panose="02020603050405020304" pitchFamily="18" charset="0"/>
                  <a:cs typeface="Times New Roman" panose="02020603050405020304" pitchFamily="18" charset="0"/>
                </a:rPr>
                <a:t>Khẳng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định</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sau</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đúng</a:t>
              </a:r>
              <a:r>
                <a:rPr lang="en-US" sz="2100" b="1" dirty="0">
                  <a:latin typeface="Times New Roman" panose="02020603050405020304" pitchFamily="18" charset="0"/>
                  <a:cs typeface="Times New Roman" panose="02020603050405020304" pitchFamily="18" charset="0"/>
                </a:rPr>
                <a:t> hay </a:t>
              </a:r>
              <a:r>
                <a:rPr lang="en-US" sz="2100" b="1" dirty="0" err="1">
                  <a:latin typeface="Times New Roman" panose="02020603050405020304" pitchFamily="18" charset="0"/>
                  <a:cs typeface="Times New Roman" panose="02020603050405020304" pitchFamily="18" charset="0"/>
                </a:rPr>
                <a:t>sai</a:t>
              </a:r>
              <a:r>
                <a:rPr lang="en-US" sz="2100" b="1" dirty="0">
                  <a:latin typeface="Times New Roman" panose="02020603050405020304" pitchFamily="18" charset="0"/>
                  <a:cs typeface="Times New Roman" panose="02020603050405020304" pitchFamily="18" charset="0"/>
                </a:rPr>
                <a:t>?</a:t>
              </a:r>
            </a:p>
            <a:p>
              <a:pPr lvl="0">
                <a:defRPr/>
              </a:pPr>
              <a:r>
                <a:rPr lang="en-US" sz="2100" b="1" dirty="0">
                  <a:latin typeface="Times New Roman" panose="02020603050405020304" pitchFamily="18" charset="0"/>
                  <a:cs typeface="Times New Roman" panose="02020603050405020304" pitchFamily="18" charset="0"/>
                </a:rPr>
                <a:t>“</a:t>
              </a:r>
              <a:r>
                <a:rPr lang="en-US" sz="2100" b="1" dirty="0" err="1">
                  <a:latin typeface="Times New Roman" panose="02020603050405020304" pitchFamily="18" charset="0"/>
                  <a:cs typeface="Times New Roman" panose="02020603050405020304" pitchFamily="18" charset="0"/>
                </a:rPr>
                <a:t>Để</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mở</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tài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khoản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thư</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điện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tử</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người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sử</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dụng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cần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đăng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kí</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với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nhà</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cung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cấp</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dịch</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vụ</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thư</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điện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tử</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như</a:t>
              </a:r>
              <a:r>
                <a:rPr lang="en-US" sz="2100" b="1" dirty="0">
                  <a:latin typeface="Times New Roman" panose="02020603050405020304" pitchFamily="18" charset="0"/>
                  <a:cs typeface="Times New Roman" panose="02020603050405020304" pitchFamily="18" charset="0"/>
                </a:rPr>
                <a:t>: Google, Yahoo, Microsoft,…</a:t>
              </a:r>
            </a:p>
          </p:txBody>
        </p:sp>
      </p:grpSp>
      <p:sp>
        <p:nvSpPr>
          <p:cNvPr id="10" name="Rectangle: Rounded Corners 3">
            <a:extLst>
              <a:ext uri="{FF2B5EF4-FFF2-40B4-BE49-F238E27FC236}">
                <a16:creationId xmlns:a16="http://schemas.microsoft.com/office/drawing/2014/main" id="{4303BB96-E468-4FF9-973A-AD6A9412E807}"/>
              </a:ext>
            </a:extLst>
          </p:cNvPr>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THỜI GIAN</a:t>
            </a:r>
          </a:p>
        </p:txBody>
      </p:sp>
      <p:sp>
        <p:nvSpPr>
          <p:cNvPr id="11" name="Rectangle: Rounded Corners 154">
            <a:extLst>
              <a:ext uri="{FF2B5EF4-FFF2-40B4-BE49-F238E27FC236}">
                <a16:creationId xmlns:a16="http://schemas.microsoft.com/office/drawing/2014/main" id="{5DEE4CEB-E13F-4E54-9CAB-8082B7CE536A}"/>
              </a:ext>
            </a:extLst>
          </p:cNvPr>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30</a:t>
            </a:r>
          </a:p>
        </p:txBody>
      </p:sp>
      <p:sp>
        <p:nvSpPr>
          <p:cNvPr id="12" name="Rectangle: Rounded Corners 155">
            <a:extLst>
              <a:ext uri="{FF2B5EF4-FFF2-40B4-BE49-F238E27FC236}">
                <a16:creationId xmlns:a16="http://schemas.microsoft.com/office/drawing/2014/main" id="{B341448D-0B2C-4AFD-AA4E-8CC6050E422E}"/>
              </a:ext>
            </a:extLst>
          </p:cNvPr>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29</a:t>
            </a:r>
          </a:p>
        </p:txBody>
      </p:sp>
      <p:sp>
        <p:nvSpPr>
          <p:cNvPr id="13" name="Rectangle: Rounded Corners 156">
            <a:extLst>
              <a:ext uri="{FF2B5EF4-FFF2-40B4-BE49-F238E27FC236}">
                <a16:creationId xmlns:a16="http://schemas.microsoft.com/office/drawing/2014/main" id="{0D7F1BF5-CF44-4984-93AE-4CFF6E886034}"/>
              </a:ext>
            </a:extLst>
          </p:cNvPr>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28</a:t>
            </a:r>
          </a:p>
        </p:txBody>
      </p:sp>
      <p:sp>
        <p:nvSpPr>
          <p:cNvPr id="14" name="Rectangle: Rounded Corners 157">
            <a:extLst>
              <a:ext uri="{FF2B5EF4-FFF2-40B4-BE49-F238E27FC236}">
                <a16:creationId xmlns:a16="http://schemas.microsoft.com/office/drawing/2014/main" id="{6E3BC4C4-823B-441E-A0BB-9E7E2B272607}"/>
              </a:ext>
            </a:extLst>
          </p:cNvPr>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27</a:t>
            </a:r>
          </a:p>
        </p:txBody>
      </p:sp>
      <p:sp>
        <p:nvSpPr>
          <p:cNvPr id="16" name="Rectangle: Rounded Corners 158">
            <a:extLst>
              <a:ext uri="{FF2B5EF4-FFF2-40B4-BE49-F238E27FC236}">
                <a16:creationId xmlns:a16="http://schemas.microsoft.com/office/drawing/2014/main" id="{88793236-B96A-4072-BE01-1AD05643F334}"/>
              </a:ext>
            </a:extLst>
          </p:cNvPr>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26</a:t>
            </a:r>
          </a:p>
        </p:txBody>
      </p:sp>
      <p:sp>
        <p:nvSpPr>
          <p:cNvPr id="19" name="Rectangle: Rounded Corners 159">
            <a:extLst>
              <a:ext uri="{FF2B5EF4-FFF2-40B4-BE49-F238E27FC236}">
                <a16:creationId xmlns:a16="http://schemas.microsoft.com/office/drawing/2014/main" id="{BC8857BE-A132-4784-AC9E-DAF6C404D9CB}"/>
              </a:ext>
            </a:extLst>
          </p:cNvPr>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25</a:t>
            </a:r>
          </a:p>
        </p:txBody>
      </p:sp>
      <p:sp>
        <p:nvSpPr>
          <p:cNvPr id="20" name="Rectangle: Rounded Corners 160">
            <a:extLst>
              <a:ext uri="{FF2B5EF4-FFF2-40B4-BE49-F238E27FC236}">
                <a16:creationId xmlns:a16="http://schemas.microsoft.com/office/drawing/2014/main" id="{686B9027-29E9-4024-938E-43D222270C95}"/>
              </a:ext>
            </a:extLst>
          </p:cNvPr>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24</a:t>
            </a:r>
          </a:p>
        </p:txBody>
      </p:sp>
      <p:sp>
        <p:nvSpPr>
          <p:cNvPr id="21" name="Rectangle: Rounded Corners 161">
            <a:extLst>
              <a:ext uri="{FF2B5EF4-FFF2-40B4-BE49-F238E27FC236}">
                <a16:creationId xmlns:a16="http://schemas.microsoft.com/office/drawing/2014/main" id="{113214FA-CCEC-44B9-AB7B-04B9495DBC83}"/>
              </a:ext>
            </a:extLst>
          </p:cNvPr>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23</a:t>
            </a:r>
          </a:p>
        </p:txBody>
      </p:sp>
      <p:sp>
        <p:nvSpPr>
          <p:cNvPr id="22" name="Rectangle: Rounded Corners 162">
            <a:extLst>
              <a:ext uri="{FF2B5EF4-FFF2-40B4-BE49-F238E27FC236}">
                <a16:creationId xmlns:a16="http://schemas.microsoft.com/office/drawing/2014/main" id="{C0B71CE7-26B1-4AB8-8849-F5D19A608F6B}"/>
              </a:ext>
            </a:extLst>
          </p:cNvPr>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22</a:t>
            </a:r>
          </a:p>
        </p:txBody>
      </p:sp>
      <p:sp>
        <p:nvSpPr>
          <p:cNvPr id="23" name="Rectangle: Rounded Corners 163">
            <a:extLst>
              <a:ext uri="{FF2B5EF4-FFF2-40B4-BE49-F238E27FC236}">
                <a16:creationId xmlns:a16="http://schemas.microsoft.com/office/drawing/2014/main" id="{4F517DE3-294F-4F4B-B100-095C056E80E3}"/>
              </a:ext>
            </a:extLst>
          </p:cNvPr>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21</a:t>
            </a:r>
          </a:p>
        </p:txBody>
      </p:sp>
      <p:sp>
        <p:nvSpPr>
          <p:cNvPr id="24" name="Rectangle: Rounded Corners 164">
            <a:extLst>
              <a:ext uri="{FF2B5EF4-FFF2-40B4-BE49-F238E27FC236}">
                <a16:creationId xmlns:a16="http://schemas.microsoft.com/office/drawing/2014/main" id="{56EE57BA-F071-465B-A36D-330D9653E571}"/>
              </a:ext>
            </a:extLst>
          </p:cNvPr>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20</a:t>
            </a:r>
          </a:p>
        </p:txBody>
      </p:sp>
      <p:sp>
        <p:nvSpPr>
          <p:cNvPr id="25" name="Rectangle: Rounded Corners 165">
            <a:extLst>
              <a:ext uri="{FF2B5EF4-FFF2-40B4-BE49-F238E27FC236}">
                <a16:creationId xmlns:a16="http://schemas.microsoft.com/office/drawing/2014/main" id="{DBA8F11A-01F2-42AE-B4C7-224205CFE01B}"/>
              </a:ext>
            </a:extLst>
          </p:cNvPr>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19</a:t>
            </a:r>
          </a:p>
        </p:txBody>
      </p:sp>
      <p:sp>
        <p:nvSpPr>
          <p:cNvPr id="26" name="Rectangle: Rounded Corners 166">
            <a:extLst>
              <a:ext uri="{FF2B5EF4-FFF2-40B4-BE49-F238E27FC236}">
                <a16:creationId xmlns:a16="http://schemas.microsoft.com/office/drawing/2014/main" id="{68F97C3A-BC6D-4838-AA2E-B8D4EA0DD163}"/>
              </a:ext>
            </a:extLst>
          </p:cNvPr>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18</a:t>
            </a:r>
          </a:p>
        </p:txBody>
      </p:sp>
      <p:sp>
        <p:nvSpPr>
          <p:cNvPr id="27" name="Rectangle: Rounded Corners 167">
            <a:extLst>
              <a:ext uri="{FF2B5EF4-FFF2-40B4-BE49-F238E27FC236}">
                <a16:creationId xmlns:a16="http://schemas.microsoft.com/office/drawing/2014/main" id="{499B0D9E-C4E4-46EF-9FE6-463564972FF6}"/>
              </a:ext>
            </a:extLst>
          </p:cNvPr>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17</a:t>
            </a:r>
          </a:p>
        </p:txBody>
      </p:sp>
      <p:sp>
        <p:nvSpPr>
          <p:cNvPr id="28" name="Rectangle: Rounded Corners 168">
            <a:extLst>
              <a:ext uri="{FF2B5EF4-FFF2-40B4-BE49-F238E27FC236}">
                <a16:creationId xmlns:a16="http://schemas.microsoft.com/office/drawing/2014/main" id="{1231150D-3145-4F76-B57B-BC7C636068D6}"/>
              </a:ext>
            </a:extLst>
          </p:cNvPr>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16</a:t>
            </a:r>
          </a:p>
        </p:txBody>
      </p:sp>
      <p:sp>
        <p:nvSpPr>
          <p:cNvPr id="29" name="Rectangle: Rounded Corners 169">
            <a:extLst>
              <a:ext uri="{FF2B5EF4-FFF2-40B4-BE49-F238E27FC236}">
                <a16:creationId xmlns:a16="http://schemas.microsoft.com/office/drawing/2014/main" id="{0B91E6A0-8D6E-49C5-B10B-BB1CF37B81AD}"/>
              </a:ext>
            </a:extLst>
          </p:cNvPr>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15</a:t>
            </a:r>
          </a:p>
        </p:txBody>
      </p:sp>
      <p:sp>
        <p:nvSpPr>
          <p:cNvPr id="30" name="Rectangle: Rounded Corners 170">
            <a:extLst>
              <a:ext uri="{FF2B5EF4-FFF2-40B4-BE49-F238E27FC236}">
                <a16:creationId xmlns:a16="http://schemas.microsoft.com/office/drawing/2014/main" id="{38026127-711B-435B-94DE-DB6E149DC71C}"/>
              </a:ext>
            </a:extLst>
          </p:cNvPr>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14</a:t>
            </a:r>
          </a:p>
        </p:txBody>
      </p:sp>
      <p:sp>
        <p:nvSpPr>
          <p:cNvPr id="31" name="Rectangle: Rounded Corners 171">
            <a:extLst>
              <a:ext uri="{FF2B5EF4-FFF2-40B4-BE49-F238E27FC236}">
                <a16:creationId xmlns:a16="http://schemas.microsoft.com/office/drawing/2014/main" id="{C14C8319-0B3A-487C-9EE4-F983C356254E}"/>
              </a:ext>
            </a:extLst>
          </p:cNvPr>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13</a:t>
            </a:r>
          </a:p>
        </p:txBody>
      </p:sp>
      <p:sp>
        <p:nvSpPr>
          <p:cNvPr id="32" name="Rectangle: Rounded Corners 172">
            <a:extLst>
              <a:ext uri="{FF2B5EF4-FFF2-40B4-BE49-F238E27FC236}">
                <a16:creationId xmlns:a16="http://schemas.microsoft.com/office/drawing/2014/main" id="{E9E2E2C0-B1DF-479D-9546-086E854B4CDE}"/>
              </a:ext>
            </a:extLst>
          </p:cNvPr>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12</a:t>
            </a:r>
          </a:p>
        </p:txBody>
      </p:sp>
      <p:sp>
        <p:nvSpPr>
          <p:cNvPr id="33" name="Rectangle: Rounded Corners 173">
            <a:extLst>
              <a:ext uri="{FF2B5EF4-FFF2-40B4-BE49-F238E27FC236}">
                <a16:creationId xmlns:a16="http://schemas.microsoft.com/office/drawing/2014/main" id="{9C4BF873-A821-4628-97A8-D059937CAAF3}"/>
              </a:ext>
            </a:extLst>
          </p:cNvPr>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11</a:t>
            </a:r>
          </a:p>
        </p:txBody>
      </p:sp>
      <p:sp>
        <p:nvSpPr>
          <p:cNvPr id="34" name="Rectangle: Rounded Corners 174">
            <a:extLst>
              <a:ext uri="{FF2B5EF4-FFF2-40B4-BE49-F238E27FC236}">
                <a16:creationId xmlns:a16="http://schemas.microsoft.com/office/drawing/2014/main" id="{52691D40-8C0E-4667-A610-1C54EA7D9EE2}"/>
              </a:ext>
            </a:extLst>
          </p:cNvPr>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10</a:t>
            </a:r>
          </a:p>
        </p:txBody>
      </p:sp>
      <p:sp>
        <p:nvSpPr>
          <p:cNvPr id="35" name="Rectangle: Rounded Corners 175">
            <a:extLst>
              <a:ext uri="{FF2B5EF4-FFF2-40B4-BE49-F238E27FC236}">
                <a16:creationId xmlns:a16="http://schemas.microsoft.com/office/drawing/2014/main" id="{93E9F58F-BEA1-46C8-883A-2E2D092369EB}"/>
              </a:ext>
            </a:extLst>
          </p:cNvPr>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09</a:t>
            </a:r>
          </a:p>
        </p:txBody>
      </p:sp>
      <p:sp>
        <p:nvSpPr>
          <p:cNvPr id="36" name="Rectangle: Rounded Corners 176">
            <a:extLst>
              <a:ext uri="{FF2B5EF4-FFF2-40B4-BE49-F238E27FC236}">
                <a16:creationId xmlns:a16="http://schemas.microsoft.com/office/drawing/2014/main" id="{23D056EC-DD40-48B3-8FE2-2B7113C71C14}"/>
              </a:ext>
            </a:extLst>
          </p:cNvPr>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08</a:t>
            </a:r>
          </a:p>
        </p:txBody>
      </p:sp>
      <p:sp>
        <p:nvSpPr>
          <p:cNvPr id="37" name="Rectangle: Rounded Corners 177">
            <a:extLst>
              <a:ext uri="{FF2B5EF4-FFF2-40B4-BE49-F238E27FC236}">
                <a16:creationId xmlns:a16="http://schemas.microsoft.com/office/drawing/2014/main" id="{90370E08-2678-4A2F-B297-15FB23DDD29B}"/>
              </a:ext>
            </a:extLst>
          </p:cNvPr>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07</a:t>
            </a:r>
          </a:p>
        </p:txBody>
      </p:sp>
      <p:sp>
        <p:nvSpPr>
          <p:cNvPr id="38" name="Rectangle: Rounded Corners 178">
            <a:extLst>
              <a:ext uri="{FF2B5EF4-FFF2-40B4-BE49-F238E27FC236}">
                <a16:creationId xmlns:a16="http://schemas.microsoft.com/office/drawing/2014/main" id="{68B8FE45-45C7-4981-AAA5-E349D81F3027}"/>
              </a:ext>
            </a:extLst>
          </p:cNvPr>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06</a:t>
            </a:r>
          </a:p>
        </p:txBody>
      </p:sp>
      <p:sp>
        <p:nvSpPr>
          <p:cNvPr id="39" name="Rectangle: Rounded Corners 179">
            <a:extLst>
              <a:ext uri="{FF2B5EF4-FFF2-40B4-BE49-F238E27FC236}">
                <a16:creationId xmlns:a16="http://schemas.microsoft.com/office/drawing/2014/main" id="{3F153729-FDBD-4EB4-AE34-FE8FDA2B9D22}"/>
              </a:ext>
            </a:extLst>
          </p:cNvPr>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05</a:t>
            </a:r>
          </a:p>
        </p:txBody>
      </p:sp>
      <p:sp>
        <p:nvSpPr>
          <p:cNvPr id="40" name="Rectangle: Rounded Corners 180">
            <a:extLst>
              <a:ext uri="{FF2B5EF4-FFF2-40B4-BE49-F238E27FC236}">
                <a16:creationId xmlns:a16="http://schemas.microsoft.com/office/drawing/2014/main" id="{C504947B-95BA-4E4E-806B-E6908ED53E70}"/>
              </a:ext>
            </a:extLst>
          </p:cNvPr>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04</a:t>
            </a:r>
          </a:p>
        </p:txBody>
      </p:sp>
      <p:sp>
        <p:nvSpPr>
          <p:cNvPr id="41" name="Rectangle: Rounded Corners 181">
            <a:extLst>
              <a:ext uri="{FF2B5EF4-FFF2-40B4-BE49-F238E27FC236}">
                <a16:creationId xmlns:a16="http://schemas.microsoft.com/office/drawing/2014/main" id="{FA2AE9AA-DF6C-4198-8070-BE28C33BC93B}"/>
              </a:ext>
            </a:extLst>
          </p:cNvPr>
          <p:cNvSpPr/>
          <p:nvPr/>
        </p:nvSpPr>
        <p:spPr>
          <a:xfrm>
            <a:off x="3419872" y="3508648"/>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03</a:t>
            </a:r>
          </a:p>
        </p:txBody>
      </p:sp>
      <p:sp>
        <p:nvSpPr>
          <p:cNvPr id="42" name="Rectangle: Rounded Corners 182">
            <a:extLst>
              <a:ext uri="{FF2B5EF4-FFF2-40B4-BE49-F238E27FC236}">
                <a16:creationId xmlns:a16="http://schemas.microsoft.com/office/drawing/2014/main" id="{5574E918-FCCF-4F5A-8338-F0195D48D322}"/>
              </a:ext>
            </a:extLst>
          </p:cNvPr>
          <p:cNvSpPr/>
          <p:nvPr/>
        </p:nvSpPr>
        <p:spPr>
          <a:xfrm>
            <a:off x="3419872" y="3508648"/>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02</a:t>
            </a:r>
          </a:p>
        </p:txBody>
      </p:sp>
      <p:sp>
        <p:nvSpPr>
          <p:cNvPr id="43" name="Rectangle: Rounded Corners 183">
            <a:extLst>
              <a:ext uri="{FF2B5EF4-FFF2-40B4-BE49-F238E27FC236}">
                <a16:creationId xmlns:a16="http://schemas.microsoft.com/office/drawing/2014/main" id="{84498586-260B-44AC-9119-279CD8106F7A}"/>
              </a:ext>
            </a:extLst>
          </p:cNvPr>
          <p:cNvSpPr/>
          <p:nvPr/>
        </p:nvSpPr>
        <p:spPr>
          <a:xfrm>
            <a:off x="3419872" y="3508648"/>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01</a:t>
            </a:r>
          </a:p>
        </p:txBody>
      </p:sp>
      <p:sp>
        <p:nvSpPr>
          <p:cNvPr id="44" name="Rectangle: Rounded Corners 184">
            <a:extLst>
              <a:ext uri="{FF2B5EF4-FFF2-40B4-BE49-F238E27FC236}">
                <a16:creationId xmlns:a16="http://schemas.microsoft.com/office/drawing/2014/main" id="{07059D34-D489-4C48-9C01-029A2E8240D4}"/>
              </a:ext>
            </a:extLst>
          </p:cNvPr>
          <p:cNvSpPr/>
          <p:nvPr/>
        </p:nvSpPr>
        <p:spPr>
          <a:xfrm>
            <a:off x="3419872" y="3508648"/>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00</a:t>
            </a:r>
          </a:p>
        </p:txBody>
      </p:sp>
      <p:sp>
        <p:nvSpPr>
          <p:cNvPr id="45" name="Rectangle: Rounded Corners 186">
            <a:extLst>
              <a:ext uri="{FF2B5EF4-FFF2-40B4-BE49-F238E27FC236}">
                <a16:creationId xmlns:a16="http://schemas.microsoft.com/office/drawing/2014/main" id="{09BD8570-F3EE-4550-91DC-3636FF64E440}"/>
              </a:ext>
            </a:extLst>
          </p:cNvPr>
          <p:cNvSpPr/>
          <p:nvPr/>
        </p:nvSpPr>
        <p:spPr>
          <a:xfrm>
            <a:off x="3419872" y="3508648"/>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HẾT GIỜ</a:t>
            </a: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862" y="3900609"/>
            <a:ext cx="990025" cy="990025"/>
          </a:xfrm>
          <a:prstGeom prst="rect">
            <a:avLst/>
          </a:prstGeom>
        </p:spPr>
      </p:pic>
    </p:spTree>
    <p:extLst>
      <p:ext uri="{BB962C8B-B14F-4D97-AF65-F5344CB8AC3E}">
        <p14:creationId xmlns:p14="http://schemas.microsoft.com/office/powerpoint/2010/main" val="386412969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999"/>
                                          </p:stCondLst>
                                        </p:cTn>
                                        <p:tgtEl>
                                          <p:spTgt spid="11"/>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grpId="0" nodeType="afterEffect">
                                  <p:stCondLst>
                                    <p:cond delay="0"/>
                                  </p:stCondLst>
                                  <p:childTnLst>
                                    <p:set>
                                      <p:cBhvr>
                                        <p:cTn id="9" dur="1" fill="hold">
                                          <p:stCondLst>
                                            <p:cond delay="999"/>
                                          </p:stCondLst>
                                        </p:cTn>
                                        <p:tgtEl>
                                          <p:spTgt spid="12"/>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grpId="0" nodeType="afterEffect">
                                  <p:stCondLst>
                                    <p:cond delay="0"/>
                                  </p:stCondLst>
                                  <p:childTnLst>
                                    <p:set>
                                      <p:cBhvr>
                                        <p:cTn id="12" dur="1" fill="hold">
                                          <p:stCondLst>
                                            <p:cond delay="999"/>
                                          </p:stCondLst>
                                        </p:cTn>
                                        <p:tgtEl>
                                          <p:spTgt spid="13"/>
                                        </p:tgtEl>
                                        <p:attrNameLst>
                                          <p:attrName>style.visibility</p:attrName>
                                        </p:attrNameLst>
                                      </p:cBhvr>
                                      <p:to>
                                        <p:strVal val="visible"/>
                                      </p:to>
                                    </p:set>
                                  </p:childTnLst>
                                </p:cTn>
                              </p:par>
                            </p:childTnLst>
                          </p:cTn>
                        </p:par>
                        <p:par>
                          <p:cTn id="13" fill="hold">
                            <p:stCondLst>
                              <p:cond delay="5000"/>
                            </p:stCondLst>
                            <p:childTnLst>
                              <p:par>
                                <p:cTn id="14" presetID="1" presetClass="entr" presetSubtype="0" fill="hold" grpId="0" nodeType="afterEffect">
                                  <p:stCondLst>
                                    <p:cond delay="0"/>
                                  </p:stCondLst>
                                  <p:childTnLst>
                                    <p:set>
                                      <p:cBhvr>
                                        <p:cTn id="15" dur="1" fill="hold">
                                          <p:stCondLst>
                                            <p:cond delay="999"/>
                                          </p:stCondLst>
                                        </p:cTn>
                                        <p:tgtEl>
                                          <p:spTgt spid="14"/>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0"/>
                                  </p:stCondLst>
                                  <p:childTnLst>
                                    <p:set>
                                      <p:cBhvr>
                                        <p:cTn id="18" dur="1" fill="hold">
                                          <p:stCondLst>
                                            <p:cond delay="999"/>
                                          </p:stCondLst>
                                        </p:cTn>
                                        <p:tgtEl>
                                          <p:spTgt spid="16"/>
                                        </p:tgtEl>
                                        <p:attrNameLst>
                                          <p:attrName>style.visibility</p:attrName>
                                        </p:attrNameLst>
                                      </p:cBhvr>
                                      <p:to>
                                        <p:strVal val="visible"/>
                                      </p:to>
                                    </p:set>
                                  </p:childTnLst>
                                </p:cTn>
                              </p:par>
                            </p:childTnLst>
                          </p:cTn>
                        </p:par>
                        <p:par>
                          <p:cTn id="19" fill="hold">
                            <p:stCondLst>
                              <p:cond delay="7000"/>
                            </p:stCondLst>
                            <p:childTnLst>
                              <p:par>
                                <p:cTn id="20" presetID="1" presetClass="entr" presetSubtype="0" fill="hold" grpId="0" nodeType="afterEffect">
                                  <p:stCondLst>
                                    <p:cond delay="0"/>
                                  </p:stCondLst>
                                  <p:childTnLst>
                                    <p:set>
                                      <p:cBhvr>
                                        <p:cTn id="21" dur="1" fill="hold">
                                          <p:stCondLst>
                                            <p:cond delay="999"/>
                                          </p:stCondLst>
                                        </p:cTn>
                                        <p:tgtEl>
                                          <p:spTgt spid="19"/>
                                        </p:tgtEl>
                                        <p:attrNameLst>
                                          <p:attrName>style.visibility</p:attrName>
                                        </p:attrNameLst>
                                      </p:cBhvr>
                                      <p:to>
                                        <p:strVal val="visible"/>
                                      </p:to>
                                    </p:set>
                                  </p:childTnLst>
                                </p:cTn>
                              </p:par>
                            </p:childTnLst>
                          </p:cTn>
                        </p:par>
                        <p:par>
                          <p:cTn id="22" fill="hold">
                            <p:stCondLst>
                              <p:cond delay="8000"/>
                            </p:stCondLst>
                            <p:childTnLst>
                              <p:par>
                                <p:cTn id="23" presetID="1" presetClass="entr" presetSubtype="0" fill="hold" grpId="0" nodeType="afterEffect">
                                  <p:stCondLst>
                                    <p:cond delay="0"/>
                                  </p:stCondLst>
                                  <p:childTnLst>
                                    <p:set>
                                      <p:cBhvr>
                                        <p:cTn id="24" dur="1" fill="hold">
                                          <p:stCondLst>
                                            <p:cond delay="999"/>
                                          </p:stCondLst>
                                        </p:cTn>
                                        <p:tgtEl>
                                          <p:spTgt spid="20"/>
                                        </p:tgtEl>
                                        <p:attrNameLst>
                                          <p:attrName>style.visibility</p:attrName>
                                        </p:attrNameLst>
                                      </p:cBhvr>
                                      <p:to>
                                        <p:strVal val="visible"/>
                                      </p:to>
                                    </p:set>
                                  </p:childTnLst>
                                </p:cTn>
                              </p:par>
                            </p:childTnLst>
                          </p:cTn>
                        </p:par>
                        <p:par>
                          <p:cTn id="25" fill="hold">
                            <p:stCondLst>
                              <p:cond delay="9000"/>
                            </p:stCondLst>
                            <p:childTnLst>
                              <p:par>
                                <p:cTn id="26" presetID="1" presetClass="entr" presetSubtype="0" fill="hold" grpId="0" nodeType="afterEffect">
                                  <p:stCondLst>
                                    <p:cond delay="0"/>
                                  </p:stCondLst>
                                  <p:childTnLst>
                                    <p:set>
                                      <p:cBhvr>
                                        <p:cTn id="27" dur="1" fill="hold">
                                          <p:stCondLst>
                                            <p:cond delay="999"/>
                                          </p:stCondLst>
                                        </p:cTn>
                                        <p:tgtEl>
                                          <p:spTgt spid="21"/>
                                        </p:tgtEl>
                                        <p:attrNameLst>
                                          <p:attrName>style.visibility</p:attrName>
                                        </p:attrNameLst>
                                      </p:cBhvr>
                                      <p:to>
                                        <p:strVal val="visible"/>
                                      </p:to>
                                    </p:set>
                                  </p:childTnLst>
                                </p:cTn>
                              </p:par>
                            </p:childTnLst>
                          </p:cTn>
                        </p:par>
                        <p:par>
                          <p:cTn id="28" fill="hold">
                            <p:stCondLst>
                              <p:cond delay="10000"/>
                            </p:stCondLst>
                            <p:childTnLst>
                              <p:par>
                                <p:cTn id="29" presetID="1" presetClass="entr" presetSubtype="0" fill="hold" grpId="0" nodeType="afterEffect">
                                  <p:stCondLst>
                                    <p:cond delay="0"/>
                                  </p:stCondLst>
                                  <p:childTnLst>
                                    <p:set>
                                      <p:cBhvr>
                                        <p:cTn id="30" dur="1" fill="hold">
                                          <p:stCondLst>
                                            <p:cond delay="999"/>
                                          </p:stCondLst>
                                        </p:cTn>
                                        <p:tgtEl>
                                          <p:spTgt spid="22"/>
                                        </p:tgtEl>
                                        <p:attrNameLst>
                                          <p:attrName>style.visibility</p:attrName>
                                        </p:attrNameLst>
                                      </p:cBhvr>
                                      <p:to>
                                        <p:strVal val="visible"/>
                                      </p:to>
                                    </p:set>
                                  </p:childTnLst>
                                </p:cTn>
                              </p:par>
                            </p:childTnLst>
                          </p:cTn>
                        </p:par>
                        <p:par>
                          <p:cTn id="31" fill="hold">
                            <p:stCondLst>
                              <p:cond delay="11000"/>
                            </p:stCondLst>
                            <p:childTnLst>
                              <p:par>
                                <p:cTn id="32" presetID="1" presetClass="entr" presetSubtype="0" fill="hold" grpId="0" nodeType="afterEffect">
                                  <p:stCondLst>
                                    <p:cond delay="0"/>
                                  </p:stCondLst>
                                  <p:childTnLst>
                                    <p:set>
                                      <p:cBhvr>
                                        <p:cTn id="33" dur="1" fill="hold">
                                          <p:stCondLst>
                                            <p:cond delay="999"/>
                                          </p:stCondLst>
                                        </p:cTn>
                                        <p:tgtEl>
                                          <p:spTgt spid="23"/>
                                        </p:tgtEl>
                                        <p:attrNameLst>
                                          <p:attrName>style.visibility</p:attrName>
                                        </p:attrNameLst>
                                      </p:cBhvr>
                                      <p:to>
                                        <p:strVal val="visible"/>
                                      </p:to>
                                    </p:set>
                                  </p:childTnLst>
                                </p:cTn>
                              </p:par>
                            </p:childTnLst>
                          </p:cTn>
                        </p:par>
                        <p:par>
                          <p:cTn id="34" fill="hold">
                            <p:stCondLst>
                              <p:cond delay="12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cTn>
                              </p:par>
                            </p:childTnLst>
                          </p:cTn>
                        </p:par>
                        <p:par>
                          <p:cTn id="37" fill="hold">
                            <p:stCondLst>
                              <p:cond delay="13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cTn>
                              </p:par>
                            </p:childTnLst>
                          </p:cTn>
                        </p:par>
                        <p:par>
                          <p:cTn id="40" fill="hold">
                            <p:stCondLst>
                              <p:cond delay="14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cTn>
                              </p:par>
                            </p:childTnLst>
                          </p:cTn>
                        </p:par>
                        <p:par>
                          <p:cTn id="43" fill="hold">
                            <p:stCondLst>
                              <p:cond delay="15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cTn>
                              </p:par>
                            </p:childTnLst>
                          </p:cTn>
                        </p:par>
                        <p:par>
                          <p:cTn id="46" fill="hold">
                            <p:stCondLst>
                              <p:cond delay="16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cTn>
                              </p:par>
                            </p:childTnLst>
                          </p:cTn>
                        </p:par>
                        <p:par>
                          <p:cTn id="49" fill="hold">
                            <p:stCondLst>
                              <p:cond delay="17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cTn>
                              </p:par>
                            </p:childTnLst>
                          </p:cTn>
                        </p:par>
                        <p:par>
                          <p:cTn id="52" fill="hold">
                            <p:stCondLst>
                              <p:cond delay="18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cTn>
                              </p:par>
                            </p:childTnLst>
                          </p:cTn>
                        </p:par>
                        <p:par>
                          <p:cTn id="55" fill="hold">
                            <p:stCondLst>
                              <p:cond delay="19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cTn>
                              </p:par>
                            </p:childTnLst>
                          </p:cTn>
                        </p:par>
                        <p:par>
                          <p:cTn id="58" fill="hold">
                            <p:stCondLst>
                              <p:cond delay="20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cTn>
                              </p:par>
                            </p:childTnLst>
                          </p:cTn>
                        </p:par>
                        <p:par>
                          <p:cTn id="61" fill="hold">
                            <p:stCondLst>
                              <p:cond delay="21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cTn>
                              </p:par>
                            </p:childTnLst>
                          </p:cTn>
                        </p:par>
                        <p:par>
                          <p:cTn id="64" fill="hold">
                            <p:stCondLst>
                              <p:cond delay="22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cTn>
                              </p:par>
                            </p:childTnLst>
                          </p:cTn>
                        </p:par>
                        <p:par>
                          <p:cTn id="67" fill="hold">
                            <p:stCondLst>
                              <p:cond delay="23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cTn>
                              </p:par>
                            </p:childTnLst>
                          </p:cTn>
                        </p:par>
                        <p:par>
                          <p:cTn id="70" fill="hold">
                            <p:stCondLst>
                              <p:cond delay="24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cTn>
                              </p:par>
                            </p:childTnLst>
                          </p:cTn>
                        </p:par>
                        <p:par>
                          <p:cTn id="73" fill="hold">
                            <p:stCondLst>
                              <p:cond delay="25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cTn>
                              </p:par>
                            </p:childTnLst>
                          </p:cTn>
                        </p:par>
                        <p:par>
                          <p:cTn id="76" fill="hold">
                            <p:stCondLst>
                              <p:cond delay="26000"/>
                            </p:stCondLst>
                            <p:childTnLst>
                              <p:par>
                                <p:cTn id="77" presetID="1" presetClass="entr" presetSubtype="0" fill="hold" grpId="0" nodeType="afterEffect">
                                  <p:stCondLst>
                                    <p:cond delay="0"/>
                                  </p:stCondLst>
                                  <p:childTnLst>
                                    <p:set>
                                      <p:cBhvr>
                                        <p:cTn id="78" dur="1" fill="hold">
                                          <p:stCondLst>
                                            <p:cond delay="999"/>
                                          </p:stCondLst>
                                        </p:cTn>
                                        <p:tgtEl>
                                          <p:spTgt spid="38"/>
                                        </p:tgtEl>
                                        <p:attrNameLst>
                                          <p:attrName>style.visibility</p:attrName>
                                        </p:attrNameLst>
                                      </p:cBhvr>
                                      <p:to>
                                        <p:strVal val="visible"/>
                                      </p:to>
                                    </p:set>
                                  </p:childTnLst>
                                </p:cTn>
                              </p:par>
                            </p:childTnLst>
                          </p:cTn>
                        </p:par>
                        <p:par>
                          <p:cTn id="79" fill="hold">
                            <p:stCondLst>
                              <p:cond delay="27000"/>
                            </p:stCondLst>
                            <p:childTnLst>
                              <p:par>
                                <p:cTn id="80" presetID="1" presetClass="entr" presetSubtype="0" fill="hold" grpId="0" nodeType="afterEffect">
                                  <p:stCondLst>
                                    <p:cond delay="0"/>
                                  </p:stCondLst>
                                  <p:childTnLst>
                                    <p:set>
                                      <p:cBhvr>
                                        <p:cTn id="81" dur="1" fill="hold">
                                          <p:stCondLst>
                                            <p:cond delay="999"/>
                                          </p:stCondLst>
                                        </p:cTn>
                                        <p:tgtEl>
                                          <p:spTgt spid="39"/>
                                        </p:tgtEl>
                                        <p:attrNameLst>
                                          <p:attrName>style.visibility</p:attrName>
                                        </p:attrNameLst>
                                      </p:cBhvr>
                                      <p:to>
                                        <p:strVal val="visible"/>
                                      </p:to>
                                    </p:set>
                                  </p:childTnLst>
                                </p:cTn>
                              </p:par>
                            </p:childTnLst>
                          </p:cTn>
                        </p:par>
                        <p:par>
                          <p:cTn id="82" fill="hold">
                            <p:stCondLst>
                              <p:cond delay="28000"/>
                            </p:stCondLst>
                            <p:childTnLst>
                              <p:par>
                                <p:cTn id="83" presetID="1" presetClass="entr" presetSubtype="0" fill="hold" grpId="0" nodeType="afterEffect">
                                  <p:stCondLst>
                                    <p:cond delay="0"/>
                                  </p:stCondLst>
                                  <p:childTnLst>
                                    <p:set>
                                      <p:cBhvr>
                                        <p:cTn id="84" dur="1" fill="hold">
                                          <p:stCondLst>
                                            <p:cond delay="999"/>
                                          </p:stCondLst>
                                        </p:cTn>
                                        <p:tgtEl>
                                          <p:spTgt spid="40"/>
                                        </p:tgtEl>
                                        <p:attrNameLst>
                                          <p:attrName>style.visibility</p:attrName>
                                        </p:attrNameLst>
                                      </p:cBhvr>
                                      <p:to>
                                        <p:strVal val="visible"/>
                                      </p:to>
                                    </p:set>
                                  </p:childTnLst>
                                </p:cTn>
                              </p:par>
                            </p:childTnLst>
                          </p:cTn>
                        </p:par>
                        <p:par>
                          <p:cTn id="85" fill="hold">
                            <p:stCondLst>
                              <p:cond delay="29000"/>
                            </p:stCondLst>
                            <p:childTnLst>
                              <p:par>
                                <p:cTn id="86" presetID="1" presetClass="entr" presetSubtype="0" fill="hold" grpId="0" nodeType="afterEffect">
                                  <p:stCondLst>
                                    <p:cond delay="0"/>
                                  </p:stCondLst>
                                  <p:childTnLst>
                                    <p:set>
                                      <p:cBhvr>
                                        <p:cTn id="87" dur="1" fill="hold">
                                          <p:stCondLst>
                                            <p:cond delay="999"/>
                                          </p:stCondLst>
                                        </p:cTn>
                                        <p:tgtEl>
                                          <p:spTgt spid="41"/>
                                        </p:tgtEl>
                                        <p:attrNameLst>
                                          <p:attrName>style.visibility</p:attrName>
                                        </p:attrNameLst>
                                      </p:cBhvr>
                                      <p:to>
                                        <p:strVal val="visible"/>
                                      </p:to>
                                    </p:set>
                                  </p:childTnLst>
                                </p:cTn>
                              </p:par>
                            </p:childTnLst>
                          </p:cTn>
                        </p:par>
                        <p:par>
                          <p:cTn id="88" fill="hold">
                            <p:stCondLst>
                              <p:cond delay="30000"/>
                            </p:stCondLst>
                            <p:childTnLst>
                              <p:par>
                                <p:cTn id="89" presetID="1" presetClass="entr" presetSubtype="0" fill="hold" grpId="0" nodeType="afterEffect">
                                  <p:stCondLst>
                                    <p:cond delay="0"/>
                                  </p:stCondLst>
                                  <p:childTnLst>
                                    <p:set>
                                      <p:cBhvr>
                                        <p:cTn id="90" dur="1" fill="hold">
                                          <p:stCondLst>
                                            <p:cond delay="999"/>
                                          </p:stCondLst>
                                        </p:cTn>
                                        <p:tgtEl>
                                          <p:spTgt spid="42"/>
                                        </p:tgtEl>
                                        <p:attrNameLst>
                                          <p:attrName>style.visibility</p:attrName>
                                        </p:attrNameLst>
                                      </p:cBhvr>
                                      <p:to>
                                        <p:strVal val="visible"/>
                                      </p:to>
                                    </p:set>
                                  </p:childTnLst>
                                </p:cTn>
                              </p:par>
                            </p:childTnLst>
                          </p:cTn>
                        </p:par>
                        <p:par>
                          <p:cTn id="91" fill="hold">
                            <p:stCondLst>
                              <p:cond delay="31000"/>
                            </p:stCondLst>
                            <p:childTnLst>
                              <p:par>
                                <p:cTn id="92" presetID="1" presetClass="entr" presetSubtype="0" fill="hold" grpId="0" nodeType="afterEffect">
                                  <p:stCondLst>
                                    <p:cond delay="0"/>
                                  </p:stCondLst>
                                  <p:childTnLst>
                                    <p:set>
                                      <p:cBhvr>
                                        <p:cTn id="93" dur="1" fill="hold">
                                          <p:stCondLst>
                                            <p:cond delay="999"/>
                                          </p:stCondLst>
                                        </p:cTn>
                                        <p:tgtEl>
                                          <p:spTgt spid="43"/>
                                        </p:tgtEl>
                                        <p:attrNameLst>
                                          <p:attrName>style.visibility</p:attrName>
                                        </p:attrNameLst>
                                      </p:cBhvr>
                                      <p:to>
                                        <p:strVal val="visible"/>
                                      </p:to>
                                    </p:set>
                                  </p:childTnLst>
                                </p:cTn>
                              </p:par>
                            </p:childTnLst>
                          </p:cTn>
                        </p:par>
                        <p:par>
                          <p:cTn id="94" fill="hold">
                            <p:stCondLst>
                              <p:cond delay="32000"/>
                            </p:stCondLst>
                            <p:childTnLst>
                              <p:par>
                                <p:cTn id="95" presetID="1" presetClass="entr" presetSubtype="0" fill="hold" grpId="0" nodeType="afterEffect">
                                  <p:stCondLst>
                                    <p:cond delay="0"/>
                                  </p:stCondLst>
                                  <p:childTnLst>
                                    <p:set>
                                      <p:cBhvr>
                                        <p:cTn id="96" dur="1" fill="hold">
                                          <p:stCondLst>
                                            <p:cond delay="999"/>
                                          </p:stCondLst>
                                        </p:cTn>
                                        <p:tgtEl>
                                          <p:spTgt spid="44"/>
                                        </p:tgtEl>
                                        <p:attrNameLst>
                                          <p:attrName>style.visibility</p:attrName>
                                        </p:attrNameLst>
                                      </p:cBhvr>
                                      <p:to>
                                        <p:strVal val="visible"/>
                                      </p:to>
                                    </p:set>
                                  </p:childTnLst>
                                </p:cTn>
                              </p:par>
                            </p:childTnLst>
                          </p:cTn>
                        </p:par>
                        <p:par>
                          <p:cTn id="97" fill="hold">
                            <p:stCondLst>
                              <p:cond delay="33000"/>
                            </p:stCondLst>
                            <p:childTnLst>
                              <p:par>
                                <p:cTn id="98" presetID="1" presetClass="entr" presetSubtype="0" fill="hold" grpId="0" nodeType="afterEffect">
                                  <p:stCondLst>
                                    <p:cond delay="0"/>
                                  </p:stCondLst>
                                  <p:childTnLst>
                                    <p:set>
                                      <p:cBhvr>
                                        <p:cTn id="99" dur="1" fill="hold">
                                          <p:stCondLst>
                                            <p:cond delay="999"/>
                                          </p:stCondLst>
                                        </p:cTn>
                                        <p:tgtEl>
                                          <p:spTgt spid="45"/>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2" name="alarm clock.wav"/>
                                        </p:tgtEl>
                                      </p:cMediaNode>
                                    </p:audio>
                                  </p:subTnLst>
                                </p:cTn>
                              </p:par>
                              <p:par>
                                <p:cTn id="100" presetID="10" presetClass="exit" presetSubtype="0" fill="hold" grpId="1" nodeType="withEffect">
                                  <p:stCondLst>
                                    <p:cond delay="0"/>
                                  </p:stCondLst>
                                  <p:childTnLst>
                                    <p:animEffect transition="out" filter="fade">
                                      <p:cBhvr>
                                        <p:cTn id="101" dur="500"/>
                                        <p:tgtEl>
                                          <p:spTgt spid="45"/>
                                        </p:tgtEl>
                                      </p:cBhvr>
                                    </p:animEffect>
                                    <p:set>
                                      <p:cBhvr>
                                        <p:cTn id="102" dur="1" fill="hold">
                                          <p:stCondLst>
                                            <p:cond delay="499"/>
                                          </p:stCondLst>
                                        </p:cTn>
                                        <p:tgtEl>
                                          <p:spTgt spid="45"/>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10"/>
                                        </p:tgtEl>
                                      </p:cBhvr>
                                    </p:animEffect>
                                    <p:set>
                                      <p:cBhvr>
                                        <p:cTn id="105" dur="1" fill="hold">
                                          <p:stCondLst>
                                            <p:cond delay="499"/>
                                          </p:stCondLst>
                                        </p:cTn>
                                        <p:tgtEl>
                                          <p:spTgt spid="10"/>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11"/>
                                        </p:tgtEl>
                                      </p:cBhvr>
                                    </p:animEffect>
                                    <p:set>
                                      <p:cBhvr>
                                        <p:cTn id="108" dur="1" fill="hold">
                                          <p:stCondLst>
                                            <p:cond delay="499"/>
                                          </p:stCondLst>
                                        </p:cTn>
                                        <p:tgtEl>
                                          <p:spTgt spid="11"/>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12"/>
                                        </p:tgtEl>
                                      </p:cBhvr>
                                    </p:animEffect>
                                    <p:set>
                                      <p:cBhvr>
                                        <p:cTn id="111" dur="1" fill="hold">
                                          <p:stCondLst>
                                            <p:cond delay="499"/>
                                          </p:stCondLst>
                                        </p:cTn>
                                        <p:tgtEl>
                                          <p:spTgt spid="12"/>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13"/>
                                        </p:tgtEl>
                                      </p:cBhvr>
                                    </p:animEffect>
                                    <p:set>
                                      <p:cBhvr>
                                        <p:cTn id="114" dur="1" fill="hold">
                                          <p:stCondLst>
                                            <p:cond delay="499"/>
                                          </p:stCondLst>
                                        </p:cTn>
                                        <p:tgtEl>
                                          <p:spTgt spid="13"/>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14"/>
                                        </p:tgtEl>
                                      </p:cBhvr>
                                    </p:animEffect>
                                    <p:set>
                                      <p:cBhvr>
                                        <p:cTn id="117" dur="1" fill="hold">
                                          <p:stCondLst>
                                            <p:cond delay="499"/>
                                          </p:stCondLst>
                                        </p:cTn>
                                        <p:tgtEl>
                                          <p:spTgt spid="14"/>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16"/>
                                        </p:tgtEl>
                                      </p:cBhvr>
                                    </p:animEffect>
                                    <p:set>
                                      <p:cBhvr>
                                        <p:cTn id="120" dur="1" fill="hold">
                                          <p:stCondLst>
                                            <p:cond delay="499"/>
                                          </p:stCondLst>
                                        </p:cTn>
                                        <p:tgtEl>
                                          <p:spTgt spid="16"/>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19"/>
                                        </p:tgtEl>
                                      </p:cBhvr>
                                    </p:animEffect>
                                    <p:set>
                                      <p:cBhvr>
                                        <p:cTn id="123" dur="1" fill="hold">
                                          <p:stCondLst>
                                            <p:cond delay="499"/>
                                          </p:stCondLst>
                                        </p:cTn>
                                        <p:tgtEl>
                                          <p:spTgt spid="19"/>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20"/>
                                        </p:tgtEl>
                                      </p:cBhvr>
                                    </p:animEffect>
                                    <p:set>
                                      <p:cBhvr>
                                        <p:cTn id="126" dur="1" fill="hold">
                                          <p:stCondLst>
                                            <p:cond delay="499"/>
                                          </p:stCondLst>
                                        </p:cTn>
                                        <p:tgtEl>
                                          <p:spTgt spid="20"/>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21"/>
                                        </p:tgtEl>
                                      </p:cBhvr>
                                    </p:animEffect>
                                    <p:set>
                                      <p:cBhvr>
                                        <p:cTn id="129" dur="1" fill="hold">
                                          <p:stCondLst>
                                            <p:cond delay="499"/>
                                          </p:stCondLst>
                                        </p:cTn>
                                        <p:tgtEl>
                                          <p:spTgt spid="21"/>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22"/>
                                        </p:tgtEl>
                                      </p:cBhvr>
                                    </p:animEffect>
                                    <p:set>
                                      <p:cBhvr>
                                        <p:cTn id="132" dur="1" fill="hold">
                                          <p:stCondLst>
                                            <p:cond delay="499"/>
                                          </p:stCondLst>
                                        </p:cTn>
                                        <p:tgtEl>
                                          <p:spTgt spid="22"/>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23"/>
                                        </p:tgtEl>
                                      </p:cBhvr>
                                    </p:animEffect>
                                    <p:set>
                                      <p:cBhvr>
                                        <p:cTn id="135" dur="1" fill="hold">
                                          <p:stCondLst>
                                            <p:cond delay="499"/>
                                          </p:stCondLst>
                                        </p:cTn>
                                        <p:tgtEl>
                                          <p:spTgt spid="23"/>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24"/>
                                        </p:tgtEl>
                                      </p:cBhvr>
                                    </p:animEffect>
                                    <p:set>
                                      <p:cBhvr>
                                        <p:cTn id="138" dur="1" fill="hold">
                                          <p:stCondLst>
                                            <p:cond delay="499"/>
                                          </p:stCondLst>
                                        </p:cTn>
                                        <p:tgtEl>
                                          <p:spTgt spid="24"/>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25"/>
                                        </p:tgtEl>
                                      </p:cBhvr>
                                    </p:animEffect>
                                    <p:set>
                                      <p:cBhvr>
                                        <p:cTn id="141" dur="1" fill="hold">
                                          <p:stCondLst>
                                            <p:cond delay="499"/>
                                          </p:stCondLst>
                                        </p:cTn>
                                        <p:tgtEl>
                                          <p:spTgt spid="25"/>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26"/>
                                        </p:tgtEl>
                                      </p:cBhvr>
                                    </p:animEffect>
                                    <p:set>
                                      <p:cBhvr>
                                        <p:cTn id="144" dur="1" fill="hold">
                                          <p:stCondLst>
                                            <p:cond delay="499"/>
                                          </p:stCondLst>
                                        </p:cTn>
                                        <p:tgtEl>
                                          <p:spTgt spid="26"/>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27"/>
                                        </p:tgtEl>
                                      </p:cBhvr>
                                    </p:animEffect>
                                    <p:set>
                                      <p:cBhvr>
                                        <p:cTn id="147" dur="1" fill="hold">
                                          <p:stCondLst>
                                            <p:cond delay="499"/>
                                          </p:stCondLst>
                                        </p:cTn>
                                        <p:tgtEl>
                                          <p:spTgt spid="27"/>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28"/>
                                        </p:tgtEl>
                                      </p:cBhvr>
                                    </p:animEffect>
                                    <p:set>
                                      <p:cBhvr>
                                        <p:cTn id="150" dur="1" fill="hold">
                                          <p:stCondLst>
                                            <p:cond delay="499"/>
                                          </p:stCondLst>
                                        </p:cTn>
                                        <p:tgtEl>
                                          <p:spTgt spid="28"/>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29"/>
                                        </p:tgtEl>
                                      </p:cBhvr>
                                    </p:animEffect>
                                    <p:set>
                                      <p:cBhvr>
                                        <p:cTn id="153" dur="1" fill="hold">
                                          <p:stCondLst>
                                            <p:cond delay="499"/>
                                          </p:stCondLst>
                                        </p:cTn>
                                        <p:tgtEl>
                                          <p:spTgt spid="29"/>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30"/>
                                        </p:tgtEl>
                                      </p:cBhvr>
                                    </p:animEffect>
                                    <p:set>
                                      <p:cBhvr>
                                        <p:cTn id="156" dur="1" fill="hold">
                                          <p:stCondLst>
                                            <p:cond delay="499"/>
                                          </p:stCondLst>
                                        </p:cTn>
                                        <p:tgtEl>
                                          <p:spTgt spid="30"/>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31"/>
                                        </p:tgtEl>
                                      </p:cBhvr>
                                    </p:animEffect>
                                    <p:set>
                                      <p:cBhvr>
                                        <p:cTn id="159" dur="1" fill="hold">
                                          <p:stCondLst>
                                            <p:cond delay="499"/>
                                          </p:stCondLst>
                                        </p:cTn>
                                        <p:tgtEl>
                                          <p:spTgt spid="31"/>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32"/>
                                        </p:tgtEl>
                                      </p:cBhvr>
                                    </p:animEffect>
                                    <p:set>
                                      <p:cBhvr>
                                        <p:cTn id="162" dur="1" fill="hold">
                                          <p:stCondLst>
                                            <p:cond delay="499"/>
                                          </p:stCondLst>
                                        </p:cTn>
                                        <p:tgtEl>
                                          <p:spTgt spid="32"/>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33"/>
                                        </p:tgtEl>
                                      </p:cBhvr>
                                    </p:animEffect>
                                    <p:set>
                                      <p:cBhvr>
                                        <p:cTn id="165" dur="1" fill="hold">
                                          <p:stCondLst>
                                            <p:cond delay="499"/>
                                          </p:stCondLst>
                                        </p:cTn>
                                        <p:tgtEl>
                                          <p:spTgt spid="33"/>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34"/>
                                        </p:tgtEl>
                                      </p:cBhvr>
                                    </p:animEffect>
                                    <p:set>
                                      <p:cBhvr>
                                        <p:cTn id="168" dur="1" fill="hold">
                                          <p:stCondLst>
                                            <p:cond delay="499"/>
                                          </p:stCondLst>
                                        </p:cTn>
                                        <p:tgtEl>
                                          <p:spTgt spid="34"/>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35"/>
                                        </p:tgtEl>
                                      </p:cBhvr>
                                    </p:animEffect>
                                    <p:set>
                                      <p:cBhvr>
                                        <p:cTn id="171" dur="1" fill="hold">
                                          <p:stCondLst>
                                            <p:cond delay="499"/>
                                          </p:stCondLst>
                                        </p:cTn>
                                        <p:tgtEl>
                                          <p:spTgt spid="35"/>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36"/>
                                        </p:tgtEl>
                                      </p:cBhvr>
                                    </p:animEffect>
                                    <p:set>
                                      <p:cBhvr>
                                        <p:cTn id="174" dur="1" fill="hold">
                                          <p:stCondLst>
                                            <p:cond delay="499"/>
                                          </p:stCondLst>
                                        </p:cTn>
                                        <p:tgtEl>
                                          <p:spTgt spid="36"/>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37"/>
                                        </p:tgtEl>
                                      </p:cBhvr>
                                    </p:animEffect>
                                    <p:set>
                                      <p:cBhvr>
                                        <p:cTn id="177" dur="1" fill="hold">
                                          <p:stCondLst>
                                            <p:cond delay="499"/>
                                          </p:stCondLst>
                                        </p:cTn>
                                        <p:tgtEl>
                                          <p:spTgt spid="37"/>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38"/>
                                        </p:tgtEl>
                                      </p:cBhvr>
                                    </p:animEffect>
                                    <p:set>
                                      <p:cBhvr>
                                        <p:cTn id="180" dur="1" fill="hold">
                                          <p:stCondLst>
                                            <p:cond delay="499"/>
                                          </p:stCondLst>
                                        </p:cTn>
                                        <p:tgtEl>
                                          <p:spTgt spid="38"/>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39"/>
                                        </p:tgtEl>
                                      </p:cBhvr>
                                    </p:animEffect>
                                    <p:set>
                                      <p:cBhvr>
                                        <p:cTn id="183" dur="1" fill="hold">
                                          <p:stCondLst>
                                            <p:cond delay="499"/>
                                          </p:stCondLst>
                                        </p:cTn>
                                        <p:tgtEl>
                                          <p:spTgt spid="39"/>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500"/>
                                        <p:tgtEl>
                                          <p:spTgt spid="40"/>
                                        </p:tgtEl>
                                      </p:cBhvr>
                                    </p:animEffect>
                                    <p:set>
                                      <p:cBhvr>
                                        <p:cTn id="186" dur="1" fill="hold">
                                          <p:stCondLst>
                                            <p:cond delay="499"/>
                                          </p:stCondLst>
                                        </p:cTn>
                                        <p:tgtEl>
                                          <p:spTgt spid="40"/>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500"/>
                                        <p:tgtEl>
                                          <p:spTgt spid="41"/>
                                        </p:tgtEl>
                                      </p:cBhvr>
                                    </p:animEffect>
                                    <p:set>
                                      <p:cBhvr>
                                        <p:cTn id="189" dur="1" fill="hold">
                                          <p:stCondLst>
                                            <p:cond delay="499"/>
                                          </p:stCondLst>
                                        </p:cTn>
                                        <p:tgtEl>
                                          <p:spTgt spid="41"/>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500"/>
                                        <p:tgtEl>
                                          <p:spTgt spid="42"/>
                                        </p:tgtEl>
                                      </p:cBhvr>
                                    </p:animEffect>
                                    <p:set>
                                      <p:cBhvr>
                                        <p:cTn id="192" dur="1" fill="hold">
                                          <p:stCondLst>
                                            <p:cond delay="499"/>
                                          </p:stCondLst>
                                        </p:cTn>
                                        <p:tgtEl>
                                          <p:spTgt spid="42"/>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500"/>
                                        <p:tgtEl>
                                          <p:spTgt spid="43"/>
                                        </p:tgtEl>
                                      </p:cBhvr>
                                    </p:animEffect>
                                    <p:set>
                                      <p:cBhvr>
                                        <p:cTn id="195" dur="1" fill="hold">
                                          <p:stCondLst>
                                            <p:cond delay="499"/>
                                          </p:stCondLst>
                                        </p:cTn>
                                        <p:tgtEl>
                                          <p:spTgt spid="43"/>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500"/>
                                        <p:tgtEl>
                                          <p:spTgt spid="44"/>
                                        </p:tgtEl>
                                      </p:cBhvr>
                                    </p:animEffect>
                                    <p:set>
                                      <p:cBhvr>
                                        <p:cTn id="198" dur="1" fill="hold">
                                          <p:stCondLst>
                                            <p:cond delay="499"/>
                                          </p:stCondLst>
                                        </p:cTn>
                                        <p:tgtEl>
                                          <p:spTgt spid="44"/>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42" presetClass="entr" presetSubtype="0" fill="hold" grpId="0" nodeType="clickEffect">
                                  <p:stCondLst>
                                    <p:cond delay="0"/>
                                  </p:stCondLst>
                                  <p:childTnLst>
                                    <p:set>
                                      <p:cBhvr>
                                        <p:cTn id="202" dur="1" fill="hold">
                                          <p:stCondLst>
                                            <p:cond delay="0"/>
                                          </p:stCondLst>
                                        </p:cTn>
                                        <p:tgtEl>
                                          <p:spTgt spid="5"/>
                                        </p:tgtEl>
                                        <p:attrNameLst>
                                          <p:attrName>style.visibility</p:attrName>
                                        </p:attrNameLst>
                                      </p:cBhvr>
                                      <p:to>
                                        <p:strVal val="visible"/>
                                      </p:to>
                                    </p:set>
                                    <p:animEffect transition="in" filter="fade">
                                      <p:cBhvr>
                                        <p:cTn id="203" dur="1000"/>
                                        <p:tgtEl>
                                          <p:spTgt spid="5"/>
                                        </p:tgtEl>
                                      </p:cBhvr>
                                    </p:animEffect>
                                    <p:anim calcmode="lin" valueType="num">
                                      <p:cBhvr>
                                        <p:cTn id="204" dur="1000" fill="hold"/>
                                        <p:tgtEl>
                                          <p:spTgt spid="5"/>
                                        </p:tgtEl>
                                        <p:attrNameLst>
                                          <p:attrName>ppt_x</p:attrName>
                                        </p:attrNameLst>
                                      </p:cBhvr>
                                      <p:tavLst>
                                        <p:tav tm="0">
                                          <p:val>
                                            <p:strVal val="#ppt_x"/>
                                          </p:val>
                                        </p:tav>
                                        <p:tav tm="100000">
                                          <p:val>
                                            <p:strVal val="#ppt_x"/>
                                          </p:val>
                                        </p:tav>
                                      </p:tavLst>
                                    </p:anim>
                                    <p:anim calcmode="lin" valueType="num">
                                      <p:cBhvr>
                                        <p:cTn id="205" dur="1000" fill="hold"/>
                                        <p:tgtEl>
                                          <p:spTgt spid="5"/>
                                        </p:tgtEl>
                                        <p:attrNameLst>
                                          <p:attrName>ppt_y</p:attrName>
                                        </p:attrNameLst>
                                      </p:cBhvr>
                                      <p:tavLst>
                                        <p:tav tm="0">
                                          <p:val>
                                            <p:strVal val="#ppt_y+.1"/>
                                          </p:val>
                                        </p:tav>
                                        <p:tav tm="100000">
                                          <p:val>
                                            <p:strVal val="#ppt_y"/>
                                          </p:val>
                                        </p:tav>
                                      </p:tavLst>
                                    </p:anim>
                                  </p:childTnLst>
                                </p:cTn>
                              </p:par>
                              <p:par>
                                <p:cTn id="206" presetID="10" presetClass="exit" presetSubtype="0" fill="hold" grpId="2" nodeType="withEffect">
                                  <p:stCondLst>
                                    <p:cond delay="0"/>
                                  </p:stCondLst>
                                  <p:childTnLst>
                                    <p:animEffect transition="out" filter="fade">
                                      <p:cBhvr>
                                        <p:cTn id="207" dur="500"/>
                                        <p:tgtEl>
                                          <p:spTgt spid="45"/>
                                        </p:tgtEl>
                                      </p:cBhvr>
                                    </p:animEffect>
                                    <p:set>
                                      <p:cBhvr>
                                        <p:cTn id="208"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9" restart="whenNotActive" fill="hold" evtFilter="cancelBubble" nodeType="interactiveSeq">
                <p:stCondLst>
                  <p:cond evt="onClick" delay="0">
                    <p:tgtEl>
                      <p:spTgt spid="17"/>
                    </p:tgtEl>
                  </p:cond>
                </p:stCondLst>
                <p:endSync evt="end" delay="0">
                  <p:rtn val="all"/>
                </p:endSync>
                <p:childTnLst>
                  <p:par>
                    <p:cTn id="210" fill="hold">
                      <p:stCondLst>
                        <p:cond delay="0"/>
                      </p:stCondLst>
                      <p:childTnLst>
                        <p:par>
                          <p:cTn id="211" fill="hold">
                            <p:stCondLst>
                              <p:cond delay="0"/>
                            </p:stCondLst>
                            <p:childTnLst>
                              <p:par>
                                <p:cTn id="212" presetID="10" presetClass="exit" presetSubtype="0" fill="hold" nodeType="clickEffect">
                                  <p:stCondLst>
                                    <p:cond delay="0"/>
                                  </p:stCondLst>
                                  <p:childTnLst>
                                    <p:animEffect transition="out" filter="fade">
                                      <p:cBhvr>
                                        <p:cTn id="213" dur="500"/>
                                        <p:tgtEl>
                                          <p:spTgt spid="3"/>
                                        </p:tgtEl>
                                      </p:cBhvr>
                                    </p:animEffect>
                                    <p:set>
                                      <p:cBhvr>
                                        <p:cTn id="214" dur="1" fill="hold">
                                          <p:stCondLst>
                                            <p:cond delay="499"/>
                                          </p:stCondLst>
                                        </p:cTn>
                                        <p:tgtEl>
                                          <p:spTgt spid="3"/>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500"/>
                                        <p:tgtEl>
                                          <p:spTgt spid="17"/>
                                        </p:tgtEl>
                                      </p:cBhvr>
                                    </p:animEffect>
                                    <p:set>
                                      <p:cBhvr>
                                        <p:cTn id="217" dur="1" fill="hold">
                                          <p:stCondLst>
                                            <p:cond delay="499"/>
                                          </p:stCondLst>
                                        </p:cTn>
                                        <p:tgtEl>
                                          <p:spTgt spid="17"/>
                                        </p:tgtEl>
                                        <p:attrNameLst>
                                          <p:attrName>style.visibility</p:attrName>
                                        </p:attrNameLst>
                                      </p:cBhvr>
                                      <p:to>
                                        <p:strVal val="hidden"/>
                                      </p:to>
                                    </p:set>
                                  </p:childTnLst>
                                </p:cTn>
                              </p:par>
                              <p:par>
                                <p:cTn id="218" presetID="10" presetClass="exit" presetSubtype="0" fill="hold" grpId="1" nodeType="withEffect">
                                  <p:stCondLst>
                                    <p:cond delay="0"/>
                                  </p:stCondLst>
                                  <p:childTnLst>
                                    <p:animEffect transition="out" filter="fade">
                                      <p:cBhvr>
                                        <p:cTn id="219" dur="500"/>
                                        <p:tgtEl>
                                          <p:spTgt spid="5"/>
                                        </p:tgtEl>
                                      </p:cBhvr>
                                    </p:animEffect>
                                    <p:set>
                                      <p:cBhvr>
                                        <p:cTn id="220" dur="1" fill="hold">
                                          <p:stCondLst>
                                            <p:cond delay="499"/>
                                          </p:stCondLst>
                                        </p:cTn>
                                        <p:tgtEl>
                                          <p:spTgt spid="5"/>
                                        </p:tgtEl>
                                        <p:attrNameLst>
                                          <p:attrName>style.visibility</p:attrName>
                                        </p:attrNameLst>
                                      </p:cBhvr>
                                      <p:to>
                                        <p:strVal val="hidden"/>
                                      </p:to>
                                    </p:set>
                                  </p:childTnLst>
                                </p:cTn>
                              </p:par>
                            </p:childTnLst>
                          </p:cTn>
                        </p:par>
                        <p:par>
                          <p:cTn id="221" fill="hold">
                            <p:stCondLst>
                              <p:cond delay="500"/>
                            </p:stCondLst>
                            <p:childTnLst>
                              <p:par>
                                <p:cTn id="222" presetID="10" presetClass="entr" presetSubtype="0" fill="hold" nodeType="afterEffect">
                                  <p:stCondLst>
                                    <p:cond delay="0"/>
                                  </p:stCondLst>
                                  <p:childTnLst>
                                    <p:set>
                                      <p:cBhvr>
                                        <p:cTn id="223" dur="1" fill="hold">
                                          <p:stCondLst>
                                            <p:cond delay="0"/>
                                          </p:stCondLst>
                                        </p:cTn>
                                        <p:tgtEl>
                                          <p:spTgt spid="18"/>
                                        </p:tgtEl>
                                        <p:attrNameLst>
                                          <p:attrName>style.visibility</p:attrName>
                                        </p:attrNameLst>
                                      </p:cBhvr>
                                      <p:to>
                                        <p:strVal val="visible"/>
                                      </p:to>
                                    </p:set>
                                    <p:animEffect transition="in" filter="fade">
                                      <p:cBhvr>
                                        <p:cTn id="224" dur="500"/>
                                        <p:tgtEl>
                                          <p:spTgt spid="18"/>
                                        </p:tgtEl>
                                      </p:cBhvr>
                                    </p:animEffect>
                                  </p:childTnLst>
                                </p:cTn>
                              </p:par>
                            </p:childTnLst>
                          </p:cTn>
                        </p:par>
                        <p:par>
                          <p:cTn id="225" fill="hold">
                            <p:stCondLst>
                              <p:cond delay="1000"/>
                            </p:stCondLst>
                            <p:childTnLst>
                              <p:par>
                                <p:cTn id="226" presetID="23" presetClass="entr" presetSubtype="32" fill="hold" grpId="0" nodeType="afterEffect">
                                  <p:stCondLst>
                                    <p:cond delay="0"/>
                                  </p:stCondLst>
                                  <p:childTnLst>
                                    <p:set>
                                      <p:cBhvr>
                                        <p:cTn id="227" dur="1" fill="hold">
                                          <p:stCondLst>
                                            <p:cond delay="0"/>
                                          </p:stCondLst>
                                        </p:cTn>
                                        <p:tgtEl>
                                          <p:spTgt spid="15"/>
                                        </p:tgtEl>
                                        <p:attrNameLst>
                                          <p:attrName>style.visibility</p:attrName>
                                        </p:attrNameLst>
                                      </p:cBhvr>
                                      <p:to>
                                        <p:strVal val="visible"/>
                                      </p:to>
                                    </p:set>
                                    <p:anim calcmode="lin" valueType="num">
                                      <p:cBhvr>
                                        <p:cTn id="228" dur="500" fill="hold"/>
                                        <p:tgtEl>
                                          <p:spTgt spid="15"/>
                                        </p:tgtEl>
                                        <p:attrNameLst>
                                          <p:attrName>ppt_w</p:attrName>
                                        </p:attrNameLst>
                                      </p:cBhvr>
                                      <p:tavLst>
                                        <p:tav tm="0">
                                          <p:val>
                                            <p:strVal val="4*#ppt_w"/>
                                          </p:val>
                                        </p:tav>
                                        <p:tav tm="100000">
                                          <p:val>
                                            <p:strVal val="#ppt_w"/>
                                          </p:val>
                                        </p:tav>
                                      </p:tavLst>
                                    </p:anim>
                                    <p:anim calcmode="lin" valueType="num">
                                      <p:cBhvr>
                                        <p:cTn id="229" dur="500" fill="hold"/>
                                        <p:tgtEl>
                                          <p:spTgt spid="15"/>
                                        </p:tgtEl>
                                        <p:attrNameLst>
                                          <p:attrName>ppt_h</p:attrName>
                                        </p:attrNameLst>
                                      </p:cBhvr>
                                      <p:tavLst>
                                        <p:tav tm="0">
                                          <p:val>
                                            <p:strVal val="4*#ppt_h"/>
                                          </p:val>
                                        </p:tav>
                                        <p:tav tm="100000">
                                          <p:val>
                                            <p:strVal val="#ppt_h"/>
                                          </p:val>
                                        </p:tav>
                                      </p:tavLst>
                                    </p:anim>
                                  </p:childTnLst>
                                </p:cTn>
                              </p:par>
                              <p:par>
                                <p:cTn id="230" presetID="21" presetClass="emph" presetSubtype="0" repeatCount="indefinite" fill="hold" grpId="1" nodeType="withEffect">
                                  <p:stCondLst>
                                    <p:cond delay="0"/>
                                  </p:stCondLst>
                                  <p:childTnLst>
                                    <p:animClr clrSpc="hsl" dir="cw">
                                      <p:cBhvr override="childStyle">
                                        <p:cTn id="231" dur="500" fill="hold"/>
                                        <p:tgtEl>
                                          <p:spTgt spid="15"/>
                                        </p:tgtEl>
                                        <p:attrNameLst>
                                          <p:attrName>style.color</p:attrName>
                                        </p:attrNameLst>
                                      </p:cBhvr>
                                      <p:by>
                                        <p:hsl h="7200000" s="0" l="0"/>
                                      </p:by>
                                    </p:animClr>
                                    <p:animClr clrSpc="hsl" dir="cw">
                                      <p:cBhvr>
                                        <p:cTn id="232" dur="500" fill="hold"/>
                                        <p:tgtEl>
                                          <p:spTgt spid="15"/>
                                        </p:tgtEl>
                                        <p:attrNameLst>
                                          <p:attrName>fillcolor</p:attrName>
                                        </p:attrNameLst>
                                      </p:cBhvr>
                                      <p:by>
                                        <p:hsl h="7200000" s="0" l="0"/>
                                      </p:by>
                                    </p:animClr>
                                    <p:animClr clrSpc="hsl" dir="cw">
                                      <p:cBhvr>
                                        <p:cTn id="233" dur="500" fill="hold"/>
                                        <p:tgtEl>
                                          <p:spTgt spid="15"/>
                                        </p:tgtEl>
                                        <p:attrNameLst>
                                          <p:attrName>stroke.color</p:attrName>
                                        </p:attrNameLst>
                                      </p:cBhvr>
                                      <p:by>
                                        <p:hsl h="7200000" s="0" l="0"/>
                                      </p:by>
                                    </p:animClr>
                                    <p:set>
                                      <p:cBhvr>
                                        <p:cTn id="234" dur="500" fill="hold"/>
                                        <p:tgtEl>
                                          <p:spTgt spid="15"/>
                                        </p:tgtEl>
                                        <p:attrNameLst>
                                          <p:attrName>fill.type</p:attrName>
                                        </p:attrNameLst>
                                      </p:cBhvr>
                                      <p:to>
                                        <p:strVal val="solid"/>
                                      </p:to>
                                    </p:set>
                                  </p:childTnLst>
                                  <p:subTnLst>
                                    <p:audio>
                                      <p:cMediaNode>
                                        <p:cTn display="0" masterRel="sameClick">
                                          <p:stCondLst>
                                            <p:cond evt="begin" delay="0">
                                              <p:tn val="23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childTnLst>
        </p:cTn>
      </p:par>
    </p:tnLst>
    <p:bldLst>
      <p:bldP spid="5" grpId="0" animBg="1"/>
      <p:bldP spid="5" grpId="1" animBg="1"/>
      <p:bldP spid="15" grpId="0"/>
      <p:bldP spid="15" grpId="1"/>
      <p:bldP spid="10" grpId="0" animBg="1"/>
      <p:bldP spid="11" grpId="0" animBg="1"/>
      <p:bldP spid="11" grpId="1" animBg="1"/>
      <p:bldP spid="12" grpId="0" animBg="1"/>
      <p:bldP spid="12" grpId="1" animBg="1"/>
      <p:bldP spid="13" grpId="0" animBg="1"/>
      <p:bldP spid="13" grpId="1" animBg="1"/>
      <p:bldP spid="14" grpId="0" animBg="1"/>
      <p:bldP spid="14" grpId="1" animBg="1"/>
      <p:bldP spid="16" grpId="0" animBg="1"/>
      <p:bldP spid="16"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5" grpId="2"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527" y="429419"/>
            <a:ext cx="7329055" cy="4286250"/>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862" y="3900609"/>
            <a:ext cx="990025" cy="990025"/>
          </a:xfrm>
          <a:prstGeom prst="rect">
            <a:avLst/>
          </a:prstGeom>
        </p:spPr>
      </p:pic>
      <p:sp>
        <p:nvSpPr>
          <p:cNvPr id="9" name="Pentagon 8">
            <a:hlinkClick r:id="rId6" action="ppaction://hlinksldjump"/>
          </p:cNvPr>
          <p:cNvSpPr/>
          <p:nvPr/>
        </p:nvSpPr>
        <p:spPr>
          <a:xfrm flipH="1">
            <a:off x="7671228" y="4585349"/>
            <a:ext cx="1418800" cy="558946"/>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dirty="0" smtClean="0">
                <a:solidFill>
                  <a:prstClr val="black"/>
                </a:solidFill>
                <a:latin typeface="Times New Roman" panose="02020603050405020304" pitchFamily="18" charset="0"/>
                <a:cs typeface="Times New Roman" panose="02020603050405020304" pitchFamily="18" charset="0"/>
              </a:rPr>
              <a:t>BACK</a:t>
            </a:r>
            <a:endParaRPr lang="en-US" dirty="0">
              <a:solidFill>
                <a:prstClr val="black"/>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1049109" y="913095"/>
            <a:ext cx="7275068" cy="623248"/>
          </a:xfrm>
          <a:prstGeom prst="rect">
            <a:avLst/>
          </a:prstGeom>
          <a:noFill/>
        </p:spPr>
        <p:txBody>
          <a:bodyPr wrap="none" lIns="68580" tIns="34290" rIns="68580" bIns="34290">
            <a:spAutoFit/>
          </a:bodyPr>
          <a:lstStyle/>
          <a:p>
            <a:pPr algn="ctr" defTabSz="685800">
              <a:defRPr/>
            </a:pPr>
            <a:r>
              <a:rPr lang="en-US" sz="3600" b="1" dirty="0" err="1">
                <a:solidFill>
                  <a:srgbClr val="FF0000"/>
                </a:solidFill>
                <a:latin typeface="Times New Roman" panose="02020603050405020304" pitchFamily="18" charset="0"/>
                <a:cs typeface="Times New Roman" panose="02020603050405020304" pitchFamily="18" charset="0"/>
              </a:rPr>
              <a:t>Phần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thưởng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chiếc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kẹo</a:t>
            </a:r>
            <a:r>
              <a:rPr lang="en-US" sz="3600" b="1" dirty="0">
                <a:solidFill>
                  <a:srgbClr val="FF0000"/>
                </a:solidFill>
                <a:latin typeface="Times New Roman" panose="02020603050405020304" pitchFamily="18" charset="0"/>
                <a:cs typeface="Times New Roman" panose="02020603050405020304" pitchFamily="18" charset="0"/>
              </a:rPr>
              <a:t>!</a:t>
            </a:r>
          </a:p>
        </p:txBody>
      </p:sp>
      <p:grpSp>
        <p:nvGrpSpPr>
          <p:cNvPr id="3" name="Group 2"/>
          <p:cNvGrpSpPr/>
          <p:nvPr/>
        </p:nvGrpSpPr>
        <p:grpSpPr>
          <a:xfrm>
            <a:off x="994620" y="160031"/>
            <a:ext cx="7432964" cy="2129376"/>
            <a:chOff x="1191491" y="208832"/>
            <a:chExt cx="9735127" cy="3372514"/>
          </a:xfrm>
        </p:grpSpPr>
        <p:pic>
          <p:nvPicPr>
            <p:cNvPr id="1032" name="Picture 8" descr="Clipart Resolution 2551*1795 - Khung Anh Ngo Nghinh - 900x633 PNG Download  - PNGki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1491" y="208832"/>
              <a:ext cx="9735127" cy="33725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93232" y="1486197"/>
              <a:ext cx="7835072" cy="658067"/>
            </a:xfrm>
            <a:prstGeom prst="rect">
              <a:avLst/>
            </a:prstGeom>
          </p:spPr>
          <p:txBody>
            <a:bodyPr wrap="square">
              <a:spAutoFit/>
            </a:bodyPr>
            <a:lstStyle/>
            <a:p>
              <a:pPr lvl="0" algn="ctr">
                <a:defRPr/>
              </a:pPr>
              <a:r>
                <a:rPr lang="en-US" sz="2100" b="1" dirty="0" err="1">
                  <a:latin typeface="Times New Roman" panose="02020603050405020304" pitchFamily="18" charset="0"/>
                  <a:cs typeface="Times New Roman" panose="02020603050405020304" pitchFamily="18" charset="0"/>
                </a:rPr>
                <a:t>Câu</a:t>
              </a:r>
              <a:r>
                <a:rPr lang="en-US" sz="2100" b="1" dirty="0">
                  <a:latin typeface="Times New Roman" panose="02020603050405020304" pitchFamily="18" charset="0"/>
                  <a:cs typeface="Times New Roman" panose="02020603050405020304" pitchFamily="18" charset="0"/>
                </a:rPr>
                <a:t> 8: </a:t>
              </a:r>
              <a:r>
                <a:rPr lang="en-US" sz="2100" b="1" dirty="0" err="1">
                  <a:latin typeface="Times New Roman" panose="02020603050405020304" pitchFamily="18" charset="0"/>
                  <a:cs typeface="Times New Roman" panose="02020603050405020304" pitchFamily="18" charset="0"/>
                </a:rPr>
                <a:t>Em</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hãy</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lấy</a:t>
              </a:r>
              <a:r>
                <a:rPr lang="en-US" sz="2100" b="1" dirty="0">
                  <a:latin typeface="Times New Roman" panose="02020603050405020304" pitchFamily="18" charset="0"/>
                  <a:cs typeface="Times New Roman" panose="02020603050405020304" pitchFamily="18" charset="0"/>
                </a:rPr>
                <a:t> 1 </a:t>
              </a:r>
              <a:r>
                <a:rPr lang="en-US" sz="2100" b="1" dirty="0" err="1">
                  <a:latin typeface="Times New Roman" panose="02020603050405020304" pitchFamily="18" charset="0"/>
                  <a:cs typeface="Times New Roman" panose="02020603050405020304" pitchFamily="18" charset="0"/>
                </a:rPr>
                <a:t>ví</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dụ</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về</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địa</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chỉ</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thư</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điện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tử</a:t>
              </a:r>
              <a:r>
                <a:rPr lang="en-US" sz="2100" b="1" dirty="0">
                  <a:latin typeface="Times New Roman" panose="02020603050405020304" pitchFamily="18" charset="0"/>
                  <a:cs typeface="Times New Roman" panose="02020603050405020304" pitchFamily="18" charset="0"/>
                </a:rPr>
                <a:t>.</a:t>
              </a:r>
            </a:p>
          </p:txBody>
        </p:sp>
      </p:grpSp>
      <p:sp>
        <p:nvSpPr>
          <p:cNvPr id="10" name="Rectangle: Rounded Corners 3">
            <a:extLst>
              <a:ext uri="{FF2B5EF4-FFF2-40B4-BE49-F238E27FC236}">
                <a16:creationId xmlns:a16="http://schemas.microsoft.com/office/drawing/2014/main" id="{4303BB96-E468-4FF9-973A-AD6A9412E807}"/>
              </a:ext>
            </a:extLst>
          </p:cNvPr>
          <p:cNvSpPr/>
          <p:nvPr/>
        </p:nvSpPr>
        <p:spPr>
          <a:xfrm>
            <a:off x="3419872" y="325662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THỜI GIAN</a:t>
            </a:r>
          </a:p>
        </p:txBody>
      </p:sp>
      <p:sp>
        <p:nvSpPr>
          <p:cNvPr id="11" name="Rectangle: Rounded Corners 154">
            <a:extLst>
              <a:ext uri="{FF2B5EF4-FFF2-40B4-BE49-F238E27FC236}">
                <a16:creationId xmlns:a16="http://schemas.microsoft.com/office/drawing/2014/main" id="{5DEE4CEB-E13F-4E54-9CAB-8082B7CE536A}"/>
              </a:ext>
            </a:extLst>
          </p:cNvPr>
          <p:cNvSpPr/>
          <p:nvPr/>
        </p:nvSpPr>
        <p:spPr>
          <a:xfrm>
            <a:off x="3419872" y="325662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30</a:t>
            </a:r>
          </a:p>
        </p:txBody>
      </p:sp>
      <p:sp>
        <p:nvSpPr>
          <p:cNvPr id="12" name="Rectangle: Rounded Corners 155">
            <a:extLst>
              <a:ext uri="{FF2B5EF4-FFF2-40B4-BE49-F238E27FC236}">
                <a16:creationId xmlns:a16="http://schemas.microsoft.com/office/drawing/2014/main" id="{B341448D-0B2C-4AFD-AA4E-8CC6050E422E}"/>
              </a:ext>
            </a:extLst>
          </p:cNvPr>
          <p:cNvSpPr/>
          <p:nvPr/>
        </p:nvSpPr>
        <p:spPr>
          <a:xfrm>
            <a:off x="3419872" y="325662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29</a:t>
            </a:r>
          </a:p>
        </p:txBody>
      </p:sp>
      <p:sp>
        <p:nvSpPr>
          <p:cNvPr id="13" name="Rectangle: Rounded Corners 156">
            <a:extLst>
              <a:ext uri="{FF2B5EF4-FFF2-40B4-BE49-F238E27FC236}">
                <a16:creationId xmlns:a16="http://schemas.microsoft.com/office/drawing/2014/main" id="{0D7F1BF5-CF44-4984-93AE-4CFF6E886034}"/>
              </a:ext>
            </a:extLst>
          </p:cNvPr>
          <p:cNvSpPr/>
          <p:nvPr/>
        </p:nvSpPr>
        <p:spPr>
          <a:xfrm>
            <a:off x="3419872" y="325662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28</a:t>
            </a:r>
          </a:p>
        </p:txBody>
      </p:sp>
      <p:sp>
        <p:nvSpPr>
          <p:cNvPr id="14" name="Rectangle: Rounded Corners 157">
            <a:extLst>
              <a:ext uri="{FF2B5EF4-FFF2-40B4-BE49-F238E27FC236}">
                <a16:creationId xmlns:a16="http://schemas.microsoft.com/office/drawing/2014/main" id="{6E3BC4C4-823B-441E-A0BB-9E7E2B272607}"/>
              </a:ext>
            </a:extLst>
          </p:cNvPr>
          <p:cNvSpPr/>
          <p:nvPr/>
        </p:nvSpPr>
        <p:spPr>
          <a:xfrm>
            <a:off x="3419872" y="325662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27</a:t>
            </a:r>
          </a:p>
        </p:txBody>
      </p:sp>
      <p:sp>
        <p:nvSpPr>
          <p:cNvPr id="16" name="Rectangle: Rounded Corners 158">
            <a:extLst>
              <a:ext uri="{FF2B5EF4-FFF2-40B4-BE49-F238E27FC236}">
                <a16:creationId xmlns:a16="http://schemas.microsoft.com/office/drawing/2014/main" id="{88793236-B96A-4072-BE01-1AD05643F334}"/>
              </a:ext>
            </a:extLst>
          </p:cNvPr>
          <p:cNvSpPr/>
          <p:nvPr/>
        </p:nvSpPr>
        <p:spPr>
          <a:xfrm>
            <a:off x="3419872" y="325662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26</a:t>
            </a:r>
          </a:p>
        </p:txBody>
      </p:sp>
      <p:sp>
        <p:nvSpPr>
          <p:cNvPr id="19" name="Rectangle: Rounded Corners 159">
            <a:extLst>
              <a:ext uri="{FF2B5EF4-FFF2-40B4-BE49-F238E27FC236}">
                <a16:creationId xmlns:a16="http://schemas.microsoft.com/office/drawing/2014/main" id="{BC8857BE-A132-4784-AC9E-DAF6C404D9CB}"/>
              </a:ext>
            </a:extLst>
          </p:cNvPr>
          <p:cNvSpPr/>
          <p:nvPr/>
        </p:nvSpPr>
        <p:spPr>
          <a:xfrm>
            <a:off x="3419872" y="325662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25</a:t>
            </a:r>
          </a:p>
        </p:txBody>
      </p:sp>
      <p:sp>
        <p:nvSpPr>
          <p:cNvPr id="20" name="Rectangle: Rounded Corners 160">
            <a:extLst>
              <a:ext uri="{FF2B5EF4-FFF2-40B4-BE49-F238E27FC236}">
                <a16:creationId xmlns:a16="http://schemas.microsoft.com/office/drawing/2014/main" id="{686B9027-29E9-4024-938E-43D222270C95}"/>
              </a:ext>
            </a:extLst>
          </p:cNvPr>
          <p:cNvSpPr/>
          <p:nvPr/>
        </p:nvSpPr>
        <p:spPr>
          <a:xfrm>
            <a:off x="3419872" y="325662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24</a:t>
            </a:r>
          </a:p>
        </p:txBody>
      </p:sp>
      <p:sp>
        <p:nvSpPr>
          <p:cNvPr id="21" name="Rectangle: Rounded Corners 161">
            <a:extLst>
              <a:ext uri="{FF2B5EF4-FFF2-40B4-BE49-F238E27FC236}">
                <a16:creationId xmlns:a16="http://schemas.microsoft.com/office/drawing/2014/main" id="{113214FA-CCEC-44B9-AB7B-04B9495DBC83}"/>
              </a:ext>
            </a:extLst>
          </p:cNvPr>
          <p:cNvSpPr/>
          <p:nvPr/>
        </p:nvSpPr>
        <p:spPr>
          <a:xfrm>
            <a:off x="3419872" y="325662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23</a:t>
            </a:r>
          </a:p>
        </p:txBody>
      </p:sp>
      <p:sp>
        <p:nvSpPr>
          <p:cNvPr id="22" name="Rectangle: Rounded Corners 162">
            <a:extLst>
              <a:ext uri="{FF2B5EF4-FFF2-40B4-BE49-F238E27FC236}">
                <a16:creationId xmlns:a16="http://schemas.microsoft.com/office/drawing/2014/main" id="{C0B71CE7-26B1-4AB8-8849-F5D19A608F6B}"/>
              </a:ext>
            </a:extLst>
          </p:cNvPr>
          <p:cNvSpPr/>
          <p:nvPr/>
        </p:nvSpPr>
        <p:spPr>
          <a:xfrm>
            <a:off x="3419872" y="325662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22</a:t>
            </a:r>
          </a:p>
        </p:txBody>
      </p:sp>
      <p:sp>
        <p:nvSpPr>
          <p:cNvPr id="23" name="Rectangle: Rounded Corners 163">
            <a:extLst>
              <a:ext uri="{FF2B5EF4-FFF2-40B4-BE49-F238E27FC236}">
                <a16:creationId xmlns:a16="http://schemas.microsoft.com/office/drawing/2014/main" id="{4F517DE3-294F-4F4B-B100-095C056E80E3}"/>
              </a:ext>
            </a:extLst>
          </p:cNvPr>
          <p:cNvSpPr/>
          <p:nvPr/>
        </p:nvSpPr>
        <p:spPr>
          <a:xfrm>
            <a:off x="3419872" y="325662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21</a:t>
            </a:r>
          </a:p>
        </p:txBody>
      </p:sp>
      <p:sp>
        <p:nvSpPr>
          <p:cNvPr id="24" name="Rectangle: Rounded Corners 164">
            <a:extLst>
              <a:ext uri="{FF2B5EF4-FFF2-40B4-BE49-F238E27FC236}">
                <a16:creationId xmlns:a16="http://schemas.microsoft.com/office/drawing/2014/main" id="{56EE57BA-F071-465B-A36D-330D9653E571}"/>
              </a:ext>
            </a:extLst>
          </p:cNvPr>
          <p:cNvSpPr/>
          <p:nvPr/>
        </p:nvSpPr>
        <p:spPr>
          <a:xfrm>
            <a:off x="3419872" y="325662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20</a:t>
            </a:r>
          </a:p>
        </p:txBody>
      </p:sp>
      <p:sp>
        <p:nvSpPr>
          <p:cNvPr id="25" name="Rectangle: Rounded Corners 165">
            <a:extLst>
              <a:ext uri="{FF2B5EF4-FFF2-40B4-BE49-F238E27FC236}">
                <a16:creationId xmlns:a16="http://schemas.microsoft.com/office/drawing/2014/main" id="{DBA8F11A-01F2-42AE-B4C7-224205CFE01B}"/>
              </a:ext>
            </a:extLst>
          </p:cNvPr>
          <p:cNvSpPr/>
          <p:nvPr/>
        </p:nvSpPr>
        <p:spPr>
          <a:xfrm>
            <a:off x="3419872" y="325662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19</a:t>
            </a:r>
          </a:p>
        </p:txBody>
      </p:sp>
      <p:sp>
        <p:nvSpPr>
          <p:cNvPr id="26" name="Rectangle: Rounded Corners 166">
            <a:extLst>
              <a:ext uri="{FF2B5EF4-FFF2-40B4-BE49-F238E27FC236}">
                <a16:creationId xmlns:a16="http://schemas.microsoft.com/office/drawing/2014/main" id="{68F97C3A-BC6D-4838-AA2E-B8D4EA0DD163}"/>
              </a:ext>
            </a:extLst>
          </p:cNvPr>
          <p:cNvSpPr/>
          <p:nvPr/>
        </p:nvSpPr>
        <p:spPr>
          <a:xfrm>
            <a:off x="3419872" y="325662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18</a:t>
            </a:r>
          </a:p>
        </p:txBody>
      </p:sp>
      <p:sp>
        <p:nvSpPr>
          <p:cNvPr id="27" name="Rectangle: Rounded Corners 167">
            <a:extLst>
              <a:ext uri="{FF2B5EF4-FFF2-40B4-BE49-F238E27FC236}">
                <a16:creationId xmlns:a16="http://schemas.microsoft.com/office/drawing/2014/main" id="{499B0D9E-C4E4-46EF-9FE6-463564972FF6}"/>
              </a:ext>
            </a:extLst>
          </p:cNvPr>
          <p:cNvSpPr/>
          <p:nvPr/>
        </p:nvSpPr>
        <p:spPr>
          <a:xfrm>
            <a:off x="3419872" y="325662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17</a:t>
            </a:r>
          </a:p>
        </p:txBody>
      </p:sp>
      <p:sp>
        <p:nvSpPr>
          <p:cNvPr id="28" name="Rectangle: Rounded Corners 168">
            <a:extLst>
              <a:ext uri="{FF2B5EF4-FFF2-40B4-BE49-F238E27FC236}">
                <a16:creationId xmlns:a16="http://schemas.microsoft.com/office/drawing/2014/main" id="{1231150D-3145-4F76-B57B-BC7C636068D6}"/>
              </a:ext>
            </a:extLst>
          </p:cNvPr>
          <p:cNvSpPr/>
          <p:nvPr/>
        </p:nvSpPr>
        <p:spPr>
          <a:xfrm>
            <a:off x="3419872" y="325662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16</a:t>
            </a:r>
          </a:p>
        </p:txBody>
      </p:sp>
      <p:sp>
        <p:nvSpPr>
          <p:cNvPr id="29" name="Rectangle: Rounded Corners 169">
            <a:extLst>
              <a:ext uri="{FF2B5EF4-FFF2-40B4-BE49-F238E27FC236}">
                <a16:creationId xmlns:a16="http://schemas.microsoft.com/office/drawing/2014/main" id="{0B91E6A0-8D6E-49C5-B10B-BB1CF37B81AD}"/>
              </a:ext>
            </a:extLst>
          </p:cNvPr>
          <p:cNvSpPr/>
          <p:nvPr/>
        </p:nvSpPr>
        <p:spPr>
          <a:xfrm>
            <a:off x="3419872" y="325662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15</a:t>
            </a:r>
          </a:p>
        </p:txBody>
      </p:sp>
      <p:sp>
        <p:nvSpPr>
          <p:cNvPr id="30" name="Rectangle: Rounded Corners 170">
            <a:extLst>
              <a:ext uri="{FF2B5EF4-FFF2-40B4-BE49-F238E27FC236}">
                <a16:creationId xmlns:a16="http://schemas.microsoft.com/office/drawing/2014/main" id="{38026127-711B-435B-94DE-DB6E149DC71C}"/>
              </a:ext>
            </a:extLst>
          </p:cNvPr>
          <p:cNvSpPr/>
          <p:nvPr/>
        </p:nvSpPr>
        <p:spPr>
          <a:xfrm>
            <a:off x="3419872" y="325662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14</a:t>
            </a:r>
          </a:p>
        </p:txBody>
      </p:sp>
      <p:sp>
        <p:nvSpPr>
          <p:cNvPr id="31" name="Rectangle: Rounded Corners 171">
            <a:extLst>
              <a:ext uri="{FF2B5EF4-FFF2-40B4-BE49-F238E27FC236}">
                <a16:creationId xmlns:a16="http://schemas.microsoft.com/office/drawing/2014/main" id="{C14C8319-0B3A-487C-9EE4-F983C356254E}"/>
              </a:ext>
            </a:extLst>
          </p:cNvPr>
          <p:cNvSpPr/>
          <p:nvPr/>
        </p:nvSpPr>
        <p:spPr>
          <a:xfrm>
            <a:off x="3419872" y="325662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13</a:t>
            </a:r>
          </a:p>
        </p:txBody>
      </p:sp>
      <p:sp>
        <p:nvSpPr>
          <p:cNvPr id="32" name="Rectangle: Rounded Corners 172">
            <a:extLst>
              <a:ext uri="{FF2B5EF4-FFF2-40B4-BE49-F238E27FC236}">
                <a16:creationId xmlns:a16="http://schemas.microsoft.com/office/drawing/2014/main" id="{E9E2E2C0-B1DF-479D-9546-086E854B4CDE}"/>
              </a:ext>
            </a:extLst>
          </p:cNvPr>
          <p:cNvSpPr/>
          <p:nvPr/>
        </p:nvSpPr>
        <p:spPr>
          <a:xfrm>
            <a:off x="3419872" y="325662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12</a:t>
            </a:r>
          </a:p>
        </p:txBody>
      </p:sp>
      <p:sp>
        <p:nvSpPr>
          <p:cNvPr id="33" name="Rectangle: Rounded Corners 173">
            <a:extLst>
              <a:ext uri="{FF2B5EF4-FFF2-40B4-BE49-F238E27FC236}">
                <a16:creationId xmlns:a16="http://schemas.microsoft.com/office/drawing/2014/main" id="{9C4BF873-A821-4628-97A8-D059937CAAF3}"/>
              </a:ext>
            </a:extLst>
          </p:cNvPr>
          <p:cNvSpPr/>
          <p:nvPr/>
        </p:nvSpPr>
        <p:spPr>
          <a:xfrm>
            <a:off x="3419872" y="325662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11</a:t>
            </a:r>
          </a:p>
        </p:txBody>
      </p:sp>
      <p:sp>
        <p:nvSpPr>
          <p:cNvPr id="34" name="Rectangle: Rounded Corners 174">
            <a:extLst>
              <a:ext uri="{FF2B5EF4-FFF2-40B4-BE49-F238E27FC236}">
                <a16:creationId xmlns:a16="http://schemas.microsoft.com/office/drawing/2014/main" id="{52691D40-8C0E-4667-A610-1C54EA7D9EE2}"/>
              </a:ext>
            </a:extLst>
          </p:cNvPr>
          <p:cNvSpPr/>
          <p:nvPr/>
        </p:nvSpPr>
        <p:spPr>
          <a:xfrm>
            <a:off x="3419872" y="325662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10</a:t>
            </a:r>
          </a:p>
        </p:txBody>
      </p:sp>
      <p:sp>
        <p:nvSpPr>
          <p:cNvPr id="35" name="Rectangle: Rounded Corners 175">
            <a:extLst>
              <a:ext uri="{FF2B5EF4-FFF2-40B4-BE49-F238E27FC236}">
                <a16:creationId xmlns:a16="http://schemas.microsoft.com/office/drawing/2014/main" id="{93E9F58F-BEA1-46C8-883A-2E2D092369EB}"/>
              </a:ext>
            </a:extLst>
          </p:cNvPr>
          <p:cNvSpPr/>
          <p:nvPr/>
        </p:nvSpPr>
        <p:spPr>
          <a:xfrm>
            <a:off x="3419872" y="325662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09</a:t>
            </a:r>
          </a:p>
        </p:txBody>
      </p:sp>
      <p:sp>
        <p:nvSpPr>
          <p:cNvPr id="36" name="Rectangle: Rounded Corners 176">
            <a:extLst>
              <a:ext uri="{FF2B5EF4-FFF2-40B4-BE49-F238E27FC236}">
                <a16:creationId xmlns:a16="http://schemas.microsoft.com/office/drawing/2014/main" id="{23D056EC-DD40-48B3-8FE2-2B7113C71C14}"/>
              </a:ext>
            </a:extLst>
          </p:cNvPr>
          <p:cNvSpPr/>
          <p:nvPr/>
        </p:nvSpPr>
        <p:spPr>
          <a:xfrm>
            <a:off x="3419872" y="325662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08</a:t>
            </a:r>
          </a:p>
        </p:txBody>
      </p:sp>
      <p:sp>
        <p:nvSpPr>
          <p:cNvPr id="37" name="Rectangle: Rounded Corners 177">
            <a:extLst>
              <a:ext uri="{FF2B5EF4-FFF2-40B4-BE49-F238E27FC236}">
                <a16:creationId xmlns:a16="http://schemas.microsoft.com/office/drawing/2014/main" id="{90370E08-2678-4A2F-B297-15FB23DDD29B}"/>
              </a:ext>
            </a:extLst>
          </p:cNvPr>
          <p:cNvSpPr/>
          <p:nvPr/>
        </p:nvSpPr>
        <p:spPr>
          <a:xfrm>
            <a:off x="3419872" y="325662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07</a:t>
            </a:r>
          </a:p>
        </p:txBody>
      </p:sp>
      <p:sp>
        <p:nvSpPr>
          <p:cNvPr id="38" name="Rectangle: Rounded Corners 178">
            <a:extLst>
              <a:ext uri="{FF2B5EF4-FFF2-40B4-BE49-F238E27FC236}">
                <a16:creationId xmlns:a16="http://schemas.microsoft.com/office/drawing/2014/main" id="{68B8FE45-45C7-4981-AAA5-E349D81F3027}"/>
              </a:ext>
            </a:extLst>
          </p:cNvPr>
          <p:cNvSpPr/>
          <p:nvPr/>
        </p:nvSpPr>
        <p:spPr>
          <a:xfrm>
            <a:off x="3419872" y="325662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06</a:t>
            </a:r>
          </a:p>
        </p:txBody>
      </p:sp>
      <p:sp>
        <p:nvSpPr>
          <p:cNvPr id="39" name="Rectangle: Rounded Corners 179">
            <a:extLst>
              <a:ext uri="{FF2B5EF4-FFF2-40B4-BE49-F238E27FC236}">
                <a16:creationId xmlns:a16="http://schemas.microsoft.com/office/drawing/2014/main" id="{3F153729-FDBD-4EB4-AE34-FE8FDA2B9D22}"/>
              </a:ext>
            </a:extLst>
          </p:cNvPr>
          <p:cNvSpPr/>
          <p:nvPr/>
        </p:nvSpPr>
        <p:spPr>
          <a:xfrm>
            <a:off x="3419872" y="325662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05</a:t>
            </a:r>
          </a:p>
        </p:txBody>
      </p:sp>
      <p:sp>
        <p:nvSpPr>
          <p:cNvPr id="40" name="Rectangle: Rounded Corners 180">
            <a:extLst>
              <a:ext uri="{FF2B5EF4-FFF2-40B4-BE49-F238E27FC236}">
                <a16:creationId xmlns:a16="http://schemas.microsoft.com/office/drawing/2014/main" id="{C504947B-95BA-4E4E-806B-E6908ED53E70}"/>
              </a:ext>
            </a:extLst>
          </p:cNvPr>
          <p:cNvSpPr/>
          <p:nvPr/>
        </p:nvSpPr>
        <p:spPr>
          <a:xfrm>
            <a:off x="3419872" y="325662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04</a:t>
            </a:r>
          </a:p>
        </p:txBody>
      </p:sp>
      <p:sp>
        <p:nvSpPr>
          <p:cNvPr id="41" name="Rectangle: Rounded Corners 181">
            <a:extLst>
              <a:ext uri="{FF2B5EF4-FFF2-40B4-BE49-F238E27FC236}">
                <a16:creationId xmlns:a16="http://schemas.microsoft.com/office/drawing/2014/main" id="{FA2AE9AA-DF6C-4198-8070-BE28C33BC93B}"/>
              </a:ext>
            </a:extLst>
          </p:cNvPr>
          <p:cNvSpPr/>
          <p:nvPr/>
        </p:nvSpPr>
        <p:spPr>
          <a:xfrm>
            <a:off x="3419872" y="3256620"/>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03</a:t>
            </a:r>
          </a:p>
        </p:txBody>
      </p:sp>
      <p:sp>
        <p:nvSpPr>
          <p:cNvPr id="42" name="Rectangle: Rounded Corners 182">
            <a:extLst>
              <a:ext uri="{FF2B5EF4-FFF2-40B4-BE49-F238E27FC236}">
                <a16:creationId xmlns:a16="http://schemas.microsoft.com/office/drawing/2014/main" id="{5574E918-FCCF-4F5A-8338-F0195D48D322}"/>
              </a:ext>
            </a:extLst>
          </p:cNvPr>
          <p:cNvSpPr/>
          <p:nvPr/>
        </p:nvSpPr>
        <p:spPr>
          <a:xfrm>
            <a:off x="3419872" y="3256620"/>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02</a:t>
            </a:r>
          </a:p>
        </p:txBody>
      </p:sp>
      <p:sp>
        <p:nvSpPr>
          <p:cNvPr id="43" name="Rectangle: Rounded Corners 183">
            <a:extLst>
              <a:ext uri="{FF2B5EF4-FFF2-40B4-BE49-F238E27FC236}">
                <a16:creationId xmlns:a16="http://schemas.microsoft.com/office/drawing/2014/main" id="{84498586-260B-44AC-9119-279CD8106F7A}"/>
              </a:ext>
            </a:extLst>
          </p:cNvPr>
          <p:cNvSpPr/>
          <p:nvPr/>
        </p:nvSpPr>
        <p:spPr>
          <a:xfrm>
            <a:off x="3419872" y="3256620"/>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01</a:t>
            </a:r>
          </a:p>
        </p:txBody>
      </p:sp>
      <p:sp>
        <p:nvSpPr>
          <p:cNvPr id="44" name="Rectangle: Rounded Corners 184">
            <a:extLst>
              <a:ext uri="{FF2B5EF4-FFF2-40B4-BE49-F238E27FC236}">
                <a16:creationId xmlns:a16="http://schemas.microsoft.com/office/drawing/2014/main" id="{07059D34-D489-4C48-9C01-029A2E8240D4}"/>
              </a:ext>
            </a:extLst>
          </p:cNvPr>
          <p:cNvSpPr/>
          <p:nvPr/>
        </p:nvSpPr>
        <p:spPr>
          <a:xfrm>
            <a:off x="3419872" y="3256620"/>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00</a:t>
            </a:r>
          </a:p>
        </p:txBody>
      </p:sp>
      <p:sp>
        <p:nvSpPr>
          <p:cNvPr id="45" name="Rectangle: Rounded Corners 186">
            <a:extLst>
              <a:ext uri="{FF2B5EF4-FFF2-40B4-BE49-F238E27FC236}">
                <a16:creationId xmlns:a16="http://schemas.microsoft.com/office/drawing/2014/main" id="{09BD8570-F3EE-4550-91DC-3636FF64E440}"/>
              </a:ext>
            </a:extLst>
          </p:cNvPr>
          <p:cNvSpPr/>
          <p:nvPr/>
        </p:nvSpPr>
        <p:spPr>
          <a:xfrm>
            <a:off x="3419872" y="3256620"/>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HẾT GIỜ</a:t>
            </a:r>
          </a:p>
        </p:txBody>
      </p:sp>
    </p:spTree>
    <p:extLst>
      <p:ext uri="{BB962C8B-B14F-4D97-AF65-F5344CB8AC3E}">
        <p14:creationId xmlns:p14="http://schemas.microsoft.com/office/powerpoint/2010/main" val="151317603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999"/>
                                          </p:stCondLst>
                                        </p:cTn>
                                        <p:tgtEl>
                                          <p:spTgt spid="11"/>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grpId="0" nodeType="afterEffect">
                                  <p:stCondLst>
                                    <p:cond delay="0"/>
                                  </p:stCondLst>
                                  <p:childTnLst>
                                    <p:set>
                                      <p:cBhvr>
                                        <p:cTn id="9" dur="1" fill="hold">
                                          <p:stCondLst>
                                            <p:cond delay="999"/>
                                          </p:stCondLst>
                                        </p:cTn>
                                        <p:tgtEl>
                                          <p:spTgt spid="12"/>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grpId="0" nodeType="afterEffect">
                                  <p:stCondLst>
                                    <p:cond delay="0"/>
                                  </p:stCondLst>
                                  <p:childTnLst>
                                    <p:set>
                                      <p:cBhvr>
                                        <p:cTn id="12" dur="1" fill="hold">
                                          <p:stCondLst>
                                            <p:cond delay="999"/>
                                          </p:stCondLst>
                                        </p:cTn>
                                        <p:tgtEl>
                                          <p:spTgt spid="13"/>
                                        </p:tgtEl>
                                        <p:attrNameLst>
                                          <p:attrName>style.visibility</p:attrName>
                                        </p:attrNameLst>
                                      </p:cBhvr>
                                      <p:to>
                                        <p:strVal val="visible"/>
                                      </p:to>
                                    </p:set>
                                  </p:childTnLst>
                                </p:cTn>
                              </p:par>
                            </p:childTnLst>
                          </p:cTn>
                        </p:par>
                        <p:par>
                          <p:cTn id="13" fill="hold">
                            <p:stCondLst>
                              <p:cond delay="5000"/>
                            </p:stCondLst>
                            <p:childTnLst>
                              <p:par>
                                <p:cTn id="14" presetID="1" presetClass="entr" presetSubtype="0" fill="hold" grpId="0" nodeType="afterEffect">
                                  <p:stCondLst>
                                    <p:cond delay="0"/>
                                  </p:stCondLst>
                                  <p:childTnLst>
                                    <p:set>
                                      <p:cBhvr>
                                        <p:cTn id="15" dur="1" fill="hold">
                                          <p:stCondLst>
                                            <p:cond delay="999"/>
                                          </p:stCondLst>
                                        </p:cTn>
                                        <p:tgtEl>
                                          <p:spTgt spid="14"/>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0"/>
                                  </p:stCondLst>
                                  <p:childTnLst>
                                    <p:set>
                                      <p:cBhvr>
                                        <p:cTn id="18" dur="1" fill="hold">
                                          <p:stCondLst>
                                            <p:cond delay="999"/>
                                          </p:stCondLst>
                                        </p:cTn>
                                        <p:tgtEl>
                                          <p:spTgt spid="16"/>
                                        </p:tgtEl>
                                        <p:attrNameLst>
                                          <p:attrName>style.visibility</p:attrName>
                                        </p:attrNameLst>
                                      </p:cBhvr>
                                      <p:to>
                                        <p:strVal val="visible"/>
                                      </p:to>
                                    </p:set>
                                  </p:childTnLst>
                                </p:cTn>
                              </p:par>
                            </p:childTnLst>
                          </p:cTn>
                        </p:par>
                        <p:par>
                          <p:cTn id="19" fill="hold">
                            <p:stCondLst>
                              <p:cond delay="7000"/>
                            </p:stCondLst>
                            <p:childTnLst>
                              <p:par>
                                <p:cTn id="20" presetID="1" presetClass="entr" presetSubtype="0" fill="hold" grpId="0" nodeType="afterEffect">
                                  <p:stCondLst>
                                    <p:cond delay="0"/>
                                  </p:stCondLst>
                                  <p:childTnLst>
                                    <p:set>
                                      <p:cBhvr>
                                        <p:cTn id="21" dur="1" fill="hold">
                                          <p:stCondLst>
                                            <p:cond delay="999"/>
                                          </p:stCondLst>
                                        </p:cTn>
                                        <p:tgtEl>
                                          <p:spTgt spid="19"/>
                                        </p:tgtEl>
                                        <p:attrNameLst>
                                          <p:attrName>style.visibility</p:attrName>
                                        </p:attrNameLst>
                                      </p:cBhvr>
                                      <p:to>
                                        <p:strVal val="visible"/>
                                      </p:to>
                                    </p:set>
                                  </p:childTnLst>
                                </p:cTn>
                              </p:par>
                            </p:childTnLst>
                          </p:cTn>
                        </p:par>
                        <p:par>
                          <p:cTn id="22" fill="hold">
                            <p:stCondLst>
                              <p:cond delay="8000"/>
                            </p:stCondLst>
                            <p:childTnLst>
                              <p:par>
                                <p:cTn id="23" presetID="1" presetClass="entr" presetSubtype="0" fill="hold" grpId="0" nodeType="afterEffect">
                                  <p:stCondLst>
                                    <p:cond delay="0"/>
                                  </p:stCondLst>
                                  <p:childTnLst>
                                    <p:set>
                                      <p:cBhvr>
                                        <p:cTn id="24" dur="1" fill="hold">
                                          <p:stCondLst>
                                            <p:cond delay="999"/>
                                          </p:stCondLst>
                                        </p:cTn>
                                        <p:tgtEl>
                                          <p:spTgt spid="20"/>
                                        </p:tgtEl>
                                        <p:attrNameLst>
                                          <p:attrName>style.visibility</p:attrName>
                                        </p:attrNameLst>
                                      </p:cBhvr>
                                      <p:to>
                                        <p:strVal val="visible"/>
                                      </p:to>
                                    </p:set>
                                  </p:childTnLst>
                                </p:cTn>
                              </p:par>
                            </p:childTnLst>
                          </p:cTn>
                        </p:par>
                        <p:par>
                          <p:cTn id="25" fill="hold">
                            <p:stCondLst>
                              <p:cond delay="9000"/>
                            </p:stCondLst>
                            <p:childTnLst>
                              <p:par>
                                <p:cTn id="26" presetID="1" presetClass="entr" presetSubtype="0" fill="hold" grpId="0" nodeType="afterEffect">
                                  <p:stCondLst>
                                    <p:cond delay="0"/>
                                  </p:stCondLst>
                                  <p:childTnLst>
                                    <p:set>
                                      <p:cBhvr>
                                        <p:cTn id="27" dur="1" fill="hold">
                                          <p:stCondLst>
                                            <p:cond delay="999"/>
                                          </p:stCondLst>
                                        </p:cTn>
                                        <p:tgtEl>
                                          <p:spTgt spid="21"/>
                                        </p:tgtEl>
                                        <p:attrNameLst>
                                          <p:attrName>style.visibility</p:attrName>
                                        </p:attrNameLst>
                                      </p:cBhvr>
                                      <p:to>
                                        <p:strVal val="visible"/>
                                      </p:to>
                                    </p:set>
                                  </p:childTnLst>
                                </p:cTn>
                              </p:par>
                            </p:childTnLst>
                          </p:cTn>
                        </p:par>
                        <p:par>
                          <p:cTn id="28" fill="hold">
                            <p:stCondLst>
                              <p:cond delay="10000"/>
                            </p:stCondLst>
                            <p:childTnLst>
                              <p:par>
                                <p:cTn id="29" presetID="1" presetClass="entr" presetSubtype="0" fill="hold" grpId="0" nodeType="afterEffect">
                                  <p:stCondLst>
                                    <p:cond delay="0"/>
                                  </p:stCondLst>
                                  <p:childTnLst>
                                    <p:set>
                                      <p:cBhvr>
                                        <p:cTn id="30" dur="1" fill="hold">
                                          <p:stCondLst>
                                            <p:cond delay="999"/>
                                          </p:stCondLst>
                                        </p:cTn>
                                        <p:tgtEl>
                                          <p:spTgt spid="22"/>
                                        </p:tgtEl>
                                        <p:attrNameLst>
                                          <p:attrName>style.visibility</p:attrName>
                                        </p:attrNameLst>
                                      </p:cBhvr>
                                      <p:to>
                                        <p:strVal val="visible"/>
                                      </p:to>
                                    </p:set>
                                  </p:childTnLst>
                                </p:cTn>
                              </p:par>
                            </p:childTnLst>
                          </p:cTn>
                        </p:par>
                        <p:par>
                          <p:cTn id="31" fill="hold">
                            <p:stCondLst>
                              <p:cond delay="11000"/>
                            </p:stCondLst>
                            <p:childTnLst>
                              <p:par>
                                <p:cTn id="32" presetID="1" presetClass="entr" presetSubtype="0" fill="hold" grpId="0" nodeType="afterEffect">
                                  <p:stCondLst>
                                    <p:cond delay="0"/>
                                  </p:stCondLst>
                                  <p:childTnLst>
                                    <p:set>
                                      <p:cBhvr>
                                        <p:cTn id="33" dur="1" fill="hold">
                                          <p:stCondLst>
                                            <p:cond delay="999"/>
                                          </p:stCondLst>
                                        </p:cTn>
                                        <p:tgtEl>
                                          <p:spTgt spid="23"/>
                                        </p:tgtEl>
                                        <p:attrNameLst>
                                          <p:attrName>style.visibility</p:attrName>
                                        </p:attrNameLst>
                                      </p:cBhvr>
                                      <p:to>
                                        <p:strVal val="visible"/>
                                      </p:to>
                                    </p:set>
                                  </p:childTnLst>
                                </p:cTn>
                              </p:par>
                            </p:childTnLst>
                          </p:cTn>
                        </p:par>
                        <p:par>
                          <p:cTn id="34" fill="hold">
                            <p:stCondLst>
                              <p:cond delay="12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cTn>
                              </p:par>
                            </p:childTnLst>
                          </p:cTn>
                        </p:par>
                        <p:par>
                          <p:cTn id="37" fill="hold">
                            <p:stCondLst>
                              <p:cond delay="13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cTn>
                              </p:par>
                            </p:childTnLst>
                          </p:cTn>
                        </p:par>
                        <p:par>
                          <p:cTn id="40" fill="hold">
                            <p:stCondLst>
                              <p:cond delay="14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cTn>
                              </p:par>
                            </p:childTnLst>
                          </p:cTn>
                        </p:par>
                        <p:par>
                          <p:cTn id="43" fill="hold">
                            <p:stCondLst>
                              <p:cond delay="15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cTn>
                              </p:par>
                            </p:childTnLst>
                          </p:cTn>
                        </p:par>
                        <p:par>
                          <p:cTn id="46" fill="hold">
                            <p:stCondLst>
                              <p:cond delay="16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cTn>
                              </p:par>
                            </p:childTnLst>
                          </p:cTn>
                        </p:par>
                        <p:par>
                          <p:cTn id="49" fill="hold">
                            <p:stCondLst>
                              <p:cond delay="17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cTn>
                              </p:par>
                            </p:childTnLst>
                          </p:cTn>
                        </p:par>
                        <p:par>
                          <p:cTn id="52" fill="hold">
                            <p:stCondLst>
                              <p:cond delay="18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cTn>
                              </p:par>
                            </p:childTnLst>
                          </p:cTn>
                        </p:par>
                        <p:par>
                          <p:cTn id="55" fill="hold">
                            <p:stCondLst>
                              <p:cond delay="19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cTn>
                              </p:par>
                            </p:childTnLst>
                          </p:cTn>
                        </p:par>
                        <p:par>
                          <p:cTn id="58" fill="hold">
                            <p:stCondLst>
                              <p:cond delay="20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cTn>
                              </p:par>
                            </p:childTnLst>
                          </p:cTn>
                        </p:par>
                        <p:par>
                          <p:cTn id="61" fill="hold">
                            <p:stCondLst>
                              <p:cond delay="21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cTn>
                              </p:par>
                            </p:childTnLst>
                          </p:cTn>
                        </p:par>
                        <p:par>
                          <p:cTn id="64" fill="hold">
                            <p:stCondLst>
                              <p:cond delay="22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cTn>
                              </p:par>
                            </p:childTnLst>
                          </p:cTn>
                        </p:par>
                        <p:par>
                          <p:cTn id="67" fill="hold">
                            <p:stCondLst>
                              <p:cond delay="23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cTn>
                              </p:par>
                            </p:childTnLst>
                          </p:cTn>
                        </p:par>
                        <p:par>
                          <p:cTn id="70" fill="hold">
                            <p:stCondLst>
                              <p:cond delay="24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cTn>
                              </p:par>
                            </p:childTnLst>
                          </p:cTn>
                        </p:par>
                        <p:par>
                          <p:cTn id="73" fill="hold">
                            <p:stCondLst>
                              <p:cond delay="25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cTn>
                              </p:par>
                            </p:childTnLst>
                          </p:cTn>
                        </p:par>
                        <p:par>
                          <p:cTn id="76" fill="hold">
                            <p:stCondLst>
                              <p:cond delay="26000"/>
                            </p:stCondLst>
                            <p:childTnLst>
                              <p:par>
                                <p:cTn id="77" presetID="1" presetClass="entr" presetSubtype="0" fill="hold" grpId="0" nodeType="afterEffect">
                                  <p:stCondLst>
                                    <p:cond delay="0"/>
                                  </p:stCondLst>
                                  <p:childTnLst>
                                    <p:set>
                                      <p:cBhvr>
                                        <p:cTn id="78" dur="1" fill="hold">
                                          <p:stCondLst>
                                            <p:cond delay="999"/>
                                          </p:stCondLst>
                                        </p:cTn>
                                        <p:tgtEl>
                                          <p:spTgt spid="38"/>
                                        </p:tgtEl>
                                        <p:attrNameLst>
                                          <p:attrName>style.visibility</p:attrName>
                                        </p:attrNameLst>
                                      </p:cBhvr>
                                      <p:to>
                                        <p:strVal val="visible"/>
                                      </p:to>
                                    </p:set>
                                  </p:childTnLst>
                                </p:cTn>
                              </p:par>
                            </p:childTnLst>
                          </p:cTn>
                        </p:par>
                        <p:par>
                          <p:cTn id="79" fill="hold">
                            <p:stCondLst>
                              <p:cond delay="27000"/>
                            </p:stCondLst>
                            <p:childTnLst>
                              <p:par>
                                <p:cTn id="80" presetID="1" presetClass="entr" presetSubtype="0" fill="hold" grpId="0" nodeType="afterEffect">
                                  <p:stCondLst>
                                    <p:cond delay="0"/>
                                  </p:stCondLst>
                                  <p:childTnLst>
                                    <p:set>
                                      <p:cBhvr>
                                        <p:cTn id="81" dur="1" fill="hold">
                                          <p:stCondLst>
                                            <p:cond delay="999"/>
                                          </p:stCondLst>
                                        </p:cTn>
                                        <p:tgtEl>
                                          <p:spTgt spid="39"/>
                                        </p:tgtEl>
                                        <p:attrNameLst>
                                          <p:attrName>style.visibility</p:attrName>
                                        </p:attrNameLst>
                                      </p:cBhvr>
                                      <p:to>
                                        <p:strVal val="visible"/>
                                      </p:to>
                                    </p:set>
                                  </p:childTnLst>
                                </p:cTn>
                              </p:par>
                            </p:childTnLst>
                          </p:cTn>
                        </p:par>
                        <p:par>
                          <p:cTn id="82" fill="hold">
                            <p:stCondLst>
                              <p:cond delay="28000"/>
                            </p:stCondLst>
                            <p:childTnLst>
                              <p:par>
                                <p:cTn id="83" presetID="1" presetClass="entr" presetSubtype="0" fill="hold" grpId="0" nodeType="afterEffect">
                                  <p:stCondLst>
                                    <p:cond delay="0"/>
                                  </p:stCondLst>
                                  <p:childTnLst>
                                    <p:set>
                                      <p:cBhvr>
                                        <p:cTn id="84" dur="1" fill="hold">
                                          <p:stCondLst>
                                            <p:cond delay="999"/>
                                          </p:stCondLst>
                                        </p:cTn>
                                        <p:tgtEl>
                                          <p:spTgt spid="40"/>
                                        </p:tgtEl>
                                        <p:attrNameLst>
                                          <p:attrName>style.visibility</p:attrName>
                                        </p:attrNameLst>
                                      </p:cBhvr>
                                      <p:to>
                                        <p:strVal val="visible"/>
                                      </p:to>
                                    </p:set>
                                  </p:childTnLst>
                                </p:cTn>
                              </p:par>
                            </p:childTnLst>
                          </p:cTn>
                        </p:par>
                        <p:par>
                          <p:cTn id="85" fill="hold">
                            <p:stCondLst>
                              <p:cond delay="29000"/>
                            </p:stCondLst>
                            <p:childTnLst>
                              <p:par>
                                <p:cTn id="86" presetID="1" presetClass="entr" presetSubtype="0" fill="hold" grpId="0" nodeType="afterEffect">
                                  <p:stCondLst>
                                    <p:cond delay="0"/>
                                  </p:stCondLst>
                                  <p:childTnLst>
                                    <p:set>
                                      <p:cBhvr>
                                        <p:cTn id="87" dur="1" fill="hold">
                                          <p:stCondLst>
                                            <p:cond delay="999"/>
                                          </p:stCondLst>
                                        </p:cTn>
                                        <p:tgtEl>
                                          <p:spTgt spid="41"/>
                                        </p:tgtEl>
                                        <p:attrNameLst>
                                          <p:attrName>style.visibility</p:attrName>
                                        </p:attrNameLst>
                                      </p:cBhvr>
                                      <p:to>
                                        <p:strVal val="visible"/>
                                      </p:to>
                                    </p:set>
                                  </p:childTnLst>
                                </p:cTn>
                              </p:par>
                            </p:childTnLst>
                          </p:cTn>
                        </p:par>
                        <p:par>
                          <p:cTn id="88" fill="hold">
                            <p:stCondLst>
                              <p:cond delay="30000"/>
                            </p:stCondLst>
                            <p:childTnLst>
                              <p:par>
                                <p:cTn id="89" presetID="1" presetClass="entr" presetSubtype="0" fill="hold" grpId="0" nodeType="afterEffect">
                                  <p:stCondLst>
                                    <p:cond delay="0"/>
                                  </p:stCondLst>
                                  <p:childTnLst>
                                    <p:set>
                                      <p:cBhvr>
                                        <p:cTn id="90" dur="1" fill="hold">
                                          <p:stCondLst>
                                            <p:cond delay="999"/>
                                          </p:stCondLst>
                                        </p:cTn>
                                        <p:tgtEl>
                                          <p:spTgt spid="42"/>
                                        </p:tgtEl>
                                        <p:attrNameLst>
                                          <p:attrName>style.visibility</p:attrName>
                                        </p:attrNameLst>
                                      </p:cBhvr>
                                      <p:to>
                                        <p:strVal val="visible"/>
                                      </p:to>
                                    </p:set>
                                  </p:childTnLst>
                                </p:cTn>
                              </p:par>
                            </p:childTnLst>
                          </p:cTn>
                        </p:par>
                        <p:par>
                          <p:cTn id="91" fill="hold">
                            <p:stCondLst>
                              <p:cond delay="31000"/>
                            </p:stCondLst>
                            <p:childTnLst>
                              <p:par>
                                <p:cTn id="92" presetID="1" presetClass="entr" presetSubtype="0" fill="hold" grpId="0" nodeType="afterEffect">
                                  <p:stCondLst>
                                    <p:cond delay="0"/>
                                  </p:stCondLst>
                                  <p:childTnLst>
                                    <p:set>
                                      <p:cBhvr>
                                        <p:cTn id="93" dur="1" fill="hold">
                                          <p:stCondLst>
                                            <p:cond delay="999"/>
                                          </p:stCondLst>
                                        </p:cTn>
                                        <p:tgtEl>
                                          <p:spTgt spid="43"/>
                                        </p:tgtEl>
                                        <p:attrNameLst>
                                          <p:attrName>style.visibility</p:attrName>
                                        </p:attrNameLst>
                                      </p:cBhvr>
                                      <p:to>
                                        <p:strVal val="visible"/>
                                      </p:to>
                                    </p:set>
                                  </p:childTnLst>
                                </p:cTn>
                              </p:par>
                            </p:childTnLst>
                          </p:cTn>
                        </p:par>
                        <p:par>
                          <p:cTn id="94" fill="hold">
                            <p:stCondLst>
                              <p:cond delay="32000"/>
                            </p:stCondLst>
                            <p:childTnLst>
                              <p:par>
                                <p:cTn id="95" presetID="1" presetClass="entr" presetSubtype="0" fill="hold" grpId="0" nodeType="afterEffect">
                                  <p:stCondLst>
                                    <p:cond delay="0"/>
                                  </p:stCondLst>
                                  <p:childTnLst>
                                    <p:set>
                                      <p:cBhvr>
                                        <p:cTn id="96" dur="1" fill="hold">
                                          <p:stCondLst>
                                            <p:cond delay="999"/>
                                          </p:stCondLst>
                                        </p:cTn>
                                        <p:tgtEl>
                                          <p:spTgt spid="44"/>
                                        </p:tgtEl>
                                        <p:attrNameLst>
                                          <p:attrName>style.visibility</p:attrName>
                                        </p:attrNameLst>
                                      </p:cBhvr>
                                      <p:to>
                                        <p:strVal val="visible"/>
                                      </p:to>
                                    </p:set>
                                  </p:childTnLst>
                                </p:cTn>
                              </p:par>
                            </p:childTnLst>
                          </p:cTn>
                        </p:par>
                        <p:par>
                          <p:cTn id="97" fill="hold">
                            <p:stCondLst>
                              <p:cond delay="33000"/>
                            </p:stCondLst>
                            <p:childTnLst>
                              <p:par>
                                <p:cTn id="98" presetID="1" presetClass="entr" presetSubtype="0" fill="hold" grpId="0" nodeType="afterEffect">
                                  <p:stCondLst>
                                    <p:cond delay="0"/>
                                  </p:stCondLst>
                                  <p:childTnLst>
                                    <p:set>
                                      <p:cBhvr>
                                        <p:cTn id="99" dur="1" fill="hold">
                                          <p:stCondLst>
                                            <p:cond delay="999"/>
                                          </p:stCondLst>
                                        </p:cTn>
                                        <p:tgtEl>
                                          <p:spTgt spid="45"/>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2" name="alarm clock.wav"/>
                                        </p:tgtEl>
                                      </p:cMediaNode>
                                    </p:audio>
                                  </p:subTnLst>
                                </p:cTn>
                              </p:par>
                              <p:par>
                                <p:cTn id="100" presetID="10" presetClass="exit" presetSubtype="0" fill="hold" grpId="1" nodeType="withEffect">
                                  <p:stCondLst>
                                    <p:cond delay="0"/>
                                  </p:stCondLst>
                                  <p:childTnLst>
                                    <p:animEffect transition="out" filter="fade">
                                      <p:cBhvr>
                                        <p:cTn id="101" dur="500"/>
                                        <p:tgtEl>
                                          <p:spTgt spid="45"/>
                                        </p:tgtEl>
                                      </p:cBhvr>
                                    </p:animEffect>
                                    <p:set>
                                      <p:cBhvr>
                                        <p:cTn id="102" dur="1" fill="hold">
                                          <p:stCondLst>
                                            <p:cond delay="499"/>
                                          </p:stCondLst>
                                        </p:cTn>
                                        <p:tgtEl>
                                          <p:spTgt spid="45"/>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10"/>
                                        </p:tgtEl>
                                      </p:cBhvr>
                                    </p:animEffect>
                                    <p:set>
                                      <p:cBhvr>
                                        <p:cTn id="105" dur="1" fill="hold">
                                          <p:stCondLst>
                                            <p:cond delay="499"/>
                                          </p:stCondLst>
                                        </p:cTn>
                                        <p:tgtEl>
                                          <p:spTgt spid="10"/>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11"/>
                                        </p:tgtEl>
                                      </p:cBhvr>
                                    </p:animEffect>
                                    <p:set>
                                      <p:cBhvr>
                                        <p:cTn id="108" dur="1" fill="hold">
                                          <p:stCondLst>
                                            <p:cond delay="499"/>
                                          </p:stCondLst>
                                        </p:cTn>
                                        <p:tgtEl>
                                          <p:spTgt spid="11"/>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12"/>
                                        </p:tgtEl>
                                      </p:cBhvr>
                                    </p:animEffect>
                                    <p:set>
                                      <p:cBhvr>
                                        <p:cTn id="111" dur="1" fill="hold">
                                          <p:stCondLst>
                                            <p:cond delay="499"/>
                                          </p:stCondLst>
                                        </p:cTn>
                                        <p:tgtEl>
                                          <p:spTgt spid="12"/>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13"/>
                                        </p:tgtEl>
                                      </p:cBhvr>
                                    </p:animEffect>
                                    <p:set>
                                      <p:cBhvr>
                                        <p:cTn id="114" dur="1" fill="hold">
                                          <p:stCondLst>
                                            <p:cond delay="499"/>
                                          </p:stCondLst>
                                        </p:cTn>
                                        <p:tgtEl>
                                          <p:spTgt spid="13"/>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14"/>
                                        </p:tgtEl>
                                      </p:cBhvr>
                                    </p:animEffect>
                                    <p:set>
                                      <p:cBhvr>
                                        <p:cTn id="117" dur="1" fill="hold">
                                          <p:stCondLst>
                                            <p:cond delay="499"/>
                                          </p:stCondLst>
                                        </p:cTn>
                                        <p:tgtEl>
                                          <p:spTgt spid="14"/>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16"/>
                                        </p:tgtEl>
                                      </p:cBhvr>
                                    </p:animEffect>
                                    <p:set>
                                      <p:cBhvr>
                                        <p:cTn id="120" dur="1" fill="hold">
                                          <p:stCondLst>
                                            <p:cond delay="499"/>
                                          </p:stCondLst>
                                        </p:cTn>
                                        <p:tgtEl>
                                          <p:spTgt spid="16"/>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19"/>
                                        </p:tgtEl>
                                      </p:cBhvr>
                                    </p:animEffect>
                                    <p:set>
                                      <p:cBhvr>
                                        <p:cTn id="123" dur="1" fill="hold">
                                          <p:stCondLst>
                                            <p:cond delay="499"/>
                                          </p:stCondLst>
                                        </p:cTn>
                                        <p:tgtEl>
                                          <p:spTgt spid="19"/>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20"/>
                                        </p:tgtEl>
                                      </p:cBhvr>
                                    </p:animEffect>
                                    <p:set>
                                      <p:cBhvr>
                                        <p:cTn id="126" dur="1" fill="hold">
                                          <p:stCondLst>
                                            <p:cond delay="499"/>
                                          </p:stCondLst>
                                        </p:cTn>
                                        <p:tgtEl>
                                          <p:spTgt spid="20"/>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21"/>
                                        </p:tgtEl>
                                      </p:cBhvr>
                                    </p:animEffect>
                                    <p:set>
                                      <p:cBhvr>
                                        <p:cTn id="129" dur="1" fill="hold">
                                          <p:stCondLst>
                                            <p:cond delay="499"/>
                                          </p:stCondLst>
                                        </p:cTn>
                                        <p:tgtEl>
                                          <p:spTgt spid="21"/>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22"/>
                                        </p:tgtEl>
                                      </p:cBhvr>
                                    </p:animEffect>
                                    <p:set>
                                      <p:cBhvr>
                                        <p:cTn id="132" dur="1" fill="hold">
                                          <p:stCondLst>
                                            <p:cond delay="499"/>
                                          </p:stCondLst>
                                        </p:cTn>
                                        <p:tgtEl>
                                          <p:spTgt spid="22"/>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23"/>
                                        </p:tgtEl>
                                      </p:cBhvr>
                                    </p:animEffect>
                                    <p:set>
                                      <p:cBhvr>
                                        <p:cTn id="135" dur="1" fill="hold">
                                          <p:stCondLst>
                                            <p:cond delay="499"/>
                                          </p:stCondLst>
                                        </p:cTn>
                                        <p:tgtEl>
                                          <p:spTgt spid="23"/>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24"/>
                                        </p:tgtEl>
                                      </p:cBhvr>
                                    </p:animEffect>
                                    <p:set>
                                      <p:cBhvr>
                                        <p:cTn id="138" dur="1" fill="hold">
                                          <p:stCondLst>
                                            <p:cond delay="499"/>
                                          </p:stCondLst>
                                        </p:cTn>
                                        <p:tgtEl>
                                          <p:spTgt spid="24"/>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25"/>
                                        </p:tgtEl>
                                      </p:cBhvr>
                                    </p:animEffect>
                                    <p:set>
                                      <p:cBhvr>
                                        <p:cTn id="141" dur="1" fill="hold">
                                          <p:stCondLst>
                                            <p:cond delay="499"/>
                                          </p:stCondLst>
                                        </p:cTn>
                                        <p:tgtEl>
                                          <p:spTgt spid="25"/>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26"/>
                                        </p:tgtEl>
                                      </p:cBhvr>
                                    </p:animEffect>
                                    <p:set>
                                      <p:cBhvr>
                                        <p:cTn id="144" dur="1" fill="hold">
                                          <p:stCondLst>
                                            <p:cond delay="499"/>
                                          </p:stCondLst>
                                        </p:cTn>
                                        <p:tgtEl>
                                          <p:spTgt spid="26"/>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27"/>
                                        </p:tgtEl>
                                      </p:cBhvr>
                                    </p:animEffect>
                                    <p:set>
                                      <p:cBhvr>
                                        <p:cTn id="147" dur="1" fill="hold">
                                          <p:stCondLst>
                                            <p:cond delay="499"/>
                                          </p:stCondLst>
                                        </p:cTn>
                                        <p:tgtEl>
                                          <p:spTgt spid="27"/>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28"/>
                                        </p:tgtEl>
                                      </p:cBhvr>
                                    </p:animEffect>
                                    <p:set>
                                      <p:cBhvr>
                                        <p:cTn id="150" dur="1" fill="hold">
                                          <p:stCondLst>
                                            <p:cond delay="499"/>
                                          </p:stCondLst>
                                        </p:cTn>
                                        <p:tgtEl>
                                          <p:spTgt spid="28"/>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29"/>
                                        </p:tgtEl>
                                      </p:cBhvr>
                                    </p:animEffect>
                                    <p:set>
                                      <p:cBhvr>
                                        <p:cTn id="153" dur="1" fill="hold">
                                          <p:stCondLst>
                                            <p:cond delay="499"/>
                                          </p:stCondLst>
                                        </p:cTn>
                                        <p:tgtEl>
                                          <p:spTgt spid="29"/>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30"/>
                                        </p:tgtEl>
                                      </p:cBhvr>
                                    </p:animEffect>
                                    <p:set>
                                      <p:cBhvr>
                                        <p:cTn id="156" dur="1" fill="hold">
                                          <p:stCondLst>
                                            <p:cond delay="499"/>
                                          </p:stCondLst>
                                        </p:cTn>
                                        <p:tgtEl>
                                          <p:spTgt spid="30"/>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31"/>
                                        </p:tgtEl>
                                      </p:cBhvr>
                                    </p:animEffect>
                                    <p:set>
                                      <p:cBhvr>
                                        <p:cTn id="159" dur="1" fill="hold">
                                          <p:stCondLst>
                                            <p:cond delay="499"/>
                                          </p:stCondLst>
                                        </p:cTn>
                                        <p:tgtEl>
                                          <p:spTgt spid="31"/>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32"/>
                                        </p:tgtEl>
                                      </p:cBhvr>
                                    </p:animEffect>
                                    <p:set>
                                      <p:cBhvr>
                                        <p:cTn id="162" dur="1" fill="hold">
                                          <p:stCondLst>
                                            <p:cond delay="499"/>
                                          </p:stCondLst>
                                        </p:cTn>
                                        <p:tgtEl>
                                          <p:spTgt spid="32"/>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33"/>
                                        </p:tgtEl>
                                      </p:cBhvr>
                                    </p:animEffect>
                                    <p:set>
                                      <p:cBhvr>
                                        <p:cTn id="165" dur="1" fill="hold">
                                          <p:stCondLst>
                                            <p:cond delay="499"/>
                                          </p:stCondLst>
                                        </p:cTn>
                                        <p:tgtEl>
                                          <p:spTgt spid="33"/>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34"/>
                                        </p:tgtEl>
                                      </p:cBhvr>
                                    </p:animEffect>
                                    <p:set>
                                      <p:cBhvr>
                                        <p:cTn id="168" dur="1" fill="hold">
                                          <p:stCondLst>
                                            <p:cond delay="499"/>
                                          </p:stCondLst>
                                        </p:cTn>
                                        <p:tgtEl>
                                          <p:spTgt spid="34"/>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35"/>
                                        </p:tgtEl>
                                      </p:cBhvr>
                                    </p:animEffect>
                                    <p:set>
                                      <p:cBhvr>
                                        <p:cTn id="171" dur="1" fill="hold">
                                          <p:stCondLst>
                                            <p:cond delay="499"/>
                                          </p:stCondLst>
                                        </p:cTn>
                                        <p:tgtEl>
                                          <p:spTgt spid="35"/>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36"/>
                                        </p:tgtEl>
                                      </p:cBhvr>
                                    </p:animEffect>
                                    <p:set>
                                      <p:cBhvr>
                                        <p:cTn id="174" dur="1" fill="hold">
                                          <p:stCondLst>
                                            <p:cond delay="499"/>
                                          </p:stCondLst>
                                        </p:cTn>
                                        <p:tgtEl>
                                          <p:spTgt spid="36"/>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37"/>
                                        </p:tgtEl>
                                      </p:cBhvr>
                                    </p:animEffect>
                                    <p:set>
                                      <p:cBhvr>
                                        <p:cTn id="177" dur="1" fill="hold">
                                          <p:stCondLst>
                                            <p:cond delay="499"/>
                                          </p:stCondLst>
                                        </p:cTn>
                                        <p:tgtEl>
                                          <p:spTgt spid="37"/>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38"/>
                                        </p:tgtEl>
                                      </p:cBhvr>
                                    </p:animEffect>
                                    <p:set>
                                      <p:cBhvr>
                                        <p:cTn id="180" dur="1" fill="hold">
                                          <p:stCondLst>
                                            <p:cond delay="499"/>
                                          </p:stCondLst>
                                        </p:cTn>
                                        <p:tgtEl>
                                          <p:spTgt spid="38"/>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39"/>
                                        </p:tgtEl>
                                      </p:cBhvr>
                                    </p:animEffect>
                                    <p:set>
                                      <p:cBhvr>
                                        <p:cTn id="183" dur="1" fill="hold">
                                          <p:stCondLst>
                                            <p:cond delay="499"/>
                                          </p:stCondLst>
                                        </p:cTn>
                                        <p:tgtEl>
                                          <p:spTgt spid="39"/>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500"/>
                                        <p:tgtEl>
                                          <p:spTgt spid="40"/>
                                        </p:tgtEl>
                                      </p:cBhvr>
                                    </p:animEffect>
                                    <p:set>
                                      <p:cBhvr>
                                        <p:cTn id="186" dur="1" fill="hold">
                                          <p:stCondLst>
                                            <p:cond delay="499"/>
                                          </p:stCondLst>
                                        </p:cTn>
                                        <p:tgtEl>
                                          <p:spTgt spid="40"/>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500"/>
                                        <p:tgtEl>
                                          <p:spTgt spid="41"/>
                                        </p:tgtEl>
                                      </p:cBhvr>
                                    </p:animEffect>
                                    <p:set>
                                      <p:cBhvr>
                                        <p:cTn id="189" dur="1" fill="hold">
                                          <p:stCondLst>
                                            <p:cond delay="499"/>
                                          </p:stCondLst>
                                        </p:cTn>
                                        <p:tgtEl>
                                          <p:spTgt spid="41"/>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500"/>
                                        <p:tgtEl>
                                          <p:spTgt spid="42"/>
                                        </p:tgtEl>
                                      </p:cBhvr>
                                    </p:animEffect>
                                    <p:set>
                                      <p:cBhvr>
                                        <p:cTn id="192" dur="1" fill="hold">
                                          <p:stCondLst>
                                            <p:cond delay="499"/>
                                          </p:stCondLst>
                                        </p:cTn>
                                        <p:tgtEl>
                                          <p:spTgt spid="42"/>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500"/>
                                        <p:tgtEl>
                                          <p:spTgt spid="43"/>
                                        </p:tgtEl>
                                      </p:cBhvr>
                                    </p:animEffect>
                                    <p:set>
                                      <p:cBhvr>
                                        <p:cTn id="195" dur="1" fill="hold">
                                          <p:stCondLst>
                                            <p:cond delay="499"/>
                                          </p:stCondLst>
                                        </p:cTn>
                                        <p:tgtEl>
                                          <p:spTgt spid="43"/>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500"/>
                                        <p:tgtEl>
                                          <p:spTgt spid="44"/>
                                        </p:tgtEl>
                                      </p:cBhvr>
                                    </p:animEffect>
                                    <p:set>
                                      <p:cBhvr>
                                        <p:cTn id="198" dur="1" fill="hold">
                                          <p:stCondLst>
                                            <p:cond delay="499"/>
                                          </p:stCondLst>
                                        </p:cTn>
                                        <p:tgtEl>
                                          <p:spTgt spid="44"/>
                                        </p:tgtEl>
                                        <p:attrNameLst>
                                          <p:attrName>style.visibility</p:attrName>
                                        </p:attrNameLst>
                                      </p:cBhvr>
                                      <p:to>
                                        <p:strVal val="hidden"/>
                                      </p:to>
                                    </p:set>
                                  </p:childTnLst>
                                </p:cTn>
                              </p:par>
                              <p:par>
                                <p:cTn id="199" presetID="10" presetClass="exit" presetSubtype="0" fill="hold" grpId="2" nodeType="withEffect">
                                  <p:stCondLst>
                                    <p:cond delay="0"/>
                                  </p:stCondLst>
                                  <p:childTnLst>
                                    <p:animEffect transition="out" filter="fade">
                                      <p:cBhvr>
                                        <p:cTn id="200" dur="500"/>
                                        <p:tgtEl>
                                          <p:spTgt spid="45"/>
                                        </p:tgtEl>
                                      </p:cBhvr>
                                    </p:animEffect>
                                    <p:set>
                                      <p:cBhvr>
                                        <p:cTn id="201"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2" restart="whenNotActive" fill="hold" evtFilter="cancelBubble" nodeType="interactiveSeq">
                <p:stCondLst>
                  <p:cond evt="onClick" delay="0">
                    <p:tgtEl>
                      <p:spTgt spid="17"/>
                    </p:tgtEl>
                  </p:cond>
                </p:stCondLst>
                <p:endSync evt="end" delay="0">
                  <p:rtn val="all"/>
                </p:endSync>
                <p:childTnLst>
                  <p:par>
                    <p:cTn id="203" fill="hold">
                      <p:stCondLst>
                        <p:cond delay="0"/>
                      </p:stCondLst>
                      <p:childTnLst>
                        <p:par>
                          <p:cTn id="204" fill="hold">
                            <p:stCondLst>
                              <p:cond delay="0"/>
                            </p:stCondLst>
                            <p:childTnLst>
                              <p:par>
                                <p:cTn id="205" presetID="10" presetClass="exit" presetSubtype="0" fill="hold" nodeType="clickEffect">
                                  <p:stCondLst>
                                    <p:cond delay="0"/>
                                  </p:stCondLst>
                                  <p:childTnLst>
                                    <p:animEffect transition="out" filter="fade">
                                      <p:cBhvr>
                                        <p:cTn id="206" dur="500"/>
                                        <p:tgtEl>
                                          <p:spTgt spid="3"/>
                                        </p:tgtEl>
                                      </p:cBhvr>
                                    </p:animEffect>
                                    <p:set>
                                      <p:cBhvr>
                                        <p:cTn id="207" dur="1" fill="hold">
                                          <p:stCondLst>
                                            <p:cond delay="499"/>
                                          </p:stCondLst>
                                        </p:cTn>
                                        <p:tgtEl>
                                          <p:spTgt spid="3"/>
                                        </p:tgtEl>
                                        <p:attrNameLst>
                                          <p:attrName>style.visibility</p:attrName>
                                        </p:attrNameLst>
                                      </p:cBhvr>
                                      <p:to>
                                        <p:strVal val="hidden"/>
                                      </p:to>
                                    </p:set>
                                  </p:childTnLst>
                                </p:cTn>
                              </p:par>
                              <p:par>
                                <p:cTn id="208" presetID="10" presetClass="exit" presetSubtype="0" fill="hold" nodeType="withEffect">
                                  <p:stCondLst>
                                    <p:cond delay="0"/>
                                  </p:stCondLst>
                                  <p:childTnLst>
                                    <p:animEffect transition="out" filter="fade">
                                      <p:cBhvr>
                                        <p:cTn id="209" dur="500"/>
                                        <p:tgtEl>
                                          <p:spTgt spid="17"/>
                                        </p:tgtEl>
                                      </p:cBhvr>
                                    </p:animEffect>
                                    <p:set>
                                      <p:cBhvr>
                                        <p:cTn id="210" dur="1" fill="hold">
                                          <p:stCondLst>
                                            <p:cond delay="499"/>
                                          </p:stCondLst>
                                        </p:cTn>
                                        <p:tgtEl>
                                          <p:spTgt spid="17"/>
                                        </p:tgtEl>
                                        <p:attrNameLst>
                                          <p:attrName>style.visibility</p:attrName>
                                        </p:attrNameLst>
                                      </p:cBhvr>
                                      <p:to>
                                        <p:strVal val="hidden"/>
                                      </p:to>
                                    </p:set>
                                  </p:childTnLst>
                                </p:cTn>
                              </p:par>
                            </p:childTnLst>
                          </p:cTn>
                        </p:par>
                        <p:par>
                          <p:cTn id="211" fill="hold">
                            <p:stCondLst>
                              <p:cond delay="500"/>
                            </p:stCondLst>
                            <p:childTnLst>
                              <p:par>
                                <p:cTn id="212" presetID="10" presetClass="entr" presetSubtype="0" fill="hold" nodeType="afterEffect">
                                  <p:stCondLst>
                                    <p:cond delay="0"/>
                                  </p:stCondLst>
                                  <p:childTnLst>
                                    <p:set>
                                      <p:cBhvr>
                                        <p:cTn id="213" dur="1" fill="hold">
                                          <p:stCondLst>
                                            <p:cond delay="0"/>
                                          </p:stCondLst>
                                        </p:cTn>
                                        <p:tgtEl>
                                          <p:spTgt spid="18"/>
                                        </p:tgtEl>
                                        <p:attrNameLst>
                                          <p:attrName>style.visibility</p:attrName>
                                        </p:attrNameLst>
                                      </p:cBhvr>
                                      <p:to>
                                        <p:strVal val="visible"/>
                                      </p:to>
                                    </p:set>
                                    <p:animEffect transition="in" filter="fade">
                                      <p:cBhvr>
                                        <p:cTn id="214" dur="500"/>
                                        <p:tgtEl>
                                          <p:spTgt spid="18"/>
                                        </p:tgtEl>
                                      </p:cBhvr>
                                    </p:animEffect>
                                  </p:childTnLst>
                                </p:cTn>
                              </p:par>
                            </p:childTnLst>
                          </p:cTn>
                        </p:par>
                        <p:par>
                          <p:cTn id="215" fill="hold">
                            <p:stCondLst>
                              <p:cond delay="1000"/>
                            </p:stCondLst>
                            <p:childTnLst>
                              <p:par>
                                <p:cTn id="216" presetID="23" presetClass="entr" presetSubtype="32" fill="hold" grpId="0" nodeType="afterEffect">
                                  <p:stCondLst>
                                    <p:cond delay="0"/>
                                  </p:stCondLst>
                                  <p:childTnLst>
                                    <p:set>
                                      <p:cBhvr>
                                        <p:cTn id="217" dur="1" fill="hold">
                                          <p:stCondLst>
                                            <p:cond delay="0"/>
                                          </p:stCondLst>
                                        </p:cTn>
                                        <p:tgtEl>
                                          <p:spTgt spid="15"/>
                                        </p:tgtEl>
                                        <p:attrNameLst>
                                          <p:attrName>style.visibility</p:attrName>
                                        </p:attrNameLst>
                                      </p:cBhvr>
                                      <p:to>
                                        <p:strVal val="visible"/>
                                      </p:to>
                                    </p:set>
                                    <p:anim calcmode="lin" valueType="num">
                                      <p:cBhvr>
                                        <p:cTn id="218" dur="500" fill="hold"/>
                                        <p:tgtEl>
                                          <p:spTgt spid="15"/>
                                        </p:tgtEl>
                                        <p:attrNameLst>
                                          <p:attrName>ppt_w</p:attrName>
                                        </p:attrNameLst>
                                      </p:cBhvr>
                                      <p:tavLst>
                                        <p:tav tm="0">
                                          <p:val>
                                            <p:strVal val="4*#ppt_w"/>
                                          </p:val>
                                        </p:tav>
                                        <p:tav tm="100000">
                                          <p:val>
                                            <p:strVal val="#ppt_w"/>
                                          </p:val>
                                        </p:tav>
                                      </p:tavLst>
                                    </p:anim>
                                    <p:anim calcmode="lin" valueType="num">
                                      <p:cBhvr>
                                        <p:cTn id="219" dur="500" fill="hold"/>
                                        <p:tgtEl>
                                          <p:spTgt spid="15"/>
                                        </p:tgtEl>
                                        <p:attrNameLst>
                                          <p:attrName>ppt_h</p:attrName>
                                        </p:attrNameLst>
                                      </p:cBhvr>
                                      <p:tavLst>
                                        <p:tav tm="0">
                                          <p:val>
                                            <p:strVal val="4*#ppt_h"/>
                                          </p:val>
                                        </p:tav>
                                        <p:tav tm="100000">
                                          <p:val>
                                            <p:strVal val="#ppt_h"/>
                                          </p:val>
                                        </p:tav>
                                      </p:tavLst>
                                    </p:anim>
                                  </p:childTnLst>
                                </p:cTn>
                              </p:par>
                              <p:par>
                                <p:cTn id="220" presetID="21" presetClass="emph" presetSubtype="0" repeatCount="indefinite" fill="hold" grpId="1" nodeType="withEffect">
                                  <p:stCondLst>
                                    <p:cond delay="0"/>
                                  </p:stCondLst>
                                  <p:childTnLst>
                                    <p:animClr clrSpc="hsl" dir="cw">
                                      <p:cBhvr override="childStyle">
                                        <p:cTn id="221" dur="500" fill="hold"/>
                                        <p:tgtEl>
                                          <p:spTgt spid="15"/>
                                        </p:tgtEl>
                                        <p:attrNameLst>
                                          <p:attrName>style.color</p:attrName>
                                        </p:attrNameLst>
                                      </p:cBhvr>
                                      <p:by>
                                        <p:hsl h="7200000" s="0" l="0"/>
                                      </p:by>
                                    </p:animClr>
                                    <p:animClr clrSpc="hsl" dir="cw">
                                      <p:cBhvr>
                                        <p:cTn id="222" dur="500" fill="hold"/>
                                        <p:tgtEl>
                                          <p:spTgt spid="15"/>
                                        </p:tgtEl>
                                        <p:attrNameLst>
                                          <p:attrName>fillcolor</p:attrName>
                                        </p:attrNameLst>
                                      </p:cBhvr>
                                      <p:by>
                                        <p:hsl h="7200000" s="0" l="0"/>
                                      </p:by>
                                    </p:animClr>
                                    <p:animClr clrSpc="hsl" dir="cw">
                                      <p:cBhvr>
                                        <p:cTn id="223" dur="500" fill="hold"/>
                                        <p:tgtEl>
                                          <p:spTgt spid="15"/>
                                        </p:tgtEl>
                                        <p:attrNameLst>
                                          <p:attrName>stroke.color</p:attrName>
                                        </p:attrNameLst>
                                      </p:cBhvr>
                                      <p:by>
                                        <p:hsl h="7200000" s="0" l="0"/>
                                      </p:by>
                                    </p:animClr>
                                    <p:set>
                                      <p:cBhvr>
                                        <p:cTn id="224" dur="500" fill="hold"/>
                                        <p:tgtEl>
                                          <p:spTgt spid="15"/>
                                        </p:tgtEl>
                                        <p:attrNameLst>
                                          <p:attrName>fill.type</p:attrName>
                                        </p:attrNameLst>
                                      </p:cBhvr>
                                      <p:to>
                                        <p:strVal val="solid"/>
                                      </p:to>
                                    </p:set>
                                  </p:childTnLst>
                                  <p:subTnLst>
                                    <p:audio>
                                      <p:cMediaNode>
                                        <p:cTn display="0" masterRel="sameClick">
                                          <p:stCondLst>
                                            <p:cond evt="begin" delay="0">
                                              <p:tn val="22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childTnLst>
        </p:cTn>
      </p:par>
    </p:tnLst>
    <p:bldLst>
      <p:bldP spid="15" grpId="0"/>
      <p:bldP spid="15" grpId="1"/>
      <p:bldP spid="10" grpId="0" animBg="1"/>
      <p:bldP spid="11" grpId="0" animBg="1"/>
      <p:bldP spid="11" grpId="1" animBg="1"/>
      <p:bldP spid="12" grpId="0" animBg="1"/>
      <p:bldP spid="12" grpId="1" animBg="1"/>
      <p:bldP spid="13" grpId="0" animBg="1"/>
      <p:bldP spid="13" grpId="1" animBg="1"/>
      <p:bldP spid="14" grpId="0" animBg="1"/>
      <p:bldP spid="14" grpId="1" animBg="1"/>
      <p:bldP spid="16" grpId="0" animBg="1"/>
      <p:bldP spid="16"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5" grpId="2"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ình nền Powerpoint đẹp tạo nên một Slide chuyên nghiệ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15" y="196281"/>
            <a:ext cx="8915384" cy="486054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4267" y="524217"/>
            <a:ext cx="6335059" cy="4751294"/>
          </a:xfrm>
          <a:prstGeom prst="rect">
            <a:avLst/>
          </a:prstGeom>
        </p:spPr>
      </p:pic>
      <p:sp>
        <p:nvSpPr>
          <p:cNvPr id="9" name="Pentagon 8">
            <a:hlinkClick r:id="rId5" action="ppaction://hlinksldjump"/>
          </p:cNvPr>
          <p:cNvSpPr/>
          <p:nvPr/>
        </p:nvSpPr>
        <p:spPr>
          <a:xfrm flipH="1">
            <a:off x="7619326" y="4579642"/>
            <a:ext cx="140561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700" dirty="0" smtClean="0">
                <a:solidFill>
                  <a:prstClr val="black"/>
                </a:solidFill>
              </a:rPr>
              <a:t>BACK</a:t>
            </a:r>
            <a:endParaRPr lang="en-US" sz="1700" dirty="0">
              <a:solidFill>
                <a:prstClr val="black"/>
              </a:solidFill>
            </a:endParaRPr>
          </a:p>
        </p:txBody>
      </p:sp>
      <p:sp>
        <p:nvSpPr>
          <p:cNvPr id="15" name="Rectangle 14"/>
          <p:cNvSpPr/>
          <p:nvPr/>
        </p:nvSpPr>
        <p:spPr>
          <a:xfrm>
            <a:off x="1066800" y="578312"/>
            <a:ext cx="6927272" cy="1315745"/>
          </a:xfrm>
          <a:prstGeom prst="rect">
            <a:avLst/>
          </a:prstGeom>
          <a:noFill/>
        </p:spPr>
        <p:txBody>
          <a:bodyPr wrap="square" lIns="68580" tIns="34290" rIns="68580" bIns="34290">
            <a:spAutoFit/>
          </a:bodyPr>
          <a:lstStyle/>
          <a:p>
            <a:pPr algn="ctr" defTabSz="685800">
              <a:defRPr/>
            </a:pPr>
            <a:r>
              <a:rPr lang="en-US" sz="4050" b="1" dirty="0" err="1">
                <a:solidFill>
                  <a:srgbClr val="FF0000"/>
                </a:solidFill>
                <a:latin typeface="Times New Roman" panose="02020603050405020304" pitchFamily="18" charset="0"/>
                <a:cs typeface="Times New Roman" panose="02020603050405020304" pitchFamily="18" charset="0"/>
              </a:rPr>
              <a:t>Chúc</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mừng</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bạn</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đã</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nhận</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được</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cái</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bắt</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tay</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của</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bạn</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bên</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cạnh</a:t>
            </a:r>
            <a:r>
              <a:rPr lang="en-US" sz="405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9960031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strVal val="4*#ppt_w"/>
                                          </p:val>
                                        </p:tav>
                                        <p:tav tm="100000">
                                          <p:val>
                                            <p:strVal val="#ppt_w"/>
                                          </p:val>
                                        </p:tav>
                                      </p:tavLst>
                                    </p:anim>
                                    <p:anim calcmode="lin" valueType="num">
                                      <p:cBhvr>
                                        <p:cTn id="12" dur="500" fill="hold"/>
                                        <p:tgtEl>
                                          <p:spTgt spid="15"/>
                                        </p:tgtEl>
                                        <p:attrNameLst>
                                          <p:attrName>ppt_h</p:attrName>
                                        </p:attrNameLst>
                                      </p:cBhvr>
                                      <p:tavLst>
                                        <p:tav tm="0">
                                          <p:val>
                                            <p:strVal val="4*#ppt_h"/>
                                          </p:val>
                                        </p:tav>
                                        <p:tav tm="100000">
                                          <p:val>
                                            <p:strVal val="#ppt_h"/>
                                          </p:val>
                                        </p:tav>
                                      </p:tavLst>
                                    </p:anim>
                                  </p:childTnLst>
                                </p:cTn>
                              </p:par>
                              <p:par>
                                <p:cTn id="13" presetID="21" presetClass="emph" presetSubtype="0" repeatCount="indefinite" fill="hold" grpId="1" nodeType="withEffect">
                                  <p:stCondLst>
                                    <p:cond delay="0"/>
                                  </p:stCondLst>
                                  <p:childTnLst>
                                    <p:animClr clrSpc="hsl" dir="cw">
                                      <p:cBhvr override="childStyle">
                                        <p:cTn id="14" dur="500" fill="hold"/>
                                        <p:tgtEl>
                                          <p:spTgt spid="15"/>
                                        </p:tgtEl>
                                        <p:attrNameLst>
                                          <p:attrName>style.color</p:attrName>
                                        </p:attrNameLst>
                                      </p:cBhvr>
                                      <p:by>
                                        <p:hsl h="7200000" s="0" l="0"/>
                                      </p:by>
                                    </p:animClr>
                                    <p:animClr clrSpc="hsl" dir="cw">
                                      <p:cBhvr>
                                        <p:cTn id="15" dur="500" fill="hold"/>
                                        <p:tgtEl>
                                          <p:spTgt spid="15"/>
                                        </p:tgtEl>
                                        <p:attrNameLst>
                                          <p:attrName>fillcolor</p:attrName>
                                        </p:attrNameLst>
                                      </p:cBhvr>
                                      <p:by>
                                        <p:hsl h="7200000" s="0" l="0"/>
                                      </p:by>
                                    </p:animClr>
                                    <p:animClr clrSpc="hsl" dir="cw">
                                      <p:cBhvr>
                                        <p:cTn id="16" dur="500" fill="hold"/>
                                        <p:tgtEl>
                                          <p:spTgt spid="15"/>
                                        </p:tgtEl>
                                        <p:attrNameLst>
                                          <p:attrName>stroke.color</p:attrName>
                                        </p:attrNameLst>
                                      </p:cBhvr>
                                      <p:by>
                                        <p:hsl h="7200000" s="0" l="0"/>
                                      </p:by>
                                    </p:animClr>
                                    <p:set>
                                      <p:cBhvr>
                                        <p:cTn id="17" dur="500" fill="hold"/>
                                        <p:tgtEl>
                                          <p:spTgt spid="15"/>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ình nền Powerpoint đẹp tạo nên một Slide chuyên nghiệ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19" y="67955"/>
            <a:ext cx="8962926" cy="488645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7887" y="56960"/>
            <a:ext cx="6211613" cy="4658710"/>
          </a:xfrm>
          <a:prstGeom prst="rect">
            <a:avLst/>
          </a:prstGeom>
        </p:spPr>
      </p:pic>
      <p:sp>
        <p:nvSpPr>
          <p:cNvPr id="9" name="Pentagon 8">
            <a:hlinkClick r:id="rId5" action="ppaction://hlinksldjump"/>
          </p:cNvPr>
          <p:cNvSpPr/>
          <p:nvPr/>
        </p:nvSpPr>
        <p:spPr>
          <a:xfrm flipH="1">
            <a:off x="7619326" y="4579642"/>
            <a:ext cx="140561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700" dirty="0" smtClean="0">
                <a:solidFill>
                  <a:prstClr val="black"/>
                </a:solidFill>
              </a:rPr>
              <a:t>BACK</a:t>
            </a:r>
            <a:endParaRPr lang="en-US" sz="1700" dirty="0">
              <a:solidFill>
                <a:prstClr val="black"/>
              </a:solidFill>
            </a:endParaRPr>
          </a:p>
        </p:txBody>
      </p:sp>
      <p:sp>
        <p:nvSpPr>
          <p:cNvPr id="15" name="Rectangle 14"/>
          <p:cNvSpPr/>
          <p:nvPr/>
        </p:nvSpPr>
        <p:spPr>
          <a:xfrm>
            <a:off x="1217887" y="196280"/>
            <a:ext cx="6228692" cy="1177245"/>
          </a:xfrm>
          <a:prstGeom prst="rect">
            <a:avLst/>
          </a:prstGeom>
          <a:noFill/>
        </p:spPr>
        <p:txBody>
          <a:bodyPr wrap="square" lIns="68580" tIns="34290" rIns="68580" bIns="34290">
            <a:spAutoFit/>
          </a:bodyPr>
          <a:lstStyle/>
          <a:p>
            <a:pPr algn="ctr" defTabSz="685800">
              <a:defRPr/>
            </a:pPr>
            <a:r>
              <a:rPr lang="en-US" sz="3600" b="1" dirty="0" err="1" smtClean="0">
                <a:solidFill>
                  <a:srgbClr val="FF0000"/>
                </a:solidFill>
                <a:latin typeface="Times New Roman" panose="02020603050405020304" pitchFamily="18" charset="0"/>
                <a:cs typeface="Times New Roman" panose="02020603050405020304" pitchFamily="18" charset="0"/>
              </a:rPr>
              <a:t>Chúc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mừng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bạn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đã</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nhận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được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một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tràng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pháo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tay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lớp</a:t>
            </a:r>
            <a:r>
              <a:rPr lang="en-US" sz="36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3609300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strVal val="4*#ppt_w"/>
                                          </p:val>
                                        </p:tav>
                                        <p:tav tm="100000">
                                          <p:val>
                                            <p:strVal val="#ppt_w"/>
                                          </p:val>
                                        </p:tav>
                                      </p:tavLst>
                                    </p:anim>
                                    <p:anim calcmode="lin" valueType="num">
                                      <p:cBhvr>
                                        <p:cTn id="12" dur="500" fill="hold"/>
                                        <p:tgtEl>
                                          <p:spTgt spid="15"/>
                                        </p:tgtEl>
                                        <p:attrNameLst>
                                          <p:attrName>ppt_h</p:attrName>
                                        </p:attrNameLst>
                                      </p:cBhvr>
                                      <p:tavLst>
                                        <p:tav tm="0">
                                          <p:val>
                                            <p:strVal val="4*#ppt_h"/>
                                          </p:val>
                                        </p:tav>
                                        <p:tav tm="100000">
                                          <p:val>
                                            <p:strVal val="#ppt_h"/>
                                          </p:val>
                                        </p:tav>
                                      </p:tavLst>
                                    </p:anim>
                                  </p:childTnLst>
                                </p:cTn>
                              </p:par>
                              <p:par>
                                <p:cTn id="13" presetID="21" presetClass="emph" presetSubtype="0" repeatCount="indefinite" fill="hold" grpId="1" nodeType="withEffect">
                                  <p:stCondLst>
                                    <p:cond delay="0"/>
                                  </p:stCondLst>
                                  <p:childTnLst>
                                    <p:animClr clrSpc="hsl" dir="cw">
                                      <p:cBhvr override="childStyle">
                                        <p:cTn id="14" dur="500" fill="hold"/>
                                        <p:tgtEl>
                                          <p:spTgt spid="15"/>
                                        </p:tgtEl>
                                        <p:attrNameLst>
                                          <p:attrName>style.color</p:attrName>
                                        </p:attrNameLst>
                                      </p:cBhvr>
                                      <p:by>
                                        <p:hsl h="7200000" s="0" l="0"/>
                                      </p:by>
                                    </p:animClr>
                                    <p:animClr clrSpc="hsl" dir="cw">
                                      <p:cBhvr>
                                        <p:cTn id="15" dur="500" fill="hold"/>
                                        <p:tgtEl>
                                          <p:spTgt spid="15"/>
                                        </p:tgtEl>
                                        <p:attrNameLst>
                                          <p:attrName>fillcolor</p:attrName>
                                        </p:attrNameLst>
                                      </p:cBhvr>
                                      <p:by>
                                        <p:hsl h="7200000" s="0" l="0"/>
                                      </p:by>
                                    </p:animClr>
                                    <p:animClr clrSpc="hsl" dir="cw">
                                      <p:cBhvr>
                                        <p:cTn id="16" dur="500" fill="hold"/>
                                        <p:tgtEl>
                                          <p:spTgt spid="15"/>
                                        </p:tgtEl>
                                        <p:attrNameLst>
                                          <p:attrName>stroke.color</p:attrName>
                                        </p:attrNameLst>
                                      </p:cBhvr>
                                      <p:by>
                                        <p:hsl h="7200000" s="0" l="0"/>
                                      </p:by>
                                    </p:animClr>
                                    <p:set>
                                      <p:cBhvr>
                                        <p:cTn id="17" dur="500" fill="hold"/>
                                        <p:tgtEl>
                                          <p:spTgt spid="15"/>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18959569">
            <a:off x="2915806" y="569048"/>
            <a:ext cx="848495" cy="964726"/>
          </a:xfrm>
          <a:prstGeom prst="rect">
            <a:avLst/>
          </a:prstGeom>
        </p:spPr>
      </p:pic>
      <p:pic>
        <p:nvPicPr>
          <p:cNvPr id="3" name="Picture 2"/>
          <p:cNvPicPr>
            <a:picLocks noChangeAspect="1"/>
          </p:cNvPicPr>
          <p:nvPr/>
        </p:nvPicPr>
        <p:blipFill>
          <a:blip r:embed="rId3"/>
          <a:stretch>
            <a:fillRect/>
          </a:stretch>
        </p:blipFill>
        <p:spPr>
          <a:xfrm rot="19233727">
            <a:off x="2929688" y="3043471"/>
            <a:ext cx="1831073" cy="674785"/>
          </a:xfrm>
          <a:prstGeom prst="rect">
            <a:avLst/>
          </a:prstGeom>
        </p:spPr>
      </p:pic>
      <p:pic>
        <p:nvPicPr>
          <p:cNvPr id="4" name="Picture 3"/>
          <p:cNvPicPr>
            <a:picLocks noChangeAspect="1"/>
          </p:cNvPicPr>
          <p:nvPr/>
        </p:nvPicPr>
        <p:blipFill>
          <a:blip r:embed="rId4"/>
          <a:stretch>
            <a:fillRect/>
          </a:stretch>
        </p:blipFill>
        <p:spPr>
          <a:xfrm rot="17940509">
            <a:off x="2531708" y="1999132"/>
            <a:ext cx="896618" cy="723855"/>
          </a:xfrm>
          <a:prstGeom prst="rect">
            <a:avLst/>
          </a:prstGeom>
        </p:spPr>
      </p:pic>
      <p:pic>
        <p:nvPicPr>
          <p:cNvPr id="6" name="Picture 5"/>
          <p:cNvPicPr>
            <a:picLocks noChangeAspect="1"/>
          </p:cNvPicPr>
          <p:nvPr/>
        </p:nvPicPr>
        <p:blipFill>
          <a:blip r:embed="rId5"/>
          <a:stretch>
            <a:fillRect/>
          </a:stretch>
        </p:blipFill>
        <p:spPr>
          <a:xfrm rot="603012">
            <a:off x="5239242" y="830578"/>
            <a:ext cx="1548172" cy="659877"/>
          </a:xfrm>
          <a:prstGeom prst="rect">
            <a:avLst/>
          </a:prstGeom>
        </p:spPr>
      </p:pic>
      <p:pic>
        <p:nvPicPr>
          <p:cNvPr id="7" name="Picture 6"/>
          <p:cNvPicPr>
            <a:picLocks noChangeAspect="1"/>
          </p:cNvPicPr>
          <p:nvPr/>
        </p:nvPicPr>
        <p:blipFill>
          <a:blip r:embed="rId6"/>
          <a:stretch>
            <a:fillRect/>
          </a:stretch>
        </p:blipFill>
        <p:spPr>
          <a:xfrm rot="1052978">
            <a:off x="5212444" y="2713320"/>
            <a:ext cx="1244219" cy="687892"/>
          </a:xfrm>
          <a:prstGeom prst="rect">
            <a:avLst/>
          </a:prstGeom>
        </p:spPr>
      </p:pic>
      <p:pic>
        <p:nvPicPr>
          <p:cNvPr id="5" name="Picture 4"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3441" y="1156684"/>
            <a:ext cx="2648570" cy="18002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6721148" y="544525"/>
            <a:ext cx="2221667" cy="1764196"/>
            <a:chOff x="6931414" y="539235"/>
            <a:chExt cx="2221667" cy="1764196"/>
          </a:xfrm>
        </p:grpSpPr>
        <p:grpSp>
          <p:nvGrpSpPr>
            <p:cNvPr id="8" name="组合 64"/>
            <p:cNvGrpSpPr/>
            <p:nvPr/>
          </p:nvGrpSpPr>
          <p:grpSpPr>
            <a:xfrm>
              <a:off x="6931414" y="539235"/>
              <a:ext cx="2221667" cy="1764196"/>
              <a:chOff x="304800" y="673100"/>
              <a:chExt cx="4000500" cy="4000500"/>
            </a:xfrm>
            <a:solidFill>
              <a:srgbClr val="92D050"/>
            </a:solidFill>
            <a:effectLst>
              <a:outerShdw blurRad="444500" dist="254000" dir="8100000" algn="tr" rotWithShape="0">
                <a:prstClr val="black">
                  <a:alpha val="50000"/>
                </a:prstClr>
              </a:outerShdw>
            </a:effectLst>
          </p:grpSpPr>
          <p:sp>
            <p:nvSpPr>
              <p:cNvPr id="9" name="同心圆 65"/>
              <p:cNvSpPr/>
              <p:nvPr/>
            </p:nvSpPr>
            <p:spPr>
              <a:xfrm>
                <a:off x="304800" y="673100"/>
                <a:ext cx="4000500" cy="4000500"/>
              </a:xfrm>
              <a:prstGeom prst="hexagon">
                <a:avLst/>
              </a:prstGeom>
              <a:grp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椭圆 66"/>
              <p:cNvSpPr/>
              <p:nvPr/>
            </p:nvSpPr>
            <p:spPr>
              <a:xfrm>
                <a:off x="392112" y="760412"/>
                <a:ext cx="3825874" cy="3825874"/>
              </a:xfrm>
              <a:prstGeom prst="hexagon">
                <a:avLst/>
              </a:prstGeom>
              <a:grp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11" name="Rectangle 10"/>
            <p:cNvSpPr/>
            <p:nvPr/>
          </p:nvSpPr>
          <p:spPr>
            <a:xfrm>
              <a:off x="7090787" y="741247"/>
              <a:ext cx="1893362" cy="1508105"/>
            </a:xfrm>
            <a:prstGeom prst="rect">
              <a:avLst/>
            </a:prstGeom>
          </p:spPr>
          <p:txBody>
            <a:bodyPr wrap="square">
              <a:spAutoFit/>
            </a:bodyPr>
            <a:lstStyle/>
            <a:p>
              <a:pPr lvl="0" algn="ctr">
                <a:defRPr/>
              </a:pPr>
              <a:r>
                <a:rPr lang="en-US" altLang="zh-CN" sz="2300" dirty="0">
                  <a:solidFill>
                    <a:srgbClr val="FFFF00"/>
                  </a:solidFill>
                  <a:ea typeface="微软雅黑" panose="020B0503020204020204" pitchFamily="34" charset="-122"/>
                  <a:cs typeface="+mn-ea"/>
                  <a:sym typeface="+mn-lt"/>
                </a:rPr>
                <a:t>Chi </a:t>
              </a:r>
              <a:r>
                <a:rPr lang="en-US" altLang="zh-CN" sz="2300" dirty="0" err="1">
                  <a:solidFill>
                    <a:srgbClr val="FFFF00"/>
                  </a:solidFill>
                  <a:ea typeface="微软雅黑" panose="020B0503020204020204" pitchFamily="34" charset="-122"/>
                  <a:cs typeface="+mn-ea"/>
                  <a:sym typeface="+mn-lt"/>
                </a:rPr>
                <a:t>phí</a:t>
              </a:r>
              <a:r>
                <a:rPr lang="en-US" altLang="zh-CN" sz="2300" dirty="0">
                  <a:solidFill>
                    <a:srgbClr val="FFFF00"/>
                  </a:solidFill>
                  <a:ea typeface="微软雅黑" panose="020B0503020204020204" pitchFamily="34" charset="-122"/>
                  <a:cs typeface="+mn-ea"/>
                  <a:sym typeface="+mn-lt"/>
                </a:rPr>
                <a:t> </a:t>
              </a:r>
              <a:r>
                <a:rPr lang="en-US" altLang="zh-CN" sz="2300" dirty="0" err="1">
                  <a:solidFill>
                    <a:srgbClr val="FFFF00"/>
                  </a:solidFill>
                  <a:ea typeface="微软雅黑" panose="020B0503020204020204" pitchFamily="34" charset="-122"/>
                  <a:cs typeface="+mn-ea"/>
                  <a:sym typeface="+mn-lt"/>
                </a:rPr>
                <a:t>thấp</a:t>
              </a:r>
              <a:r>
                <a:rPr lang="en-US" altLang="zh-CN" sz="2300" dirty="0">
                  <a:solidFill>
                    <a:srgbClr val="FFFF00"/>
                  </a:solidFill>
                  <a:ea typeface="微软雅黑" panose="020B0503020204020204" pitchFamily="34" charset="-122"/>
                  <a:cs typeface="+mn-ea"/>
                  <a:sym typeface="+mn-lt"/>
                </a:rPr>
                <a:t>, </a:t>
              </a:r>
              <a:r>
                <a:rPr lang="en-US" altLang="zh-CN" sz="2300" dirty="0" err="1">
                  <a:solidFill>
                    <a:srgbClr val="FFFF00"/>
                  </a:solidFill>
                  <a:ea typeface="微软雅黑" panose="020B0503020204020204" pitchFamily="34" charset="-122"/>
                  <a:cs typeface="+mn-ea"/>
                  <a:sym typeface="+mn-lt"/>
                </a:rPr>
                <a:t>tiết</a:t>
              </a:r>
              <a:r>
                <a:rPr lang="en-US" altLang="zh-CN" sz="2300" dirty="0">
                  <a:solidFill>
                    <a:srgbClr val="FFFF00"/>
                  </a:solidFill>
                  <a:ea typeface="微软雅黑" panose="020B0503020204020204" pitchFamily="34" charset="-122"/>
                  <a:cs typeface="+mn-ea"/>
                  <a:sym typeface="+mn-lt"/>
                </a:rPr>
                <a:t> </a:t>
              </a:r>
              <a:r>
                <a:rPr lang="en-US" altLang="zh-CN" sz="2300" dirty="0" err="1">
                  <a:solidFill>
                    <a:srgbClr val="FFFF00"/>
                  </a:solidFill>
                  <a:ea typeface="微软雅黑" panose="020B0503020204020204" pitchFamily="34" charset="-122"/>
                  <a:cs typeface="+mn-ea"/>
                  <a:sym typeface="+mn-lt"/>
                </a:rPr>
                <a:t>kiệm</a:t>
              </a:r>
              <a:r>
                <a:rPr lang="en-US" altLang="zh-CN" sz="2300" dirty="0">
                  <a:solidFill>
                    <a:srgbClr val="FFFF00"/>
                  </a:solidFill>
                  <a:ea typeface="微软雅黑" panose="020B0503020204020204" pitchFamily="34" charset="-122"/>
                  <a:cs typeface="+mn-ea"/>
                  <a:sym typeface="+mn-lt"/>
                </a:rPr>
                <a:t> </a:t>
              </a:r>
              <a:r>
                <a:rPr lang="en-US" altLang="zh-CN" sz="2300" dirty="0" err="1">
                  <a:solidFill>
                    <a:srgbClr val="FFFF00"/>
                  </a:solidFill>
                  <a:ea typeface="微软雅黑" panose="020B0503020204020204" pitchFamily="34" charset="-122"/>
                  <a:cs typeface="+mn-ea"/>
                  <a:sym typeface="+mn-lt"/>
                </a:rPr>
                <a:t>thời</a:t>
              </a:r>
              <a:r>
                <a:rPr lang="en-US" altLang="zh-CN" sz="2300" dirty="0">
                  <a:solidFill>
                    <a:srgbClr val="FFFF00"/>
                  </a:solidFill>
                  <a:ea typeface="微软雅黑" panose="020B0503020204020204" pitchFamily="34" charset="-122"/>
                  <a:cs typeface="+mn-ea"/>
                  <a:sym typeface="+mn-lt"/>
                </a:rPr>
                <a:t> </a:t>
              </a:r>
              <a:r>
                <a:rPr lang="en-US" altLang="zh-CN" sz="2300" dirty="0" err="1">
                  <a:solidFill>
                    <a:srgbClr val="FFFF00"/>
                  </a:solidFill>
                  <a:ea typeface="微软雅黑" panose="020B0503020204020204" pitchFamily="34" charset="-122"/>
                  <a:cs typeface="+mn-ea"/>
                  <a:sym typeface="+mn-lt"/>
                </a:rPr>
                <a:t>gian</a:t>
              </a:r>
              <a:r>
                <a:rPr lang="en-US" altLang="zh-CN" sz="2300" dirty="0">
                  <a:solidFill>
                    <a:srgbClr val="FFFF00"/>
                  </a:solidFill>
                  <a:ea typeface="微软雅黑" panose="020B0503020204020204" pitchFamily="34" charset="-122"/>
                  <a:cs typeface="+mn-ea"/>
                  <a:sym typeface="+mn-lt"/>
                </a:rPr>
                <a:t>, </a:t>
              </a:r>
              <a:r>
                <a:rPr lang="en-US" altLang="zh-CN" sz="2300" dirty="0" err="1">
                  <a:solidFill>
                    <a:srgbClr val="FFFF00"/>
                  </a:solidFill>
                  <a:ea typeface="微软雅黑" panose="020B0503020204020204" pitchFamily="34" charset="-122"/>
                  <a:cs typeface="+mn-ea"/>
                  <a:sym typeface="+mn-lt"/>
                </a:rPr>
                <a:t>thuận</a:t>
              </a:r>
              <a:r>
                <a:rPr lang="en-US" altLang="zh-CN" sz="2300" dirty="0">
                  <a:solidFill>
                    <a:srgbClr val="FFFF00"/>
                  </a:solidFill>
                  <a:ea typeface="微软雅黑" panose="020B0503020204020204" pitchFamily="34" charset="-122"/>
                  <a:cs typeface="+mn-ea"/>
                  <a:sym typeface="+mn-lt"/>
                </a:rPr>
                <a:t> </a:t>
              </a:r>
              <a:r>
                <a:rPr lang="en-US" altLang="zh-CN" sz="2300" dirty="0" err="1">
                  <a:solidFill>
                    <a:srgbClr val="FFFF00"/>
                  </a:solidFill>
                  <a:ea typeface="微软雅黑" panose="020B0503020204020204" pitchFamily="34" charset="-122"/>
                  <a:cs typeface="+mn-ea"/>
                  <a:sym typeface="+mn-lt"/>
                </a:rPr>
                <a:t>tiện</a:t>
              </a:r>
              <a:r>
                <a:rPr lang="en-US" altLang="zh-CN" sz="2300" dirty="0">
                  <a:solidFill>
                    <a:srgbClr val="FFFF00"/>
                  </a:solidFill>
                  <a:ea typeface="微软雅黑" panose="020B0503020204020204" pitchFamily="34" charset="-122"/>
                  <a:cs typeface="+mn-ea"/>
                  <a:sym typeface="+mn-lt"/>
                </a:rPr>
                <a:t>.</a:t>
              </a:r>
              <a:endParaRPr lang="zh-CN" altLang="en-US" sz="2300" dirty="0">
                <a:solidFill>
                  <a:srgbClr val="FFFF00"/>
                </a:solidFill>
                <a:ea typeface="微软雅黑" panose="020B0503020204020204" pitchFamily="34" charset="-122"/>
                <a:cs typeface="+mn-ea"/>
                <a:sym typeface="+mn-lt"/>
              </a:endParaRPr>
            </a:p>
          </p:txBody>
        </p:sp>
      </p:grpSp>
      <p:sp>
        <p:nvSpPr>
          <p:cNvPr id="12" name="椭圆 69"/>
          <p:cNvSpPr/>
          <p:nvPr/>
        </p:nvSpPr>
        <p:spPr>
          <a:xfrm>
            <a:off x="6015430" y="2544868"/>
            <a:ext cx="3068913" cy="2211911"/>
          </a:xfrm>
          <a:prstGeom prst="hexagon">
            <a:avLst/>
          </a:prstGeom>
          <a:solidFill>
            <a:srgbClr val="FF0000"/>
          </a:solidFill>
          <a:ln w="25400" cap="flat" cmpd="sng" algn="ctr">
            <a:noFill/>
            <a:prstDash val="solid"/>
          </a:ln>
          <a:effectLst/>
        </p:spPr>
        <p:txBody>
          <a:bodyPr rtlCol="0" anchor="ctr"/>
          <a:lstStyle/>
          <a:p>
            <a:pPr lvl="0" algn="ctr">
              <a:defRPr/>
            </a:pPr>
            <a:r>
              <a:rPr lang="en-US" altLang="zh-CN" sz="2200" dirty="0" err="1">
                <a:solidFill>
                  <a:schemeClr val="bg1"/>
                </a:solidFill>
                <a:ea typeface="微软雅黑" panose="020B0503020204020204" pitchFamily="34" charset="-122"/>
                <a:cs typeface="+mn-ea"/>
                <a:sym typeface="+mn-lt"/>
              </a:rPr>
              <a:t>Phải</a:t>
            </a:r>
            <a:r>
              <a:rPr lang="en-US" altLang="zh-CN" sz="2200" dirty="0">
                <a:solidFill>
                  <a:schemeClr val="bg1"/>
                </a:solidFill>
                <a:ea typeface="微软雅黑" panose="020B0503020204020204" pitchFamily="34" charset="-122"/>
                <a:cs typeface="+mn-ea"/>
                <a:sym typeface="+mn-lt"/>
              </a:rPr>
              <a:t> </a:t>
            </a:r>
            <a:r>
              <a:rPr lang="en-US" altLang="zh-CN" sz="2200" dirty="0" err="1">
                <a:solidFill>
                  <a:schemeClr val="bg1"/>
                </a:solidFill>
                <a:ea typeface="微软雅黑" panose="020B0503020204020204" pitchFamily="34" charset="-122"/>
                <a:cs typeface="+mn-ea"/>
                <a:sym typeface="+mn-lt"/>
              </a:rPr>
              <a:t>sử</a:t>
            </a:r>
            <a:r>
              <a:rPr lang="en-US" altLang="zh-CN" sz="2200" dirty="0">
                <a:solidFill>
                  <a:schemeClr val="bg1"/>
                </a:solidFill>
                <a:ea typeface="微软雅黑" panose="020B0503020204020204" pitchFamily="34" charset="-122"/>
                <a:cs typeface="+mn-ea"/>
                <a:sym typeface="+mn-lt"/>
              </a:rPr>
              <a:t> </a:t>
            </a:r>
            <a:r>
              <a:rPr lang="en-US" altLang="zh-CN" sz="2200" dirty="0" err="1">
                <a:solidFill>
                  <a:schemeClr val="bg1"/>
                </a:solidFill>
                <a:ea typeface="微软雅黑" panose="020B0503020204020204" pitchFamily="34" charset="-122"/>
                <a:cs typeface="+mn-ea"/>
                <a:sym typeface="+mn-lt"/>
              </a:rPr>
              <a:t>dụng</a:t>
            </a:r>
            <a:r>
              <a:rPr lang="en-US" altLang="zh-CN" sz="2200" dirty="0">
                <a:solidFill>
                  <a:schemeClr val="bg1"/>
                </a:solidFill>
                <a:ea typeface="微软雅黑" panose="020B0503020204020204" pitchFamily="34" charset="-122"/>
                <a:cs typeface="+mn-ea"/>
                <a:sym typeface="+mn-lt"/>
              </a:rPr>
              <a:t> </a:t>
            </a:r>
            <a:r>
              <a:rPr lang="en-US" altLang="zh-CN" sz="2200" dirty="0" err="1">
                <a:solidFill>
                  <a:schemeClr val="bg1"/>
                </a:solidFill>
                <a:ea typeface="微软雅黑" panose="020B0503020204020204" pitchFamily="34" charset="-122"/>
                <a:cs typeface="+mn-ea"/>
                <a:sym typeface="+mn-lt"/>
              </a:rPr>
              <a:t>phương</a:t>
            </a:r>
            <a:r>
              <a:rPr lang="en-US" altLang="zh-CN" sz="2200" dirty="0">
                <a:solidFill>
                  <a:schemeClr val="bg1"/>
                </a:solidFill>
                <a:ea typeface="微软雅黑" panose="020B0503020204020204" pitchFamily="34" charset="-122"/>
                <a:cs typeface="+mn-ea"/>
                <a:sym typeface="+mn-lt"/>
              </a:rPr>
              <a:t> </a:t>
            </a:r>
            <a:r>
              <a:rPr lang="en-US" altLang="zh-CN" sz="2200" dirty="0" err="1">
                <a:solidFill>
                  <a:schemeClr val="bg1"/>
                </a:solidFill>
                <a:ea typeface="微软雅黑" panose="020B0503020204020204" pitchFamily="34" charset="-122"/>
                <a:cs typeface="+mn-ea"/>
                <a:sym typeface="+mn-lt"/>
              </a:rPr>
              <a:t>tiện</a:t>
            </a:r>
            <a:r>
              <a:rPr lang="en-US" altLang="zh-CN" sz="2200" dirty="0">
                <a:solidFill>
                  <a:schemeClr val="bg1"/>
                </a:solidFill>
                <a:ea typeface="微软雅黑" panose="020B0503020204020204" pitchFamily="34" charset="-122"/>
                <a:cs typeface="+mn-ea"/>
                <a:sym typeface="+mn-lt"/>
              </a:rPr>
              <a:t> </a:t>
            </a:r>
            <a:r>
              <a:rPr lang="en-US" altLang="zh-CN" sz="2200" dirty="0" err="1">
                <a:solidFill>
                  <a:schemeClr val="bg1"/>
                </a:solidFill>
                <a:ea typeface="微软雅黑" panose="020B0503020204020204" pitchFamily="34" charset="-122"/>
                <a:cs typeface="+mn-ea"/>
                <a:sym typeface="+mn-lt"/>
              </a:rPr>
              <a:t>điện</a:t>
            </a:r>
            <a:r>
              <a:rPr lang="en-US" altLang="zh-CN" sz="2200" dirty="0">
                <a:solidFill>
                  <a:schemeClr val="bg1"/>
                </a:solidFill>
                <a:ea typeface="微软雅黑" panose="020B0503020204020204" pitchFamily="34" charset="-122"/>
                <a:cs typeface="+mn-ea"/>
                <a:sym typeface="+mn-lt"/>
              </a:rPr>
              <a:t> </a:t>
            </a:r>
            <a:r>
              <a:rPr lang="en-US" altLang="zh-CN" sz="2200" dirty="0" err="1">
                <a:solidFill>
                  <a:schemeClr val="bg1"/>
                </a:solidFill>
                <a:ea typeface="微软雅黑" panose="020B0503020204020204" pitchFamily="34" charset="-122"/>
                <a:cs typeface="+mn-ea"/>
                <a:sym typeface="+mn-lt"/>
              </a:rPr>
              <a:t>tử</a:t>
            </a:r>
            <a:r>
              <a:rPr lang="en-US" altLang="zh-CN" sz="2200" dirty="0">
                <a:solidFill>
                  <a:schemeClr val="bg1"/>
                </a:solidFill>
                <a:ea typeface="微软雅黑" panose="020B0503020204020204" pitchFamily="34" charset="-122"/>
                <a:cs typeface="+mn-ea"/>
                <a:sym typeface="+mn-lt"/>
              </a:rPr>
              <a:t> </a:t>
            </a:r>
            <a:r>
              <a:rPr lang="en-US" altLang="zh-CN" sz="2200" dirty="0" err="1">
                <a:solidFill>
                  <a:schemeClr val="bg1"/>
                </a:solidFill>
                <a:ea typeface="微软雅黑" panose="020B0503020204020204" pitchFamily="34" charset="-122"/>
                <a:cs typeface="+mn-ea"/>
                <a:sym typeface="+mn-lt"/>
              </a:rPr>
              <a:t>kết</a:t>
            </a:r>
            <a:r>
              <a:rPr lang="en-US" altLang="zh-CN" sz="2200" dirty="0">
                <a:solidFill>
                  <a:schemeClr val="bg1"/>
                </a:solidFill>
                <a:ea typeface="微软雅黑" panose="020B0503020204020204" pitchFamily="34" charset="-122"/>
                <a:cs typeface="+mn-ea"/>
                <a:sym typeface="+mn-lt"/>
              </a:rPr>
              <a:t> </a:t>
            </a:r>
            <a:r>
              <a:rPr lang="en-US" altLang="zh-CN" sz="2200" dirty="0" err="1">
                <a:solidFill>
                  <a:schemeClr val="bg1"/>
                </a:solidFill>
                <a:ea typeface="微软雅黑" panose="020B0503020204020204" pitchFamily="34" charset="-122"/>
                <a:cs typeface="+mn-ea"/>
                <a:sym typeface="+mn-lt"/>
              </a:rPr>
              <a:t>nối</a:t>
            </a:r>
            <a:r>
              <a:rPr lang="en-US" altLang="zh-CN" sz="2200" dirty="0">
                <a:solidFill>
                  <a:schemeClr val="bg1"/>
                </a:solidFill>
                <a:ea typeface="微软雅黑" panose="020B0503020204020204" pitchFamily="34" charset="-122"/>
                <a:cs typeface="+mn-ea"/>
                <a:sym typeface="+mn-lt"/>
              </a:rPr>
              <a:t> </a:t>
            </a:r>
            <a:r>
              <a:rPr lang="en-US" altLang="zh-CN" sz="2200" dirty="0" err="1">
                <a:solidFill>
                  <a:schemeClr val="bg1"/>
                </a:solidFill>
                <a:ea typeface="微软雅黑" panose="020B0503020204020204" pitchFamily="34" charset="-122"/>
                <a:cs typeface="+mn-ea"/>
                <a:sym typeface="+mn-lt"/>
              </a:rPr>
              <a:t>mạng</a:t>
            </a:r>
            <a:r>
              <a:rPr lang="en-US" altLang="zh-CN" sz="2200" dirty="0">
                <a:solidFill>
                  <a:schemeClr val="bg1"/>
                </a:solidFill>
                <a:ea typeface="微软雅黑" panose="020B0503020204020204" pitchFamily="34" charset="-122"/>
                <a:cs typeface="+mn-ea"/>
                <a:sym typeface="+mn-lt"/>
              </a:rPr>
              <a:t>, </a:t>
            </a:r>
            <a:r>
              <a:rPr lang="en-US" altLang="zh-CN" sz="2200" dirty="0" err="1">
                <a:solidFill>
                  <a:schemeClr val="bg1"/>
                </a:solidFill>
                <a:ea typeface="微软雅黑" panose="020B0503020204020204" pitchFamily="34" charset="-122"/>
                <a:cs typeface="+mn-ea"/>
                <a:sym typeface="+mn-lt"/>
              </a:rPr>
              <a:t>có</a:t>
            </a:r>
            <a:r>
              <a:rPr lang="en-US" altLang="zh-CN" sz="2200" dirty="0">
                <a:solidFill>
                  <a:schemeClr val="bg1"/>
                </a:solidFill>
                <a:ea typeface="微软雅黑" panose="020B0503020204020204" pitchFamily="34" charset="-122"/>
                <a:cs typeface="+mn-ea"/>
                <a:sym typeface="+mn-lt"/>
              </a:rPr>
              <a:t> </a:t>
            </a:r>
            <a:r>
              <a:rPr lang="en-US" altLang="zh-CN" sz="2200" dirty="0" err="1">
                <a:solidFill>
                  <a:schemeClr val="bg1"/>
                </a:solidFill>
                <a:ea typeface="微软雅黑" panose="020B0503020204020204" pitchFamily="34" charset="-122"/>
                <a:cs typeface="+mn-ea"/>
                <a:sym typeface="+mn-lt"/>
              </a:rPr>
              <a:t>thể</a:t>
            </a:r>
            <a:r>
              <a:rPr lang="en-US" altLang="zh-CN" sz="2200" dirty="0">
                <a:solidFill>
                  <a:schemeClr val="bg1"/>
                </a:solidFill>
                <a:ea typeface="微软雅黑" panose="020B0503020204020204" pitchFamily="34" charset="-122"/>
                <a:cs typeface="+mn-ea"/>
                <a:sym typeface="+mn-lt"/>
              </a:rPr>
              <a:t> </a:t>
            </a:r>
            <a:r>
              <a:rPr lang="en-US" altLang="zh-CN" sz="2200" dirty="0" err="1">
                <a:solidFill>
                  <a:schemeClr val="bg1"/>
                </a:solidFill>
                <a:ea typeface="微软雅黑" panose="020B0503020204020204" pitchFamily="34" charset="-122"/>
                <a:cs typeface="+mn-ea"/>
                <a:sym typeface="+mn-lt"/>
              </a:rPr>
              <a:t>gặp</a:t>
            </a:r>
            <a:r>
              <a:rPr lang="en-US" altLang="zh-CN" sz="2200" dirty="0">
                <a:solidFill>
                  <a:schemeClr val="bg1"/>
                </a:solidFill>
                <a:ea typeface="微软雅黑" panose="020B0503020204020204" pitchFamily="34" charset="-122"/>
                <a:cs typeface="+mn-ea"/>
                <a:sym typeface="+mn-lt"/>
              </a:rPr>
              <a:t> </a:t>
            </a:r>
            <a:r>
              <a:rPr lang="en-US" altLang="zh-CN" sz="2200" dirty="0" err="1">
                <a:solidFill>
                  <a:schemeClr val="bg1"/>
                </a:solidFill>
                <a:ea typeface="微软雅黑" panose="020B0503020204020204" pitchFamily="34" charset="-122"/>
                <a:cs typeface="+mn-ea"/>
                <a:sym typeface="+mn-lt"/>
              </a:rPr>
              <a:t>một</a:t>
            </a:r>
            <a:r>
              <a:rPr lang="en-US" altLang="zh-CN" sz="2200" dirty="0">
                <a:solidFill>
                  <a:schemeClr val="bg1"/>
                </a:solidFill>
                <a:ea typeface="微软雅黑" panose="020B0503020204020204" pitchFamily="34" charset="-122"/>
                <a:cs typeface="+mn-ea"/>
                <a:sym typeface="+mn-lt"/>
              </a:rPr>
              <a:t> </a:t>
            </a:r>
            <a:r>
              <a:rPr lang="en-US" altLang="zh-CN" sz="2200" dirty="0" err="1">
                <a:solidFill>
                  <a:schemeClr val="bg1"/>
                </a:solidFill>
                <a:ea typeface="微软雅黑" panose="020B0503020204020204" pitchFamily="34" charset="-122"/>
                <a:cs typeface="+mn-ea"/>
                <a:sym typeface="+mn-lt"/>
              </a:rPr>
              <a:t>số</a:t>
            </a:r>
            <a:r>
              <a:rPr lang="en-US" altLang="zh-CN" sz="2200" dirty="0">
                <a:solidFill>
                  <a:schemeClr val="bg1"/>
                </a:solidFill>
                <a:ea typeface="微软雅黑" panose="020B0503020204020204" pitchFamily="34" charset="-122"/>
                <a:cs typeface="+mn-ea"/>
                <a:sym typeface="+mn-lt"/>
              </a:rPr>
              <a:t> </a:t>
            </a:r>
            <a:r>
              <a:rPr lang="en-US" altLang="zh-CN" sz="2200" dirty="0" err="1">
                <a:solidFill>
                  <a:schemeClr val="bg1"/>
                </a:solidFill>
                <a:ea typeface="微软雅黑" panose="020B0503020204020204" pitchFamily="34" charset="-122"/>
                <a:cs typeface="+mn-ea"/>
                <a:sym typeface="+mn-lt"/>
              </a:rPr>
              <a:t>nguy</a:t>
            </a:r>
            <a:r>
              <a:rPr lang="en-US" altLang="zh-CN" sz="2200" dirty="0">
                <a:solidFill>
                  <a:schemeClr val="bg1"/>
                </a:solidFill>
                <a:ea typeface="微软雅黑" panose="020B0503020204020204" pitchFamily="34" charset="-122"/>
                <a:cs typeface="+mn-ea"/>
                <a:sym typeface="+mn-lt"/>
              </a:rPr>
              <a:t> </a:t>
            </a:r>
            <a:r>
              <a:rPr lang="en-US" altLang="zh-CN" sz="2200" dirty="0" err="1">
                <a:solidFill>
                  <a:schemeClr val="bg1"/>
                </a:solidFill>
                <a:ea typeface="微软雅黑" panose="020B0503020204020204" pitchFamily="34" charset="-122"/>
                <a:cs typeface="+mn-ea"/>
                <a:sym typeface="+mn-lt"/>
              </a:rPr>
              <a:t>cơ</a:t>
            </a:r>
            <a:r>
              <a:rPr lang="en-US" altLang="zh-CN" sz="2200" dirty="0">
                <a:solidFill>
                  <a:schemeClr val="bg1"/>
                </a:solidFill>
                <a:ea typeface="微软雅黑" panose="020B0503020204020204" pitchFamily="34" charset="-122"/>
                <a:cs typeface="+mn-ea"/>
                <a:sym typeface="+mn-lt"/>
              </a:rPr>
              <a:t>, </a:t>
            </a:r>
            <a:r>
              <a:rPr lang="en-US" altLang="zh-CN" sz="2200" dirty="0" err="1">
                <a:solidFill>
                  <a:schemeClr val="bg1"/>
                </a:solidFill>
                <a:ea typeface="微软雅黑" panose="020B0503020204020204" pitchFamily="34" charset="-122"/>
                <a:cs typeface="+mn-ea"/>
                <a:sym typeface="+mn-lt"/>
              </a:rPr>
              <a:t>phiền</a:t>
            </a:r>
            <a:r>
              <a:rPr lang="en-US" altLang="zh-CN" sz="2200" dirty="0">
                <a:solidFill>
                  <a:schemeClr val="bg1"/>
                </a:solidFill>
                <a:ea typeface="微软雅黑" panose="020B0503020204020204" pitchFamily="34" charset="-122"/>
                <a:cs typeface="+mn-ea"/>
                <a:sym typeface="+mn-lt"/>
              </a:rPr>
              <a:t> </a:t>
            </a:r>
            <a:r>
              <a:rPr lang="en-US" altLang="zh-CN" sz="2200" dirty="0" err="1">
                <a:solidFill>
                  <a:schemeClr val="bg1"/>
                </a:solidFill>
                <a:ea typeface="微软雅黑" panose="020B0503020204020204" pitchFamily="34" charset="-122"/>
                <a:cs typeface="+mn-ea"/>
                <a:sym typeface="+mn-lt"/>
              </a:rPr>
              <a:t>toái</a:t>
            </a:r>
            <a:r>
              <a:rPr lang="en-US" altLang="zh-CN" sz="2200" dirty="0">
                <a:solidFill>
                  <a:schemeClr val="bg1"/>
                </a:solidFill>
                <a:ea typeface="微软雅黑" panose="020B0503020204020204" pitchFamily="34" charset="-122"/>
                <a:cs typeface="+mn-ea"/>
                <a:sym typeface="+mn-lt"/>
              </a:rPr>
              <a:t>.</a:t>
            </a:r>
            <a:endParaRPr lang="zh-CN" altLang="en-US" sz="2200" dirty="0">
              <a:solidFill>
                <a:schemeClr val="bg1"/>
              </a:solidFill>
              <a:ea typeface="微软雅黑" panose="020B0503020204020204" pitchFamily="34" charset="-122"/>
              <a:cs typeface="+mn-ea"/>
              <a:sym typeface="+mn-lt"/>
            </a:endParaRPr>
          </a:p>
        </p:txBody>
      </p:sp>
      <p:grpSp>
        <p:nvGrpSpPr>
          <p:cNvPr id="28" name="Group 27"/>
          <p:cNvGrpSpPr/>
          <p:nvPr/>
        </p:nvGrpSpPr>
        <p:grpSpPr>
          <a:xfrm>
            <a:off x="398115" y="4239705"/>
            <a:ext cx="5971091" cy="731281"/>
            <a:chOff x="398114" y="4300782"/>
            <a:chExt cx="5971091" cy="731281"/>
          </a:xfrm>
        </p:grpSpPr>
        <p:grpSp>
          <p:nvGrpSpPr>
            <p:cNvPr id="13" name="组合 70"/>
            <p:cNvGrpSpPr/>
            <p:nvPr/>
          </p:nvGrpSpPr>
          <p:grpSpPr>
            <a:xfrm>
              <a:off x="398114" y="4300782"/>
              <a:ext cx="5971091" cy="731281"/>
              <a:chOff x="304800" y="673100"/>
              <a:chExt cx="4000500" cy="4000500"/>
            </a:xfrm>
            <a:solidFill>
              <a:srgbClr val="7030A0"/>
            </a:solidFill>
            <a:effectLst>
              <a:outerShdw blurRad="444500" dist="254000" dir="8100000" algn="tr" rotWithShape="0">
                <a:prstClr val="black">
                  <a:alpha val="50000"/>
                </a:prstClr>
              </a:outerShdw>
            </a:effectLst>
          </p:grpSpPr>
          <p:sp>
            <p:nvSpPr>
              <p:cNvPr id="14" name="同心圆 71"/>
              <p:cNvSpPr/>
              <p:nvPr/>
            </p:nvSpPr>
            <p:spPr>
              <a:xfrm>
                <a:off x="304800" y="673100"/>
                <a:ext cx="4000500" cy="4000500"/>
              </a:xfrm>
              <a:prstGeom prst="hexagon">
                <a:avLst/>
              </a:prstGeom>
              <a:grp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 name="椭圆 72"/>
              <p:cNvSpPr/>
              <p:nvPr/>
            </p:nvSpPr>
            <p:spPr>
              <a:xfrm>
                <a:off x="392112" y="760412"/>
                <a:ext cx="3825874" cy="3825874"/>
              </a:xfrm>
              <a:prstGeom prst="hexagon">
                <a:avLst/>
              </a:prstGeom>
              <a:grp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16" name="Rectangle 15"/>
            <p:cNvSpPr/>
            <p:nvPr/>
          </p:nvSpPr>
          <p:spPr>
            <a:xfrm>
              <a:off x="414930" y="4417123"/>
              <a:ext cx="5954275" cy="498598"/>
            </a:xfrm>
            <a:prstGeom prst="rect">
              <a:avLst/>
            </a:prstGeom>
          </p:spPr>
          <p:txBody>
            <a:bodyPr wrap="square">
              <a:spAutoFit/>
            </a:bodyPr>
            <a:lstStyle/>
            <a:p>
              <a:pPr>
                <a:lnSpc>
                  <a:spcPct val="120000"/>
                </a:lnSpc>
                <a:spcBef>
                  <a:spcPts val="600"/>
                </a:spcBef>
                <a:spcAft>
                  <a:spcPts val="600"/>
                </a:spcAft>
              </a:pPr>
              <a:r>
                <a:rPr lang="en-US" sz="2200" dirty="0">
                  <a:solidFill>
                    <a:srgbClr val="FFFF00"/>
                  </a:solidFill>
                  <a:latin typeface="Times New Roman" panose="02020603050405020304" pitchFamily="18" charset="0"/>
                  <a:ea typeface="Calibri" panose="020F0502020204030204" pitchFamily="34" charset="0"/>
                </a:rPr>
                <a:t>&lt;</a:t>
              </a:r>
              <a:r>
                <a:rPr lang="en-US" sz="2200" dirty="0" err="1">
                  <a:solidFill>
                    <a:srgbClr val="FFFF00"/>
                  </a:solidFill>
                  <a:latin typeface="Times New Roman" panose="02020603050405020304" pitchFamily="18" charset="0"/>
                  <a:ea typeface="Calibri" panose="020F0502020204030204" pitchFamily="34" charset="0"/>
                </a:rPr>
                <a:t>tên</a:t>
              </a:r>
              <a:r>
                <a:rPr lang="en-US" sz="2200" dirty="0">
                  <a:solidFill>
                    <a:srgbClr val="FFFF00"/>
                  </a:solidFill>
                  <a:latin typeface="Times New Roman" panose="02020603050405020304" pitchFamily="18" charset="0"/>
                  <a:ea typeface="Calibri" panose="020F0502020204030204" pitchFamily="34" charset="0"/>
                </a:rPr>
                <a:t> </a:t>
              </a:r>
              <a:r>
                <a:rPr lang="en-US" sz="2200" dirty="0" err="1">
                  <a:solidFill>
                    <a:srgbClr val="FFFF00"/>
                  </a:solidFill>
                  <a:latin typeface="Times New Roman" panose="02020603050405020304" pitchFamily="18" charset="0"/>
                  <a:ea typeface="Calibri" panose="020F0502020204030204" pitchFamily="34" charset="0"/>
                </a:rPr>
                <a:t>đăngnhập</a:t>
              </a:r>
              <a:r>
                <a:rPr lang="en-US" sz="2200" dirty="0">
                  <a:solidFill>
                    <a:srgbClr val="FFFF00"/>
                  </a:solidFill>
                  <a:latin typeface="Times New Roman" panose="02020603050405020304" pitchFamily="18" charset="0"/>
                  <a:ea typeface="Calibri" panose="020F0502020204030204" pitchFamily="34" charset="0"/>
                </a:rPr>
                <a:t>&gt;@&lt;</a:t>
              </a:r>
              <a:r>
                <a:rPr lang="en-US" sz="2200" dirty="0" err="1">
                  <a:solidFill>
                    <a:srgbClr val="FFFF00"/>
                  </a:solidFill>
                  <a:latin typeface="Times New Roman" panose="02020603050405020304" pitchFamily="18" charset="0"/>
                  <a:ea typeface="Calibri" panose="020F0502020204030204" pitchFamily="34" charset="0"/>
                </a:rPr>
                <a:t>địa</a:t>
              </a:r>
              <a:r>
                <a:rPr lang="en-US" sz="2200" dirty="0">
                  <a:solidFill>
                    <a:srgbClr val="FFFF00"/>
                  </a:solidFill>
                  <a:latin typeface="Times New Roman" panose="02020603050405020304" pitchFamily="18" charset="0"/>
                  <a:ea typeface="Calibri" panose="020F0502020204030204" pitchFamily="34" charset="0"/>
                </a:rPr>
                <a:t> </a:t>
              </a:r>
              <a:r>
                <a:rPr lang="en-US" sz="2200" dirty="0" err="1">
                  <a:solidFill>
                    <a:srgbClr val="FFFF00"/>
                  </a:solidFill>
                  <a:latin typeface="Times New Roman" panose="02020603050405020304" pitchFamily="18" charset="0"/>
                  <a:ea typeface="Calibri" panose="020F0502020204030204" pitchFamily="34" charset="0"/>
                </a:rPr>
                <a:t>chỉ</a:t>
              </a:r>
              <a:r>
                <a:rPr lang="en-US" sz="2200" dirty="0">
                  <a:solidFill>
                    <a:srgbClr val="FFFF00"/>
                  </a:solidFill>
                  <a:latin typeface="Times New Roman" panose="02020603050405020304" pitchFamily="18" charset="0"/>
                  <a:ea typeface="Calibri" panose="020F0502020204030204" pitchFamily="34" charset="0"/>
                </a:rPr>
                <a:t> </a:t>
              </a:r>
              <a:r>
                <a:rPr lang="en-US" sz="2200" dirty="0" err="1">
                  <a:solidFill>
                    <a:srgbClr val="FFFF00"/>
                  </a:solidFill>
                  <a:latin typeface="Times New Roman" panose="02020603050405020304" pitchFamily="18" charset="0"/>
                  <a:ea typeface="Calibri" panose="020F0502020204030204" pitchFamily="34" charset="0"/>
                </a:rPr>
                <a:t>máy</a:t>
              </a:r>
              <a:r>
                <a:rPr lang="en-US" sz="2200" dirty="0">
                  <a:solidFill>
                    <a:srgbClr val="FFFF00"/>
                  </a:solidFill>
                  <a:latin typeface="Times New Roman" panose="02020603050405020304" pitchFamily="18" charset="0"/>
                  <a:ea typeface="Calibri" panose="020F0502020204030204" pitchFamily="34" charset="0"/>
                </a:rPr>
                <a:t> </a:t>
              </a:r>
              <a:r>
                <a:rPr lang="en-US" sz="2200" dirty="0" err="1">
                  <a:solidFill>
                    <a:srgbClr val="FFFF00"/>
                  </a:solidFill>
                  <a:latin typeface="Times New Roman" panose="02020603050405020304" pitchFamily="18" charset="0"/>
                  <a:ea typeface="Calibri" panose="020F0502020204030204" pitchFamily="34" charset="0"/>
                </a:rPr>
                <a:t>chủ</a:t>
              </a:r>
              <a:r>
                <a:rPr lang="en-US" sz="2200" dirty="0">
                  <a:solidFill>
                    <a:srgbClr val="FFFF00"/>
                  </a:solidFill>
                  <a:latin typeface="Times New Roman" panose="02020603050405020304" pitchFamily="18" charset="0"/>
                  <a:ea typeface="Calibri" panose="020F0502020204030204" pitchFamily="34" charset="0"/>
                </a:rPr>
                <a:t> </a:t>
              </a:r>
              <a:r>
                <a:rPr lang="en-US" sz="2200" dirty="0" err="1">
                  <a:solidFill>
                    <a:srgbClr val="FFFF00"/>
                  </a:solidFill>
                  <a:latin typeface="Times New Roman" panose="02020603050405020304" pitchFamily="18" charset="0"/>
                  <a:ea typeface="Calibri" panose="020F0502020204030204" pitchFamily="34" charset="0"/>
                </a:rPr>
                <a:t>thư</a:t>
              </a:r>
              <a:r>
                <a:rPr lang="en-US" sz="2200" dirty="0">
                  <a:solidFill>
                    <a:srgbClr val="FFFF00"/>
                  </a:solidFill>
                  <a:latin typeface="Times New Roman" panose="02020603050405020304" pitchFamily="18" charset="0"/>
                  <a:ea typeface="Calibri" panose="020F0502020204030204" pitchFamily="34" charset="0"/>
                </a:rPr>
                <a:t> </a:t>
              </a:r>
              <a:r>
                <a:rPr lang="en-US" sz="2200" dirty="0" err="1">
                  <a:solidFill>
                    <a:srgbClr val="FFFF00"/>
                  </a:solidFill>
                  <a:latin typeface="Times New Roman" panose="02020603050405020304" pitchFamily="18" charset="0"/>
                  <a:ea typeface="Calibri" panose="020F0502020204030204" pitchFamily="34" charset="0"/>
                </a:rPr>
                <a:t>điện</a:t>
              </a:r>
              <a:r>
                <a:rPr lang="en-US" sz="2200" dirty="0">
                  <a:solidFill>
                    <a:srgbClr val="FFFF00"/>
                  </a:solidFill>
                  <a:latin typeface="Times New Roman" panose="02020603050405020304" pitchFamily="18" charset="0"/>
                  <a:ea typeface="Calibri" panose="020F0502020204030204" pitchFamily="34" charset="0"/>
                </a:rPr>
                <a:t> </a:t>
              </a:r>
              <a:r>
                <a:rPr lang="en-US" sz="2200" dirty="0" err="1">
                  <a:solidFill>
                    <a:srgbClr val="FFFF00"/>
                  </a:solidFill>
                  <a:latin typeface="Times New Roman" panose="02020603050405020304" pitchFamily="18" charset="0"/>
                  <a:ea typeface="Calibri" panose="020F0502020204030204" pitchFamily="34" charset="0"/>
                </a:rPr>
                <a:t>tử</a:t>
              </a:r>
              <a:r>
                <a:rPr lang="en-US" sz="2200" dirty="0">
                  <a:solidFill>
                    <a:srgbClr val="FFFF00"/>
                  </a:solidFill>
                  <a:latin typeface="Times New Roman" panose="02020603050405020304" pitchFamily="18" charset="0"/>
                  <a:ea typeface="Calibri" panose="020F0502020204030204" pitchFamily="34" charset="0"/>
                </a:rPr>
                <a:t>&gt;</a:t>
              </a:r>
            </a:p>
          </p:txBody>
        </p:sp>
      </p:grpSp>
      <p:grpSp>
        <p:nvGrpSpPr>
          <p:cNvPr id="27" name="Group 26"/>
          <p:cNvGrpSpPr/>
          <p:nvPr/>
        </p:nvGrpSpPr>
        <p:grpSpPr>
          <a:xfrm>
            <a:off x="56149" y="2108652"/>
            <a:ext cx="2751655" cy="2111973"/>
            <a:chOff x="56149" y="2108652"/>
            <a:chExt cx="2751655" cy="2111973"/>
          </a:xfrm>
        </p:grpSpPr>
        <p:grpSp>
          <p:nvGrpSpPr>
            <p:cNvPr id="17" name="组合 70"/>
            <p:cNvGrpSpPr/>
            <p:nvPr/>
          </p:nvGrpSpPr>
          <p:grpSpPr>
            <a:xfrm>
              <a:off x="56149" y="2108652"/>
              <a:ext cx="2751655" cy="2086726"/>
              <a:chOff x="304800" y="673100"/>
              <a:chExt cx="4000500" cy="4000500"/>
            </a:xfrm>
            <a:solidFill>
              <a:srgbClr val="0070C0"/>
            </a:solidFill>
            <a:effectLst>
              <a:outerShdw blurRad="444500" dist="254000" dir="8100000" algn="tr" rotWithShape="0">
                <a:prstClr val="black">
                  <a:alpha val="50000"/>
                </a:prstClr>
              </a:outerShdw>
            </a:effectLst>
          </p:grpSpPr>
          <p:sp>
            <p:nvSpPr>
              <p:cNvPr id="18" name="同心圆 71"/>
              <p:cNvSpPr/>
              <p:nvPr/>
            </p:nvSpPr>
            <p:spPr>
              <a:xfrm>
                <a:off x="304800" y="673100"/>
                <a:ext cx="4000500" cy="4000500"/>
              </a:xfrm>
              <a:prstGeom prst="hexagon">
                <a:avLst/>
              </a:prstGeom>
              <a:grp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9" name="椭圆 72"/>
              <p:cNvSpPr/>
              <p:nvPr/>
            </p:nvSpPr>
            <p:spPr>
              <a:xfrm>
                <a:off x="392112" y="760412"/>
                <a:ext cx="3825874" cy="3825874"/>
              </a:xfrm>
              <a:prstGeom prst="hexagon">
                <a:avLst/>
              </a:prstGeom>
              <a:grp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20" name="Rectangle 19"/>
            <p:cNvSpPr/>
            <p:nvPr/>
          </p:nvSpPr>
          <p:spPr>
            <a:xfrm>
              <a:off x="414930" y="2133900"/>
              <a:ext cx="2273978" cy="2086725"/>
            </a:xfrm>
            <a:prstGeom prst="rect">
              <a:avLst/>
            </a:prstGeom>
          </p:spPr>
          <p:txBody>
            <a:bodyPr wrap="square">
              <a:spAutoFit/>
            </a:bodyPr>
            <a:lstStyle/>
            <a:p>
              <a:pPr lvl="0">
                <a:lnSpc>
                  <a:spcPct val="120000"/>
                </a:lnSpc>
                <a:spcBef>
                  <a:spcPts val="600"/>
                </a:spcBef>
                <a:spcAft>
                  <a:spcPts val="600"/>
                </a:spcAft>
                <a:defRPr/>
              </a:pPr>
              <a:r>
                <a:rPr lang="en-US" dirty="0" err="1">
                  <a:solidFill>
                    <a:schemeClr val="bg1"/>
                  </a:solidFill>
                  <a:latin typeface="Times New Roman" panose="02020603050405020304" pitchFamily="18" charset="0"/>
                  <a:ea typeface="Calibri" panose="020F0502020204030204" pitchFamily="34" charset="0"/>
                </a:rPr>
                <a:t>Là</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dịch</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vụ</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cung</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cấp</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các</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chức</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năng</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soạn</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thảo</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gửi</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nhận</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chuyển</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tiếp</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lưu</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trữ</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và</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quản</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lý</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thư</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điện</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tử</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cho</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người</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sử</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dụng</a:t>
              </a:r>
              <a:r>
                <a:rPr lang="en-US" dirty="0">
                  <a:solidFill>
                    <a:schemeClr val="bg1"/>
                  </a:solidFill>
                  <a:latin typeface="Times New Roman" panose="02020603050405020304" pitchFamily="18" charset="0"/>
                  <a:ea typeface="Calibri" panose="020F0502020204030204" pitchFamily="34" charset="0"/>
                </a:rPr>
                <a:t>.</a:t>
              </a:r>
            </a:p>
          </p:txBody>
        </p:sp>
      </p:grpSp>
      <p:grpSp>
        <p:nvGrpSpPr>
          <p:cNvPr id="26" name="Group 25"/>
          <p:cNvGrpSpPr/>
          <p:nvPr/>
        </p:nvGrpSpPr>
        <p:grpSpPr>
          <a:xfrm>
            <a:off x="52234" y="650896"/>
            <a:ext cx="2927783" cy="1377809"/>
            <a:chOff x="52234" y="650896"/>
            <a:chExt cx="2927783" cy="1377809"/>
          </a:xfrm>
        </p:grpSpPr>
        <p:grpSp>
          <p:nvGrpSpPr>
            <p:cNvPr id="21" name="组合 58"/>
            <p:cNvGrpSpPr/>
            <p:nvPr/>
          </p:nvGrpSpPr>
          <p:grpSpPr>
            <a:xfrm>
              <a:off x="52234" y="650896"/>
              <a:ext cx="2927783" cy="1377809"/>
              <a:chOff x="304800" y="673100"/>
              <a:chExt cx="4000500" cy="4000500"/>
            </a:xfrm>
            <a:solidFill>
              <a:srgbClr val="002060"/>
            </a:solidFill>
            <a:effectLst>
              <a:outerShdw blurRad="444500" dist="254000" dir="8100000" algn="tr" rotWithShape="0">
                <a:prstClr val="black">
                  <a:alpha val="50000"/>
                </a:prstClr>
              </a:outerShdw>
            </a:effectLst>
          </p:grpSpPr>
          <p:sp>
            <p:nvSpPr>
              <p:cNvPr id="22" name="同心圆 59"/>
              <p:cNvSpPr/>
              <p:nvPr/>
            </p:nvSpPr>
            <p:spPr>
              <a:xfrm>
                <a:off x="304800" y="673100"/>
                <a:ext cx="4000500" cy="4000500"/>
              </a:xfrm>
              <a:prstGeom prst="hexagon">
                <a:avLst/>
              </a:prstGeom>
              <a:grp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3" name="椭圆 60"/>
              <p:cNvSpPr/>
              <p:nvPr/>
            </p:nvSpPr>
            <p:spPr>
              <a:xfrm>
                <a:off x="392112" y="760412"/>
                <a:ext cx="3825874" cy="3825874"/>
              </a:xfrm>
              <a:prstGeom prst="hexagon">
                <a:avLst/>
              </a:prstGeom>
              <a:grp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24" name="Rectangle 23"/>
            <p:cNvSpPr/>
            <p:nvPr/>
          </p:nvSpPr>
          <p:spPr>
            <a:xfrm>
              <a:off x="309390" y="668601"/>
              <a:ext cx="2579349" cy="1275734"/>
            </a:xfrm>
            <a:prstGeom prst="rect">
              <a:avLst/>
            </a:prstGeom>
          </p:spPr>
          <p:txBody>
            <a:bodyPr wrap="square">
              <a:spAutoFit/>
            </a:bodyPr>
            <a:lstStyle/>
            <a:p>
              <a:pPr>
                <a:lnSpc>
                  <a:spcPct val="120000"/>
                </a:lnSpc>
                <a:spcBef>
                  <a:spcPts val="600"/>
                </a:spcBef>
                <a:spcAft>
                  <a:spcPts val="600"/>
                </a:spcAft>
                <a:tabLst>
                  <a:tab pos="180340" algn="l"/>
                  <a:tab pos="1710690" algn="l"/>
                  <a:tab pos="3330575" algn="l"/>
                  <a:tab pos="4951095" algn="l"/>
                </a:tabLst>
              </a:pPr>
              <a:r>
                <a:rPr lang="pt-BR" sz="2200" dirty="0">
                  <a:solidFill>
                    <a:srgbClr val="FFFF00"/>
                  </a:solidFill>
                  <a:latin typeface="Times New Roman" panose="02020603050405020304" pitchFamily="18" charset="0"/>
                  <a:ea typeface="Times New Roman" panose="02020603050405020304" pitchFamily="18" charset="0"/>
                </a:rPr>
                <a:t>Là thư được gửi và nhận bằng phương thức điện tử.</a:t>
              </a:r>
              <a:endParaRPr lang="en-US" sz="2200" dirty="0">
                <a:solidFill>
                  <a:srgbClr val="FFFF00"/>
                </a:solidFill>
                <a:latin typeface="Times New Roman" panose="02020603050405020304" pitchFamily="18" charset="0"/>
                <a:ea typeface="Calibri" panose="020F0502020204030204" pitchFamily="34" charset="0"/>
              </a:endParaRPr>
            </a:p>
          </p:txBody>
        </p:sp>
      </p:grpSp>
      <p:sp>
        <p:nvSpPr>
          <p:cNvPr id="25" name="TextBox 24"/>
          <p:cNvSpPr txBox="1"/>
          <p:nvPr/>
        </p:nvSpPr>
        <p:spPr>
          <a:xfrm>
            <a:off x="2375959" y="30356"/>
            <a:ext cx="443015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Times New Roman"/>
                <a:ea typeface="+mn-ea"/>
                <a:cs typeface="+mn-cs"/>
              </a:rPr>
              <a:t>TỔNG</a:t>
            </a:r>
            <a:r>
              <a:rPr kumimoji="0" lang="en-US" sz="2800" b="1" i="0" u="none" strike="noStrike" kern="1200" cap="none" spc="0" normalizeH="0" noProof="0" dirty="0" smtClean="0">
                <a:ln>
                  <a:noFill/>
                </a:ln>
                <a:solidFill>
                  <a:srgbClr val="FF0000"/>
                </a:solidFill>
                <a:effectLst/>
                <a:uLnTx/>
                <a:uFillTx/>
                <a:latin typeface="Times New Roman"/>
                <a:ea typeface="+mn-ea"/>
                <a:cs typeface="+mn-cs"/>
              </a:rPr>
              <a:t> KẾT BÀI HỌC</a:t>
            </a:r>
            <a:endParaRPr kumimoji="0" lang="en-US" sz="2800" b="1" i="0" u="none" strike="noStrike" kern="1200" cap="none" spc="0" normalizeH="0" baseline="0" noProof="0" dirty="0">
              <a:ln>
                <a:noFill/>
              </a:ln>
              <a:solidFill>
                <a:srgbClr val="FF0000"/>
              </a:solidFill>
              <a:effectLst/>
              <a:uLnTx/>
              <a:uFillTx/>
              <a:latin typeface="Times New Roman"/>
              <a:ea typeface="+mn-ea"/>
              <a:cs typeface="+mn-cs"/>
            </a:endParaRPr>
          </a:p>
        </p:txBody>
      </p:sp>
    </p:spTree>
    <p:extLst>
      <p:ext uri="{BB962C8B-B14F-4D97-AF65-F5344CB8AC3E}">
        <p14:creationId xmlns:p14="http://schemas.microsoft.com/office/powerpoint/2010/main" val="11512470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4" presetClass="entr" presetSubtype="32"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ox(ou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500" fill="hold"/>
                                        <p:tgtEl>
                                          <p:spTgt spid="29"/>
                                        </p:tgtEl>
                                        <p:attrNameLst>
                                          <p:attrName>ppt_w</p:attrName>
                                        </p:attrNameLst>
                                      </p:cBhvr>
                                      <p:tavLst>
                                        <p:tav tm="0">
                                          <p:val>
                                            <p:fltVal val="0"/>
                                          </p:val>
                                        </p:tav>
                                        <p:tav tm="100000">
                                          <p:val>
                                            <p:strVal val="#ppt_w"/>
                                          </p:val>
                                        </p:tav>
                                      </p:tavLst>
                                    </p:anim>
                                    <p:anim calcmode="lin" valueType="num">
                                      <p:cBhvr>
                                        <p:cTn id="49" dur="5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1942" y="0"/>
            <a:ext cx="6860117" cy="514508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2163" name="Text Box 3"/>
          <p:cNvSpPr txBox="1">
            <a:spLocks noChangeArrowheads="1"/>
          </p:cNvSpPr>
          <p:nvPr/>
        </p:nvSpPr>
        <p:spPr bwMode="auto">
          <a:xfrm>
            <a:off x="1770786" y="1086185"/>
            <a:ext cx="565959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85983" eaLnBrk="1" fontAlgn="base" hangingPunct="1">
              <a:spcBef>
                <a:spcPct val="50000"/>
              </a:spcBef>
              <a:spcAft>
                <a:spcPct val="0"/>
              </a:spcAft>
            </a:pPr>
            <a:endParaRPr lang="vi-VN" sz="1350" b="1">
              <a:solidFill>
                <a:srgbClr val="FFFF00"/>
              </a:solidFill>
              <a:latin typeface="Times New Roman" pitchFamily="18" charset="0"/>
              <a:cs typeface="Arial"/>
            </a:endParaRPr>
          </a:p>
        </p:txBody>
      </p:sp>
      <p:pic>
        <p:nvPicPr>
          <p:cNvPr id="92164" name="Picture 9" descr="original_pencil_w"/>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8532" y="850369"/>
            <a:ext cx="800347" cy="44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10" descr="original_pencil_w"/>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5078" y="814639"/>
            <a:ext cx="762235" cy="506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Rectangle 1"/>
          <p:cNvSpPr>
            <a:spLocks noChangeArrowheads="1"/>
          </p:cNvSpPr>
          <p:nvPr/>
        </p:nvSpPr>
        <p:spPr bwMode="auto">
          <a:xfrm>
            <a:off x="1874131" y="749183"/>
            <a:ext cx="5545261" cy="43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983" fontAlgn="base">
              <a:lnSpc>
                <a:spcPct val="115000"/>
              </a:lnSpc>
              <a:spcBef>
                <a:spcPct val="0"/>
              </a:spcBef>
              <a:spcAft>
                <a:spcPct val="0"/>
              </a:spcAft>
            </a:pPr>
            <a:r>
              <a:rPr lang="nl-NL" sz="2101" b="1" dirty="0">
                <a:solidFill>
                  <a:srgbClr val="000000"/>
                </a:solidFill>
                <a:latin typeface="Times New Roman" pitchFamily="18" charset="0"/>
                <a:ea typeface="Calibri" pitchFamily="34" charset="0"/>
                <a:cs typeface="Times New Roman" pitchFamily="18" charset="0"/>
              </a:rPr>
              <a:t>Hướng dẫn về </a:t>
            </a:r>
            <a:r>
              <a:rPr lang="nl-NL" sz="2101" b="1" dirty="0" smtClean="0">
                <a:solidFill>
                  <a:srgbClr val="000000"/>
                </a:solidFill>
                <a:latin typeface="Times New Roman" pitchFamily="18" charset="0"/>
                <a:ea typeface="Calibri" pitchFamily="34" charset="0"/>
                <a:cs typeface="Times New Roman" pitchFamily="18" charset="0"/>
              </a:rPr>
              <a:t>nhà</a:t>
            </a:r>
            <a:endParaRPr lang="en-US" sz="2101" dirty="0">
              <a:solidFill>
                <a:srgbClr val="000000"/>
              </a:solidFill>
              <a:latin typeface="Times New Roman" pitchFamily="18" charset="0"/>
              <a:ea typeface="Calibri" pitchFamily="34" charset="0"/>
              <a:cs typeface="Times New Roman" pitchFamily="18" charset="0"/>
            </a:endParaRPr>
          </a:p>
        </p:txBody>
      </p:sp>
      <p:sp>
        <p:nvSpPr>
          <p:cNvPr id="3" name="Rectangle 2"/>
          <p:cNvSpPr/>
          <p:nvPr/>
        </p:nvSpPr>
        <p:spPr>
          <a:xfrm>
            <a:off x="1831770" y="1487631"/>
            <a:ext cx="5768457" cy="2169825"/>
          </a:xfrm>
          <a:prstGeom prst="rect">
            <a:avLst/>
          </a:prstGeom>
        </p:spPr>
        <p:txBody>
          <a:bodyPr wrap="square">
            <a:spAutoFit/>
          </a:bodyPr>
          <a:lstStyle/>
          <a:p>
            <a:pPr>
              <a:spcBef>
                <a:spcPts val="300"/>
              </a:spcBef>
              <a:spcAft>
                <a:spcPts val="300"/>
              </a:spcAft>
            </a:pP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Học</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bài</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cũ</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nội</a:t>
            </a:r>
            <a:r>
              <a:rPr lang="en-US" sz="2000" dirty="0">
                <a:solidFill>
                  <a:srgbClr val="000000"/>
                </a:solidFill>
                <a:latin typeface="Times New Roman" panose="02020603050405020304" pitchFamily="18" charset="0"/>
                <a:ea typeface="Calibri" panose="020F0502020204030204" pitchFamily="34" charset="0"/>
              </a:rPr>
              <a:t> dung </a:t>
            </a:r>
            <a:r>
              <a:rPr lang="en-US" sz="2000" dirty="0" err="1" smtClean="0">
                <a:solidFill>
                  <a:srgbClr val="000000"/>
                </a:solidFill>
                <a:latin typeface="Times New Roman" panose="02020603050405020304" pitchFamily="18" charset="0"/>
                <a:ea typeface="Calibri" panose="020F0502020204030204" pitchFamily="34" charset="0"/>
              </a:rPr>
              <a:t>hộp</a:t>
            </a:r>
            <a:r>
              <a:rPr lang="en-US" sz="2000" dirty="0" smtClean="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kiến</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thức</a:t>
            </a:r>
            <a:r>
              <a:rPr lang="en-US" sz="2000" dirty="0">
                <a:solidFill>
                  <a:srgbClr val="000000"/>
                </a:solidFill>
                <a:latin typeface="Times New Roman" panose="02020603050405020304" pitchFamily="18" charset="0"/>
                <a:ea typeface="Calibri" panose="020F0502020204030204" pitchFamily="34" charset="0"/>
              </a:rPr>
              <a:t> 1,2 </a:t>
            </a:r>
            <a:r>
              <a:rPr lang="en-US" sz="2000" dirty="0" smtClean="0">
                <a:solidFill>
                  <a:srgbClr val="000000"/>
                </a:solidFill>
                <a:latin typeface="Times New Roman" panose="02020603050405020304" pitchFamily="18" charset="0"/>
                <a:ea typeface="Calibri" panose="020F0502020204030204" pitchFamily="34" charset="0"/>
              </a:rPr>
              <a:t>(SGK/33,34).</a:t>
            </a:r>
            <a:endParaRPr lang="en-US" sz="2000" dirty="0">
              <a:solidFill>
                <a:srgbClr val="000000"/>
              </a:solidFill>
              <a:latin typeface="Times New Roman" panose="02020603050405020304" pitchFamily="18" charset="0"/>
              <a:ea typeface="Calibri" panose="020F0502020204030204" pitchFamily="34" charset="0"/>
            </a:endParaRPr>
          </a:p>
          <a:p>
            <a:pPr>
              <a:spcBef>
                <a:spcPts val="300"/>
              </a:spcBef>
              <a:spcAft>
                <a:spcPts val="300"/>
              </a:spcAft>
            </a:pPr>
            <a:r>
              <a:rPr lang="en-US" sz="2000" dirty="0" smtClean="0">
                <a:solidFill>
                  <a:srgbClr val="000000"/>
                </a:solidFill>
                <a:latin typeface="Times New Roman" panose="02020603050405020304" pitchFamily="18" charset="0"/>
                <a:ea typeface="Calibri" panose="020F0502020204030204" pitchFamily="34" charset="0"/>
              </a:rPr>
              <a:t>- Cho </a:t>
            </a:r>
            <a:r>
              <a:rPr lang="en-US" sz="2000" dirty="0">
                <a:solidFill>
                  <a:srgbClr val="000000"/>
                </a:solidFill>
                <a:latin typeface="Times New Roman" panose="02020603050405020304" pitchFamily="18" charset="0"/>
                <a:ea typeface="Calibri" panose="020F0502020204030204" pitchFamily="34" charset="0"/>
              </a:rPr>
              <a:t>3 </a:t>
            </a:r>
            <a:r>
              <a:rPr lang="en-US" sz="2000" dirty="0" err="1">
                <a:solidFill>
                  <a:srgbClr val="000000"/>
                </a:solidFill>
                <a:latin typeface="Times New Roman" panose="02020603050405020304" pitchFamily="18" charset="0"/>
                <a:ea typeface="Calibri" panose="020F0502020204030204" pitchFamily="34" charset="0"/>
              </a:rPr>
              <a:t>ví</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dụ</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về</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địa</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chỉ</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thư</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điện</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tử</a:t>
            </a:r>
            <a:r>
              <a:rPr lang="en-US" sz="2000" dirty="0" smtClean="0">
                <a:solidFill>
                  <a:srgbClr val="000000"/>
                </a:solidFill>
                <a:latin typeface="Times New Roman" panose="02020603050405020304" pitchFamily="18" charset="0"/>
                <a:ea typeface="Calibri" panose="020F0502020204030204" pitchFamily="34" charset="0"/>
              </a:rPr>
              <a:t>.</a:t>
            </a:r>
          </a:p>
          <a:p>
            <a:pPr>
              <a:spcBef>
                <a:spcPts val="300"/>
              </a:spcBef>
              <a:spcAft>
                <a:spcPts val="300"/>
              </a:spcAft>
            </a:pPr>
            <a:r>
              <a:rPr lang="en-US" sz="2000" dirty="0" smtClean="0">
                <a:solidFill>
                  <a:srgbClr val="000000"/>
                </a:solidFill>
                <a:latin typeface="Times New Roman" panose="02020603050405020304" pitchFamily="18" charset="0"/>
                <a:ea typeface="Calibri" panose="020F0502020204030204" pitchFamily="34" charset="0"/>
              </a:rPr>
              <a:t>- </a:t>
            </a:r>
            <a:r>
              <a:rPr lang="en-US" sz="2000" dirty="0" err="1" smtClean="0">
                <a:solidFill>
                  <a:srgbClr val="0000FF"/>
                </a:solidFill>
                <a:latin typeface="Times New Roman" panose="02020603050405020304" pitchFamily="18" charset="0"/>
                <a:ea typeface="Calibri" panose="020F0502020204030204" pitchFamily="34" charset="0"/>
              </a:rPr>
              <a:t>Chuẩn</a:t>
            </a:r>
            <a:r>
              <a:rPr lang="en-US" sz="2000" dirty="0" smtClean="0">
                <a:solidFill>
                  <a:srgbClr val="0000FF"/>
                </a:solidFill>
                <a:latin typeface="Times New Roman" panose="02020603050405020304" pitchFamily="18" charset="0"/>
                <a:ea typeface="Calibri" panose="020F0502020204030204" pitchFamily="34" charset="0"/>
              </a:rPr>
              <a:t> </a:t>
            </a:r>
            <a:r>
              <a:rPr lang="en-US" sz="2000" dirty="0" err="1" smtClean="0">
                <a:solidFill>
                  <a:srgbClr val="0000FF"/>
                </a:solidFill>
                <a:latin typeface="Times New Roman" panose="02020603050405020304" pitchFamily="18" charset="0"/>
                <a:ea typeface="Calibri" panose="020F0502020204030204" pitchFamily="34" charset="0"/>
              </a:rPr>
              <a:t>bị</a:t>
            </a:r>
            <a:r>
              <a:rPr lang="en-US" sz="2000" dirty="0" smtClean="0">
                <a:solidFill>
                  <a:srgbClr val="0000FF"/>
                </a:solidFill>
                <a:latin typeface="Times New Roman" panose="02020603050405020304" pitchFamily="18" charset="0"/>
                <a:ea typeface="Calibri" panose="020F0502020204030204" pitchFamily="34" charset="0"/>
              </a:rPr>
              <a:t> </a:t>
            </a:r>
            <a:r>
              <a:rPr lang="en-US" sz="2000" dirty="0" err="1" smtClean="0">
                <a:solidFill>
                  <a:srgbClr val="0000FF"/>
                </a:solidFill>
                <a:latin typeface="Times New Roman" panose="02020603050405020304" pitchFamily="18" charset="0"/>
                <a:ea typeface="Calibri" panose="020F0502020204030204" pitchFamily="34" charset="0"/>
              </a:rPr>
              <a:t>trước</a:t>
            </a:r>
            <a:r>
              <a:rPr lang="en-US" sz="2000" dirty="0" smtClean="0">
                <a:solidFill>
                  <a:srgbClr val="0000FF"/>
                </a:solidFill>
                <a:latin typeface="Times New Roman" panose="02020603050405020304" pitchFamily="18" charset="0"/>
                <a:ea typeface="Calibri" panose="020F0502020204030204" pitchFamily="34" charset="0"/>
              </a:rPr>
              <a:t> </a:t>
            </a:r>
            <a:r>
              <a:rPr lang="en-US" sz="2000" dirty="0" err="1" smtClean="0">
                <a:solidFill>
                  <a:srgbClr val="0000FF"/>
                </a:solidFill>
                <a:latin typeface="Times New Roman" panose="02020603050405020304" pitchFamily="18" charset="0"/>
                <a:ea typeface="Calibri" panose="020F0502020204030204" pitchFamily="34" charset="0"/>
              </a:rPr>
              <a:t>mục</a:t>
            </a:r>
            <a:r>
              <a:rPr lang="en-US" sz="2000" dirty="0" smtClean="0">
                <a:solidFill>
                  <a:srgbClr val="0000FF"/>
                </a:solidFill>
                <a:latin typeface="Times New Roman" panose="02020603050405020304" pitchFamily="18" charset="0"/>
                <a:ea typeface="Calibri" panose="020F0502020204030204" pitchFamily="34" charset="0"/>
              </a:rPr>
              <a:t> 3 - </a:t>
            </a:r>
            <a:r>
              <a:rPr lang="en-US" sz="2000" dirty="0" err="1" smtClean="0">
                <a:solidFill>
                  <a:srgbClr val="0000FF"/>
                </a:solidFill>
                <a:latin typeface="Times New Roman" panose="02020603050405020304" pitchFamily="18" charset="0"/>
                <a:ea typeface="Calibri" panose="020F0502020204030204" pitchFamily="34" charset="0"/>
              </a:rPr>
              <a:t>Thực</a:t>
            </a:r>
            <a:r>
              <a:rPr lang="en-US" sz="2000" dirty="0" smtClean="0">
                <a:solidFill>
                  <a:srgbClr val="0000FF"/>
                </a:solidFill>
                <a:latin typeface="Times New Roman" panose="02020603050405020304" pitchFamily="18" charset="0"/>
                <a:ea typeface="Calibri" panose="020F0502020204030204" pitchFamily="34" charset="0"/>
              </a:rPr>
              <a:t> </a:t>
            </a:r>
            <a:r>
              <a:rPr lang="en-US" sz="2000" dirty="0" err="1" smtClean="0">
                <a:solidFill>
                  <a:srgbClr val="0000FF"/>
                </a:solidFill>
                <a:latin typeface="Times New Roman" panose="02020603050405020304" pitchFamily="18" charset="0"/>
                <a:ea typeface="Calibri" panose="020F0502020204030204" pitchFamily="34" charset="0"/>
              </a:rPr>
              <a:t>hành</a:t>
            </a:r>
            <a:r>
              <a:rPr lang="en-US" sz="2000" dirty="0" smtClean="0">
                <a:solidFill>
                  <a:srgbClr val="0000FF"/>
                </a:solidFill>
                <a:latin typeface="Times New Roman" panose="02020603050405020304" pitchFamily="18" charset="0"/>
                <a:ea typeface="Calibri" panose="020F0502020204030204" pitchFamily="34" charset="0"/>
              </a:rPr>
              <a:t>: </a:t>
            </a:r>
            <a:r>
              <a:rPr lang="en-US" sz="2000" dirty="0" err="1" smtClean="0">
                <a:solidFill>
                  <a:srgbClr val="0000FF"/>
                </a:solidFill>
                <a:latin typeface="Times New Roman" panose="02020603050405020304" pitchFamily="18" charset="0"/>
                <a:ea typeface="Calibri" panose="020F0502020204030204" pitchFamily="34" charset="0"/>
              </a:rPr>
              <a:t>Đăng</a:t>
            </a:r>
            <a:r>
              <a:rPr lang="en-US" sz="2000" dirty="0" smtClean="0">
                <a:solidFill>
                  <a:srgbClr val="0000FF"/>
                </a:solidFill>
                <a:latin typeface="Times New Roman" panose="02020603050405020304" pitchFamily="18" charset="0"/>
                <a:ea typeface="Calibri" panose="020F0502020204030204" pitchFamily="34" charset="0"/>
              </a:rPr>
              <a:t> </a:t>
            </a:r>
            <a:r>
              <a:rPr lang="en-US" sz="2000" dirty="0" err="1" smtClean="0">
                <a:solidFill>
                  <a:srgbClr val="0000FF"/>
                </a:solidFill>
                <a:latin typeface="Times New Roman" panose="02020603050405020304" pitchFamily="18" charset="0"/>
                <a:ea typeface="Calibri" panose="020F0502020204030204" pitchFamily="34" charset="0"/>
              </a:rPr>
              <a:t>kí</a:t>
            </a:r>
            <a:r>
              <a:rPr lang="en-US" sz="2000" dirty="0" smtClean="0">
                <a:solidFill>
                  <a:srgbClr val="0000FF"/>
                </a:solidFill>
                <a:latin typeface="Times New Roman" panose="02020603050405020304" pitchFamily="18" charset="0"/>
                <a:ea typeface="Calibri" panose="020F0502020204030204" pitchFamily="34" charset="0"/>
              </a:rPr>
              <a:t> </a:t>
            </a:r>
            <a:r>
              <a:rPr lang="en-US" sz="2000" dirty="0" err="1" smtClean="0">
                <a:solidFill>
                  <a:srgbClr val="0000FF"/>
                </a:solidFill>
                <a:latin typeface="Times New Roman" panose="02020603050405020304" pitchFamily="18" charset="0"/>
                <a:ea typeface="Calibri" panose="020F0502020204030204" pitchFamily="34" charset="0"/>
              </a:rPr>
              <a:t>tài</a:t>
            </a:r>
            <a:r>
              <a:rPr lang="en-US" sz="2000" dirty="0" smtClean="0">
                <a:solidFill>
                  <a:srgbClr val="0000FF"/>
                </a:solidFill>
                <a:latin typeface="Times New Roman" panose="02020603050405020304" pitchFamily="18" charset="0"/>
                <a:ea typeface="Calibri" panose="020F0502020204030204" pitchFamily="34" charset="0"/>
              </a:rPr>
              <a:t> </a:t>
            </a:r>
            <a:r>
              <a:rPr lang="en-US" sz="2000" dirty="0" err="1" smtClean="0">
                <a:solidFill>
                  <a:srgbClr val="0000FF"/>
                </a:solidFill>
                <a:latin typeface="Times New Roman" panose="02020603050405020304" pitchFamily="18" charset="0"/>
                <a:ea typeface="Calibri" panose="020F0502020204030204" pitchFamily="34" charset="0"/>
              </a:rPr>
              <a:t>khoản</a:t>
            </a:r>
            <a:r>
              <a:rPr lang="en-US" sz="2000" dirty="0" smtClean="0">
                <a:solidFill>
                  <a:srgbClr val="0000FF"/>
                </a:solidFill>
                <a:latin typeface="Times New Roman" panose="02020603050405020304" pitchFamily="18" charset="0"/>
                <a:ea typeface="Calibri" panose="020F0502020204030204" pitchFamily="34" charset="0"/>
              </a:rPr>
              <a:t>, </a:t>
            </a:r>
            <a:r>
              <a:rPr lang="en-US" sz="2000" dirty="0" err="1" smtClean="0">
                <a:solidFill>
                  <a:srgbClr val="0000FF"/>
                </a:solidFill>
                <a:latin typeface="Times New Roman" panose="02020603050405020304" pitchFamily="18" charset="0"/>
                <a:ea typeface="Calibri" panose="020F0502020204030204" pitchFamily="34" charset="0"/>
              </a:rPr>
              <a:t>đăng</a:t>
            </a:r>
            <a:r>
              <a:rPr lang="en-US" sz="2000" dirty="0" smtClean="0">
                <a:solidFill>
                  <a:srgbClr val="0000FF"/>
                </a:solidFill>
                <a:latin typeface="Times New Roman" panose="02020603050405020304" pitchFamily="18" charset="0"/>
                <a:ea typeface="Calibri" panose="020F0502020204030204" pitchFamily="34" charset="0"/>
              </a:rPr>
              <a:t> </a:t>
            </a:r>
            <a:r>
              <a:rPr lang="en-US" sz="2000" dirty="0" err="1" smtClean="0">
                <a:solidFill>
                  <a:srgbClr val="0000FF"/>
                </a:solidFill>
                <a:latin typeface="Times New Roman" panose="02020603050405020304" pitchFamily="18" charset="0"/>
                <a:ea typeface="Calibri" panose="020F0502020204030204" pitchFamily="34" charset="0"/>
              </a:rPr>
              <a:t>nhập</a:t>
            </a:r>
            <a:r>
              <a:rPr lang="en-US" sz="2000" dirty="0" smtClean="0">
                <a:solidFill>
                  <a:srgbClr val="0000FF"/>
                </a:solidFill>
                <a:latin typeface="Times New Roman" panose="02020603050405020304" pitchFamily="18" charset="0"/>
                <a:ea typeface="Calibri" panose="020F0502020204030204" pitchFamily="34" charset="0"/>
              </a:rPr>
              <a:t>, </a:t>
            </a:r>
            <a:r>
              <a:rPr lang="en-US" sz="2000" dirty="0" err="1" smtClean="0">
                <a:solidFill>
                  <a:srgbClr val="0000FF"/>
                </a:solidFill>
                <a:latin typeface="Times New Roman" panose="02020603050405020304" pitchFamily="18" charset="0"/>
                <a:ea typeface="Calibri" panose="020F0502020204030204" pitchFamily="34" charset="0"/>
              </a:rPr>
              <a:t>đăng</a:t>
            </a:r>
            <a:r>
              <a:rPr lang="en-US" sz="2000" dirty="0" smtClean="0">
                <a:solidFill>
                  <a:srgbClr val="0000FF"/>
                </a:solidFill>
                <a:latin typeface="Times New Roman" panose="02020603050405020304" pitchFamily="18" charset="0"/>
                <a:ea typeface="Calibri" panose="020F0502020204030204" pitchFamily="34" charset="0"/>
              </a:rPr>
              <a:t> </a:t>
            </a:r>
            <a:r>
              <a:rPr lang="en-US" sz="2000" dirty="0" err="1" smtClean="0">
                <a:solidFill>
                  <a:srgbClr val="0000FF"/>
                </a:solidFill>
                <a:latin typeface="Times New Roman" panose="02020603050405020304" pitchFamily="18" charset="0"/>
                <a:ea typeface="Calibri" panose="020F0502020204030204" pitchFamily="34" charset="0"/>
              </a:rPr>
              <a:t>xuất</a:t>
            </a:r>
            <a:r>
              <a:rPr lang="en-US" sz="2000" dirty="0" smtClean="0">
                <a:solidFill>
                  <a:srgbClr val="0000FF"/>
                </a:solidFill>
                <a:latin typeface="Times New Roman" panose="02020603050405020304" pitchFamily="18" charset="0"/>
                <a:ea typeface="Calibri" panose="020F0502020204030204" pitchFamily="34" charset="0"/>
              </a:rPr>
              <a:t> </a:t>
            </a:r>
            <a:r>
              <a:rPr lang="en-US" sz="2000" dirty="0" err="1" smtClean="0">
                <a:solidFill>
                  <a:srgbClr val="0000FF"/>
                </a:solidFill>
                <a:latin typeface="Times New Roman" panose="02020603050405020304" pitchFamily="18" charset="0"/>
                <a:ea typeface="Calibri" panose="020F0502020204030204" pitchFamily="34" charset="0"/>
              </a:rPr>
              <a:t>và</a:t>
            </a:r>
            <a:r>
              <a:rPr lang="en-US" sz="2000" dirty="0" smtClean="0">
                <a:solidFill>
                  <a:srgbClr val="0000FF"/>
                </a:solidFill>
                <a:latin typeface="Times New Roman" panose="02020603050405020304" pitchFamily="18" charset="0"/>
                <a:ea typeface="Calibri" panose="020F0502020204030204" pitchFamily="34" charset="0"/>
              </a:rPr>
              <a:t> </a:t>
            </a:r>
            <a:r>
              <a:rPr lang="en-US" sz="2000" dirty="0" err="1" smtClean="0">
                <a:solidFill>
                  <a:srgbClr val="0000FF"/>
                </a:solidFill>
                <a:latin typeface="Times New Roman" panose="02020603050405020304" pitchFamily="18" charset="0"/>
                <a:ea typeface="Calibri" panose="020F0502020204030204" pitchFamily="34" charset="0"/>
              </a:rPr>
              <a:t>gửi</a:t>
            </a:r>
            <a:r>
              <a:rPr lang="en-US" sz="2000" dirty="0" smtClean="0">
                <a:solidFill>
                  <a:srgbClr val="0000FF"/>
                </a:solidFill>
                <a:latin typeface="Times New Roman" panose="02020603050405020304" pitchFamily="18" charset="0"/>
                <a:ea typeface="Calibri" panose="020F0502020204030204" pitchFamily="34" charset="0"/>
              </a:rPr>
              <a:t> </a:t>
            </a:r>
            <a:r>
              <a:rPr lang="en-US" sz="2000" dirty="0" err="1" smtClean="0">
                <a:solidFill>
                  <a:srgbClr val="0000FF"/>
                </a:solidFill>
                <a:latin typeface="Times New Roman" panose="02020603050405020304" pitchFamily="18" charset="0"/>
                <a:ea typeface="Calibri" panose="020F0502020204030204" pitchFamily="34" charset="0"/>
              </a:rPr>
              <a:t>thư</a:t>
            </a:r>
            <a:r>
              <a:rPr lang="en-US" sz="2000" dirty="0" smtClean="0">
                <a:solidFill>
                  <a:srgbClr val="0000FF"/>
                </a:solidFill>
                <a:latin typeface="Times New Roman" panose="02020603050405020304" pitchFamily="18" charset="0"/>
                <a:ea typeface="Calibri" panose="020F0502020204030204" pitchFamily="34" charset="0"/>
              </a:rPr>
              <a:t> </a:t>
            </a:r>
            <a:r>
              <a:rPr lang="en-US" sz="2000" dirty="0" err="1" smtClean="0">
                <a:solidFill>
                  <a:srgbClr val="0000FF"/>
                </a:solidFill>
                <a:latin typeface="Times New Roman" panose="02020603050405020304" pitchFamily="18" charset="0"/>
                <a:ea typeface="Calibri" panose="020F0502020204030204" pitchFamily="34" charset="0"/>
              </a:rPr>
              <a:t>điện</a:t>
            </a:r>
            <a:r>
              <a:rPr lang="en-US" sz="2000" dirty="0" smtClean="0">
                <a:solidFill>
                  <a:srgbClr val="0000FF"/>
                </a:solidFill>
                <a:latin typeface="Times New Roman" panose="02020603050405020304" pitchFamily="18" charset="0"/>
                <a:ea typeface="Calibri" panose="020F0502020204030204" pitchFamily="34" charset="0"/>
              </a:rPr>
              <a:t> </a:t>
            </a:r>
            <a:r>
              <a:rPr lang="en-US" sz="2000" dirty="0" err="1" smtClean="0">
                <a:solidFill>
                  <a:srgbClr val="0000FF"/>
                </a:solidFill>
                <a:latin typeface="Times New Roman" panose="02020603050405020304" pitchFamily="18" charset="0"/>
                <a:ea typeface="Calibri" panose="020F0502020204030204" pitchFamily="34" charset="0"/>
              </a:rPr>
              <a:t>tử</a:t>
            </a:r>
            <a:r>
              <a:rPr lang="en-US" sz="2000" dirty="0" smtClean="0">
                <a:solidFill>
                  <a:srgbClr val="0000FF"/>
                </a:solidFill>
                <a:latin typeface="Times New Roman" panose="02020603050405020304" pitchFamily="18" charset="0"/>
                <a:ea typeface="Calibri" panose="020F0502020204030204" pitchFamily="34" charset="0"/>
              </a:rPr>
              <a:t> (SGK/34, 35).</a:t>
            </a:r>
          </a:p>
          <a:p>
            <a:pPr>
              <a:spcBef>
                <a:spcPts val="300"/>
              </a:spcBef>
              <a:spcAft>
                <a:spcPts val="300"/>
              </a:spcAft>
            </a:pPr>
            <a:r>
              <a:rPr lang="en-US" sz="2000" dirty="0" smtClean="0">
                <a:solidFill>
                  <a:srgbClr val="000000"/>
                </a:solidFill>
                <a:latin typeface="Times New Roman" panose="02020603050405020304" pitchFamily="18" charset="0"/>
                <a:ea typeface="Calibri" panose="020F0502020204030204" pitchFamily="34" charset="0"/>
              </a:rPr>
              <a:t>- </a:t>
            </a:r>
            <a:r>
              <a:rPr lang="en-US" sz="2000" dirty="0" err="1" smtClean="0">
                <a:solidFill>
                  <a:srgbClr val="000000"/>
                </a:solidFill>
                <a:latin typeface="Times New Roman" panose="02020603050405020304" pitchFamily="18" charset="0"/>
                <a:ea typeface="Calibri" panose="020F0502020204030204" pitchFamily="34" charset="0"/>
              </a:rPr>
              <a:t>Tiết</a:t>
            </a:r>
            <a:r>
              <a:rPr lang="en-US" sz="2000" dirty="0" smtClean="0">
                <a:solidFill>
                  <a:srgbClr val="000000"/>
                </a:solidFill>
                <a:latin typeface="Times New Roman" panose="02020603050405020304" pitchFamily="18" charset="0"/>
                <a:ea typeface="Calibri" panose="020F0502020204030204" pitchFamily="34" charset="0"/>
              </a:rPr>
              <a:t> </a:t>
            </a:r>
            <a:r>
              <a:rPr lang="en-US" sz="2000" dirty="0" err="1" smtClean="0">
                <a:solidFill>
                  <a:srgbClr val="000000"/>
                </a:solidFill>
                <a:latin typeface="Times New Roman" panose="02020603050405020304" pitchFamily="18" charset="0"/>
                <a:ea typeface="Calibri" panose="020F0502020204030204" pitchFamily="34" charset="0"/>
              </a:rPr>
              <a:t>sau</a:t>
            </a:r>
            <a:r>
              <a:rPr lang="en-US" sz="2000" dirty="0" smtClean="0">
                <a:solidFill>
                  <a:srgbClr val="000000"/>
                </a:solidFill>
                <a:latin typeface="Times New Roman" panose="02020603050405020304" pitchFamily="18" charset="0"/>
                <a:ea typeface="Calibri" panose="020F0502020204030204" pitchFamily="34" charset="0"/>
              </a:rPr>
              <a:t> </a:t>
            </a:r>
            <a:r>
              <a:rPr lang="en-US" sz="2000" dirty="0" err="1" smtClean="0">
                <a:solidFill>
                  <a:srgbClr val="000000"/>
                </a:solidFill>
                <a:latin typeface="Times New Roman" panose="02020603050405020304" pitchFamily="18" charset="0"/>
                <a:ea typeface="Calibri" panose="020F0502020204030204" pitchFamily="34" charset="0"/>
              </a:rPr>
              <a:t>Thực</a:t>
            </a:r>
            <a:r>
              <a:rPr lang="en-US" sz="2000" dirty="0" smtClean="0">
                <a:solidFill>
                  <a:srgbClr val="000000"/>
                </a:solidFill>
                <a:latin typeface="Times New Roman" panose="02020603050405020304" pitchFamily="18" charset="0"/>
                <a:ea typeface="Calibri" panose="020F0502020204030204" pitchFamily="34" charset="0"/>
              </a:rPr>
              <a:t> </a:t>
            </a:r>
            <a:r>
              <a:rPr lang="en-US" sz="2000" dirty="0" err="1" smtClean="0">
                <a:solidFill>
                  <a:srgbClr val="000000"/>
                </a:solidFill>
                <a:latin typeface="Times New Roman" panose="02020603050405020304" pitchFamily="18" charset="0"/>
                <a:ea typeface="Calibri" panose="020F0502020204030204" pitchFamily="34" charset="0"/>
              </a:rPr>
              <a:t>hành</a:t>
            </a:r>
            <a:r>
              <a:rPr lang="en-US" sz="2000" dirty="0" smtClean="0">
                <a:solidFill>
                  <a:srgbClr val="000000"/>
                </a:solidFill>
                <a:latin typeface="Times New Roman" panose="02020603050405020304" pitchFamily="18" charset="0"/>
                <a:ea typeface="Calibri" panose="020F0502020204030204" pitchFamily="34" charset="0"/>
              </a:rPr>
              <a:t> </a:t>
            </a:r>
            <a:r>
              <a:rPr lang="en-US" sz="2000" dirty="0" err="1" smtClean="0">
                <a:solidFill>
                  <a:srgbClr val="000000"/>
                </a:solidFill>
                <a:latin typeface="Times New Roman" panose="02020603050405020304" pitchFamily="18" charset="0"/>
                <a:ea typeface="Calibri" panose="020F0502020204030204" pitchFamily="34" charset="0"/>
              </a:rPr>
              <a:t>trên</a:t>
            </a:r>
            <a:r>
              <a:rPr lang="en-US" sz="2000" dirty="0" smtClean="0">
                <a:solidFill>
                  <a:srgbClr val="000000"/>
                </a:solidFill>
                <a:latin typeface="Times New Roman" panose="02020603050405020304" pitchFamily="18" charset="0"/>
                <a:ea typeface="Calibri" panose="020F0502020204030204" pitchFamily="34" charset="0"/>
              </a:rPr>
              <a:t> </a:t>
            </a:r>
            <a:r>
              <a:rPr lang="en-US" sz="2000" dirty="0" err="1" smtClean="0">
                <a:solidFill>
                  <a:srgbClr val="000000"/>
                </a:solidFill>
                <a:latin typeface="Times New Roman" panose="02020603050405020304" pitchFamily="18" charset="0"/>
                <a:ea typeface="Calibri" panose="020F0502020204030204" pitchFamily="34" charset="0"/>
              </a:rPr>
              <a:t>phòng</a:t>
            </a:r>
            <a:r>
              <a:rPr lang="en-US" sz="2000" dirty="0" smtClean="0">
                <a:solidFill>
                  <a:srgbClr val="000000"/>
                </a:solidFill>
                <a:latin typeface="Times New Roman" panose="02020603050405020304" pitchFamily="18" charset="0"/>
                <a:ea typeface="Calibri" panose="020F0502020204030204" pitchFamily="34" charset="0"/>
              </a:rPr>
              <a:t> </a:t>
            </a:r>
            <a:r>
              <a:rPr lang="en-US" sz="2000" dirty="0" err="1" smtClean="0">
                <a:solidFill>
                  <a:srgbClr val="000000"/>
                </a:solidFill>
                <a:latin typeface="Times New Roman" panose="02020603050405020304" pitchFamily="18" charset="0"/>
                <a:ea typeface="Calibri" panose="020F0502020204030204" pitchFamily="34" charset="0"/>
              </a:rPr>
              <a:t>máy</a:t>
            </a:r>
            <a:r>
              <a:rPr lang="en-US" sz="2000" dirty="0" smtClean="0">
                <a:solidFill>
                  <a:srgbClr val="000000"/>
                </a:solidFill>
                <a:latin typeface="Times New Roman" panose="02020603050405020304" pitchFamily="18" charset="0"/>
                <a:ea typeface="Calibri" panose="020F0502020204030204" pitchFamily="34" charset="0"/>
              </a:rPr>
              <a:t>. </a:t>
            </a:r>
            <a:endParaRPr lang="en-US" sz="20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952955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5" descr="793603.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WordArt 5"/>
          <p:cNvSpPr>
            <a:spLocks noChangeArrowheads="1" noChangeShapeType="1" noTextEdit="1"/>
          </p:cNvSpPr>
          <p:nvPr/>
        </p:nvSpPr>
        <p:spPr bwMode="auto">
          <a:xfrm>
            <a:off x="1827953" y="686012"/>
            <a:ext cx="5773932" cy="914682"/>
          </a:xfrm>
          <a:prstGeom prst="rect">
            <a:avLst/>
          </a:prstGeom>
        </p:spPr>
        <p:txBody>
          <a:bodyPr wrap="none" fromWordArt="1">
            <a:prstTxWarp prst="textPlain">
              <a:avLst>
                <a:gd name="adj" fmla="val 50000"/>
              </a:avLst>
            </a:prstTxWarp>
          </a:bodyPr>
          <a:lstStyle/>
          <a:p>
            <a:pPr algn="ctr" defTabSz="685983" fontAlgn="base">
              <a:spcBef>
                <a:spcPct val="0"/>
              </a:spcBef>
              <a:spcAft>
                <a:spcPct val="0"/>
              </a:spcAft>
            </a:pPr>
            <a:r>
              <a:rPr lang="en-US" sz="2701" b="1" kern="10" dirty="0">
                <a:ln w="19050">
                  <a:solidFill>
                    <a:srgbClr val="FFFF00"/>
                  </a:solidFill>
                  <a:round/>
                  <a:headEnd/>
                  <a:tailEnd/>
                </a:ln>
                <a:solidFill>
                  <a:srgbClr val="FFFFFF"/>
                </a:solidFill>
                <a:effectLst>
                  <a:outerShdw dist="35921" dir="2700000" algn="ctr" rotWithShape="0">
                    <a:srgbClr val="990000"/>
                  </a:outerShdw>
                </a:effectLst>
                <a:latin typeface="Times New Roman"/>
                <a:cs typeface="Times New Roman"/>
              </a:rPr>
              <a:t>CẢM ƠN  QUÝ THẦY CÔ VÀ CÁC EM ĐÃ THAM DỰ TIẾT HỌC </a:t>
            </a:r>
          </a:p>
        </p:txBody>
      </p:sp>
      <p:sp>
        <p:nvSpPr>
          <p:cNvPr id="38918" name="WordArt 6"/>
          <p:cNvSpPr>
            <a:spLocks noChangeArrowheads="1" noChangeShapeType="1" noTextEdit="1"/>
          </p:cNvSpPr>
          <p:nvPr/>
        </p:nvSpPr>
        <p:spPr bwMode="auto">
          <a:xfrm>
            <a:off x="2299586" y="1829365"/>
            <a:ext cx="4587703" cy="827740"/>
          </a:xfrm>
          <a:prstGeom prst="rect">
            <a:avLst/>
          </a:prstGeom>
        </p:spPr>
        <p:txBody>
          <a:bodyPr wrap="none" fromWordArt="1">
            <a:prstTxWarp prst="textPlain">
              <a:avLst>
                <a:gd name="adj" fmla="val 50000"/>
              </a:avLst>
            </a:prstTxWarp>
          </a:bodyPr>
          <a:lstStyle/>
          <a:p>
            <a:pPr algn="ctr" defTabSz="685983" fontAlgn="base">
              <a:spcBef>
                <a:spcPct val="0"/>
              </a:spcBef>
              <a:spcAft>
                <a:spcPct val="0"/>
              </a:spcAft>
            </a:pPr>
            <a:r>
              <a:rPr lang="en-US" sz="2701" b="1" kern="10" dirty="0">
                <a:ln w="19050">
                  <a:solidFill>
                    <a:srgbClr val="00FFFF"/>
                  </a:solidFill>
                  <a:round/>
                  <a:headEnd/>
                  <a:tailEnd/>
                </a:ln>
                <a:solidFill>
                  <a:srgbClr val="9ED3D7"/>
                </a:solidFill>
                <a:latin typeface="Times New Roman"/>
                <a:cs typeface="Times New Roman"/>
              </a:rPr>
              <a:t>CHÚC QUÝ THẦY CÔ SỨC </a:t>
            </a:r>
            <a:r>
              <a:rPr lang="en-US" sz="2701" b="1" kern="10" dirty="0" smtClean="0">
                <a:ln w="19050">
                  <a:solidFill>
                    <a:srgbClr val="00FFFF"/>
                  </a:solidFill>
                  <a:round/>
                  <a:headEnd/>
                  <a:tailEnd/>
                </a:ln>
                <a:solidFill>
                  <a:srgbClr val="9ED3D7"/>
                </a:solidFill>
                <a:latin typeface="Times New Roman"/>
                <a:cs typeface="Times New Roman"/>
              </a:rPr>
              <a:t>KHỎE! </a:t>
            </a:r>
            <a:endParaRPr lang="en-US" sz="2701" b="1" kern="10" dirty="0">
              <a:ln w="19050">
                <a:solidFill>
                  <a:srgbClr val="00FFFF"/>
                </a:solidFill>
                <a:round/>
                <a:headEnd/>
                <a:tailEnd/>
              </a:ln>
              <a:solidFill>
                <a:srgbClr val="9ED3D7"/>
              </a:solidFill>
              <a:latin typeface="Times New Roman"/>
              <a:cs typeface="Times New Roman"/>
            </a:endParaRPr>
          </a:p>
        </p:txBody>
      </p:sp>
      <p:sp>
        <p:nvSpPr>
          <p:cNvPr id="38919" name="WordArt 7"/>
          <p:cNvSpPr>
            <a:spLocks noChangeArrowheads="1" noChangeShapeType="1" noTextEdit="1"/>
          </p:cNvSpPr>
          <p:nvPr/>
        </p:nvSpPr>
        <p:spPr bwMode="auto">
          <a:xfrm>
            <a:off x="2685468" y="3208534"/>
            <a:ext cx="3773064" cy="678866"/>
          </a:xfrm>
          <a:prstGeom prst="rect">
            <a:avLst/>
          </a:prstGeom>
        </p:spPr>
        <p:txBody>
          <a:bodyPr wrap="none" fromWordArt="1">
            <a:prstTxWarp prst="textPlain">
              <a:avLst>
                <a:gd name="adj" fmla="val 50000"/>
              </a:avLst>
            </a:prstTxWarp>
          </a:bodyPr>
          <a:lstStyle/>
          <a:p>
            <a:pPr algn="ctr" defTabSz="685983" fontAlgn="base">
              <a:spcBef>
                <a:spcPct val="0"/>
              </a:spcBef>
              <a:spcAft>
                <a:spcPct val="0"/>
              </a:spcAft>
            </a:pPr>
            <a:r>
              <a:rPr lang="pt-BR" sz="2701" b="1" kern="10" dirty="0">
                <a:ln w="19050">
                  <a:solidFill>
                    <a:srgbClr val="00FF00"/>
                  </a:solidFill>
                  <a:round/>
                  <a:headEnd/>
                  <a:tailEnd/>
                </a:ln>
                <a:solidFill>
                  <a:srgbClr val="00FF00"/>
                </a:solidFill>
                <a:effectLst>
                  <a:outerShdw dist="35921" dir="2700000" algn="ctr" rotWithShape="0">
                    <a:srgbClr val="990000"/>
                  </a:outerShdw>
                </a:effectLst>
                <a:latin typeface="Times New Roman"/>
                <a:cs typeface="Times New Roman"/>
              </a:rPr>
              <a:t>CHÚC CÁC EM HỌC </a:t>
            </a:r>
            <a:r>
              <a:rPr lang="pt-BR" sz="2701" b="1" kern="10" dirty="0" smtClean="0">
                <a:ln w="19050">
                  <a:solidFill>
                    <a:srgbClr val="00FF00"/>
                  </a:solidFill>
                  <a:round/>
                  <a:headEnd/>
                  <a:tailEnd/>
                </a:ln>
                <a:solidFill>
                  <a:srgbClr val="00FF00"/>
                </a:solidFill>
                <a:effectLst>
                  <a:outerShdw dist="35921" dir="2700000" algn="ctr" rotWithShape="0">
                    <a:srgbClr val="990000"/>
                  </a:outerShdw>
                </a:effectLst>
                <a:latin typeface="Times New Roman"/>
                <a:cs typeface="Times New Roman"/>
              </a:rPr>
              <a:t>TỐT!</a:t>
            </a:r>
            <a:endParaRPr lang="en-US" sz="2701" b="1" kern="10" dirty="0">
              <a:ln w="19050">
                <a:solidFill>
                  <a:srgbClr val="00FF00"/>
                </a:solidFill>
                <a:round/>
                <a:headEnd/>
                <a:tailEnd/>
              </a:ln>
              <a:solidFill>
                <a:srgbClr val="00FF00"/>
              </a:solidFill>
              <a:effectLst>
                <a:outerShdw dist="35921" dir="2700000" algn="ctr" rotWithShape="0">
                  <a:srgbClr val="990000"/>
                </a:outerShdw>
              </a:effectLst>
              <a:latin typeface="Times New Roman"/>
              <a:cs typeface="Times New Roman"/>
            </a:endParaRPr>
          </a:p>
        </p:txBody>
      </p:sp>
    </p:spTree>
    <p:extLst>
      <p:ext uri="{BB962C8B-B14F-4D97-AF65-F5344CB8AC3E}">
        <p14:creationId xmlns:p14="http://schemas.microsoft.com/office/powerpoint/2010/main" val="2337526312"/>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afterEffect">
                                  <p:stCondLst>
                                    <p:cond delay="0"/>
                                  </p:stCondLst>
                                  <p:childTnLst>
                                    <p:animClr clrSpc="hsl" dir="cw">
                                      <p:cBhvr override="childStyle">
                                        <p:cTn id="6" dur="750" fill="hold"/>
                                        <p:tgtEl>
                                          <p:spTgt spid="38917"/>
                                        </p:tgtEl>
                                        <p:attrNameLst>
                                          <p:attrName>style.color</p:attrName>
                                        </p:attrNameLst>
                                      </p:cBhvr>
                                      <p:by>
                                        <p:hsl h="-7200000" s="0" l="0"/>
                                      </p:by>
                                    </p:animClr>
                                    <p:animClr clrSpc="hsl" dir="cw">
                                      <p:cBhvr>
                                        <p:cTn id="7" dur="750" fill="hold"/>
                                        <p:tgtEl>
                                          <p:spTgt spid="38917"/>
                                        </p:tgtEl>
                                        <p:attrNameLst>
                                          <p:attrName>fillcolor</p:attrName>
                                        </p:attrNameLst>
                                      </p:cBhvr>
                                      <p:by>
                                        <p:hsl h="-7200000" s="0" l="0"/>
                                      </p:by>
                                    </p:animClr>
                                    <p:animClr clrSpc="hsl" dir="cw">
                                      <p:cBhvr>
                                        <p:cTn id="8" dur="750" fill="hold"/>
                                        <p:tgtEl>
                                          <p:spTgt spid="38917"/>
                                        </p:tgtEl>
                                        <p:attrNameLst>
                                          <p:attrName>stroke.color</p:attrName>
                                        </p:attrNameLst>
                                      </p:cBhvr>
                                      <p:by>
                                        <p:hsl h="-7200000" s="0" l="0"/>
                                      </p:by>
                                    </p:animClr>
                                    <p:set>
                                      <p:cBhvr>
                                        <p:cTn id="9" dur="750" fill="hold"/>
                                        <p:tgtEl>
                                          <p:spTgt spid="38917"/>
                                        </p:tgtEl>
                                        <p:attrNameLst>
                                          <p:attrName>fill.type</p:attrName>
                                        </p:attrNameLst>
                                      </p:cBhvr>
                                      <p:to>
                                        <p:strVal val="solid"/>
                                      </p:to>
                                    </p:set>
                                  </p:childTnLst>
                                </p:cTn>
                              </p:par>
                              <p:par>
                                <p:cTn id="10" presetID="22" presetClass="emph" presetSubtype="0" repeatCount="indefinite" fill="hold" grpId="0" nodeType="withEffect">
                                  <p:stCondLst>
                                    <p:cond delay="0"/>
                                  </p:stCondLst>
                                  <p:childTnLst>
                                    <p:animClr clrSpc="hsl" dir="cw">
                                      <p:cBhvr override="childStyle">
                                        <p:cTn id="11" dur="750" fill="hold"/>
                                        <p:tgtEl>
                                          <p:spTgt spid="38919"/>
                                        </p:tgtEl>
                                        <p:attrNameLst>
                                          <p:attrName>style.color</p:attrName>
                                        </p:attrNameLst>
                                      </p:cBhvr>
                                      <p:by>
                                        <p:hsl h="-7200000" s="0" l="0"/>
                                      </p:by>
                                    </p:animClr>
                                    <p:animClr clrSpc="hsl" dir="cw">
                                      <p:cBhvr>
                                        <p:cTn id="12" dur="750" fill="hold"/>
                                        <p:tgtEl>
                                          <p:spTgt spid="38919"/>
                                        </p:tgtEl>
                                        <p:attrNameLst>
                                          <p:attrName>fillcolor</p:attrName>
                                        </p:attrNameLst>
                                      </p:cBhvr>
                                      <p:by>
                                        <p:hsl h="-7200000" s="0" l="0"/>
                                      </p:by>
                                    </p:animClr>
                                    <p:animClr clrSpc="hsl" dir="cw">
                                      <p:cBhvr>
                                        <p:cTn id="13" dur="750" fill="hold"/>
                                        <p:tgtEl>
                                          <p:spTgt spid="38919"/>
                                        </p:tgtEl>
                                        <p:attrNameLst>
                                          <p:attrName>stroke.color</p:attrName>
                                        </p:attrNameLst>
                                      </p:cBhvr>
                                      <p:by>
                                        <p:hsl h="-7200000" s="0" l="0"/>
                                      </p:by>
                                    </p:animClr>
                                    <p:set>
                                      <p:cBhvr>
                                        <p:cTn id="14" dur="750" fill="hold"/>
                                        <p:tgtEl>
                                          <p:spTgt spid="38919"/>
                                        </p:tgtEl>
                                        <p:attrNameLst>
                                          <p:attrName>fill.type</p:attrName>
                                        </p:attrNameLst>
                                      </p:cBhvr>
                                      <p:to>
                                        <p:strVal val="solid"/>
                                      </p:to>
                                    </p:set>
                                  </p:childTnLst>
                                </p:cTn>
                              </p:par>
                              <p:par>
                                <p:cTn id="15" presetID="22" presetClass="emph" presetSubtype="0" repeatCount="indefinite" fill="hold" grpId="0" nodeType="withEffect">
                                  <p:stCondLst>
                                    <p:cond delay="0"/>
                                  </p:stCondLst>
                                  <p:childTnLst>
                                    <p:animClr clrSpc="hsl" dir="cw">
                                      <p:cBhvr override="childStyle">
                                        <p:cTn id="16" dur="750" fill="hold"/>
                                        <p:tgtEl>
                                          <p:spTgt spid="38918"/>
                                        </p:tgtEl>
                                        <p:attrNameLst>
                                          <p:attrName>style.color</p:attrName>
                                        </p:attrNameLst>
                                      </p:cBhvr>
                                      <p:by>
                                        <p:hsl h="-7200000" s="0" l="0"/>
                                      </p:by>
                                    </p:animClr>
                                    <p:animClr clrSpc="hsl" dir="cw">
                                      <p:cBhvr>
                                        <p:cTn id="17" dur="750" fill="hold"/>
                                        <p:tgtEl>
                                          <p:spTgt spid="38918"/>
                                        </p:tgtEl>
                                        <p:attrNameLst>
                                          <p:attrName>fillcolor</p:attrName>
                                        </p:attrNameLst>
                                      </p:cBhvr>
                                      <p:by>
                                        <p:hsl h="-7200000" s="0" l="0"/>
                                      </p:by>
                                    </p:animClr>
                                    <p:animClr clrSpc="hsl" dir="cw">
                                      <p:cBhvr>
                                        <p:cTn id="18" dur="750" fill="hold"/>
                                        <p:tgtEl>
                                          <p:spTgt spid="38918"/>
                                        </p:tgtEl>
                                        <p:attrNameLst>
                                          <p:attrName>stroke.color</p:attrName>
                                        </p:attrNameLst>
                                      </p:cBhvr>
                                      <p:by>
                                        <p:hsl h="-7200000" s="0" l="0"/>
                                      </p:by>
                                    </p:animClr>
                                    <p:set>
                                      <p:cBhvr>
                                        <p:cTn id="19" dur="750" fill="hold"/>
                                        <p:tgtEl>
                                          <p:spTgt spid="389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nimBg="1"/>
      <p:bldP spid="38918" grpId="0" animBg="1"/>
      <p:bldP spid="389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3907705" y="5433113"/>
            <a:ext cx="3951479" cy="847696"/>
            <a:chOff x="5210272" y="5432319"/>
            <a:chExt cx="5268637" cy="847696"/>
          </a:xfrm>
        </p:grpSpPr>
        <p:sp>
          <p:nvSpPr>
            <p:cNvPr id="25" name="Rectangle 5"/>
            <p:cNvSpPr/>
            <p:nvPr/>
          </p:nvSpPr>
          <p:spPr bwMode="auto">
            <a:xfrm>
              <a:off x="5442041" y="5467507"/>
              <a:ext cx="5036868"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defRPr/>
              </a:pPr>
              <a:r>
                <a:rPr lang="zh-CN" altLang="en-US" sz="1000"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此处添加详细文本描述，建议与标题相关并符合整体语言风格，语言描述尽量简洁生动。尽量将每页幻灯片的字数控制在 </a:t>
              </a:r>
              <a:r>
                <a:rPr lang="en-US" altLang="zh-CN" sz="1000"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200</a:t>
              </a:r>
              <a:r>
                <a:rPr lang="zh-CN" altLang="en-US" sz="1000"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字以内。</a:t>
              </a:r>
              <a:endParaRPr lang="en-US" altLang="zh-CN" sz="1000"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endParaRPr>
            </a:p>
          </p:txBody>
        </p:sp>
        <p:cxnSp>
          <p:nvCxnSpPr>
            <p:cNvPr id="23" name="直接连接符 22"/>
            <p:cNvCxnSpPr/>
            <p:nvPr/>
          </p:nvCxnSpPr>
          <p:spPr>
            <a:xfrm>
              <a:off x="5210272" y="5432319"/>
              <a:ext cx="2966458" cy="0"/>
            </a:xfrm>
            <a:prstGeom prst="line">
              <a:avLst/>
            </a:prstGeom>
            <a:noFill/>
            <a:ln w="19050" cap="flat" cmpd="sng" algn="ctr">
              <a:solidFill>
                <a:srgbClr val="E7E6E6">
                  <a:lumMod val="50000"/>
                </a:srgbClr>
              </a:solidFill>
              <a:prstDash val="sysDot"/>
              <a:miter lim="800000"/>
              <a:tailEnd type="oval"/>
            </a:ln>
            <a:effectLst/>
          </p:spPr>
        </p:cxnSp>
      </p:grpSp>
      <p:sp>
        <p:nvSpPr>
          <p:cNvPr id="6" name="Rectangle 5"/>
          <p:cNvSpPr/>
          <p:nvPr/>
        </p:nvSpPr>
        <p:spPr>
          <a:xfrm>
            <a:off x="71500" y="988368"/>
            <a:ext cx="5085110" cy="461665"/>
          </a:xfrm>
          <a:prstGeom prst="rect">
            <a:avLst/>
          </a:prstGeom>
        </p:spPr>
        <p:txBody>
          <a:bodyPr wrap="none">
            <a:spAutoFit/>
          </a:bodyPr>
          <a:lstStyle/>
          <a:p>
            <a:r>
              <a:rPr lang="en-US" sz="2400" b="1" dirty="0" smtClean="0">
                <a:solidFill>
                  <a:srgbClr val="FF0000"/>
                </a:solidFill>
                <a:latin typeface="Times New Roman" panose="02020603050405020304" pitchFamily="18" charset="0"/>
                <a:ea typeface="Calibri" panose="020F0502020204030204" pitchFamily="34" charset="0"/>
              </a:rPr>
              <a:t>1. </a:t>
            </a:r>
            <a:r>
              <a:rPr lang="en-US" sz="2400" b="1" dirty="0" err="1" smtClean="0">
                <a:solidFill>
                  <a:srgbClr val="FF0000"/>
                </a:solidFill>
                <a:latin typeface="Times New Roman" panose="02020603050405020304" pitchFamily="18" charset="0"/>
                <a:ea typeface="Calibri" panose="020F0502020204030204" pitchFamily="34" charset="0"/>
              </a:rPr>
              <a:t>Thư</a:t>
            </a:r>
            <a:r>
              <a:rPr lang="en-US" sz="2400" b="1" dirty="0" smtClean="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điện</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tử</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Tài</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khoản</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thư</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điện</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tử</a:t>
            </a:r>
            <a:endParaRPr lang="en-US" sz="2400" dirty="0">
              <a:solidFill>
                <a:srgbClr val="FF0000"/>
              </a:solidFill>
            </a:endParaRPr>
          </a:p>
        </p:txBody>
      </p:sp>
      <p:sp>
        <p:nvSpPr>
          <p:cNvPr id="13" name="TextBox 12"/>
          <p:cNvSpPr txBox="1"/>
          <p:nvPr/>
        </p:nvSpPr>
        <p:spPr>
          <a:xfrm>
            <a:off x="1855666" y="232284"/>
            <a:ext cx="4451731" cy="523220"/>
          </a:xfrm>
          <a:prstGeom prst="rect">
            <a:avLst/>
          </a:prstGeom>
          <a:noFill/>
        </p:spPr>
        <p:txBody>
          <a:bodyPr wrap="none" rtlCol="0">
            <a:spAutoFit/>
          </a:bodyPr>
          <a:lstStyle/>
          <a:p>
            <a:r>
              <a:rPr lang="en-US" sz="2800" b="1" smtClean="0">
                <a:latin typeface="Times New Roman" panose="02020603050405020304" pitchFamily="18" charset="0"/>
                <a:cs typeface="Times New Roman" panose="02020603050405020304" pitchFamily="18" charset="0"/>
              </a:rPr>
              <a:t>Tiết 16 -  </a:t>
            </a:r>
            <a:r>
              <a:rPr lang="en-US" sz="2800" b="1" dirty="0" err="1" smtClean="0">
                <a:latin typeface="Times New Roman" panose="02020603050405020304" pitchFamily="18" charset="0"/>
                <a:cs typeface="Times New Roman" panose="02020603050405020304" pitchFamily="18" charset="0"/>
              </a:rPr>
              <a:t>Bài</a:t>
            </a:r>
            <a:r>
              <a:rPr lang="en-US" sz="2800" b="1" dirty="0" smtClean="0">
                <a:latin typeface="Times New Roman" panose="02020603050405020304" pitchFamily="18" charset="0"/>
                <a:cs typeface="Times New Roman" panose="02020603050405020304" pitchFamily="18" charset="0"/>
              </a:rPr>
              <a:t> 8: </a:t>
            </a:r>
            <a:r>
              <a:rPr lang="en-US" sz="2800" b="1" dirty="0" err="1" smtClean="0">
                <a:latin typeface="Times New Roman" panose="02020603050405020304" pitchFamily="18" charset="0"/>
                <a:cs typeface="Times New Roman" panose="02020603050405020304" pitchFamily="18" charset="0"/>
              </a:rPr>
              <a:t>Thư</a:t>
            </a:r>
            <a:r>
              <a:rPr lang="en-US" sz="2800" b="1" dirty="0" smtClean="0">
                <a:latin typeface="Times New Roman" panose="02020603050405020304" pitchFamily="18" charset="0"/>
                <a:cs typeface="Times New Roman" panose="02020603050405020304" pitchFamily="18" charset="0"/>
              </a:rPr>
              <a:t> </a:t>
            </a:r>
            <a:r>
              <a:rPr lang="en-US" sz="2800" b="1" err="1" smtClean="0">
                <a:latin typeface="Times New Roman" panose="02020603050405020304" pitchFamily="18" charset="0"/>
                <a:cs typeface="Times New Roman" panose="02020603050405020304" pitchFamily="18" charset="0"/>
              </a:rPr>
              <a:t>điện</a:t>
            </a:r>
            <a:r>
              <a:rPr lang="en-US" sz="2800" b="1" smtClean="0">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tử</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62366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nền Powerpoint đẹp tạo nên một Slide chuyên nghiệ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20316"/>
            <a:ext cx="9144000" cy="462477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179040"/>
            <a:ext cx="3312150" cy="141251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2089003"/>
            <a:ext cx="3162130" cy="229045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0989" y="1033387"/>
            <a:ext cx="3536835" cy="124498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5321" y="1587594"/>
            <a:ext cx="1643570" cy="1002816"/>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971600" y="81211"/>
            <a:ext cx="4094391" cy="523220"/>
          </a:xfrm>
          <a:prstGeom prst="rect">
            <a:avLst/>
          </a:prstGeom>
          <a:noFill/>
        </p:spPr>
        <p:txBody>
          <a:bodyPr wrap="none" rtlCol="0">
            <a:spAutoFit/>
          </a:bodyPr>
          <a:lstStyle/>
          <a:p>
            <a:r>
              <a:rPr lang="en-US" sz="2800" i="1" dirty="0" smtClean="0">
                <a:solidFill>
                  <a:schemeClr val="accent5">
                    <a:lumMod val="60000"/>
                    <a:lumOff val="40000"/>
                  </a:schemeClr>
                </a:solidFill>
              </a:rPr>
              <a:t> </a:t>
            </a:r>
            <a:r>
              <a:rPr lang="en-US" sz="2800" b="1" i="1" dirty="0" err="1" smtClean="0"/>
              <a:t>Bài</a:t>
            </a:r>
            <a:r>
              <a:rPr lang="en-US" sz="2800" b="1" i="1" dirty="0" smtClean="0"/>
              <a:t> 8: </a:t>
            </a:r>
            <a:r>
              <a:rPr lang="en-US" sz="2800" b="1" i="1" dirty="0" err="1" smtClean="0"/>
              <a:t>Thư</a:t>
            </a:r>
            <a:r>
              <a:rPr lang="en-US" sz="2800" b="1" i="1" dirty="0" smtClean="0"/>
              <a:t> </a:t>
            </a:r>
            <a:r>
              <a:rPr lang="en-US" sz="2800" b="1" i="1" dirty="0" err="1" smtClean="0"/>
              <a:t>điện</a:t>
            </a:r>
            <a:r>
              <a:rPr lang="en-US" sz="2800" b="1" i="1" dirty="0" smtClean="0"/>
              <a:t> </a:t>
            </a:r>
            <a:r>
              <a:rPr lang="en-US" sz="2800" b="1" i="1" dirty="0" err="1" smtClean="0"/>
              <a:t>tử</a:t>
            </a:r>
            <a:r>
              <a:rPr lang="en-US" sz="2800" b="1" i="1" dirty="0" smtClean="0"/>
              <a:t> (2 </a:t>
            </a:r>
            <a:r>
              <a:rPr lang="en-US" sz="2800" b="1" i="1" dirty="0" err="1" smtClean="0"/>
              <a:t>tiết</a:t>
            </a:r>
            <a:r>
              <a:rPr lang="en-US" sz="2800" b="1" i="1" dirty="0" smtClean="0"/>
              <a:t>)</a:t>
            </a:r>
            <a:endParaRPr lang="en-US" sz="2800" b="1" i="1" dirty="0"/>
          </a:p>
        </p:txBody>
      </p:sp>
    </p:spTree>
    <p:extLst>
      <p:ext uri="{BB962C8B-B14F-4D97-AF65-F5344CB8AC3E}">
        <p14:creationId xmlns:p14="http://schemas.microsoft.com/office/powerpoint/2010/main" val="5312201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ox(out)">
                                      <p:cBhvr>
                                        <p:cTn id="7" dur="500"/>
                                        <p:tgtEl>
                                          <p:spTgt spid="2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500"/>
                                        <p:tgtEl>
                                          <p:spTgt spid="22"/>
                                        </p:tgtEl>
                                      </p:cBhvr>
                                    </p:animEffect>
                                  </p:childTnLst>
                                </p:cTn>
                              </p:par>
                            </p:childTnLst>
                          </p:cTn>
                        </p:par>
                        <p:par>
                          <p:cTn id="12" fill="hold">
                            <p:stCondLst>
                              <p:cond delay="1000"/>
                            </p:stCondLst>
                            <p:childTnLst>
                              <p:par>
                                <p:cTn id="13" presetID="22" presetClass="entr" presetSubtype="2" fill="hold" nodeType="afterEffect">
                                  <p:stCondLst>
                                    <p:cond delay="1000"/>
                                  </p:stCondLst>
                                  <p:childTnLst>
                                    <p:set>
                                      <p:cBhvr>
                                        <p:cTn id="14" dur="1" fill="hold">
                                          <p:stCondLst>
                                            <p:cond delay="0"/>
                                          </p:stCondLst>
                                        </p:cTn>
                                        <p:tgtEl>
                                          <p:spTgt spid="23"/>
                                        </p:tgtEl>
                                        <p:attrNameLst>
                                          <p:attrName>style.visibility</p:attrName>
                                        </p:attrNameLst>
                                      </p:cBhvr>
                                      <p:to>
                                        <p:strVal val="visible"/>
                                      </p:to>
                                    </p:set>
                                    <p:animEffect transition="in" filter="wipe(right)">
                                      <p:cBhvr>
                                        <p:cTn id="15" dur="500"/>
                                        <p:tgtEl>
                                          <p:spTgt spid="23"/>
                                        </p:tgtEl>
                                      </p:cBhvr>
                                    </p:animEffect>
                                  </p:childTnLst>
                                </p:cTn>
                              </p:par>
                            </p:childTnLst>
                          </p:cTn>
                        </p:par>
                        <p:par>
                          <p:cTn id="16" fill="hold">
                            <p:stCondLst>
                              <p:cond delay="2500"/>
                            </p:stCondLst>
                            <p:childTnLst>
                              <p:par>
                                <p:cTn id="17" presetID="22" presetClass="entr" presetSubtype="8" fill="hold" nodeType="afterEffect">
                                  <p:stCondLst>
                                    <p:cond delay="100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nền Powerpoint đẹp tạo nên một Slide chuyên nghiệ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4311"/>
            <a:ext cx="9144000" cy="466077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5055" y="830130"/>
            <a:ext cx="3312150" cy="141251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3788" y="2392524"/>
            <a:ext cx="3162130" cy="229045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3521" y="1541757"/>
            <a:ext cx="1643570" cy="1002816"/>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971600" y="81211"/>
            <a:ext cx="4201278" cy="523220"/>
          </a:xfrm>
          <a:prstGeom prst="rect">
            <a:avLst/>
          </a:prstGeom>
          <a:noFill/>
        </p:spPr>
        <p:txBody>
          <a:bodyPr wrap="none" rtlCol="0">
            <a:spAutoFit/>
          </a:bodyPr>
          <a:lstStyle/>
          <a:p>
            <a:r>
              <a:rPr lang="en-US" sz="2800" i="1" dirty="0" smtClean="0">
                <a:solidFill>
                  <a:schemeClr val="accent5">
                    <a:lumMod val="60000"/>
                    <a:lumOff val="40000"/>
                  </a:schemeClr>
                </a:solidFill>
              </a:rPr>
              <a:t> </a:t>
            </a:r>
            <a:r>
              <a:rPr lang="en-US" sz="2800" b="1" i="1" dirty="0" err="1" smtClean="0"/>
              <a:t>Bài</a:t>
            </a:r>
            <a:r>
              <a:rPr lang="en-US" sz="2800" b="1" i="1" dirty="0" smtClean="0"/>
              <a:t> 8: </a:t>
            </a:r>
            <a:r>
              <a:rPr lang="en-US" sz="2800" b="1" i="1" dirty="0" err="1" smtClean="0"/>
              <a:t>Thư</a:t>
            </a:r>
            <a:r>
              <a:rPr lang="en-US" sz="2800" b="1" i="1" dirty="0" smtClean="0"/>
              <a:t> </a:t>
            </a:r>
            <a:r>
              <a:rPr lang="en-US" sz="2800" b="1" i="1" dirty="0" err="1" smtClean="0"/>
              <a:t>điện</a:t>
            </a:r>
            <a:r>
              <a:rPr lang="en-US" sz="2800" b="1" i="1" dirty="0" smtClean="0"/>
              <a:t> </a:t>
            </a:r>
            <a:r>
              <a:rPr lang="en-US" sz="2800" b="1" i="1" dirty="0" err="1" smtClean="0"/>
              <a:t>tử</a:t>
            </a:r>
            <a:r>
              <a:rPr lang="en-US" sz="2800" b="1" i="1" dirty="0" smtClean="0"/>
              <a:t> (</a:t>
            </a:r>
            <a:r>
              <a:rPr lang="en-US" sz="2800" b="1" i="1" dirty="0" err="1" smtClean="0"/>
              <a:t>Tiết</a:t>
            </a:r>
            <a:r>
              <a:rPr lang="en-US" sz="2800" b="1" i="1" dirty="0" smtClean="0"/>
              <a:t> 1)</a:t>
            </a:r>
            <a:endParaRPr lang="en-US" sz="2800" b="1" i="1" dirty="0"/>
          </a:p>
        </p:txBody>
      </p:sp>
    </p:spTree>
    <p:extLst>
      <p:ext uri="{BB962C8B-B14F-4D97-AF65-F5344CB8AC3E}">
        <p14:creationId xmlns:p14="http://schemas.microsoft.com/office/powerpoint/2010/main" val="2704542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ox(out)">
                                      <p:cBhvr>
                                        <p:cTn id="7" dur="500"/>
                                        <p:tgtEl>
                                          <p:spTgt spid="26"/>
                                        </p:tgtEl>
                                      </p:cBhvr>
                                    </p:animEffect>
                                  </p:childTnLst>
                                </p:cTn>
                              </p:par>
                              <p:par>
                                <p:cTn id="8" presetID="10" presetClass="entr" presetSubtype="0" repeatCount="500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repeatCount="500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4" y="0"/>
            <a:ext cx="9130169" cy="514508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p:nvGrpSpPr>
        <p:grpSpPr>
          <a:xfrm>
            <a:off x="476854" y="2342686"/>
            <a:ext cx="2126697" cy="1932119"/>
            <a:chOff x="2067317" y="1810431"/>
            <a:chExt cx="2488837" cy="2293259"/>
          </a:xfrm>
          <a:effectLst>
            <a:outerShdw blurRad="139700" dist="63500" dir="2700000" algn="tl" rotWithShape="0">
              <a:prstClr val="black">
                <a:alpha val="40000"/>
              </a:prstClr>
            </a:outerShdw>
          </a:effectLst>
        </p:grpSpPr>
        <p:sp>
          <p:nvSpPr>
            <p:cNvPr id="9" name="圆角矩形 8"/>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dirty="0">
                <a:ln>
                  <a:noFill/>
                </a:ln>
                <a:solidFill>
                  <a:srgbClr val="14436A"/>
                </a:solidFill>
                <a:effectLst/>
                <a:uLnTx/>
                <a:uFillTx/>
                <a:latin typeface="Arial"/>
                <a:ea typeface="微软雅黑" panose="020B0503020204020204" pitchFamily="34" charset="-122"/>
                <a:cs typeface="+mn-ea"/>
                <a:sym typeface="+mn-lt"/>
              </a:endParaRPr>
            </a:p>
          </p:txBody>
        </p:sp>
        <p:sp>
          <p:nvSpPr>
            <p:cNvPr id="10" name="圆角矩形 9"/>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smtClean="0">
                  <a:ln>
                    <a:noFill/>
                  </a:ln>
                  <a:solidFill>
                    <a:srgbClr val="14436A"/>
                  </a:solidFill>
                  <a:effectLst/>
                  <a:uLnTx/>
                  <a:uFillTx/>
                  <a:latin typeface="Arial"/>
                  <a:ea typeface="微软雅黑" panose="020B0503020204020204" pitchFamily="34" charset="-122"/>
                  <a:cs typeface="+mn-ea"/>
                  <a:sym typeface="+mn-lt"/>
                </a:rPr>
                <a:t> </a:t>
              </a:r>
              <a:endParaRPr kumimoji="0" lang="zh-CN" altLang="en-US" sz="1500" b="0" i="0" u="none" strike="noStrike" kern="0" cap="none" spc="0" normalizeH="0" baseline="0" noProof="0" dirty="0">
                <a:ln>
                  <a:noFill/>
                </a:ln>
                <a:solidFill>
                  <a:srgbClr val="14436A"/>
                </a:solidFill>
                <a:effectLst/>
                <a:uLnTx/>
                <a:uFillTx/>
                <a:latin typeface="Arial"/>
                <a:ea typeface="微软雅黑" panose="020B0503020204020204" pitchFamily="34" charset="-122"/>
                <a:cs typeface="+mn-ea"/>
                <a:sym typeface="+mn-lt"/>
              </a:endParaRPr>
            </a:p>
          </p:txBody>
        </p:sp>
      </p:grpSp>
      <p:grpSp>
        <p:nvGrpSpPr>
          <p:cNvPr id="11" name="组合 10"/>
          <p:cNvGrpSpPr/>
          <p:nvPr/>
        </p:nvGrpSpPr>
        <p:grpSpPr>
          <a:xfrm>
            <a:off x="3319968" y="2270785"/>
            <a:ext cx="2246197" cy="2056324"/>
            <a:chOff x="2067317" y="1810431"/>
            <a:chExt cx="2488837" cy="2293259"/>
          </a:xfrm>
          <a:effectLst>
            <a:outerShdw blurRad="139700" dist="63500" dir="2700000" algn="tl" rotWithShape="0">
              <a:prstClr val="black">
                <a:alpha val="40000"/>
              </a:prstClr>
            </a:outerShdw>
          </a:effectLst>
        </p:grpSpPr>
        <p:sp>
          <p:nvSpPr>
            <p:cNvPr id="12" name="圆角矩形 11"/>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dirty="0">
                <a:ln>
                  <a:noFill/>
                </a:ln>
                <a:solidFill>
                  <a:prstClr val="white"/>
                </a:solidFill>
                <a:effectLst/>
                <a:uLnTx/>
                <a:uFillTx/>
                <a:latin typeface="Arial"/>
                <a:ea typeface="微软雅黑" panose="020B0503020204020204" pitchFamily="34" charset="-122"/>
                <a:cs typeface="+mn-ea"/>
                <a:sym typeface="+mn-lt"/>
              </a:endParaRPr>
            </a:p>
          </p:txBody>
        </p:sp>
        <p:sp>
          <p:nvSpPr>
            <p:cNvPr id="13" name="圆角矩形 12"/>
            <p:cNvSpPr/>
            <p:nvPr/>
          </p:nvSpPr>
          <p:spPr>
            <a:xfrm rot="2700000">
              <a:off x="2067317"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smtClean="0">
                  <a:ln>
                    <a:noFill/>
                  </a:ln>
                  <a:solidFill>
                    <a:prstClr val="white"/>
                  </a:solidFill>
                  <a:effectLst/>
                  <a:uLnTx/>
                  <a:uFillTx/>
                  <a:latin typeface="Arial"/>
                  <a:ea typeface="微软雅黑" panose="020B0503020204020204" pitchFamily="34" charset="-122"/>
                  <a:cs typeface="+mn-ea"/>
                  <a:sym typeface="+mn-lt"/>
                </a:rPr>
                <a:t> </a:t>
              </a:r>
              <a:endParaRPr kumimoji="0" lang="zh-CN" altLang="en-US" sz="1500" b="0" i="0" u="none" strike="noStrike" kern="0" cap="none" spc="0" normalizeH="0" baseline="0" noProof="0" dirty="0">
                <a:ln>
                  <a:noFill/>
                </a:ln>
                <a:solidFill>
                  <a:prstClr val="white"/>
                </a:solidFill>
                <a:effectLst/>
                <a:uLnTx/>
                <a:uFillTx/>
                <a:latin typeface="Arial"/>
                <a:ea typeface="微软雅黑" panose="020B0503020204020204" pitchFamily="34" charset="-122"/>
                <a:cs typeface="+mn-ea"/>
                <a:sym typeface="+mn-lt"/>
              </a:endParaRPr>
            </a:p>
          </p:txBody>
        </p:sp>
      </p:grpSp>
      <p:grpSp>
        <p:nvGrpSpPr>
          <p:cNvPr id="14" name="组合 13"/>
          <p:cNvGrpSpPr/>
          <p:nvPr/>
        </p:nvGrpSpPr>
        <p:grpSpPr>
          <a:xfrm>
            <a:off x="6325959" y="2308311"/>
            <a:ext cx="2182799" cy="1980220"/>
            <a:chOff x="2067317" y="1810431"/>
            <a:chExt cx="2488837" cy="2293259"/>
          </a:xfrm>
          <a:effectLst>
            <a:outerShdw blurRad="139700" dist="63500" dir="2700000" algn="tl" rotWithShape="0">
              <a:prstClr val="black">
                <a:alpha val="40000"/>
              </a:prstClr>
            </a:outerShdw>
          </a:effectLst>
        </p:grpSpPr>
        <p:sp>
          <p:nvSpPr>
            <p:cNvPr id="15" name="圆角矩形 14"/>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dirty="0">
                <a:ln>
                  <a:noFill/>
                </a:ln>
                <a:solidFill>
                  <a:srgbClr val="14436A"/>
                </a:solidFill>
                <a:effectLst/>
                <a:uLnTx/>
                <a:uFillTx/>
                <a:latin typeface="Arial"/>
                <a:ea typeface="微软雅黑" panose="020B0503020204020204" pitchFamily="34" charset="-122"/>
                <a:cs typeface="+mn-ea"/>
                <a:sym typeface="+mn-lt"/>
              </a:endParaRPr>
            </a:p>
          </p:txBody>
        </p:sp>
        <p:sp>
          <p:nvSpPr>
            <p:cNvPr id="16" name="圆角矩形 15"/>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smtClean="0">
                  <a:ln>
                    <a:noFill/>
                  </a:ln>
                  <a:solidFill>
                    <a:srgbClr val="14436A"/>
                  </a:solidFill>
                  <a:effectLst/>
                  <a:uLnTx/>
                  <a:uFillTx/>
                  <a:latin typeface="Arial"/>
                  <a:ea typeface="微软雅黑" panose="020B0503020204020204" pitchFamily="34" charset="-122"/>
                  <a:cs typeface="+mn-ea"/>
                  <a:sym typeface="+mn-lt"/>
                </a:rPr>
                <a:t> </a:t>
              </a:r>
              <a:endParaRPr kumimoji="0" lang="zh-CN" altLang="en-US" sz="1500" b="0" i="0" u="none" strike="noStrike" kern="0" cap="none" spc="0" normalizeH="0" baseline="0" noProof="0" dirty="0">
                <a:ln>
                  <a:noFill/>
                </a:ln>
                <a:solidFill>
                  <a:srgbClr val="14436A"/>
                </a:solidFill>
                <a:effectLst/>
                <a:uLnTx/>
                <a:uFillTx/>
                <a:latin typeface="Arial"/>
                <a:ea typeface="微软雅黑" panose="020B0503020204020204" pitchFamily="34" charset="-122"/>
                <a:cs typeface="+mn-ea"/>
                <a:sym typeface="+mn-lt"/>
              </a:endParaRPr>
            </a:p>
          </p:txBody>
        </p:sp>
      </p:grpSp>
      <p:sp>
        <p:nvSpPr>
          <p:cNvPr id="3" name="TextBox 2"/>
          <p:cNvSpPr txBox="1"/>
          <p:nvPr/>
        </p:nvSpPr>
        <p:spPr>
          <a:xfrm>
            <a:off x="1041246" y="52264"/>
            <a:ext cx="158889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err="1" smtClean="0">
                <a:ln>
                  <a:noFill/>
                </a:ln>
                <a:solidFill>
                  <a:srgbClr val="FF0000"/>
                </a:solidFill>
                <a:effectLst/>
                <a:uLnTx/>
                <a:uFillTx/>
                <a:latin typeface="Times New Roman"/>
                <a:ea typeface="+mn-ea"/>
                <a:cs typeface="+mn-cs"/>
              </a:rPr>
              <a:t>Chú</a:t>
            </a:r>
            <a:r>
              <a:rPr kumimoji="0" lang="en-US" sz="2800" b="0" i="1" u="none" strike="noStrike" kern="1200" cap="none" spc="0" normalizeH="0" noProof="0" dirty="0" smtClean="0">
                <a:ln>
                  <a:noFill/>
                </a:ln>
                <a:solidFill>
                  <a:srgbClr val="FF0000"/>
                </a:solidFill>
                <a:effectLst/>
                <a:uLnTx/>
                <a:uFillTx/>
                <a:latin typeface="Times New Roman"/>
                <a:ea typeface="+mn-ea"/>
                <a:cs typeface="+mn-cs"/>
              </a:rPr>
              <a:t> </a:t>
            </a:r>
            <a:r>
              <a:rPr kumimoji="0" lang="en-US" sz="2800" b="0" i="1" u="none" strike="noStrike" kern="1200" cap="none" spc="0" normalizeH="0" noProof="0" dirty="0" err="1" smtClean="0">
                <a:ln>
                  <a:noFill/>
                </a:ln>
                <a:solidFill>
                  <a:srgbClr val="FF0000"/>
                </a:solidFill>
                <a:effectLst/>
                <a:uLnTx/>
                <a:uFillTx/>
                <a:latin typeface="Times New Roman"/>
                <a:ea typeface="+mn-ea"/>
                <a:cs typeface="+mn-cs"/>
              </a:rPr>
              <a:t>thích</a:t>
            </a:r>
            <a:endParaRPr kumimoji="0" lang="en-US" sz="2800" b="0" i="1" u="none" strike="noStrike" kern="1200" cap="none" spc="0" normalizeH="0" baseline="0" noProof="0" dirty="0">
              <a:ln>
                <a:noFill/>
              </a:ln>
              <a:solidFill>
                <a:srgbClr val="FF0000"/>
              </a:solidFill>
              <a:effectLst/>
              <a:uLnTx/>
              <a:uFillTx/>
              <a:latin typeface="Times New Roman"/>
              <a:ea typeface="+mn-ea"/>
              <a:cs typeface="+mn-cs"/>
            </a:endParaRPr>
          </a:p>
        </p:txBody>
      </p:sp>
      <p:pic>
        <p:nvPicPr>
          <p:cNvPr id="18" name="Picture 4" descr="Trẻ Em, Học Tập, Học Bài, Giáo Dục, Tải hình PNG 109 - Free.Vector6.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1812" y="1651197"/>
            <a:ext cx="2638381" cy="2317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Trẻ Em, Mầm Non, Đọc Sách, Học Tập, Cô Bé, Tải hình PNG 342 -  Free.Vector6.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124" y="2308311"/>
            <a:ext cx="1999818" cy="200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5853" y="2042064"/>
            <a:ext cx="1926665" cy="1926665"/>
          </a:xfrm>
          <a:prstGeom prst="rect">
            <a:avLst/>
          </a:prstGeom>
        </p:spPr>
      </p:pic>
      <p:sp>
        <p:nvSpPr>
          <p:cNvPr id="7" name="Cloud Callout 6"/>
          <p:cNvSpPr/>
          <p:nvPr/>
        </p:nvSpPr>
        <p:spPr>
          <a:xfrm>
            <a:off x="783972" y="532760"/>
            <a:ext cx="2628292" cy="1261732"/>
          </a:xfrm>
          <a:prstGeom prst="cloudCallout">
            <a:avLst/>
          </a:prstGeom>
          <a:solidFill>
            <a:srgbClr val="F8F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solidFill>
                  <a:srgbClr val="0000FF"/>
                </a:solidFill>
              </a:rPr>
              <a:t>Hoạt</a:t>
            </a:r>
            <a:r>
              <a:rPr lang="en-US" sz="2600" dirty="0" smtClean="0">
                <a:solidFill>
                  <a:srgbClr val="0000FF"/>
                </a:solidFill>
              </a:rPr>
              <a:t> </a:t>
            </a:r>
            <a:r>
              <a:rPr lang="en-US" sz="2600" dirty="0" err="1" smtClean="0">
                <a:solidFill>
                  <a:srgbClr val="0000FF"/>
                </a:solidFill>
              </a:rPr>
              <a:t>động</a:t>
            </a:r>
            <a:r>
              <a:rPr lang="en-US" sz="2600" dirty="0" smtClean="0">
                <a:solidFill>
                  <a:srgbClr val="0000FF"/>
                </a:solidFill>
              </a:rPr>
              <a:t> </a:t>
            </a:r>
            <a:r>
              <a:rPr lang="en-US" sz="2600" dirty="0" err="1" smtClean="0">
                <a:solidFill>
                  <a:srgbClr val="0000FF"/>
                </a:solidFill>
              </a:rPr>
              <a:t>cá</a:t>
            </a:r>
            <a:r>
              <a:rPr lang="en-US" sz="2600" dirty="0" smtClean="0">
                <a:solidFill>
                  <a:srgbClr val="0000FF"/>
                </a:solidFill>
              </a:rPr>
              <a:t> </a:t>
            </a:r>
            <a:r>
              <a:rPr lang="en-US" sz="2600" dirty="0" err="1" smtClean="0">
                <a:solidFill>
                  <a:srgbClr val="0000FF"/>
                </a:solidFill>
              </a:rPr>
              <a:t>nhân</a:t>
            </a:r>
            <a:endParaRPr lang="en-US" sz="2600" dirty="0">
              <a:solidFill>
                <a:srgbClr val="0000FF"/>
              </a:solidFill>
            </a:endParaRPr>
          </a:p>
        </p:txBody>
      </p:sp>
      <p:sp>
        <p:nvSpPr>
          <p:cNvPr id="30" name="Cloud Callout 29"/>
          <p:cNvSpPr/>
          <p:nvPr/>
        </p:nvSpPr>
        <p:spPr>
          <a:xfrm>
            <a:off x="3676239" y="461113"/>
            <a:ext cx="2628292" cy="1261732"/>
          </a:xfrm>
          <a:prstGeom prst="cloudCallout">
            <a:avLst/>
          </a:prstGeom>
          <a:solidFill>
            <a:srgbClr val="F8F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solidFill>
                  <a:srgbClr val="0000FF"/>
                </a:solidFill>
              </a:rPr>
              <a:t>Hoạt</a:t>
            </a:r>
            <a:r>
              <a:rPr lang="en-US" sz="2600" dirty="0" smtClean="0">
                <a:solidFill>
                  <a:srgbClr val="0000FF"/>
                </a:solidFill>
              </a:rPr>
              <a:t> </a:t>
            </a:r>
            <a:r>
              <a:rPr lang="en-US" sz="2600" dirty="0" err="1" smtClean="0">
                <a:solidFill>
                  <a:srgbClr val="0000FF"/>
                </a:solidFill>
              </a:rPr>
              <a:t>động</a:t>
            </a:r>
            <a:r>
              <a:rPr lang="en-US" sz="2600" dirty="0" smtClean="0">
                <a:solidFill>
                  <a:srgbClr val="0000FF"/>
                </a:solidFill>
              </a:rPr>
              <a:t> </a:t>
            </a:r>
            <a:r>
              <a:rPr lang="en-US" sz="2600" dirty="0" err="1" smtClean="0">
                <a:solidFill>
                  <a:srgbClr val="0000FF"/>
                </a:solidFill>
              </a:rPr>
              <a:t>cặp</a:t>
            </a:r>
            <a:r>
              <a:rPr lang="en-US" sz="2600" dirty="0" smtClean="0">
                <a:solidFill>
                  <a:srgbClr val="0000FF"/>
                </a:solidFill>
              </a:rPr>
              <a:t> </a:t>
            </a:r>
            <a:r>
              <a:rPr lang="en-US" sz="2600" dirty="0" err="1" smtClean="0">
                <a:solidFill>
                  <a:srgbClr val="0000FF"/>
                </a:solidFill>
              </a:rPr>
              <a:t>đôi</a:t>
            </a:r>
            <a:endParaRPr lang="en-US" sz="2600" dirty="0">
              <a:solidFill>
                <a:srgbClr val="0000FF"/>
              </a:solidFill>
            </a:endParaRPr>
          </a:p>
        </p:txBody>
      </p:sp>
      <p:sp>
        <p:nvSpPr>
          <p:cNvPr id="32" name="Cloud Callout 31"/>
          <p:cNvSpPr/>
          <p:nvPr/>
        </p:nvSpPr>
        <p:spPr>
          <a:xfrm>
            <a:off x="6517981" y="532760"/>
            <a:ext cx="2628292" cy="1261732"/>
          </a:xfrm>
          <a:prstGeom prst="cloudCallout">
            <a:avLst/>
          </a:prstGeom>
          <a:solidFill>
            <a:srgbClr val="F8F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solidFill>
                  <a:srgbClr val="0000FF"/>
                </a:solidFill>
              </a:rPr>
              <a:t>Hoạt</a:t>
            </a:r>
            <a:r>
              <a:rPr lang="en-US" sz="2600" dirty="0" smtClean="0">
                <a:solidFill>
                  <a:srgbClr val="0000FF"/>
                </a:solidFill>
              </a:rPr>
              <a:t> </a:t>
            </a:r>
            <a:r>
              <a:rPr lang="en-US" sz="2600" dirty="0" err="1" smtClean="0">
                <a:solidFill>
                  <a:srgbClr val="0000FF"/>
                </a:solidFill>
              </a:rPr>
              <a:t>động</a:t>
            </a:r>
            <a:r>
              <a:rPr lang="en-US" sz="2600" dirty="0" smtClean="0">
                <a:solidFill>
                  <a:srgbClr val="0000FF"/>
                </a:solidFill>
              </a:rPr>
              <a:t> </a:t>
            </a:r>
            <a:r>
              <a:rPr lang="en-US" sz="2600" dirty="0" err="1" smtClean="0">
                <a:solidFill>
                  <a:srgbClr val="0000FF"/>
                </a:solidFill>
              </a:rPr>
              <a:t>nhóm</a:t>
            </a:r>
            <a:endParaRPr lang="en-US" sz="2600" dirty="0">
              <a:solidFill>
                <a:srgbClr val="0000FF"/>
              </a:solidFill>
            </a:endParaRPr>
          </a:p>
        </p:txBody>
      </p:sp>
    </p:spTree>
    <p:extLst>
      <p:ext uri="{BB962C8B-B14F-4D97-AF65-F5344CB8AC3E}">
        <p14:creationId xmlns:p14="http://schemas.microsoft.com/office/powerpoint/2010/main" val="3283962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1000"/>
                            </p:stCondLst>
                            <p:childTnLst>
                              <p:par>
                                <p:cTn id="16" presetID="23" presetClass="entr" presetSubtype="16"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childTnLst>
                                </p:cTn>
                              </p:par>
                            </p:childTnLst>
                          </p:cTn>
                        </p:par>
                        <p:par>
                          <p:cTn id="29" fill="hold">
                            <p:stCondLst>
                              <p:cond delay="2000"/>
                            </p:stCondLst>
                            <p:childTnLst>
                              <p:par>
                                <p:cTn id="30" presetID="45"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000"/>
                                        <p:tgtEl>
                                          <p:spTgt spid="14"/>
                                        </p:tgtEl>
                                      </p:cBhvr>
                                    </p:animEffect>
                                    <p:anim calcmode="lin" valueType="num">
                                      <p:cBhvr>
                                        <p:cTn id="33" dur="2000" fill="hold"/>
                                        <p:tgtEl>
                                          <p:spTgt spid="14"/>
                                        </p:tgtEl>
                                        <p:attrNameLst>
                                          <p:attrName>ppt_w</p:attrName>
                                        </p:attrNameLst>
                                      </p:cBhvr>
                                      <p:tavLst>
                                        <p:tav tm="0" fmla="#ppt_w*sin(2.5*pi*$)">
                                          <p:val>
                                            <p:fltVal val="0"/>
                                          </p:val>
                                        </p:tav>
                                        <p:tav tm="100000">
                                          <p:val>
                                            <p:fltVal val="1"/>
                                          </p:val>
                                        </p:tav>
                                      </p:tavLst>
                                    </p:anim>
                                    <p:anim calcmode="lin" valueType="num">
                                      <p:cBhvr>
                                        <p:cTn id="34" dur="2000" fill="hold"/>
                                        <p:tgtEl>
                                          <p:spTgt spid="14"/>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2000"/>
                                        <p:tgtEl>
                                          <p:spTgt spid="22"/>
                                        </p:tgtEl>
                                      </p:cBhvr>
                                    </p:animEffect>
                                    <p:anim calcmode="lin" valueType="num">
                                      <p:cBhvr>
                                        <p:cTn id="38" dur="2000" fill="hold"/>
                                        <p:tgtEl>
                                          <p:spTgt spid="22"/>
                                        </p:tgtEl>
                                        <p:attrNameLst>
                                          <p:attrName>ppt_w</p:attrName>
                                        </p:attrNameLst>
                                      </p:cBhvr>
                                      <p:tavLst>
                                        <p:tav tm="0" fmla="#ppt_w*sin(2.5*pi*$)">
                                          <p:val>
                                            <p:fltVal val="0"/>
                                          </p:val>
                                        </p:tav>
                                        <p:tav tm="100000">
                                          <p:val>
                                            <p:fltVal val="1"/>
                                          </p:val>
                                        </p:tav>
                                      </p:tavLst>
                                    </p:anim>
                                    <p:anim calcmode="lin" valueType="num">
                                      <p:cBhvr>
                                        <p:cTn id="39" dur="2000" fill="hold"/>
                                        <p:tgtEl>
                                          <p:spTgt spid="22"/>
                                        </p:tgtEl>
                                        <p:attrNameLst>
                                          <p:attrName>ppt_h</p:attrName>
                                        </p:attrNameLst>
                                      </p:cBhvr>
                                      <p:tavLst>
                                        <p:tav tm="0">
                                          <p:val>
                                            <p:strVal val="#ppt_h"/>
                                          </p:val>
                                        </p:tav>
                                        <p:tav tm="100000">
                                          <p:val>
                                            <p:strVal val="#ppt_h"/>
                                          </p:val>
                                        </p:tav>
                                      </p:tavLst>
                                    </p:anim>
                                  </p:childTnLst>
                                </p:cTn>
                              </p:par>
                            </p:childTnLst>
                          </p:cTn>
                        </p:par>
                        <p:par>
                          <p:cTn id="40" fill="hold">
                            <p:stCondLst>
                              <p:cond delay="4000"/>
                            </p:stCondLst>
                            <p:childTnLst>
                              <p:par>
                                <p:cTn id="41" presetID="45" presetClass="entr" presetSubtype="0"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2000"/>
                                        <p:tgtEl>
                                          <p:spTgt spid="32"/>
                                        </p:tgtEl>
                                      </p:cBhvr>
                                    </p:animEffect>
                                    <p:anim calcmode="lin" valueType="num">
                                      <p:cBhvr>
                                        <p:cTn id="44" dur="2000" fill="hold"/>
                                        <p:tgtEl>
                                          <p:spTgt spid="32"/>
                                        </p:tgtEl>
                                        <p:attrNameLst>
                                          <p:attrName>ppt_w</p:attrName>
                                        </p:attrNameLst>
                                      </p:cBhvr>
                                      <p:tavLst>
                                        <p:tav tm="0" fmla="#ppt_w*sin(2.5*pi*$)">
                                          <p:val>
                                            <p:fltVal val="0"/>
                                          </p:val>
                                        </p:tav>
                                        <p:tav tm="100000">
                                          <p:val>
                                            <p:fltVal val="1"/>
                                          </p:val>
                                        </p:tav>
                                      </p:tavLst>
                                    </p:anim>
                                    <p:anim calcmode="lin" valueType="num">
                                      <p:cBhvr>
                                        <p:cTn id="45" dur="20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0"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5" y="597386"/>
            <a:ext cx="9100740" cy="454770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ổng hợp những mẫu thiết kế khung viền đẹp nh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7964" y="672462"/>
            <a:ext cx="6027752" cy="432048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3907705" y="5433113"/>
            <a:ext cx="3951479" cy="847696"/>
            <a:chOff x="5210272" y="5432319"/>
            <a:chExt cx="5268637" cy="847696"/>
          </a:xfrm>
        </p:grpSpPr>
        <p:sp>
          <p:nvSpPr>
            <p:cNvPr id="25" name="Rectangle 5"/>
            <p:cNvSpPr/>
            <p:nvPr/>
          </p:nvSpPr>
          <p:spPr bwMode="auto">
            <a:xfrm>
              <a:off x="5442041" y="5467507"/>
              <a:ext cx="5036868"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defRPr/>
              </a:pPr>
              <a:r>
                <a:rPr lang="zh-CN" altLang="en-US" sz="1000"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此处添加详细文本描述，建议与标题相关并符合整体语言风格，语言描述尽量简洁生动。尽量将每页幻灯片的字数控制在 </a:t>
              </a:r>
              <a:r>
                <a:rPr lang="en-US" altLang="zh-CN" sz="1000"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200</a:t>
              </a:r>
              <a:r>
                <a:rPr lang="zh-CN" altLang="en-US" sz="1000"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字以内。</a:t>
              </a:r>
              <a:endParaRPr lang="en-US" altLang="zh-CN" sz="1000"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endParaRPr>
            </a:p>
          </p:txBody>
        </p:sp>
        <p:cxnSp>
          <p:nvCxnSpPr>
            <p:cNvPr id="23" name="直接连接符 22"/>
            <p:cNvCxnSpPr/>
            <p:nvPr/>
          </p:nvCxnSpPr>
          <p:spPr>
            <a:xfrm>
              <a:off x="5210272" y="5432319"/>
              <a:ext cx="2966458" cy="0"/>
            </a:xfrm>
            <a:prstGeom prst="line">
              <a:avLst/>
            </a:prstGeom>
            <a:noFill/>
            <a:ln w="19050" cap="flat" cmpd="sng" algn="ctr">
              <a:solidFill>
                <a:srgbClr val="E7E6E6">
                  <a:lumMod val="50000"/>
                </a:srgbClr>
              </a:solidFill>
              <a:prstDash val="sysDot"/>
              <a:miter lim="800000"/>
              <a:tailEnd type="oval"/>
            </a:ln>
            <a:effectLst/>
          </p:spPr>
        </p:cxnSp>
      </p:grpSp>
      <p:grpSp>
        <p:nvGrpSpPr>
          <p:cNvPr id="24" name="组合 10"/>
          <p:cNvGrpSpPr/>
          <p:nvPr/>
        </p:nvGrpSpPr>
        <p:grpSpPr>
          <a:xfrm>
            <a:off x="323528" y="1607956"/>
            <a:ext cx="2310356" cy="2044708"/>
            <a:chOff x="2067318" y="1810431"/>
            <a:chExt cx="2488836" cy="2293259"/>
          </a:xfrm>
          <a:effectLst>
            <a:outerShdw blurRad="139700" dist="63500" dir="2700000" algn="tl" rotWithShape="0">
              <a:prstClr val="black">
                <a:alpha val="40000"/>
              </a:prstClr>
            </a:outerShdw>
          </a:effectLst>
        </p:grpSpPr>
        <p:sp>
          <p:nvSpPr>
            <p:cNvPr id="36" name="圆角矩形 11"/>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dirty="0">
                <a:ln>
                  <a:noFill/>
                </a:ln>
                <a:solidFill>
                  <a:prstClr val="white"/>
                </a:solidFill>
                <a:effectLst/>
                <a:uLnTx/>
                <a:uFillTx/>
                <a:latin typeface="Arial"/>
                <a:ea typeface="微软雅黑" panose="020B0503020204020204" pitchFamily="34" charset="-122"/>
                <a:cs typeface="+mn-ea"/>
                <a:sym typeface="+mn-lt"/>
              </a:endParaRPr>
            </a:p>
          </p:txBody>
        </p:sp>
        <p:sp>
          <p:nvSpPr>
            <p:cNvPr id="37" name="圆角矩形 12"/>
            <p:cNvSpPr/>
            <p:nvPr/>
          </p:nvSpPr>
          <p:spPr>
            <a:xfrm rot="2700000">
              <a:off x="2067318"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smtClean="0">
                  <a:ln>
                    <a:noFill/>
                  </a:ln>
                  <a:solidFill>
                    <a:prstClr val="white"/>
                  </a:solidFill>
                  <a:effectLst/>
                  <a:uLnTx/>
                  <a:uFillTx/>
                  <a:latin typeface="Arial"/>
                  <a:ea typeface="微软雅黑" panose="020B0503020204020204" pitchFamily="34" charset="-122"/>
                  <a:cs typeface="+mn-ea"/>
                  <a:sym typeface="+mn-lt"/>
                </a:rPr>
                <a:t> </a:t>
              </a:r>
              <a:endParaRPr kumimoji="0" lang="zh-CN" altLang="en-US" sz="1500" b="0" i="0" u="none" strike="noStrike" kern="0" cap="none" spc="0" normalizeH="0" baseline="0" noProof="0" dirty="0">
                <a:ln>
                  <a:noFill/>
                </a:ln>
                <a:solidFill>
                  <a:prstClr val="white"/>
                </a:solidFill>
                <a:effectLst/>
                <a:uLnTx/>
                <a:uFillTx/>
                <a:latin typeface="Arial"/>
                <a:ea typeface="微软雅黑" panose="020B0503020204020204" pitchFamily="34" charset="-122"/>
                <a:cs typeface="+mn-ea"/>
                <a:sym typeface="+mn-lt"/>
              </a:endParaRPr>
            </a:p>
          </p:txBody>
        </p:sp>
      </p:grpSp>
      <p:pic>
        <p:nvPicPr>
          <p:cNvPr id="38" name="Picture 4" descr="Trẻ Em, Học Tập, Học Bài, Giáo Dục, Tải hình PNG 109 - Free.Vector6.c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610" y="1027067"/>
            <a:ext cx="2713743" cy="2383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230330" y="1816460"/>
            <a:ext cx="5608492" cy="2695738"/>
          </a:xfrm>
          <a:prstGeom prst="rect">
            <a:avLst/>
          </a:prstGeom>
        </p:spPr>
        <p:txBody>
          <a:bodyPr wrap="square">
            <a:spAutoFit/>
          </a:bodyPr>
          <a:lstStyle/>
          <a:p>
            <a:pPr algn="just">
              <a:lnSpc>
                <a:spcPct val="120000"/>
              </a:lnSpc>
              <a:spcBef>
                <a:spcPts val="600"/>
              </a:spcBef>
              <a:spcAft>
                <a:spcPts val="600"/>
              </a:spcAft>
            </a:pPr>
            <a:r>
              <a:rPr lang="en-US" sz="2700" dirty="0" err="1">
                <a:solidFill>
                  <a:srgbClr val="0000FF"/>
                </a:solidFill>
                <a:latin typeface="Times New Roman" panose="02020603050405020304" pitchFamily="18" charset="0"/>
                <a:ea typeface="Calibri" panose="020F0502020204030204" pitchFamily="34" charset="0"/>
              </a:rPr>
              <a:t>Câu</a:t>
            </a:r>
            <a:r>
              <a:rPr lang="en-US" sz="2700" dirty="0">
                <a:solidFill>
                  <a:srgbClr val="0000FF"/>
                </a:solidFill>
                <a:latin typeface="Times New Roman" panose="02020603050405020304" pitchFamily="18" charset="0"/>
                <a:ea typeface="Calibri" panose="020F0502020204030204" pitchFamily="34" charset="0"/>
              </a:rPr>
              <a:t> 1: </a:t>
            </a:r>
            <a:r>
              <a:rPr lang="en-US" sz="2700" dirty="0" err="1">
                <a:solidFill>
                  <a:srgbClr val="0000FF"/>
                </a:solidFill>
                <a:latin typeface="Times New Roman" panose="02020603050405020304" pitchFamily="18" charset="0"/>
                <a:ea typeface="Calibri" panose="020F0502020204030204" pitchFamily="34" charset="0"/>
              </a:rPr>
              <a:t>Để</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soạn</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và</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gửi</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một</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bức</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thư</a:t>
            </a:r>
            <a:r>
              <a:rPr lang="en-US" sz="2700" dirty="0">
                <a:solidFill>
                  <a:srgbClr val="0000FF"/>
                </a:solidFill>
                <a:latin typeface="Times New Roman" panose="02020603050405020304" pitchFamily="18" charset="0"/>
                <a:ea typeface="Calibri" panose="020F0502020204030204" pitchFamily="34" charset="0"/>
              </a:rPr>
              <a:t> qua </a:t>
            </a:r>
            <a:r>
              <a:rPr lang="en-US" sz="2700" dirty="0" err="1">
                <a:solidFill>
                  <a:srgbClr val="0000FF"/>
                </a:solidFill>
                <a:latin typeface="Times New Roman" panose="02020603050405020304" pitchFamily="18" charset="0"/>
                <a:ea typeface="Calibri" panose="020F0502020204030204" pitchFamily="34" charset="0"/>
              </a:rPr>
              <a:t>đường</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bưu</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điện</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đến</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tay</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người</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nhận</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thì</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cần</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những</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gì</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và</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thực</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hiện</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như</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thế</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nào</a:t>
            </a:r>
            <a:r>
              <a:rPr lang="en-US" sz="2700" dirty="0">
                <a:solidFill>
                  <a:srgbClr val="0000FF"/>
                </a:solidFill>
                <a:latin typeface="Times New Roman" panose="02020603050405020304" pitchFamily="18" charset="0"/>
                <a:ea typeface="Calibri" panose="020F0502020204030204" pitchFamily="34" charset="0"/>
              </a:rPr>
              <a:t>?</a:t>
            </a:r>
          </a:p>
          <a:p>
            <a:pPr algn="just">
              <a:lnSpc>
                <a:spcPct val="120000"/>
              </a:lnSpc>
              <a:spcBef>
                <a:spcPts val="600"/>
              </a:spcBef>
              <a:spcAft>
                <a:spcPts val="600"/>
              </a:spcAft>
            </a:pPr>
            <a:r>
              <a:rPr lang="en-US" sz="2700" dirty="0" err="1">
                <a:solidFill>
                  <a:srgbClr val="0000FF"/>
                </a:solidFill>
                <a:latin typeface="Times New Roman" panose="02020603050405020304" pitchFamily="18" charset="0"/>
                <a:ea typeface="Calibri" panose="020F0502020204030204" pitchFamily="34" charset="0"/>
              </a:rPr>
              <a:t>Câu</a:t>
            </a:r>
            <a:r>
              <a:rPr lang="en-US" sz="2700" dirty="0">
                <a:solidFill>
                  <a:srgbClr val="0000FF"/>
                </a:solidFill>
                <a:latin typeface="Times New Roman" panose="02020603050405020304" pitchFamily="18" charset="0"/>
                <a:ea typeface="Calibri" panose="020F0502020204030204" pitchFamily="34" charset="0"/>
              </a:rPr>
              <a:t> 2: </a:t>
            </a:r>
            <a:r>
              <a:rPr lang="en-US" sz="2700" dirty="0" err="1">
                <a:solidFill>
                  <a:srgbClr val="0000FF"/>
                </a:solidFill>
                <a:latin typeface="Times New Roman" panose="02020603050405020304" pitchFamily="18" charset="0"/>
                <a:ea typeface="Calibri" panose="020F0502020204030204" pitchFamily="34" charset="0"/>
              </a:rPr>
              <a:t>Em</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biết</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gì</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về</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thư</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điện</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tử</a:t>
            </a:r>
            <a:r>
              <a:rPr lang="en-US" sz="2700" dirty="0">
                <a:solidFill>
                  <a:srgbClr val="0000FF"/>
                </a:solidFill>
                <a:latin typeface="Times New Roman" panose="02020603050405020304" pitchFamily="18" charset="0"/>
                <a:ea typeface="Calibri" panose="020F0502020204030204" pitchFamily="34" charset="0"/>
              </a:rPr>
              <a:t>? </a:t>
            </a:r>
            <a:r>
              <a:rPr lang="en-US" sz="2700" dirty="0" err="1" smtClean="0">
                <a:solidFill>
                  <a:srgbClr val="0000FF"/>
                </a:solidFill>
                <a:latin typeface="Times New Roman" panose="02020603050405020304" pitchFamily="18" charset="0"/>
                <a:ea typeface="Calibri" panose="020F0502020204030204" pitchFamily="34" charset="0"/>
              </a:rPr>
              <a:t>Tài</a:t>
            </a:r>
            <a:r>
              <a:rPr lang="en-US" sz="2700" dirty="0" smtClean="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khoản</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thư</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điện</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tử</a:t>
            </a:r>
            <a:r>
              <a:rPr lang="en-US" sz="2700" dirty="0">
                <a:solidFill>
                  <a:srgbClr val="0000FF"/>
                </a:solidFill>
                <a:latin typeface="Times New Roman" panose="02020603050405020304" pitchFamily="18" charset="0"/>
                <a:ea typeface="Calibri" panose="020F0502020204030204" pitchFamily="34" charset="0"/>
              </a:rPr>
              <a:t>?</a:t>
            </a:r>
          </a:p>
        </p:txBody>
      </p:sp>
      <p:sp>
        <p:nvSpPr>
          <p:cNvPr id="6" name="Rectangle 5"/>
          <p:cNvSpPr/>
          <p:nvPr/>
        </p:nvSpPr>
        <p:spPr>
          <a:xfrm>
            <a:off x="1569481" y="135721"/>
            <a:ext cx="5085110" cy="461665"/>
          </a:xfrm>
          <a:prstGeom prst="rect">
            <a:avLst/>
          </a:prstGeom>
        </p:spPr>
        <p:txBody>
          <a:bodyPr wrap="none">
            <a:spAutoFit/>
          </a:bodyPr>
          <a:lstStyle/>
          <a:p>
            <a:r>
              <a:rPr lang="en-US" sz="2400" b="1" dirty="0" smtClean="0">
                <a:solidFill>
                  <a:srgbClr val="FF0000"/>
                </a:solidFill>
                <a:latin typeface="Times New Roman" panose="02020603050405020304" pitchFamily="18" charset="0"/>
                <a:ea typeface="Calibri" panose="020F0502020204030204" pitchFamily="34" charset="0"/>
              </a:rPr>
              <a:t>1. </a:t>
            </a:r>
            <a:r>
              <a:rPr lang="en-US" sz="2400" b="1" dirty="0" err="1" smtClean="0">
                <a:solidFill>
                  <a:srgbClr val="FF0000"/>
                </a:solidFill>
                <a:latin typeface="Times New Roman" panose="02020603050405020304" pitchFamily="18" charset="0"/>
                <a:ea typeface="Calibri" panose="020F0502020204030204" pitchFamily="34" charset="0"/>
              </a:rPr>
              <a:t>Thư</a:t>
            </a:r>
            <a:r>
              <a:rPr lang="en-US" sz="2400" b="1" dirty="0" smtClean="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điện</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tử</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Tài</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khoản</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thư</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điện</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tử</a:t>
            </a:r>
            <a:endParaRPr lang="en-US" sz="2400" dirty="0">
              <a:solidFill>
                <a:srgbClr val="FF0000"/>
              </a:solidFill>
            </a:endParaRPr>
          </a:p>
        </p:txBody>
      </p:sp>
    </p:spTree>
    <p:extLst>
      <p:ext uri="{BB962C8B-B14F-4D97-AF65-F5344CB8AC3E}">
        <p14:creationId xmlns:p14="http://schemas.microsoft.com/office/powerpoint/2010/main" val="28182790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2000"/>
                                        <p:tgtEl>
                                          <p:spTgt spid="24"/>
                                        </p:tgtEl>
                                      </p:cBhvr>
                                    </p:animEffect>
                                    <p:anim calcmode="lin" valueType="num">
                                      <p:cBhvr>
                                        <p:cTn id="12" dur="2000" fill="hold"/>
                                        <p:tgtEl>
                                          <p:spTgt spid="24"/>
                                        </p:tgtEl>
                                        <p:attrNameLst>
                                          <p:attrName>ppt_w</p:attrName>
                                        </p:attrNameLst>
                                      </p:cBhvr>
                                      <p:tavLst>
                                        <p:tav tm="0" fmla="#ppt_w*sin(2.5*pi*$)">
                                          <p:val>
                                            <p:fltVal val="0"/>
                                          </p:val>
                                        </p:tav>
                                        <p:tav tm="100000">
                                          <p:val>
                                            <p:fltVal val="1"/>
                                          </p:val>
                                        </p:tav>
                                      </p:tavLst>
                                    </p:anim>
                                    <p:anim calcmode="lin" valueType="num">
                                      <p:cBhvr>
                                        <p:cTn id="13" dur="2000" fill="hold"/>
                                        <p:tgtEl>
                                          <p:spTgt spid="24"/>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2000"/>
                                        <p:tgtEl>
                                          <p:spTgt spid="38"/>
                                        </p:tgtEl>
                                      </p:cBhvr>
                                    </p:animEffect>
                                    <p:anim calcmode="lin" valueType="num">
                                      <p:cBhvr>
                                        <p:cTn id="17" dur="2000" fill="hold"/>
                                        <p:tgtEl>
                                          <p:spTgt spid="38"/>
                                        </p:tgtEl>
                                        <p:attrNameLst>
                                          <p:attrName>ppt_w</p:attrName>
                                        </p:attrNameLst>
                                      </p:cBhvr>
                                      <p:tavLst>
                                        <p:tav tm="0" fmla="#ppt_w*sin(2.5*pi*$)">
                                          <p:val>
                                            <p:fltVal val="0"/>
                                          </p:val>
                                        </p:tav>
                                        <p:tav tm="100000">
                                          <p:val>
                                            <p:fltVal val="1"/>
                                          </p:val>
                                        </p:tav>
                                      </p:tavLst>
                                    </p:anim>
                                    <p:anim calcmode="lin" valueType="num">
                                      <p:cBhvr>
                                        <p:cTn id="18" dur="2000" fill="hold"/>
                                        <p:tgtEl>
                                          <p:spTgt spid="38"/>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16" presetClass="entr" presetSubtype="21" fill="hold" nodeType="after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barn(inVertical)">
                                      <p:cBhvr>
                                        <p:cTn id="22" dur="500"/>
                                        <p:tgtEl>
                                          <p:spTgt spid="307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3" name="Group 2052"/>
          <p:cNvGrpSpPr/>
          <p:nvPr/>
        </p:nvGrpSpPr>
        <p:grpSpPr>
          <a:xfrm>
            <a:off x="4824845" y="1993246"/>
            <a:ext cx="4266077" cy="3201624"/>
            <a:chOff x="4871514" y="1963245"/>
            <a:chExt cx="4266077" cy="3201624"/>
          </a:xfrm>
        </p:grpSpPr>
        <p:pic>
          <p:nvPicPr>
            <p:cNvPr id="2054" name="Picture 6" descr="50++ hình nền powerpoint đẹp long lanh | Power points, Hình nền, Thiệ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514" y="1963245"/>
              <a:ext cx="4260645" cy="3201624"/>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5131493" y="2714408"/>
              <a:ext cx="4006098" cy="2308324"/>
            </a:xfrm>
            <a:prstGeom prst="rect">
              <a:avLst/>
            </a:prstGeom>
          </p:spPr>
          <p:txBody>
            <a:bodyPr wrap="square">
              <a:spAutoFit/>
            </a:bodyPr>
            <a:lstStyle/>
            <a:p>
              <a:pPr>
                <a:lnSpc>
                  <a:spcPct val="120000"/>
                </a:lnSpc>
                <a:spcBef>
                  <a:spcPts val="600"/>
                </a:spcBef>
                <a:spcAft>
                  <a:spcPts val="600"/>
                </a:spcAft>
              </a:pPr>
              <a:r>
                <a:rPr lang="pt-BR"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Calibri" panose="020F0502020204030204" pitchFamily="34" charset="0"/>
                </a:rPr>
                <a:t>Dịch</a:t>
              </a:r>
              <a:r>
                <a:rPr lang="en-US" sz="2400" dirty="0" smtClean="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vụ</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thư</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điện</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tử</a:t>
              </a:r>
              <a:r>
                <a:rPr lang="en-US" sz="2400" dirty="0">
                  <a:solidFill>
                    <a:srgbClr val="FF0000"/>
                  </a:solidFill>
                  <a:latin typeface="Times New Roman" panose="02020603050405020304" pitchFamily="18" charset="0"/>
                  <a:ea typeface="Calibri" panose="020F0502020204030204" pitchFamily="34" charset="0"/>
                </a:rPr>
                <a:t> </a:t>
              </a:r>
              <a:r>
                <a:rPr lang="en-US" sz="2400" dirty="0" err="1" smtClean="0">
                  <a:solidFill>
                    <a:srgbClr val="FF0000"/>
                  </a:solidFill>
                  <a:latin typeface="Times New Roman" panose="02020603050405020304" pitchFamily="18" charset="0"/>
                  <a:ea typeface="Calibri" panose="020F0502020204030204" pitchFamily="34" charset="0"/>
                </a:rPr>
                <a:t>cung</a:t>
              </a:r>
              <a:r>
                <a:rPr lang="en-US" sz="2400" dirty="0" smtClean="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cấp</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các</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chức</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năng</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soạn</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thảo</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gửi</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nhận</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chuyển</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tiếp</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lưu</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trữ</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và</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quản</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lý</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thư</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điện</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tử</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cho</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người</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sử</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dụng</a:t>
              </a:r>
              <a:r>
                <a:rPr lang="en-US" sz="2400" dirty="0">
                  <a:solidFill>
                    <a:srgbClr val="FF0000"/>
                  </a:solidFill>
                  <a:latin typeface="Times New Roman" panose="02020603050405020304" pitchFamily="18" charset="0"/>
                  <a:ea typeface="Calibri" panose="020F0502020204030204" pitchFamily="34" charset="0"/>
                </a:rPr>
                <a:t>.</a:t>
              </a:r>
            </a:p>
          </p:txBody>
        </p:sp>
      </p:grpSp>
      <p:grpSp>
        <p:nvGrpSpPr>
          <p:cNvPr id="2049" name="Group 2048"/>
          <p:cNvGrpSpPr/>
          <p:nvPr/>
        </p:nvGrpSpPr>
        <p:grpSpPr>
          <a:xfrm>
            <a:off x="-71256" y="2762340"/>
            <a:ext cx="3641202" cy="2349757"/>
            <a:chOff x="-71256" y="2762340"/>
            <a:chExt cx="3641202" cy="2349757"/>
          </a:xfrm>
        </p:grpSpPr>
        <p:pic>
          <p:nvPicPr>
            <p:cNvPr id="326" name="Picture 3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56" y="2762340"/>
              <a:ext cx="3641202" cy="2316602"/>
            </a:xfrm>
            <a:prstGeom prst="rect">
              <a:avLst/>
            </a:prstGeom>
          </p:spPr>
        </p:pic>
        <p:sp>
          <p:nvSpPr>
            <p:cNvPr id="18" name="Rectangle 17"/>
            <p:cNvSpPr/>
            <p:nvPr/>
          </p:nvSpPr>
          <p:spPr>
            <a:xfrm>
              <a:off x="-24305" y="2842437"/>
              <a:ext cx="3528126" cy="2269660"/>
            </a:xfrm>
            <a:prstGeom prst="rect">
              <a:avLst/>
            </a:prstGeom>
          </p:spPr>
          <p:txBody>
            <a:bodyPr wrap="square">
              <a:spAutoFit/>
            </a:bodyPr>
            <a:lstStyle/>
            <a:p>
              <a:pPr>
                <a:lnSpc>
                  <a:spcPct val="120000"/>
                </a:lnSpc>
                <a:spcBef>
                  <a:spcPts val="600"/>
                </a:spcBef>
                <a:spcAft>
                  <a:spcPts val="600"/>
                </a:spcAft>
                <a:tabLst>
                  <a:tab pos="180340" algn="l"/>
                  <a:tab pos="1710690" algn="l"/>
                  <a:tab pos="3330575" algn="l"/>
                  <a:tab pos="4951095" algn="l"/>
                </a:tabLst>
              </a:pPr>
              <a:r>
                <a:rPr lang="pt-BR" sz="2400" dirty="0">
                  <a:latin typeface="Times New Roman" panose="02020603050405020304" pitchFamily="18" charset="0"/>
                  <a:ea typeface="Times New Roman" panose="02020603050405020304" pitchFamily="18" charset="0"/>
                </a:rPr>
                <a:t>- Khi đăng ký tài khoản thư điện tử, người sử dụng có một hộp thư điện tử cùng địa chỉ thư và mật khẩu.</a:t>
              </a:r>
              <a:endParaRPr lang="en-US" sz="2400" dirty="0">
                <a:latin typeface="Times New Roman" panose="02020603050405020304" pitchFamily="18" charset="0"/>
                <a:ea typeface="Calibri" panose="020F0502020204030204" pitchFamily="34" charset="0"/>
              </a:endParaRPr>
            </a:p>
          </p:txBody>
        </p:sp>
      </p:grpSp>
      <p:grpSp>
        <p:nvGrpSpPr>
          <p:cNvPr id="2048" name="Group 2047"/>
          <p:cNvGrpSpPr/>
          <p:nvPr/>
        </p:nvGrpSpPr>
        <p:grpSpPr>
          <a:xfrm>
            <a:off x="-333676" y="544194"/>
            <a:ext cx="4098542" cy="2234257"/>
            <a:chOff x="-459360" y="444906"/>
            <a:chExt cx="4266840" cy="2234257"/>
          </a:xfrm>
        </p:grpSpPr>
        <p:pic>
          <p:nvPicPr>
            <p:cNvPr id="2052" name="Picture 4" descr="Những khung hình dễ thươ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360" y="444906"/>
              <a:ext cx="4266840" cy="223425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3755" y="820059"/>
              <a:ext cx="3498211" cy="1383264"/>
            </a:xfrm>
            <a:prstGeom prst="rect">
              <a:avLst/>
            </a:prstGeom>
          </p:spPr>
          <p:txBody>
            <a:bodyPr wrap="square">
              <a:spAutoFit/>
            </a:bodyPr>
            <a:lstStyle/>
            <a:p>
              <a:pPr>
                <a:lnSpc>
                  <a:spcPct val="120000"/>
                </a:lnSpc>
                <a:spcBef>
                  <a:spcPts val="600"/>
                </a:spcBef>
                <a:spcAft>
                  <a:spcPts val="600"/>
                </a:spcAft>
                <a:tabLst>
                  <a:tab pos="180340" algn="l"/>
                  <a:tab pos="1710690" algn="l"/>
                  <a:tab pos="3330575" algn="l"/>
                  <a:tab pos="4951095" algn="l"/>
                </a:tabLst>
              </a:pPr>
              <a:r>
                <a:rPr lang="pt-BR" sz="2400" dirty="0">
                  <a:solidFill>
                    <a:srgbClr val="00B050"/>
                  </a:solidFill>
                  <a:latin typeface="Times New Roman" panose="02020603050405020304" pitchFamily="18" charset="0"/>
                  <a:ea typeface="Times New Roman" panose="02020603050405020304" pitchFamily="18" charset="0"/>
                </a:rPr>
                <a:t>- Thư điện tử là thư được gửi và nhận bằng phương thức điện tử.</a:t>
              </a:r>
              <a:endParaRPr lang="en-US" sz="2400" dirty="0">
                <a:solidFill>
                  <a:srgbClr val="00B050"/>
                </a:solidFill>
                <a:latin typeface="Times New Roman" panose="02020603050405020304" pitchFamily="18" charset="0"/>
                <a:ea typeface="Calibri" panose="020F0502020204030204" pitchFamily="34" charset="0"/>
              </a:endParaRPr>
            </a:p>
          </p:txBody>
        </p:sp>
      </p:grpSp>
      <p:grpSp>
        <p:nvGrpSpPr>
          <p:cNvPr id="2" name="Group 4"/>
          <p:cNvGrpSpPr>
            <a:grpSpLocks noChangeAspect="1"/>
          </p:cNvGrpSpPr>
          <p:nvPr/>
        </p:nvGrpSpPr>
        <p:grpSpPr bwMode="auto">
          <a:xfrm>
            <a:off x="2977485" y="1089370"/>
            <a:ext cx="3551818" cy="3404725"/>
            <a:chOff x="3344" y="1687"/>
            <a:chExt cx="983" cy="942"/>
          </a:xfrm>
          <a:solidFill>
            <a:schemeClr val="bg1">
              <a:lumMod val="85000"/>
            </a:schemeClr>
          </a:solidFill>
        </p:grpSpPr>
        <p:sp>
          <p:nvSpPr>
            <p:cNvPr id="11" name="Freeform 5"/>
            <p:cNvSpPr>
              <a:spLocks noEditPoints="1"/>
            </p:cNvSpPr>
            <p:nvPr/>
          </p:nvSpPr>
          <p:spPr bwMode="auto">
            <a:xfrm>
              <a:off x="4105" y="1856"/>
              <a:ext cx="31" cy="40"/>
            </a:xfrm>
            <a:custGeom>
              <a:avLst/>
              <a:gdLst>
                <a:gd name="T0" fmla="*/ 5 w 13"/>
                <a:gd name="T1" fmla="*/ 16 h 17"/>
                <a:gd name="T2" fmla="*/ 6 w 13"/>
                <a:gd name="T3" fmla="*/ 15 h 17"/>
                <a:gd name="T4" fmla="*/ 6 w 13"/>
                <a:gd name="T5" fmla="*/ 16 h 17"/>
                <a:gd name="T6" fmla="*/ 4 w 13"/>
                <a:gd name="T7" fmla="*/ 16 h 17"/>
                <a:gd name="T8" fmla="*/ 4 w 13"/>
                <a:gd name="T9" fmla="*/ 15 h 17"/>
                <a:gd name="T10" fmla="*/ 4 w 13"/>
                <a:gd name="T11" fmla="*/ 14 h 17"/>
                <a:gd name="T12" fmla="*/ 4 w 13"/>
                <a:gd name="T13" fmla="*/ 16 h 17"/>
                <a:gd name="T14" fmla="*/ 7 w 13"/>
                <a:gd name="T15" fmla="*/ 15 h 17"/>
                <a:gd name="T16" fmla="*/ 8 w 13"/>
                <a:gd name="T17" fmla="*/ 14 h 17"/>
                <a:gd name="T18" fmla="*/ 8 w 13"/>
                <a:gd name="T19" fmla="*/ 16 h 17"/>
                <a:gd name="T20" fmla="*/ 8 w 13"/>
                <a:gd name="T21" fmla="*/ 16 h 17"/>
                <a:gd name="T22" fmla="*/ 3 w 13"/>
                <a:gd name="T23" fmla="*/ 15 h 17"/>
                <a:gd name="T24" fmla="*/ 3 w 13"/>
                <a:gd name="T25" fmla="*/ 13 h 17"/>
                <a:gd name="T26" fmla="*/ 3 w 13"/>
                <a:gd name="T27" fmla="*/ 15 h 17"/>
                <a:gd name="T28" fmla="*/ 9 w 13"/>
                <a:gd name="T29" fmla="*/ 14 h 17"/>
                <a:gd name="T30" fmla="*/ 9 w 13"/>
                <a:gd name="T31" fmla="*/ 14 h 17"/>
                <a:gd name="T32" fmla="*/ 9 w 13"/>
                <a:gd name="T33" fmla="*/ 15 h 17"/>
                <a:gd name="T34" fmla="*/ 2 w 13"/>
                <a:gd name="T35" fmla="*/ 13 h 17"/>
                <a:gd name="T36" fmla="*/ 2 w 13"/>
                <a:gd name="T37" fmla="*/ 13 h 17"/>
                <a:gd name="T38" fmla="*/ 11 w 13"/>
                <a:gd name="T39" fmla="*/ 13 h 17"/>
                <a:gd name="T40" fmla="*/ 11 w 13"/>
                <a:gd name="T41" fmla="*/ 12 h 17"/>
                <a:gd name="T42" fmla="*/ 11 w 13"/>
                <a:gd name="T43" fmla="*/ 12 h 17"/>
                <a:gd name="T44" fmla="*/ 2 w 13"/>
                <a:gd name="T45" fmla="*/ 12 h 17"/>
                <a:gd name="T46" fmla="*/ 2 w 13"/>
                <a:gd name="T47" fmla="*/ 12 h 17"/>
                <a:gd name="T48" fmla="*/ 6 w 13"/>
                <a:gd name="T49" fmla="*/ 14 h 17"/>
                <a:gd name="T50" fmla="*/ 2 w 13"/>
                <a:gd name="T51" fmla="*/ 6 h 17"/>
                <a:gd name="T52" fmla="*/ 7 w 13"/>
                <a:gd name="T53" fmla="*/ 1 h 17"/>
                <a:gd name="T54" fmla="*/ 11 w 13"/>
                <a:gd name="T55" fmla="*/ 3 h 17"/>
                <a:gd name="T56" fmla="*/ 8 w 13"/>
                <a:gd name="T57" fmla="*/ 13 h 17"/>
                <a:gd name="T58" fmla="*/ 7 w 13"/>
                <a:gd name="T59" fmla="*/ 0 h 17"/>
                <a:gd name="T60" fmla="*/ 1 w 13"/>
                <a:gd name="T61" fmla="*/ 6 h 17"/>
                <a:gd name="T62" fmla="*/ 1 w 13"/>
                <a:gd name="T63" fmla="*/ 9 h 17"/>
                <a:gd name="T64" fmla="*/ 1 w 13"/>
                <a:gd name="T65" fmla="*/ 14 h 17"/>
                <a:gd name="T66" fmla="*/ 6 w 13"/>
                <a:gd name="T67" fmla="*/ 17 h 17"/>
                <a:gd name="T68" fmla="*/ 6 w 13"/>
                <a:gd name="T69" fmla="*/ 17 h 17"/>
                <a:gd name="T70" fmla="*/ 6 w 13"/>
                <a:gd name="T71" fmla="*/ 17 h 17"/>
                <a:gd name="T72" fmla="*/ 12 w 13"/>
                <a:gd name="T73" fmla="*/ 13 h 17"/>
                <a:gd name="T74" fmla="*/ 12 w 13"/>
                <a:gd name="T75" fmla="*/ 6 h 17"/>
                <a:gd name="T76" fmla="*/ 11 w 13"/>
                <a:gd name="T7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 h="17">
                  <a:moveTo>
                    <a:pt x="6" y="16"/>
                  </a:moveTo>
                  <a:cubicBezTo>
                    <a:pt x="5" y="16"/>
                    <a:pt x="5" y="16"/>
                    <a:pt x="5" y="16"/>
                  </a:cubicBezTo>
                  <a:cubicBezTo>
                    <a:pt x="5" y="15"/>
                    <a:pt x="5" y="15"/>
                    <a:pt x="6" y="14"/>
                  </a:cubicBezTo>
                  <a:cubicBezTo>
                    <a:pt x="6" y="15"/>
                    <a:pt x="6" y="15"/>
                    <a:pt x="6" y="15"/>
                  </a:cubicBezTo>
                  <a:cubicBezTo>
                    <a:pt x="7" y="15"/>
                    <a:pt x="7" y="15"/>
                    <a:pt x="7" y="15"/>
                  </a:cubicBezTo>
                  <a:cubicBezTo>
                    <a:pt x="6" y="16"/>
                    <a:pt x="6" y="16"/>
                    <a:pt x="6" y="16"/>
                  </a:cubicBezTo>
                  <a:cubicBezTo>
                    <a:pt x="6" y="16"/>
                    <a:pt x="6" y="16"/>
                    <a:pt x="6" y="16"/>
                  </a:cubicBezTo>
                  <a:moveTo>
                    <a:pt x="4" y="16"/>
                  </a:moveTo>
                  <a:cubicBezTo>
                    <a:pt x="4" y="15"/>
                    <a:pt x="4" y="15"/>
                    <a:pt x="4" y="15"/>
                  </a:cubicBezTo>
                  <a:cubicBezTo>
                    <a:pt x="4" y="15"/>
                    <a:pt x="4" y="15"/>
                    <a:pt x="4" y="15"/>
                  </a:cubicBezTo>
                  <a:cubicBezTo>
                    <a:pt x="4" y="15"/>
                    <a:pt x="4" y="15"/>
                    <a:pt x="4" y="15"/>
                  </a:cubicBezTo>
                  <a:cubicBezTo>
                    <a:pt x="4" y="14"/>
                    <a:pt x="4" y="14"/>
                    <a:pt x="4" y="14"/>
                  </a:cubicBezTo>
                  <a:cubicBezTo>
                    <a:pt x="5" y="14"/>
                    <a:pt x="5" y="14"/>
                    <a:pt x="5" y="14"/>
                  </a:cubicBezTo>
                  <a:cubicBezTo>
                    <a:pt x="5" y="15"/>
                    <a:pt x="4" y="15"/>
                    <a:pt x="4" y="16"/>
                  </a:cubicBezTo>
                  <a:moveTo>
                    <a:pt x="7" y="16"/>
                  </a:moveTo>
                  <a:cubicBezTo>
                    <a:pt x="7" y="15"/>
                    <a:pt x="7" y="15"/>
                    <a:pt x="7" y="15"/>
                  </a:cubicBezTo>
                  <a:cubicBezTo>
                    <a:pt x="7" y="14"/>
                    <a:pt x="7" y="14"/>
                    <a:pt x="7" y="14"/>
                  </a:cubicBezTo>
                  <a:cubicBezTo>
                    <a:pt x="8" y="14"/>
                    <a:pt x="8" y="14"/>
                    <a:pt x="8" y="14"/>
                  </a:cubicBezTo>
                  <a:cubicBezTo>
                    <a:pt x="8" y="14"/>
                    <a:pt x="8" y="14"/>
                    <a:pt x="8" y="14"/>
                  </a:cubicBezTo>
                  <a:cubicBezTo>
                    <a:pt x="8" y="16"/>
                    <a:pt x="8" y="16"/>
                    <a:pt x="8" y="16"/>
                  </a:cubicBezTo>
                  <a:cubicBezTo>
                    <a:pt x="8" y="16"/>
                    <a:pt x="8" y="16"/>
                    <a:pt x="8" y="16"/>
                  </a:cubicBezTo>
                  <a:cubicBezTo>
                    <a:pt x="8" y="16"/>
                    <a:pt x="8" y="16"/>
                    <a:pt x="8" y="16"/>
                  </a:cubicBezTo>
                  <a:cubicBezTo>
                    <a:pt x="7" y="16"/>
                    <a:pt x="7" y="16"/>
                    <a:pt x="7" y="16"/>
                  </a:cubicBezTo>
                  <a:moveTo>
                    <a:pt x="3" y="15"/>
                  </a:moveTo>
                  <a:cubicBezTo>
                    <a:pt x="3" y="15"/>
                    <a:pt x="3" y="15"/>
                    <a:pt x="3" y="15"/>
                  </a:cubicBezTo>
                  <a:cubicBezTo>
                    <a:pt x="3" y="13"/>
                    <a:pt x="3" y="13"/>
                    <a:pt x="3" y="13"/>
                  </a:cubicBezTo>
                  <a:cubicBezTo>
                    <a:pt x="4" y="14"/>
                    <a:pt x="4" y="14"/>
                    <a:pt x="4" y="14"/>
                  </a:cubicBezTo>
                  <a:cubicBezTo>
                    <a:pt x="3" y="15"/>
                    <a:pt x="3" y="15"/>
                    <a:pt x="3" y="15"/>
                  </a:cubicBezTo>
                  <a:moveTo>
                    <a:pt x="9" y="15"/>
                  </a:moveTo>
                  <a:cubicBezTo>
                    <a:pt x="9" y="14"/>
                    <a:pt x="9" y="14"/>
                    <a:pt x="9" y="14"/>
                  </a:cubicBezTo>
                  <a:cubicBezTo>
                    <a:pt x="10" y="13"/>
                    <a:pt x="10" y="13"/>
                    <a:pt x="10" y="13"/>
                  </a:cubicBezTo>
                  <a:cubicBezTo>
                    <a:pt x="9" y="14"/>
                    <a:pt x="9" y="14"/>
                    <a:pt x="9" y="14"/>
                  </a:cubicBezTo>
                  <a:cubicBezTo>
                    <a:pt x="9" y="14"/>
                    <a:pt x="9" y="14"/>
                    <a:pt x="9" y="14"/>
                  </a:cubicBezTo>
                  <a:cubicBezTo>
                    <a:pt x="9" y="15"/>
                    <a:pt x="9" y="15"/>
                    <a:pt x="9" y="15"/>
                  </a:cubicBezTo>
                  <a:moveTo>
                    <a:pt x="2" y="14"/>
                  </a:moveTo>
                  <a:cubicBezTo>
                    <a:pt x="2" y="13"/>
                    <a:pt x="2" y="13"/>
                    <a:pt x="2" y="13"/>
                  </a:cubicBezTo>
                  <a:cubicBezTo>
                    <a:pt x="2" y="12"/>
                    <a:pt x="2" y="12"/>
                    <a:pt x="2" y="12"/>
                  </a:cubicBezTo>
                  <a:cubicBezTo>
                    <a:pt x="2" y="13"/>
                    <a:pt x="2" y="13"/>
                    <a:pt x="2" y="13"/>
                  </a:cubicBezTo>
                  <a:cubicBezTo>
                    <a:pt x="2" y="14"/>
                    <a:pt x="2" y="14"/>
                    <a:pt x="2" y="14"/>
                  </a:cubicBezTo>
                  <a:moveTo>
                    <a:pt x="11" y="13"/>
                  </a:moveTo>
                  <a:cubicBezTo>
                    <a:pt x="11" y="12"/>
                    <a:pt x="11" y="12"/>
                    <a:pt x="11" y="12"/>
                  </a:cubicBezTo>
                  <a:cubicBezTo>
                    <a:pt x="11" y="12"/>
                    <a:pt x="11" y="12"/>
                    <a:pt x="11" y="12"/>
                  </a:cubicBezTo>
                  <a:cubicBezTo>
                    <a:pt x="11" y="12"/>
                    <a:pt x="11" y="12"/>
                    <a:pt x="11" y="12"/>
                  </a:cubicBezTo>
                  <a:cubicBezTo>
                    <a:pt x="11" y="12"/>
                    <a:pt x="11" y="12"/>
                    <a:pt x="11" y="12"/>
                  </a:cubicBezTo>
                  <a:cubicBezTo>
                    <a:pt x="11" y="13"/>
                    <a:pt x="11" y="13"/>
                    <a:pt x="11" y="13"/>
                  </a:cubicBezTo>
                  <a:moveTo>
                    <a:pt x="2" y="12"/>
                  </a:moveTo>
                  <a:cubicBezTo>
                    <a:pt x="2" y="12"/>
                    <a:pt x="2" y="12"/>
                    <a:pt x="2" y="12"/>
                  </a:cubicBezTo>
                  <a:cubicBezTo>
                    <a:pt x="2" y="12"/>
                    <a:pt x="2" y="12"/>
                    <a:pt x="2" y="12"/>
                  </a:cubicBezTo>
                  <a:cubicBezTo>
                    <a:pt x="2" y="12"/>
                    <a:pt x="2" y="12"/>
                    <a:pt x="2" y="12"/>
                  </a:cubicBezTo>
                  <a:moveTo>
                    <a:pt x="6" y="14"/>
                  </a:moveTo>
                  <a:cubicBezTo>
                    <a:pt x="5" y="14"/>
                    <a:pt x="4" y="13"/>
                    <a:pt x="3" y="12"/>
                  </a:cubicBezTo>
                  <a:cubicBezTo>
                    <a:pt x="1" y="11"/>
                    <a:pt x="2" y="8"/>
                    <a:pt x="2" y="6"/>
                  </a:cubicBezTo>
                  <a:cubicBezTo>
                    <a:pt x="3" y="5"/>
                    <a:pt x="4" y="3"/>
                    <a:pt x="5" y="2"/>
                  </a:cubicBezTo>
                  <a:cubicBezTo>
                    <a:pt x="6" y="1"/>
                    <a:pt x="7" y="1"/>
                    <a:pt x="7" y="1"/>
                  </a:cubicBezTo>
                  <a:cubicBezTo>
                    <a:pt x="8" y="1"/>
                    <a:pt x="9" y="2"/>
                    <a:pt x="10" y="2"/>
                  </a:cubicBezTo>
                  <a:cubicBezTo>
                    <a:pt x="10" y="3"/>
                    <a:pt x="10" y="3"/>
                    <a:pt x="11" y="3"/>
                  </a:cubicBezTo>
                  <a:cubicBezTo>
                    <a:pt x="12" y="5"/>
                    <a:pt x="12" y="8"/>
                    <a:pt x="11" y="10"/>
                  </a:cubicBezTo>
                  <a:cubicBezTo>
                    <a:pt x="10" y="12"/>
                    <a:pt x="9" y="13"/>
                    <a:pt x="8" y="13"/>
                  </a:cubicBezTo>
                  <a:cubicBezTo>
                    <a:pt x="7" y="14"/>
                    <a:pt x="7" y="14"/>
                    <a:pt x="6" y="14"/>
                  </a:cubicBezTo>
                  <a:moveTo>
                    <a:pt x="7" y="0"/>
                  </a:moveTo>
                  <a:cubicBezTo>
                    <a:pt x="7" y="0"/>
                    <a:pt x="6" y="1"/>
                    <a:pt x="5" y="1"/>
                  </a:cubicBezTo>
                  <a:cubicBezTo>
                    <a:pt x="3" y="2"/>
                    <a:pt x="2" y="4"/>
                    <a:pt x="1" y="6"/>
                  </a:cubicBezTo>
                  <a:cubicBezTo>
                    <a:pt x="1" y="6"/>
                    <a:pt x="1" y="7"/>
                    <a:pt x="1" y="8"/>
                  </a:cubicBezTo>
                  <a:cubicBezTo>
                    <a:pt x="1" y="9"/>
                    <a:pt x="1" y="9"/>
                    <a:pt x="1" y="9"/>
                  </a:cubicBezTo>
                  <a:cubicBezTo>
                    <a:pt x="1" y="10"/>
                    <a:pt x="0" y="12"/>
                    <a:pt x="1" y="14"/>
                  </a:cubicBezTo>
                  <a:cubicBezTo>
                    <a:pt x="1" y="14"/>
                    <a:pt x="1" y="14"/>
                    <a:pt x="1" y="14"/>
                  </a:cubicBezTo>
                  <a:cubicBezTo>
                    <a:pt x="2" y="15"/>
                    <a:pt x="2" y="15"/>
                    <a:pt x="2" y="15"/>
                  </a:cubicBezTo>
                  <a:cubicBezTo>
                    <a:pt x="3" y="16"/>
                    <a:pt x="4"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7" y="17"/>
                    <a:pt x="8" y="17"/>
                  </a:cubicBezTo>
                  <a:cubicBezTo>
                    <a:pt x="10" y="16"/>
                    <a:pt x="11" y="15"/>
                    <a:pt x="12" y="13"/>
                  </a:cubicBezTo>
                  <a:cubicBezTo>
                    <a:pt x="12" y="11"/>
                    <a:pt x="13" y="9"/>
                    <a:pt x="13" y="7"/>
                  </a:cubicBezTo>
                  <a:cubicBezTo>
                    <a:pt x="12" y="6"/>
                    <a:pt x="12" y="6"/>
                    <a:pt x="12" y="6"/>
                  </a:cubicBezTo>
                  <a:cubicBezTo>
                    <a:pt x="12" y="5"/>
                    <a:pt x="12" y="4"/>
                    <a:pt x="12" y="3"/>
                  </a:cubicBezTo>
                  <a:cubicBezTo>
                    <a:pt x="11" y="2"/>
                    <a:pt x="11" y="2"/>
                    <a:pt x="11" y="2"/>
                  </a:cubicBezTo>
                  <a:cubicBezTo>
                    <a:pt x="10" y="1"/>
                    <a:pt x="9"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2" name="Freeform 6"/>
            <p:cNvSpPr>
              <a:spLocks noEditPoints="1"/>
            </p:cNvSpPr>
            <p:nvPr/>
          </p:nvSpPr>
          <p:spPr bwMode="auto">
            <a:xfrm>
              <a:off x="3422" y="1996"/>
              <a:ext cx="69" cy="67"/>
            </a:xfrm>
            <a:custGeom>
              <a:avLst/>
              <a:gdLst>
                <a:gd name="T0" fmla="*/ 14 w 29"/>
                <a:gd name="T1" fmla="*/ 27 h 28"/>
                <a:gd name="T2" fmla="*/ 1 w 29"/>
                <a:gd name="T3" fmla="*/ 14 h 28"/>
                <a:gd name="T4" fmla="*/ 14 w 29"/>
                <a:gd name="T5" fmla="*/ 1 h 28"/>
                <a:gd name="T6" fmla="*/ 23 w 29"/>
                <a:gd name="T7" fmla="*/ 4 h 28"/>
                <a:gd name="T8" fmla="*/ 28 w 29"/>
                <a:gd name="T9" fmla="*/ 14 h 28"/>
                <a:gd name="T10" fmla="*/ 14 w 29"/>
                <a:gd name="T11" fmla="*/ 27 h 28"/>
                <a:gd name="T12" fmla="*/ 14 w 29"/>
                <a:gd name="T13" fmla="*/ 0 h 28"/>
                <a:gd name="T14" fmla="*/ 0 w 29"/>
                <a:gd name="T15" fmla="*/ 14 h 28"/>
                <a:gd name="T16" fmla="*/ 14 w 29"/>
                <a:gd name="T17" fmla="*/ 28 h 28"/>
                <a:gd name="T18" fmla="*/ 29 w 29"/>
                <a:gd name="T19" fmla="*/ 14 h 28"/>
                <a:gd name="T20" fmla="*/ 14 w 29"/>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8">
                  <a:moveTo>
                    <a:pt x="14" y="27"/>
                  </a:moveTo>
                  <a:cubicBezTo>
                    <a:pt x="8" y="27"/>
                    <a:pt x="1" y="23"/>
                    <a:pt x="1" y="14"/>
                  </a:cubicBezTo>
                  <a:cubicBezTo>
                    <a:pt x="1" y="5"/>
                    <a:pt x="8" y="1"/>
                    <a:pt x="14" y="1"/>
                  </a:cubicBezTo>
                  <a:cubicBezTo>
                    <a:pt x="18" y="1"/>
                    <a:pt x="21" y="2"/>
                    <a:pt x="23" y="4"/>
                  </a:cubicBezTo>
                  <a:cubicBezTo>
                    <a:pt x="26" y="7"/>
                    <a:pt x="28" y="10"/>
                    <a:pt x="28" y="14"/>
                  </a:cubicBezTo>
                  <a:cubicBezTo>
                    <a:pt x="28" y="23"/>
                    <a:pt x="21" y="27"/>
                    <a:pt x="14" y="27"/>
                  </a:cubicBezTo>
                  <a:moveTo>
                    <a:pt x="14" y="0"/>
                  </a:moveTo>
                  <a:cubicBezTo>
                    <a:pt x="7" y="0"/>
                    <a:pt x="0" y="5"/>
                    <a:pt x="0" y="14"/>
                  </a:cubicBezTo>
                  <a:cubicBezTo>
                    <a:pt x="0" y="23"/>
                    <a:pt x="7" y="28"/>
                    <a:pt x="14" y="28"/>
                  </a:cubicBezTo>
                  <a:cubicBezTo>
                    <a:pt x="21" y="28"/>
                    <a:pt x="29" y="23"/>
                    <a:pt x="29" y="14"/>
                  </a:cubicBezTo>
                  <a:cubicBezTo>
                    <a:pt x="29" y="5"/>
                    <a:pt x="21"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3" name="Freeform 7"/>
            <p:cNvSpPr>
              <a:spLocks noEditPoints="1"/>
            </p:cNvSpPr>
            <p:nvPr/>
          </p:nvSpPr>
          <p:spPr bwMode="auto">
            <a:xfrm>
              <a:off x="3413" y="1987"/>
              <a:ext cx="86" cy="85"/>
            </a:xfrm>
            <a:custGeom>
              <a:avLst/>
              <a:gdLst>
                <a:gd name="T0" fmla="*/ 18 w 36"/>
                <a:gd name="T1" fmla="*/ 35 h 36"/>
                <a:gd name="T2" fmla="*/ 1 w 36"/>
                <a:gd name="T3" fmla="*/ 18 h 36"/>
                <a:gd name="T4" fmla="*/ 18 w 36"/>
                <a:gd name="T5" fmla="*/ 1 h 36"/>
                <a:gd name="T6" fmla="*/ 35 w 36"/>
                <a:gd name="T7" fmla="*/ 18 h 36"/>
                <a:gd name="T8" fmla="*/ 18 w 36"/>
                <a:gd name="T9" fmla="*/ 35 h 36"/>
                <a:gd name="T10" fmla="*/ 18 w 36"/>
                <a:gd name="T11" fmla="*/ 0 h 36"/>
                <a:gd name="T12" fmla="*/ 6 w 36"/>
                <a:gd name="T13" fmla="*/ 5 h 36"/>
                <a:gd name="T14" fmla="*/ 0 w 36"/>
                <a:gd name="T15" fmla="*/ 18 h 36"/>
                <a:gd name="T16" fmla="*/ 6 w 36"/>
                <a:gd name="T17" fmla="*/ 31 h 36"/>
                <a:gd name="T18" fmla="*/ 18 w 36"/>
                <a:gd name="T19" fmla="*/ 36 h 36"/>
                <a:gd name="T20" fmla="*/ 31 w 36"/>
                <a:gd name="T21" fmla="*/ 31 h 36"/>
                <a:gd name="T22" fmla="*/ 36 w 36"/>
                <a:gd name="T23" fmla="*/ 18 h 36"/>
                <a:gd name="T24" fmla="*/ 31 w 36"/>
                <a:gd name="T25" fmla="*/ 5 h 36"/>
                <a:gd name="T26" fmla="*/ 18 w 36"/>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18" y="35"/>
                  </a:moveTo>
                  <a:cubicBezTo>
                    <a:pt x="10" y="35"/>
                    <a:pt x="1" y="29"/>
                    <a:pt x="1" y="18"/>
                  </a:cubicBezTo>
                  <a:cubicBezTo>
                    <a:pt x="1" y="7"/>
                    <a:pt x="10" y="1"/>
                    <a:pt x="18" y="1"/>
                  </a:cubicBezTo>
                  <a:cubicBezTo>
                    <a:pt x="27" y="1"/>
                    <a:pt x="35" y="7"/>
                    <a:pt x="35" y="18"/>
                  </a:cubicBezTo>
                  <a:cubicBezTo>
                    <a:pt x="35" y="29"/>
                    <a:pt x="27" y="35"/>
                    <a:pt x="18" y="35"/>
                  </a:cubicBezTo>
                  <a:moveTo>
                    <a:pt x="18" y="0"/>
                  </a:moveTo>
                  <a:cubicBezTo>
                    <a:pt x="13" y="0"/>
                    <a:pt x="9" y="2"/>
                    <a:pt x="6" y="5"/>
                  </a:cubicBezTo>
                  <a:cubicBezTo>
                    <a:pt x="2" y="8"/>
                    <a:pt x="0" y="12"/>
                    <a:pt x="0" y="18"/>
                  </a:cubicBezTo>
                  <a:cubicBezTo>
                    <a:pt x="0" y="23"/>
                    <a:pt x="2" y="28"/>
                    <a:pt x="6" y="31"/>
                  </a:cubicBezTo>
                  <a:cubicBezTo>
                    <a:pt x="9" y="34"/>
                    <a:pt x="13" y="36"/>
                    <a:pt x="18" y="36"/>
                  </a:cubicBezTo>
                  <a:cubicBezTo>
                    <a:pt x="23" y="36"/>
                    <a:pt x="27" y="34"/>
                    <a:pt x="31" y="31"/>
                  </a:cubicBezTo>
                  <a:cubicBezTo>
                    <a:pt x="34" y="28"/>
                    <a:pt x="36" y="23"/>
                    <a:pt x="36" y="18"/>
                  </a:cubicBezTo>
                  <a:cubicBezTo>
                    <a:pt x="36" y="12"/>
                    <a:pt x="34" y="8"/>
                    <a:pt x="31" y="5"/>
                  </a:cubicBezTo>
                  <a:cubicBezTo>
                    <a:pt x="27" y="2"/>
                    <a:pt x="23"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4" name="Freeform 8"/>
            <p:cNvSpPr>
              <a:spLocks/>
            </p:cNvSpPr>
            <p:nvPr/>
          </p:nvSpPr>
          <p:spPr bwMode="auto">
            <a:xfrm>
              <a:off x="3453" y="2001"/>
              <a:ext cx="3" cy="7"/>
            </a:xfrm>
            <a:custGeom>
              <a:avLst/>
              <a:gdLst>
                <a:gd name="T0" fmla="*/ 1 w 1"/>
                <a:gd name="T1" fmla="*/ 0 h 3"/>
                <a:gd name="T2" fmla="*/ 0 w 1"/>
                <a:gd name="T3" fmla="*/ 0 h 3"/>
                <a:gd name="T4" fmla="*/ 0 w 1"/>
                <a:gd name="T5" fmla="*/ 3 h 3"/>
                <a:gd name="T6" fmla="*/ 1 w 1"/>
                <a:gd name="T7" fmla="*/ 3 h 3"/>
                <a:gd name="T8" fmla="*/ 1 w 1"/>
                <a:gd name="T9" fmla="*/ 3 h 3"/>
                <a:gd name="T10" fmla="*/ 1 w 1"/>
                <a:gd name="T11" fmla="*/ 3 h 3"/>
                <a:gd name="T12" fmla="*/ 1 w 1"/>
                <a:gd name="T13" fmla="*/ 1 h 3"/>
                <a:gd name="T14" fmla="*/ 1 w 1"/>
                <a:gd name="T15" fmla="*/ 0 h 3"/>
                <a:gd name="T16" fmla="*/ 1 w 1"/>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1" y="0"/>
                  </a:moveTo>
                  <a:cubicBezTo>
                    <a:pt x="0" y="0"/>
                    <a:pt x="0" y="0"/>
                    <a:pt x="0" y="0"/>
                  </a:cubicBezTo>
                  <a:cubicBezTo>
                    <a:pt x="0" y="1"/>
                    <a:pt x="0" y="2"/>
                    <a:pt x="0" y="3"/>
                  </a:cubicBezTo>
                  <a:cubicBezTo>
                    <a:pt x="1" y="3"/>
                    <a:pt x="1" y="3"/>
                    <a:pt x="1" y="3"/>
                  </a:cubicBezTo>
                  <a:cubicBezTo>
                    <a:pt x="1" y="3"/>
                    <a:pt x="1" y="3"/>
                    <a:pt x="1" y="3"/>
                  </a:cubicBezTo>
                  <a:cubicBezTo>
                    <a:pt x="1" y="3"/>
                    <a:pt x="1" y="3"/>
                    <a:pt x="1" y="3"/>
                  </a:cubicBezTo>
                  <a:cubicBezTo>
                    <a:pt x="1" y="2"/>
                    <a:pt x="1" y="2"/>
                    <a:pt x="1" y="1"/>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9" name="Freeform 9"/>
            <p:cNvSpPr>
              <a:spLocks/>
            </p:cNvSpPr>
            <p:nvPr/>
          </p:nvSpPr>
          <p:spPr bwMode="auto">
            <a:xfrm>
              <a:off x="3453" y="2048"/>
              <a:ext cx="5" cy="10"/>
            </a:xfrm>
            <a:custGeom>
              <a:avLst/>
              <a:gdLst>
                <a:gd name="T0" fmla="*/ 1 w 2"/>
                <a:gd name="T1" fmla="*/ 0 h 4"/>
                <a:gd name="T2" fmla="*/ 0 w 2"/>
                <a:gd name="T3" fmla="*/ 0 h 4"/>
                <a:gd name="T4" fmla="*/ 0 w 2"/>
                <a:gd name="T5" fmla="*/ 3 h 4"/>
                <a:gd name="T6" fmla="*/ 0 w 2"/>
                <a:gd name="T7" fmla="*/ 4 h 4"/>
                <a:gd name="T8" fmla="*/ 1 w 2"/>
                <a:gd name="T9" fmla="*/ 4 h 4"/>
                <a:gd name="T10" fmla="*/ 1 w 2"/>
                <a:gd name="T11" fmla="*/ 4 h 4"/>
                <a:gd name="T12" fmla="*/ 1 w 2"/>
                <a:gd name="T13" fmla="*/ 0 h 4"/>
                <a:gd name="T14" fmla="*/ 1 w 2"/>
                <a:gd name="T15" fmla="*/ 0 h 4"/>
                <a:gd name="T16" fmla="*/ 1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0"/>
                  </a:moveTo>
                  <a:cubicBezTo>
                    <a:pt x="0" y="0"/>
                    <a:pt x="0" y="0"/>
                    <a:pt x="0" y="0"/>
                  </a:cubicBezTo>
                  <a:cubicBezTo>
                    <a:pt x="0" y="1"/>
                    <a:pt x="0" y="3"/>
                    <a:pt x="0" y="3"/>
                  </a:cubicBezTo>
                  <a:cubicBezTo>
                    <a:pt x="0" y="4"/>
                    <a:pt x="0" y="4"/>
                    <a:pt x="0" y="4"/>
                  </a:cubicBezTo>
                  <a:cubicBezTo>
                    <a:pt x="1" y="4"/>
                    <a:pt x="1" y="4"/>
                    <a:pt x="1" y="4"/>
                  </a:cubicBezTo>
                  <a:cubicBezTo>
                    <a:pt x="1" y="4"/>
                    <a:pt x="1" y="4"/>
                    <a:pt x="1" y="4"/>
                  </a:cubicBezTo>
                  <a:cubicBezTo>
                    <a:pt x="2" y="3"/>
                    <a:pt x="1" y="1"/>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0" name="Freeform 10"/>
            <p:cNvSpPr>
              <a:spLocks/>
            </p:cNvSpPr>
            <p:nvPr/>
          </p:nvSpPr>
          <p:spPr bwMode="auto">
            <a:xfrm>
              <a:off x="3427" y="2027"/>
              <a:ext cx="10" cy="5"/>
            </a:xfrm>
            <a:custGeom>
              <a:avLst/>
              <a:gdLst>
                <a:gd name="T0" fmla="*/ 2 w 4"/>
                <a:gd name="T1" fmla="*/ 0 h 2"/>
                <a:gd name="T2" fmla="*/ 1 w 4"/>
                <a:gd name="T3" fmla="*/ 0 h 2"/>
                <a:gd name="T4" fmla="*/ 0 w 4"/>
                <a:gd name="T5" fmla="*/ 1 h 2"/>
                <a:gd name="T6" fmla="*/ 0 w 4"/>
                <a:gd name="T7" fmla="*/ 2 h 2"/>
                <a:gd name="T8" fmla="*/ 2 w 4"/>
                <a:gd name="T9" fmla="*/ 2 h 2"/>
                <a:gd name="T10" fmla="*/ 4 w 4"/>
                <a:gd name="T11" fmla="*/ 1 h 2"/>
                <a:gd name="T12" fmla="*/ 4 w 4"/>
                <a:gd name="T13" fmla="*/ 1 h 2"/>
                <a:gd name="T14" fmla="*/ 4 w 4"/>
                <a:gd name="T15" fmla="*/ 1 h 2"/>
                <a:gd name="T16" fmla="*/ 3 w 4"/>
                <a:gd name="T17" fmla="*/ 0 h 2"/>
                <a:gd name="T18" fmla="*/ 2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2" y="0"/>
                  </a:moveTo>
                  <a:cubicBezTo>
                    <a:pt x="1" y="0"/>
                    <a:pt x="1" y="0"/>
                    <a:pt x="1" y="0"/>
                  </a:cubicBezTo>
                  <a:cubicBezTo>
                    <a:pt x="0" y="1"/>
                    <a:pt x="0" y="1"/>
                    <a:pt x="0" y="1"/>
                  </a:cubicBezTo>
                  <a:cubicBezTo>
                    <a:pt x="0" y="2"/>
                    <a:pt x="0" y="2"/>
                    <a:pt x="0" y="2"/>
                  </a:cubicBezTo>
                  <a:cubicBezTo>
                    <a:pt x="0" y="2"/>
                    <a:pt x="0" y="2"/>
                    <a:pt x="2" y="2"/>
                  </a:cubicBezTo>
                  <a:cubicBezTo>
                    <a:pt x="2" y="2"/>
                    <a:pt x="3" y="2"/>
                    <a:pt x="4" y="1"/>
                  </a:cubicBezTo>
                  <a:cubicBezTo>
                    <a:pt x="4" y="1"/>
                    <a:pt x="4" y="1"/>
                    <a:pt x="4" y="1"/>
                  </a:cubicBezTo>
                  <a:cubicBezTo>
                    <a:pt x="4" y="1"/>
                    <a:pt x="4" y="1"/>
                    <a:pt x="4" y="1"/>
                  </a:cubicBezTo>
                  <a:cubicBezTo>
                    <a:pt x="3" y="0"/>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1" name="Freeform 11"/>
            <p:cNvSpPr>
              <a:spLocks/>
            </p:cNvSpPr>
            <p:nvPr/>
          </p:nvSpPr>
          <p:spPr bwMode="auto">
            <a:xfrm>
              <a:off x="3472" y="2027"/>
              <a:ext cx="10" cy="5"/>
            </a:xfrm>
            <a:custGeom>
              <a:avLst/>
              <a:gdLst>
                <a:gd name="T0" fmla="*/ 3 w 4"/>
                <a:gd name="T1" fmla="*/ 0 h 2"/>
                <a:gd name="T2" fmla="*/ 1 w 4"/>
                <a:gd name="T3" fmla="*/ 1 h 2"/>
                <a:gd name="T4" fmla="*/ 0 w 4"/>
                <a:gd name="T5" fmla="*/ 1 h 2"/>
                <a:gd name="T6" fmla="*/ 0 w 4"/>
                <a:gd name="T7" fmla="*/ 1 h 2"/>
                <a:gd name="T8" fmla="*/ 1 w 4"/>
                <a:gd name="T9" fmla="*/ 2 h 2"/>
                <a:gd name="T10" fmla="*/ 2 w 4"/>
                <a:gd name="T11" fmla="*/ 2 h 2"/>
                <a:gd name="T12" fmla="*/ 4 w 4"/>
                <a:gd name="T13" fmla="*/ 2 h 2"/>
                <a:gd name="T14" fmla="*/ 4 w 4"/>
                <a:gd name="T15" fmla="*/ 1 h 2"/>
                <a:gd name="T16" fmla="*/ 4 w 4"/>
                <a:gd name="T17" fmla="*/ 1 h 2"/>
                <a:gd name="T18" fmla="*/ 3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3" y="0"/>
                  </a:moveTo>
                  <a:cubicBezTo>
                    <a:pt x="2" y="0"/>
                    <a:pt x="1" y="0"/>
                    <a:pt x="1" y="1"/>
                  </a:cubicBezTo>
                  <a:cubicBezTo>
                    <a:pt x="0" y="1"/>
                    <a:pt x="0" y="1"/>
                    <a:pt x="0" y="1"/>
                  </a:cubicBezTo>
                  <a:cubicBezTo>
                    <a:pt x="0" y="1"/>
                    <a:pt x="0" y="1"/>
                    <a:pt x="0" y="1"/>
                  </a:cubicBezTo>
                  <a:cubicBezTo>
                    <a:pt x="1" y="2"/>
                    <a:pt x="1" y="2"/>
                    <a:pt x="1" y="2"/>
                  </a:cubicBezTo>
                  <a:cubicBezTo>
                    <a:pt x="1" y="2"/>
                    <a:pt x="2" y="2"/>
                    <a:pt x="2" y="2"/>
                  </a:cubicBezTo>
                  <a:cubicBezTo>
                    <a:pt x="3" y="2"/>
                    <a:pt x="3" y="2"/>
                    <a:pt x="4" y="2"/>
                  </a:cubicBezTo>
                  <a:cubicBezTo>
                    <a:pt x="4" y="1"/>
                    <a:pt x="4" y="1"/>
                    <a:pt x="4" y="1"/>
                  </a:cubicBezTo>
                  <a:cubicBezTo>
                    <a:pt x="4" y="1"/>
                    <a:pt x="4" y="1"/>
                    <a:pt x="4" y="1"/>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2" name="Freeform 12"/>
            <p:cNvSpPr>
              <a:spLocks/>
            </p:cNvSpPr>
            <p:nvPr/>
          </p:nvSpPr>
          <p:spPr bwMode="auto">
            <a:xfrm>
              <a:off x="3432" y="2041"/>
              <a:ext cx="5" cy="3"/>
            </a:xfrm>
            <a:custGeom>
              <a:avLst/>
              <a:gdLst>
                <a:gd name="T0" fmla="*/ 2 w 2"/>
                <a:gd name="T1" fmla="*/ 0 h 1"/>
                <a:gd name="T2" fmla="*/ 1 w 2"/>
                <a:gd name="T3" fmla="*/ 0 h 1"/>
                <a:gd name="T4" fmla="*/ 0 w 2"/>
                <a:gd name="T5" fmla="*/ 1 h 1"/>
                <a:gd name="T6" fmla="*/ 0 w 2"/>
                <a:gd name="T7" fmla="*/ 1 h 1"/>
                <a:gd name="T8" fmla="*/ 0 w 2"/>
                <a:gd name="T9" fmla="*/ 1 h 1"/>
                <a:gd name="T10" fmla="*/ 0 w 2"/>
                <a:gd name="T11" fmla="*/ 1 h 1"/>
                <a:gd name="T12" fmla="*/ 2 w 2"/>
                <a:gd name="T13" fmla="*/ 0 h 1"/>
                <a:gd name="T14" fmla="*/ 2 w 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2" y="0"/>
                  </a:moveTo>
                  <a:cubicBezTo>
                    <a:pt x="1" y="0"/>
                    <a:pt x="1" y="0"/>
                    <a:pt x="1" y="0"/>
                  </a:cubicBezTo>
                  <a:cubicBezTo>
                    <a:pt x="1" y="0"/>
                    <a:pt x="0" y="0"/>
                    <a:pt x="0" y="1"/>
                  </a:cubicBezTo>
                  <a:cubicBezTo>
                    <a:pt x="0" y="1"/>
                    <a:pt x="0" y="1"/>
                    <a:pt x="0" y="1"/>
                  </a:cubicBezTo>
                  <a:cubicBezTo>
                    <a:pt x="0" y="1"/>
                    <a:pt x="0" y="1"/>
                    <a:pt x="0" y="1"/>
                  </a:cubicBezTo>
                  <a:cubicBezTo>
                    <a:pt x="0" y="1"/>
                    <a:pt x="0" y="1"/>
                    <a:pt x="0" y="1"/>
                  </a:cubicBezTo>
                  <a:cubicBezTo>
                    <a:pt x="1" y="1"/>
                    <a:pt x="1" y="1"/>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3" name="Freeform 13"/>
            <p:cNvSpPr>
              <a:spLocks/>
            </p:cNvSpPr>
            <p:nvPr/>
          </p:nvSpPr>
          <p:spPr bwMode="auto">
            <a:xfrm>
              <a:off x="3441" y="2048"/>
              <a:ext cx="5" cy="5"/>
            </a:xfrm>
            <a:custGeom>
              <a:avLst/>
              <a:gdLst>
                <a:gd name="T0" fmla="*/ 5 w 5"/>
                <a:gd name="T1" fmla="*/ 0 h 5"/>
                <a:gd name="T2" fmla="*/ 3 w 5"/>
                <a:gd name="T3" fmla="*/ 0 h 5"/>
                <a:gd name="T4" fmla="*/ 3 w 5"/>
                <a:gd name="T5" fmla="*/ 3 h 5"/>
                <a:gd name="T6" fmla="*/ 0 w 5"/>
                <a:gd name="T7" fmla="*/ 3 h 5"/>
                <a:gd name="T8" fmla="*/ 0 w 5"/>
                <a:gd name="T9" fmla="*/ 5 h 5"/>
                <a:gd name="T10" fmla="*/ 3 w 5"/>
                <a:gd name="T11" fmla="*/ 5 h 5"/>
                <a:gd name="T12" fmla="*/ 3 w 5"/>
                <a:gd name="T13" fmla="*/ 5 h 5"/>
                <a:gd name="T14" fmla="*/ 3 w 5"/>
                <a:gd name="T15" fmla="*/ 3 h 5"/>
                <a:gd name="T16" fmla="*/ 5 w 5"/>
                <a:gd name="T17" fmla="*/ 3 h 5"/>
                <a:gd name="T18" fmla="*/ 5 w 5"/>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0"/>
                  </a:moveTo>
                  <a:lnTo>
                    <a:pt x="3" y="0"/>
                  </a:lnTo>
                  <a:lnTo>
                    <a:pt x="3" y="3"/>
                  </a:lnTo>
                  <a:lnTo>
                    <a:pt x="0" y="3"/>
                  </a:lnTo>
                  <a:lnTo>
                    <a:pt x="0" y="5"/>
                  </a:lnTo>
                  <a:lnTo>
                    <a:pt x="3" y="5"/>
                  </a:lnTo>
                  <a:lnTo>
                    <a:pt x="3" y="5"/>
                  </a:lnTo>
                  <a:lnTo>
                    <a:pt x="3" y="3"/>
                  </a:lnTo>
                  <a:lnTo>
                    <a:pt x="5" y="3"/>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8" name="Freeform 14"/>
            <p:cNvSpPr>
              <a:spLocks/>
            </p:cNvSpPr>
            <p:nvPr/>
          </p:nvSpPr>
          <p:spPr bwMode="auto">
            <a:xfrm>
              <a:off x="3441" y="2048"/>
              <a:ext cx="5" cy="5"/>
            </a:xfrm>
            <a:custGeom>
              <a:avLst/>
              <a:gdLst>
                <a:gd name="T0" fmla="*/ 5 w 5"/>
                <a:gd name="T1" fmla="*/ 0 h 5"/>
                <a:gd name="T2" fmla="*/ 3 w 5"/>
                <a:gd name="T3" fmla="*/ 0 h 5"/>
                <a:gd name="T4" fmla="*/ 3 w 5"/>
                <a:gd name="T5" fmla="*/ 3 h 5"/>
                <a:gd name="T6" fmla="*/ 0 w 5"/>
                <a:gd name="T7" fmla="*/ 3 h 5"/>
                <a:gd name="T8" fmla="*/ 0 w 5"/>
                <a:gd name="T9" fmla="*/ 5 h 5"/>
                <a:gd name="T10" fmla="*/ 3 w 5"/>
                <a:gd name="T11" fmla="*/ 5 h 5"/>
                <a:gd name="T12" fmla="*/ 3 w 5"/>
                <a:gd name="T13" fmla="*/ 5 h 5"/>
                <a:gd name="T14" fmla="*/ 3 w 5"/>
                <a:gd name="T15" fmla="*/ 3 h 5"/>
                <a:gd name="T16" fmla="*/ 5 w 5"/>
                <a:gd name="T17" fmla="*/ 3 h 5"/>
                <a:gd name="T18" fmla="*/ 5 w 5"/>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0"/>
                  </a:moveTo>
                  <a:lnTo>
                    <a:pt x="3" y="0"/>
                  </a:lnTo>
                  <a:lnTo>
                    <a:pt x="3" y="3"/>
                  </a:lnTo>
                  <a:lnTo>
                    <a:pt x="0" y="3"/>
                  </a:lnTo>
                  <a:lnTo>
                    <a:pt x="0" y="5"/>
                  </a:lnTo>
                  <a:lnTo>
                    <a:pt x="3" y="5"/>
                  </a:lnTo>
                  <a:lnTo>
                    <a:pt x="3" y="5"/>
                  </a:lnTo>
                  <a:lnTo>
                    <a:pt x="3" y="3"/>
                  </a:lnTo>
                  <a:lnTo>
                    <a:pt x="5" y="3"/>
                  </a:lnTo>
                  <a:lnTo>
                    <a:pt x="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9" name="Freeform 15"/>
            <p:cNvSpPr>
              <a:spLocks/>
            </p:cNvSpPr>
            <p:nvPr/>
          </p:nvSpPr>
          <p:spPr bwMode="auto">
            <a:xfrm>
              <a:off x="3465" y="2048"/>
              <a:ext cx="5" cy="5"/>
            </a:xfrm>
            <a:custGeom>
              <a:avLst/>
              <a:gdLst>
                <a:gd name="T0" fmla="*/ 0 w 2"/>
                <a:gd name="T1" fmla="*/ 0 h 2"/>
                <a:gd name="T2" fmla="*/ 0 w 2"/>
                <a:gd name="T3" fmla="*/ 1 h 2"/>
                <a:gd name="T4" fmla="*/ 0 w 2"/>
                <a:gd name="T5" fmla="*/ 1 h 2"/>
                <a:gd name="T6" fmla="*/ 1 w 2"/>
                <a:gd name="T7" fmla="*/ 2 h 2"/>
                <a:gd name="T8" fmla="*/ 1 w 2"/>
                <a:gd name="T9" fmla="*/ 2 h 2"/>
                <a:gd name="T10" fmla="*/ 2 w 2"/>
                <a:gd name="T11" fmla="*/ 2 h 2"/>
                <a:gd name="T12" fmla="*/ 1 w 2"/>
                <a:gd name="T13" fmla="*/ 1 h 2"/>
                <a:gd name="T14" fmla="*/ 1 w 2"/>
                <a:gd name="T15" fmla="*/ 1 h 2"/>
                <a:gd name="T16" fmla="*/ 1 w 2"/>
                <a:gd name="T17" fmla="*/ 0 h 2"/>
                <a:gd name="T18" fmla="*/ 0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0"/>
                  </a:moveTo>
                  <a:cubicBezTo>
                    <a:pt x="0" y="1"/>
                    <a:pt x="0" y="1"/>
                    <a:pt x="0" y="1"/>
                  </a:cubicBezTo>
                  <a:cubicBezTo>
                    <a:pt x="0" y="1"/>
                    <a:pt x="0" y="1"/>
                    <a:pt x="0" y="1"/>
                  </a:cubicBezTo>
                  <a:cubicBezTo>
                    <a:pt x="1" y="1"/>
                    <a:pt x="1" y="1"/>
                    <a:pt x="1" y="2"/>
                  </a:cubicBezTo>
                  <a:cubicBezTo>
                    <a:pt x="1" y="2"/>
                    <a:pt x="1" y="2"/>
                    <a:pt x="1" y="2"/>
                  </a:cubicBezTo>
                  <a:cubicBezTo>
                    <a:pt x="2" y="2"/>
                    <a:pt x="2" y="2"/>
                    <a:pt x="2" y="2"/>
                  </a:cubicBezTo>
                  <a:cubicBezTo>
                    <a:pt x="1" y="1"/>
                    <a:pt x="1" y="1"/>
                    <a:pt x="1" y="1"/>
                  </a:cubicBezTo>
                  <a:cubicBezTo>
                    <a:pt x="1" y="1"/>
                    <a:pt x="1" y="1"/>
                    <a:pt x="1" y="1"/>
                  </a:cubicBezTo>
                  <a:cubicBezTo>
                    <a:pt x="1" y="0"/>
                    <a:pt x="1" y="0"/>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30" name="Freeform 16"/>
            <p:cNvSpPr>
              <a:spLocks/>
            </p:cNvSpPr>
            <p:nvPr/>
          </p:nvSpPr>
          <p:spPr bwMode="auto">
            <a:xfrm>
              <a:off x="3475" y="2041"/>
              <a:ext cx="5" cy="3"/>
            </a:xfrm>
            <a:custGeom>
              <a:avLst/>
              <a:gdLst>
                <a:gd name="T0" fmla="*/ 1 w 2"/>
                <a:gd name="T1" fmla="*/ 0 h 1"/>
                <a:gd name="T2" fmla="*/ 0 w 2"/>
                <a:gd name="T3" fmla="*/ 0 h 1"/>
                <a:gd name="T4" fmla="*/ 0 w 2"/>
                <a:gd name="T5" fmla="*/ 0 h 1"/>
                <a:gd name="T6" fmla="*/ 1 w 2"/>
                <a:gd name="T7" fmla="*/ 1 h 1"/>
                <a:gd name="T8" fmla="*/ 2 w 2"/>
                <a:gd name="T9" fmla="*/ 1 h 1"/>
                <a:gd name="T10" fmla="*/ 2 w 2"/>
                <a:gd name="T11" fmla="*/ 1 h 1"/>
                <a:gd name="T12" fmla="*/ 2 w 2"/>
                <a:gd name="T13" fmla="*/ 1 h 1"/>
                <a:gd name="T14" fmla="*/ 2 w 2"/>
                <a:gd name="T15" fmla="*/ 0 h 1"/>
                <a:gd name="T16" fmla="*/ 1 w 2"/>
                <a:gd name="T17" fmla="*/ 0 h 1"/>
                <a:gd name="T18" fmla="*/ 1 w 2"/>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0"/>
                  </a:moveTo>
                  <a:cubicBezTo>
                    <a:pt x="0" y="0"/>
                    <a:pt x="0" y="0"/>
                    <a:pt x="0" y="0"/>
                  </a:cubicBezTo>
                  <a:cubicBezTo>
                    <a:pt x="0" y="0"/>
                    <a:pt x="0" y="0"/>
                    <a:pt x="0" y="0"/>
                  </a:cubicBezTo>
                  <a:cubicBezTo>
                    <a:pt x="1" y="0"/>
                    <a:pt x="1" y="0"/>
                    <a:pt x="1" y="1"/>
                  </a:cubicBezTo>
                  <a:cubicBezTo>
                    <a:pt x="1" y="1"/>
                    <a:pt x="1" y="1"/>
                    <a:pt x="2" y="1"/>
                  </a:cubicBezTo>
                  <a:cubicBezTo>
                    <a:pt x="2" y="1"/>
                    <a:pt x="2" y="1"/>
                    <a:pt x="2" y="1"/>
                  </a:cubicBezTo>
                  <a:cubicBezTo>
                    <a:pt x="2" y="1"/>
                    <a:pt x="2" y="1"/>
                    <a:pt x="2" y="1"/>
                  </a:cubicBezTo>
                  <a:cubicBezTo>
                    <a:pt x="2" y="0"/>
                    <a:pt x="2" y="0"/>
                    <a:pt x="2"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31" name="Freeform 17"/>
            <p:cNvSpPr>
              <a:spLocks/>
            </p:cNvSpPr>
            <p:nvPr/>
          </p:nvSpPr>
          <p:spPr bwMode="auto">
            <a:xfrm>
              <a:off x="3430" y="2015"/>
              <a:ext cx="4" cy="5"/>
            </a:xfrm>
            <a:custGeom>
              <a:avLst/>
              <a:gdLst>
                <a:gd name="T0" fmla="*/ 2 w 4"/>
                <a:gd name="T1" fmla="*/ 0 h 5"/>
                <a:gd name="T2" fmla="*/ 0 w 4"/>
                <a:gd name="T3" fmla="*/ 0 h 5"/>
                <a:gd name="T4" fmla="*/ 0 w 4"/>
                <a:gd name="T5" fmla="*/ 2 h 5"/>
                <a:gd name="T6" fmla="*/ 2 w 4"/>
                <a:gd name="T7" fmla="*/ 5 h 5"/>
                <a:gd name="T8" fmla="*/ 4 w 4"/>
                <a:gd name="T9" fmla="*/ 5 h 5"/>
                <a:gd name="T10" fmla="*/ 4 w 4"/>
                <a:gd name="T11" fmla="*/ 5 h 5"/>
                <a:gd name="T12" fmla="*/ 4 w 4"/>
                <a:gd name="T13" fmla="*/ 5 h 5"/>
                <a:gd name="T14" fmla="*/ 4 w 4"/>
                <a:gd name="T15" fmla="*/ 2 h 5"/>
                <a:gd name="T16" fmla="*/ 2 w 4"/>
                <a:gd name="T17" fmla="*/ 2 h 5"/>
                <a:gd name="T18" fmla="*/ 2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2" y="0"/>
                  </a:moveTo>
                  <a:lnTo>
                    <a:pt x="0" y="0"/>
                  </a:lnTo>
                  <a:lnTo>
                    <a:pt x="0" y="2"/>
                  </a:lnTo>
                  <a:lnTo>
                    <a:pt x="2" y="5"/>
                  </a:lnTo>
                  <a:lnTo>
                    <a:pt x="4" y="5"/>
                  </a:lnTo>
                  <a:lnTo>
                    <a:pt x="4" y="5"/>
                  </a:lnTo>
                  <a:lnTo>
                    <a:pt x="4" y="5"/>
                  </a:lnTo>
                  <a:lnTo>
                    <a:pt x="4" y="2"/>
                  </a:lnTo>
                  <a:lnTo>
                    <a:pt x="2" y="2"/>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32" name="Freeform 18"/>
            <p:cNvSpPr>
              <a:spLocks/>
            </p:cNvSpPr>
            <p:nvPr/>
          </p:nvSpPr>
          <p:spPr bwMode="auto">
            <a:xfrm>
              <a:off x="3430" y="2015"/>
              <a:ext cx="4" cy="5"/>
            </a:xfrm>
            <a:custGeom>
              <a:avLst/>
              <a:gdLst>
                <a:gd name="T0" fmla="*/ 2 w 4"/>
                <a:gd name="T1" fmla="*/ 0 h 5"/>
                <a:gd name="T2" fmla="*/ 0 w 4"/>
                <a:gd name="T3" fmla="*/ 0 h 5"/>
                <a:gd name="T4" fmla="*/ 0 w 4"/>
                <a:gd name="T5" fmla="*/ 2 h 5"/>
                <a:gd name="T6" fmla="*/ 2 w 4"/>
                <a:gd name="T7" fmla="*/ 5 h 5"/>
                <a:gd name="T8" fmla="*/ 4 w 4"/>
                <a:gd name="T9" fmla="*/ 5 h 5"/>
                <a:gd name="T10" fmla="*/ 4 w 4"/>
                <a:gd name="T11" fmla="*/ 5 h 5"/>
                <a:gd name="T12" fmla="*/ 4 w 4"/>
                <a:gd name="T13" fmla="*/ 5 h 5"/>
                <a:gd name="T14" fmla="*/ 4 w 4"/>
                <a:gd name="T15" fmla="*/ 2 h 5"/>
                <a:gd name="T16" fmla="*/ 2 w 4"/>
                <a:gd name="T17" fmla="*/ 2 h 5"/>
                <a:gd name="T18" fmla="*/ 2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2" y="0"/>
                  </a:moveTo>
                  <a:lnTo>
                    <a:pt x="0" y="0"/>
                  </a:lnTo>
                  <a:lnTo>
                    <a:pt x="0" y="2"/>
                  </a:lnTo>
                  <a:lnTo>
                    <a:pt x="2" y="5"/>
                  </a:lnTo>
                  <a:lnTo>
                    <a:pt x="4" y="5"/>
                  </a:lnTo>
                  <a:lnTo>
                    <a:pt x="4" y="5"/>
                  </a:lnTo>
                  <a:lnTo>
                    <a:pt x="4" y="5"/>
                  </a:lnTo>
                  <a:lnTo>
                    <a:pt x="4" y="2"/>
                  </a:lnTo>
                  <a:lnTo>
                    <a:pt x="2" y="2"/>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33" name="Freeform 19"/>
            <p:cNvSpPr>
              <a:spLocks/>
            </p:cNvSpPr>
            <p:nvPr/>
          </p:nvSpPr>
          <p:spPr bwMode="auto">
            <a:xfrm>
              <a:off x="3465" y="2003"/>
              <a:ext cx="5" cy="5"/>
            </a:xfrm>
            <a:custGeom>
              <a:avLst/>
              <a:gdLst>
                <a:gd name="T0" fmla="*/ 2 w 2"/>
                <a:gd name="T1" fmla="*/ 0 h 2"/>
                <a:gd name="T2" fmla="*/ 1 w 2"/>
                <a:gd name="T3" fmla="*/ 0 h 2"/>
                <a:gd name="T4" fmla="*/ 1 w 2"/>
                <a:gd name="T5" fmla="*/ 1 h 2"/>
                <a:gd name="T6" fmla="*/ 0 w 2"/>
                <a:gd name="T7" fmla="*/ 2 h 2"/>
                <a:gd name="T8" fmla="*/ 0 w 2"/>
                <a:gd name="T9" fmla="*/ 2 h 2"/>
                <a:gd name="T10" fmla="*/ 0 w 2"/>
                <a:gd name="T11" fmla="*/ 2 h 2"/>
                <a:gd name="T12" fmla="*/ 1 w 2"/>
                <a:gd name="T13" fmla="*/ 2 h 2"/>
                <a:gd name="T14" fmla="*/ 1 w 2"/>
                <a:gd name="T15" fmla="*/ 1 h 2"/>
                <a:gd name="T16" fmla="*/ 2 w 2"/>
                <a:gd name="T17" fmla="*/ 1 h 2"/>
                <a:gd name="T18" fmla="*/ 2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0"/>
                  </a:moveTo>
                  <a:cubicBezTo>
                    <a:pt x="1" y="0"/>
                    <a:pt x="1" y="0"/>
                    <a:pt x="1" y="0"/>
                  </a:cubicBezTo>
                  <a:cubicBezTo>
                    <a:pt x="1" y="1"/>
                    <a:pt x="1" y="1"/>
                    <a:pt x="1" y="1"/>
                  </a:cubicBezTo>
                  <a:cubicBezTo>
                    <a:pt x="0" y="1"/>
                    <a:pt x="0" y="1"/>
                    <a:pt x="0" y="2"/>
                  </a:cubicBezTo>
                  <a:cubicBezTo>
                    <a:pt x="0" y="2"/>
                    <a:pt x="0" y="2"/>
                    <a:pt x="0" y="2"/>
                  </a:cubicBezTo>
                  <a:cubicBezTo>
                    <a:pt x="0" y="2"/>
                    <a:pt x="0" y="2"/>
                    <a:pt x="0" y="2"/>
                  </a:cubicBezTo>
                  <a:cubicBezTo>
                    <a:pt x="1" y="2"/>
                    <a:pt x="1" y="2"/>
                    <a:pt x="1" y="2"/>
                  </a:cubicBezTo>
                  <a:cubicBezTo>
                    <a:pt x="1" y="1"/>
                    <a:pt x="1" y="1"/>
                    <a:pt x="1" y="1"/>
                  </a:cubicBezTo>
                  <a:cubicBezTo>
                    <a:pt x="1" y="1"/>
                    <a:pt x="1" y="1"/>
                    <a:pt x="2"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34" name="Freeform 20"/>
            <p:cNvSpPr>
              <a:spLocks/>
            </p:cNvSpPr>
            <p:nvPr/>
          </p:nvSpPr>
          <p:spPr bwMode="auto">
            <a:xfrm>
              <a:off x="3475" y="2010"/>
              <a:ext cx="5" cy="5"/>
            </a:xfrm>
            <a:custGeom>
              <a:avLst/>
              <a:gdLst>
                <a:gd name="T0" fmla="*/ 2 w 2"/>
                <a:gd name="T1" fmla="*/ 0 h 2"/>
                <a:gd name="T2" fmla="*/ 1 w 2"/>
                <a:gd name="T3" fmla="*/ 1 h 2"/>
                <a:gd name="T4" fmla="*/ 0 w 2"/>
                <a:gd name="T5" fmla="*/ 1 h 2"/>
                <a:gd name="T6" fmla="*/ 0 w 2"/>
                <a:gd name="T7" fmla="*/ 2 h 2"/>
                <a:gd name="T8" fmla="*/ 0 w 2"/>
                <a:gd name="T9" fmla="*/ 2 h 2"/>
                <a:gd name="T10" fmla="*/ 1 w 2"/>
                <a:gd name="T11" fmla="*/ 2 h 2"/>
                <a:gd name="T12" fmla="*/ 2 w 2"/>
                <a:gd name="T13" fmla="*/ 1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cubicBezTo>
                    <a:pt x="1" y="1"/>
                    <a:pt x="1" y="1"/>
                    <a:pt x="1" y="1"/>
                  </a:cubicBezTo>
                  <a:cubicBezTo>
                    <a:pt x="0" y="1"/>
                    <a:pt x="0" y="1"/>
                    <a:pt x="0" y="1"/>
                  </a:cubicBezTo>
                  <a:cubicBezTo>
                    <a:pt x="0" y="2"/>
                    <a:pt x="0" y="2"/>
                    <a:pt x="0" y="2"/>
                  </a:cubicBezTo>
                  <a:cubicBezTo>
                    <a:pt x="0" y="2"/>
                    <a:pt x="0" y="2"/>
                    <a:pt x="0" y="2"/>
                  </a:cubicBezTo>
                  <a:cubicBezTo>
                    <a:pt x="1" y="2"/>
                    <a:pt x="1" y="2"/>
                    <a:pt x="1" y="2"/>
                  </a:cubicBezTo>
                  <a:cubicBezTo>
                    <a:pt x="1" y="2"/>
                    <a:pt x="2" y="1"/>
                    <a:pt x="2"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35" name="Freeform 21"/>
            <p:cNvSpPr>
              <a:spLocks noEditPoints="1"/>
            </p:cNvSpPr>
            <p:nvPr/>
          </p:nvSpPr>
          <p:spPr bwMode="auto">
            <a:xfrm>
              <a:off x="3822" y="1799"/>
              <a:ext cx="83" cy="80"/>
            </a:xfrm>
            <a:custGeom>
              <a:avLst/>
              <a:gdLst>
                <a:gd name="T0" fmla="*/ 22 w 35"/>
                <a:gd name="T1" fmla="*/ 25 h 34"/>
                <a:gd name="T2" fmla="*/ 19 w 35"/>
                <a:gd name="T3" fmla="*/ 32 h 34"/>
                <a:gd name="T4" fmla="*/ 22 w 35"/>
                <a:gd name="T5" fmla="*/ 25 h 34"/>
                <a:gd name="T6" fmla="*/ 18 w 35"/>
                <a:gd name="T7" fmla="*/ 24 h 34"/>
                <a:gd name="T8" fmla="*/ 16 w 35"/>
                <a:gd name="T9" fmla="*/ 22 h 34"/>
                <a:gd name="T10" fmla="*/ 13 w 35"/>
                <a:gd name="T11" fmla="*/ 18 h 34"/>
                <a:gd name="T12" fmla="*/ 13 w 35"/>
                <a:gd name="T13" fmla="*/ 18 h 34"/>
                <a:gd name="T14" fmla="*/ 15 w 35"/>
                <a:gd name="T15" fmla="*/ 22 h 34"/>
                <a:gd name="T16" fmla="*/ 14 w 35"/>
                <a:gd name="T17" fmla="*/ 22 h 34"/>
                <a:gd name="T18" fmla="*/ 13 w 35"/>
                <a:gd name="T19" fmla="*/ 19 h 34"/>
                <a:gd name="T20" fmla="*/ 31 w 35"/>
                <a:gd name="T21" fmla="*/ 20 h 34"/>
                <a:gd name="T22" fmla="*/ 31 w 35"/>
                <a:gd name="T23" fmla="*/ 20 h 34"/>
                <a:gd name="T24" fmla="*/ 31 w 35"/>
                <a:gd name="T25" fmla="*/ 14 h 34"/>
                <a:gd name="T26" fmla="*/ 31 w 35"/>
                <a:gd name="T27" fmla="*/ 14 h 34"/>
                <a:gd name="T28" fmla="*/ 30 w 35"/>
                <a:gd name="T29" fmla="*/ 20 h 34"/>
                <a:gd name="T30" fmla="*/ 21 w 35"/>
                <a:gd name="T31" fmla="*/ 9 h 34"/>
                <a:gd name="T32" fmla="*/ 8 w 35"/>
                <a:gd name="T33" fmla="*/ 18 h 34"/>
                <a:gd name="T34" fmla="*/ 11 w 35"/>
                <a:gd name="T35" fmla="*/ 18 h 34"/>
                <a:gd name="T36" fmla="*/ 30 w 35"/>
                <a:gd name="T37" fmla="*/ 9 h 34"/>
                <a:gd name="T38" fmla="*/ 12 w 35"/>
                <a:gd name="T39" fmla="*/ 8 h 34"/>
                <a:gd name="T40" fmla="*/ 18 w 35"/>
                <a:gd name="T41" fmla="*/ 8 h 34"/>
                <a:gd name="T42" fmla="*/ 14 w 35"/>
                <a:gd name="T43" fmla="*/ 8 h 34"/>
                <a:gd name="T44" fmla="*/ 15 w 35"/>
                <a:gd name="T45" fmla="*/ 9 h 34"/>
                <a:gd name="T46" fmla="*/ 12 w 35"/>
                <a:gd name="T47" fmla="*/ 16 h 34"/>
                <a:gd name="T48" fmla="*/ 6 w 35"/>
                <a:gd name="T49" fmla="*/ 11 h 34"/>
                <a:gd name="T50" fmla="*/ 7 w 35"/>
                <a:gd name="T51" fmla="*/ 15 h 34"/>
                <a:gd name="T52" fmla="*/ 13 w 35"/>
                <a:gd name="T53" fmla="*/ 5 h 34"/>
                <a:gd name="T54" fmla="*/ 9 w 35"/>
                <a:gd name="T55" fmla="*/ 12 h 34"/>
                <a:gd name="T56" fmla="*/ 29 w 35"/>
                <a:gd name="T57" fmla="*/ 6 h 34"/>
                <a:gd name="T58" fmla="*/ 20 w 35"/>
                <a:gd name="T59" fmla="*/ 4 h 34"/>
                <a:gd name="T60" fmla="*/ 20 w 35"/>
                <a:gd name="T61" fmla="*/ 4 h 34"/>
                <a:gd name="T62" fmla="*/ 24 w 35"/>
                <a:gd name="T63" fmla="*/ 5 h 34"/>
                <a:gd name="T64" fmla="*/ 27 w 35"/>
                <a:gd name="T65" fmla="*/ 7 h 34"/>
                <a:gd name="T66" fmla="*/ 29 w 35"/>
                <a:gd name="T67" fmla="*/ 11 h 34"/>
                <a:gd name="T68" fmla="*/ 33 w 35"/>
                <a:gd name="T69" fmla="*/ 12 h 34"/>
                <a:gd name="T70" fmla="*/ 28 w 35"/>
                <a:gd name="T71" fmla="*/ 15 h 34"/>
                <a:gd name="T72" fmla="*/ 32 w 35"/>
                <a:gd name="T73" fmla="*/ 21 h 34"/>
                <a:gd name="T74" fmla="*/ 27 w 35"/>
                <a:gd name="T75" fmla="*/ 27 h 34"/>
                <a:gd name="T76" fmla="*/ 22 w 35"/>
                <a:gd name="T77" fmla="*/ 24 h 34"/>
                <a:gd name="T78" fmla="*/ 14 w 35"/>
                <a:gd name="T79" fmla="*/ 19 h 34"/>
                <a:gd name="T80" fmla="*/ 18 w 35"/>
                <a:gd name="T81" fmla="*/ 13 h 34"/>
                <a:gd name="T82" fmla="*/ 22 w 35"/>
                <a:gd name="T83" fmla="*/ 10 h 34"/>
                <a:gd name="T84" fmla="*/ 18 w 35"/>
                <a:gd name="T85" fmla="*/ 6 h 34"/>
                <a:gd name="T86" fmla="*/ 14 w 35"/>
                <a:gd name="T87" fmla="*/ 5 h 34"/>
                <a:gd name="T88" fmla="*/ 5 w 35"/>
                <a:gd name="T89" fmla="*/ 10 h 34"/>
                <a:gd name="T90" fmla="*/ 6 w 35"/>
                <a:gd name="T91" fmla="*/ 16 h 34"/>
                <a:gd name="T92" fmla="*/ 6 w 35"/>
                <a:gd name="T93" fmla="*/ 17 h 34"/>
                <a:gd name="T94" fmla="*/ 13 w 35"/>
                <a:gd name="T95" fmla="*/ 23 h 34"/>
                <a:gd name="T96" fmla="*/ 13 w 35"/>
                <a:gd name="T97" fmla="*/ 29 h 34"/>
                <a:gd name="T98" fmla="*/ 15 w 35"/>
                <a:gd name="T99" fmla="*/ 30 h 34"/>
                <a:gd name="T100" fmla="*/ 7 w 35"/>
                <a:gd name="T101" fmla="*/ 4 h 34"/>
                <a:gd name="T102" fmla="*/ 23 w 35"/>
                <a:gd name="T103" fmla="*/ 2 h 34"/>
                <a:gd name="T104" fmla="*/ 11 w 35"/>
                <a:gd name="T105" fmla="*/ 2 h 34"/>
                <a:gd name="T106" fmla="*/ 21 w 35"/>
                <a:gd name="T107" fmla="*/ 3 h 34"/>
                <a:gd name="T108" fmla="*/ 12 w 35"/>
                <a:gd name="T109" fmla="*/ 2 h 34"/>
                <a:gd name="T110" fmla="*/ 18 w 35"/>
                <a:gd name="T111" fmla="*/ 2 h 34"/>
                <a:gd name="T112" fmla="*/ 15 w 35"/>
                <a:gd name="T113" fmla="*/ 1 h 34"/>
                <a:gd name="T114" fmla="*/ 17 w 35"/>
                <a:gd name="T115" fmla="*/ 0 h 34"/>
                <a:gd name="T116" fmla="*/ 0 w 35"/>
                <a:gd name="T117" fmla="*/ 17 h 34"/>
                <a:gd name="T118" fmla="*/ 34 w 35"/>
                <a:gd name="T119" fmla="*/ 22 h 34"/>
                <a:gd name="T120" fmla="*/ 29 w 35"/>
                <a:gd name="T121"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 h="34">
                  <a:moveTo>
                    <a:pt x="22" y="32"/>
                  </a:moveTo>
                  <a:cubicBezTo>
                    <a:pt x="25" y="25"/>
                    <a:pt x="25" y="25"/>
                    <a:pt x="25" y="25"/>
                  </a:cubicBezTo>
                  <a:cubicBezTo>
                    <a:pt x="27" y="27"/>
                    <a:pt x="23" y="31"/>
                    <a:pt x="22" y="32"/>
                  </a:cubicBezTo>
                  <a:cubicBezTo>
                    <a:pt x="22" y="32"/>
                    <a:pt x="22" y="32"/>
                    <a:pt x="22" y="32"/>
                  </a:cubicBezTo>
                  <a:moveTo>
                    <a:pt x="19" y="32"/>
                  </a:moveTo>
                  <a:cubicBezTo>
                    <a:pt x="22" y="25"/>
                    <a:pt x="22" y="25"/>
                    <a:pt x="22" y="25"/>
                  </a:cubicBezTo>
                  <a:cubicBezTo>
                    <a:pt x="23" y="25"/>
                    <a:pt x="24" y="25"/>
                    <a:pt x="24" y="25"/>
                  </a:cubicBezTo>
                  <a:cubicBezTo>
                    <a:pt x="24" y="25"/>
                    <a:pt x="24" y="25"/>
                    <a:pt x="24" y="25"/>
                  </a:cubicBezTo>
                  <a:cubicBezTo>
                    <a:pt x="21" y="32"/>
                    <a:pt x="21" y="32"/>
                    <a:pt x="21" y="32"/>
                  </a:cubicBezTo>
                  <a:cubicBezTo>
                    <a:pt x="21" y="32"/>
                    <a:pt x="21" y="32"/>
                    <a:pt x="21" y="32"/>
                  </a:cubicBezTo>
                  <a:cubicBezTo>
                    <a:pt x="21" y="32"/>
                    <a:pt x="21" y="32"/>
                    <a:pt x="21" y="32"/>
                  </a:cubicBezTo>
                  <a:cubicBezTo>
                    <a:pt x="20" y="32"/>
                    <a:pt x="20" y="32"/>
                    <a:pt x="19" y="32"/>
                  </a:cubicBezTo>
                  <a:moveTo>
                    <a:pt x="17" y="33"/>
                  </a:moveTo>
                  <a:cubicBezTo>
                    <a:pt x="16" y="33"/>
                    <a:pt x="16" y="33"/>
                    <a:pt x="16" y="33"/>
                  </a:cubicBezTo>
                  <a:cubicBezTo>
                    <a:pt x="20" y="24"/>
                    <a:pt x="20" y="24"/>
                    <a:pt x="20" y="24"/>
                  </a:cubicBezTo>
                  <a:cubicBezTo>
                    <a:pt x="21" y="24"/>
                    <a:pt x="21" y="24"/>
                    <a:pt x="20" y="25"/>
                  </a:cubicBezTo>
                  <a:cubicBezTo>
                    <a:pt x="21" y="25"/>
                    <a:pt x="21" y="25"/>
                    <a:pt x="21" y="25"/>
                  </a:cubicBezTo>
                  <a:cubicBezTo>
                    <a:pt x="22" y="25"/>
                    <a:pt x="22" y="25"/>
                    <a:pt x="22" y="25"/>
                  </a:cubicBezTo>
                  <a:cubicBezTo>
                    <a:pt x="19" y="32"/>
                    <a:pt x="19" y="32"/>
                    <a:pt x="19" y="32"/>
                  </a:cubicBezTo>
                  <a:cubicBezTo>
                    <a:pt x="18" y="32"/>
                    <a:pt x="18" y="33"/>
                    <a:pt x="17" y="33"/>
                  </a:cubicBezTo>
                  <a:moveTo>
                    <a:pt x="16" y="32"/>
                  </a:moveTo>
                  <a:cubicBezTo>
                    <a:pt x="15" y="32"/>
                    <a:pt x="15" y="32"/>
                    <a:pt x="15" y="32"/>
                  </a:cubicBezTo>
                  <a:cubicBezTo>
                    <a:pt x="16" y="31"/>
                    <a:pt x="17" y="29"/>
                    <a:pt x="15" y="28"/>
                  </a:cubicBezTo>
                  <a:cubicBezTo>
                    <a:pt x="16" y="27"/>
                    <a:pt x="17" y="25"/>
                    <a:pt x="18" y="24"/>
                  </a:cubicBezTo>
                  <a:cubicBezTo>
                    <a:pt x="18" y="24"/>
                    <a:pt x="19" y="23"/>
                    <a:pt x="19" y="23"/>
                  </a:cubicBezTo>
                  <a:cubicBezTo>
                    <a:pt x="20" y="23"/>
                    <a:pt x="20" y="23"/>
                    <a:pt x="20" y="23"/>
                  </a:cubicBezTo>
                  <a:cubicBezTo>
                    <a:pt x="16" y="32"/>
                    <a:pt x="16" y="32"/>
                    <a:pt x="16" y="32"/>
                  </a:cubicBezTo>
                  <a:moveTo>
                    <a:pt x="15" y="28"/>
                  </a:moveTo>
                  <a:cubicBezTo>
                    <a:pt x="15" y="28"/>
                    <a:pt x="14" y="27"/>
                    <a:pt x="14" y="27"/>
                  </a:cubicBezTo>
                  <a:cubicBezTo>
                    <a:pt x="16" y="22"/>
                    <a:pt x="16" y="22"/>
                    <a:pt x="16" y="22"/>
                  </a:cubicBezTo>
                  <a:cubicBezTo>
                    <a:pt x="16" y="22"/>
                    <a:pt x="16" y="22"/>
                    <a:pt x="16" y="22"/>
                  </a:cubicBezTo>
                  <a:cubicBezTo>
                    <a:pt x="16" y="22"/>
                    <a:pt x="16" y="22"/>
                    <a:pt x="16" y="22"/>
                  </a:cubicBezTo>
                  <a:cubicBezTo>
                    <a:pt x="17" y="22"/>
                    <a:pt x="18" y="22"/>
                    <a:pt x="19" y="22"/>
                  </a:cubicBezTo>
                  <a:cubicBezTo>
                    <a:pt x="18" y="23"/>
                    <a:pt x="18" y="23"/>
                    <a:pt x="18" y="24"/>
                  </a:cubicBezTo>
                  <a:cubicBezTo>
                    <a:pt x="17" y="25"/>
                    <a:pt x="16" y="27"/>
                    <a:pt x="15" y="28"/>
                  </a:cubicBezTo>
                  <a:moveTo>
                    <a:pt x="13" y="18"/>
                  </a:moveTo>
                  <a:cubicBezTo>
                    <a:pt x="13" y="18"/>
                    <a:pt x="13" y="18"/>
                    <a:pt x="13" y="18"/>
                  </a:cubicBezTo>
                  <a:cubicBezTo>
                    <a:pt x="13" y="18"/>
                    <a:pt x="13" y="18"/>
                    <a:pt x="13" y="18"/>
                  </a:cubicBezTo>
                  <a:moveTo>
                    <a:pt x="12" y="18"/>
                  </a:moveTo>
                  <a:cubicBezTo>
                    <a:pt x="12" y="18"/>
                    <a:pt x="12" y="18"/>
                    <a:pt x="12" y="18"/>
                  </a:cubicBezTo>
                  <a:cubicBezTo>
                    <a:pt x="13" y="18"/>
                    <a:pt x="13" y="18"/>
                    <a:pt x="13" y="18"/>
                  </a:cubicBezTo>
                  <a:cubicBezTo>
                    <a:pt x="13" y="18"/>
                    <a:pt x="13" y="18"/>
                    <a:pt x="13" y="18"/>
                  </a:cubicBezTo>
                  <a:cubicBezTo>
                    <a:pt x="13" y="18"/>
                    <a:pt x="13" y="18"/>
                    <a:pt x="13" y="18"/>
                  </a:cubicBezTo>
                  <a:cubicBezTo>
                    <a:pt x="13" y="18"/>
                    <a:pt x="13" y="18"/>
                    <a:pt x="13" y="18"/>
                  </a:cubicBezTo>
                  <a:cubicBezTo>
                    <a:pt x="13" y="19"/>
                    <a:pt x="14" y="19"/>
                    <a:pt x="13" y="20"/>
                  </a:cubicBezTo>
                  <a:cubicBezTo>
                    <a:pt x="13" y="20"/>
                    <a:pt x="14" y="21"/>
                    <a:pt x="14" y="21"/>
                  </a:cubicBezTo>
                  <a:cubicBezTo>
                    <a:pt x="15" y="21"/>
                    <a:pt x="15" y="21"/>
                    <a:pt x="15" y="21"/>
                  </a:cubicBezTo>
                  <a:cubicBezTo>
                    <a:pt x="15" y="22"/>
                    <a:pt x="15" y="22"/>
                    <a:pt x="15" y="22"/>
                  </a:cubicBezTo>
                  <a:cubicBezTo>
                    <a:pt x="15" y="22"/>
                    <a:pt x="15" y="22"/>
                    <a:pt x="15" y="22"/>
                  </a:cubicBezTo>
                  <a:cubicBezTo>
                    <a:pt x="16" y="22"/>
                    <a:pt x="16" y="22"/>
                    <a:pt x="16" y="22"/>
                  </a:cubicBezTo>
                  <a:cubicBezTo>
                    <a:pt x="14" y="26"/>
                    <a:pt x="14" y="26"/>
                    <a:pt x="14" y="26"/>
                  </a:cubicBezTo>
                  <a:cubicBezTo>
                    <a:pt x="14" y="26"/>
                    <a:pt x="14" y="25"/>
                    <a:pt x="14" y="24"/>
                  </a:cubicBezTo>
                  <a:cubicBezTo>
                    <a:pt x="14" y="23"/>
                    <a:pt x="14" y="23"/>
                    <a:pt x="15" y="22"/>
                  </a:cubicBezTo>
                  <a:cubicBezTo>
                    <a:pt x="14" y="22"/>
                    <a:pt x="14" y="22"/>
                    <a:pt x="14" y="22"/>
                  </a:cubicBezTo>
                  <a:cubicBezTo>
                    <a:pt x="14" y="22"/>
                    <a:pt x="14" y="22"/>
                    <a:pt x="14" y="22"/>
                  </a:cubicBezTo>
                  <a:cubicBezTo>
                    <a:pt x="14" y="21"/>
                    <a:pt x="14" y="21"/>
                    <a:pt x="14" y="21"/>
                  </a:cubicBezTo>
                  <a:cubicBezTo>
                    <a:pt x="13" y="20"/>
                    <a:pt x="13" y="20"/>
                    <a:pt x="13" y="20"/>
                  </a:cubicBezTo>
                  <a:cubicBezTo>
                    <a:pt x="13" y="19"/>
                    <a:pt x="13" y="19"/>
                    <a:pt x="13" y="19"/>
                  </a:cubicBezTo>
                  <a:cubicBezTo>
                    <a:pt x="13" y="19"/>
                    <a:pt x="13" y="19"/>
                    <a:pt x="13" y="19"/>
                  </a:cubicBezTo>
                  <a:cubicBezTo>
                    <a:pt x="13" y="19"/>
                    <a:pt x="13" y="19"/>
                    <a:pt x="13" y="19"/>
                  </a:cubicBezTo>
                  <a:cubicBezTo>
                    <a:pt x="12" y="20"/>
                    <a:pt x="12" y="20"/>
                    <a:pt x="12" y="20"/>
                  </a:cubicBezTo>
                  <a:cubicBezTo>
                    <a:pt x="12" y="20"/>
                    <a:pt x="11" y="20"/>
                    <a:pt x="11" y="20"/>
                  </a:cubicBezTo>
                  <a:cubicBezTo>
                    <a:pt x="11" y="19"/>
                    <a:pt x="12" y="19"/>
                    <a:pt x="12" y="18"/>
                  </a:cubicBezTo>
                  <a:cubicBezTo>
                    <a:pt x="12" y="18"/>
                    <a:pt x="12" y="18"/>
                    <a:pt x="12" y="18"/>
                  </a:cubicBezTo>
                  <a:moveTo>
                    <a:pt x="31" y="20"/>
                  </a:moveTo>
                  <a:cubicBezTo>
                    <a:pt x="31" y="20"/>
                    <a:pt x="31" y="20"/>
                    <a:pt x="31" y="20"/>
                  </a:cubicBezTo>
                  <a:cubicBezTo>
                    <a:pt x="33" y="15"/>
                    <a:pt x="33" y="15"/>
                    <a:pt x="33" y="15"/>
                  </a:cubicBezTo>
                  <a:cubicBezTo>
                    <a:pt x="33" y="16"/>
                    <a:pt x="33" y="16"/>
                    <a:pt x="33" y="17"/>
                  </a:cubicBezTo>
                  <a:cubicBezTo>
                    <a:pt x="33" y="18"/>
                    <a:pt x="33" y="19"/>
                    <a:pt x="33" y="20"/>
                  </a:cubicBezTo>
                  <a:cubicBezTo>
                    <a:pt x="33" y="21"/>
                    <a:pt x="33" y="21"/>
                    <a:pt x="33" y="21"/>
                  </a:cubicBezTo>
                  <a:cubicBezTo>
                    <a:pt x="33" y="21"/>
                    <a:pt x="33" y="20"/>
                    <a:pt x="32" y="20"/>
                  </a:cubicBezTo>
                  <a:cubicBezTo>
                    <a:pt x="32" y="20"/>
                    <a:pt x="32" y="20"/>
                    <a:pt x="31" y="20"/>
                  </a:cubicBezTo>
                  <a:cubicBezTo>
                    <a:pt x="31" y="20"/>
                    <a:pt x="31" y="20"/>
                    <a:pt x="31" y="20"/>
                  </a:cubicBezTo>
                  <a:moveTo>
                    <a:pt x="29" y="19"/>
                  </a:moveTo>
                  <a:cubicBezTo>
                    <a:pt x="29" y="18"/>
                    <a:pt x="29" y="16"/>
                    <a:pt x="29" y="16"/>
                  </a:cubicBezTo>
                  <a:cubicBezTo>
                    <a:pt x="30" y="14"/>
                    <a:pt x="30" y="14"/>
                    <a:pt x="31" y="14"/>
                  </a:cubicBezTo>
                  <a:cubicBezTo>
                    <a:pt x="31" y="14"/>
                    <a:pt x="31" y="14"/>
                    <a:pt x="31" y="14"/>
                  </a:cubicBezTo>
                  <a:cubicBezTo>
                    <a:pt x="31" y="14"/>
                    <a:pt x="31" y="14"/>
                    <a:pt x="31" y="14"/>
                  </a:cubicBezTo>
                  <a:cubicBezTo>
                    <a:pt x="30" y="15"/>
                    <a:pt x="30" y="17"/>
                    <a:pt x="29" y="19"/>
                  </a:cubicBezTo>
                  <a:moveTo>
                    <a:pt x="30" y="20"/>
                  </a:moveTo>
                  <a:cubicBezTo>
                    <a:pt x="29" y="20"/>
                    <a:pt x="29" y="20"/>
                    <a:pt x="29" y="20"/>
                  </a:cubicBezTo>
                  <a:cubicBezTo>
                    <a:pt x="29" y="20"/>
                    <a:pt x="29" y="20"/>
                    <a:pt x="29" y="20"/>
                  </a:cubicBezTo>
                  <a:cubicBezTo>
                    <a:pt x="30" y="18"/>
                    <a:pt x="31" y="16"/>
                    <a:pt x="32" y="14"/>
                  </a:cubicBezTo>
                  <a:cubicBezTo>
                    <a:pt x="31" y="14"/>
                    <a:pt x="31" y="14"/>
                    <a:pt x="31" y="14"/>
                  </a:cubicBezTo>
                  <a:cubicBezTo>
                    <a:pt x="32" y="14"/>
                    <a:pt x="32" y="14"/>
                    <a:pt x="32" y="14"/>
                  </a:cubicBezTo>
                  <a:cubicBezTo>
                    <a:pt x="32" y="14"/>
                    <a:pt x="32" y="14"/>
                    <a:pt x="32" y="14"/>
                  </a:cubicBezTo>
                  <a:cubicBezTo>
                    <a:pt x="32" y="14"/>
                    <a:pt x="32" y="14"/>
                    <a:pt x="32" y="14"/>
                  </a:cubicBezTo>
                  <a:cubicBezTo>
                    <a:pt x="33" y="15"/>
                    <a:pt x="33" y="15"/>
                    <a:pt x="33" y="15"/>
                  </a:cubicBezTo>
                  <a:cubicBezTo>
                    <a:pt x="30" y="20"/>
                    <a:pt x="30" y="20"/>
                    <a:pt x="30" y="20"/>
                  </a:cubicBezTo>
                  <a:cubicBezTo>
                    <a:pt x="30" y="20"/>
                    <a:pt x="30" y="20"/>
                    <a:pt x="30" y="20"/>
                  </a:cubicBezTo>
                  <a:cubicBezTo>
                    <a:pt x="30" y="20"/>
                    <a:pt x="30" y="20"/>
                    <a:pt x="30" y="20"/>
                  </a:cubicBezTo>
                  <a:moveTo>
                    <a:pt x="18" y="12"/>
                  </a:moveTo>
                  <a:cubicBezTo>
                    <a:pt x="19" y="11"/>
                    <a:pt x="19" y="10"/>
                    <a:pt x="20" y="9"/>
                  </a:cubicBezTo>
                  <a:cubicBezTo>
                    <a:pt x="20" y="9"/>
                    <a:pt x="20" y="9"/>
                    <a:pt x="20" y="9"/>
                  </a:cubicBezTo>
                  <a:cubicBezTo>
                    <a:pt x="20" y="9"/>
                    <a:pt x="20" y="9"/>
                    <a:pt x="20" y="9"/>
                  </a:cubicBezTo>
                  <a:cubicBezTo>
                    <a:pt x="21" y="9"/>
                    <a:pt x="21" y="9"/>
                    <a:pt x="21" y="9"/>
                  </a:cubicBezTo>
                  <a:cubicBezTo>
                    <a:pt x="20" y="12"/>
                    <a:pt x="20" y="12"/>
                    <a:pt x="20" y="12"/>
                  </a:cubicBezTo>
                  <a:cubicBezTo>
                    <a:pt x="20" y="12"/>
                    <a:pt x="19" y="12"/>
                    <a:pt x="18" y="12"/>
                  </a:cubicBezTo>
                  <a:cubicBezTo>
                    <a:pt x="18" y="12"/>
                    <a:pt x="18" y="12"/>
                    <a:pt x="18" y="12"/>
                  </a:cubicBezTo>
                  <a:moveTo>
                    <a:pt x="11" y="20"/>
                  </a:moveTo>
                  <a:cubicBezTo>
                    <a:pt x="10" y="19"/>
                    <a:pt x="10" y="19"/>
                    <a:pt x="9" y="19"/>
                  </a:cubicBezTo>
                  <a:cubicBezTo>
                    <a:pt x="9" y="19"/>
                    <a:pt x="8" y="18"/>
                    <a:pt x="8" y="18"/>
                  </a:cubicBezTo>
                  <a:cubicBezTo>
                    <a:pt x="10" y="14"/>
                    <a:pt x="11" y="11"/>
                    <a:pt x="13" y="9"/>
                  </a:cubicBezTo>
                  <a:cubicBezTo>
                    <a:pt x="13" y="8"/>
                    <a:pt x="13" y="8"/>
                    <a:pt x="13" y="8"/>
                  </a:cubicBezTo>
                  <a:cubicBezTo>
                    <a:pt x="14" y="9"/>
                    <a:pt x="14" y="9"/>
                    <a:pt x="15" y="9"/>
                  </a:cubicBezTo>
                  <a:cubicBezTo>
                    <a:pt x="13" y="11"/>
                    <a:pt x="12" y="14"/>
                    <a:pt x="11" y="16"/>
                  </a:cubicBezTo>
                  <a:cubicBezTo>
                    <a:pt x="11" y="16"/>
                    <a:pt x="11" y="16"/>
                    <a:pt x="11" y="16"/>
                  </a:cubicBezTo>
                  <a:cubicBezTo>
                    <a:pt x="10" y="17"/>
                    <a:pt x="11" y="17"/>
                    <a:pt x="11" y="18"/>
                  </a:cubicBezTo>
                  <a:cubicBezTo>
                    <a:pt x="11" y="18"/>
                    <a:pt x="11" y="19"/>
                    <a:pt x="11" y="20"/>
                  </a:cubicBezTo>
                  <a:moveTo>
                    <a:pt x="30" y="9"/>
                  </a:moveTo>
                  <a:cubicBezTo>
                    <a:pt x="30" y="9"/>
                    <a:pt x="30" y="8"/>
                    <a:pt x="30" y="8"/>
                  </a:cubicBezTo>
                  <a:cubicBezTo>
                    <a:pt x="31" y="8"/>
                    <a:pt x="31" y="9"/>
                    <a:pt x="31" y="9"/>
                  </a:cubicBezTo>
                  <a:cubicBezTo>
                    <a:pt x="30" y="9"/>
                    <a:pt x="30" y="9"/>
                    <a:pt x="30" y="9"/>
                  </a:cubicBezTo>
                  <a:cubicBezTo>
                    <a:pt x="30" y="9"/>
                    <a:pt x="30" y="9"/>
                    <a:pt x="30" y="9"/>
                  </a:cubicBezTo>
                  <a:cubicBezTo>
                    <a:pt x="30" y="9"/>
                    <a:pt x="30" y="9"/>
                    <a:pt x="30" y="9"/>
                  </a:cubicBezTo>
                  <a:moveTo>
                    <a:pt x="8" y="17"/>
                  </a:moveTo>
                  <a:cubicBezTo>
                    <a:pt x="7" y="17"/>
                    <a:pt x="7" y="16"/>
                    <a:pt x="7" y="16"/>
                  </a:cubicBezTo>
                  <a:cubicBezTo>
                    <a:pt x="7" y="14"/>
                    <a:pt x="8" y="13"/>
                    <a:pt x="9" y="12"/>
                  </a:cubicBezTo>
                  <a:cubicBezTo>
                    <a:pt x="10" y="11"/>
                    <a:pt x="11" y="9"/>
                    <a:pt x="12" y="8"/>
                  </a:cubicBezTo>
                  <a:cubicBezTo>
                    <a:pt x="12" y="8"/>
                    <a:pt x="12" y="8"/>
                    <a:pt x="12" y="8"/>
                  </a:cubicBezTo>
                  <a:cubicBezTo>
                    <a:pt x="12" y="8"/>
                    <a:pt x="13" y="8"/>
                    <a:pt x="13" y="8"/>
                  </a:cubicBezTo>
                  <a:cubicBezTo>
                    <a:pt x="11" y="11"/>
                    <a:pt x="9" y="14"/>
                    <a:pt x="8" y="17"/>
                  </a:cubicBezTo>
                  <a:moveTo>
                    <a:pt x="14" y="17"/>
                  </a:moveTo>
                  <a:cubicBezTo>
                    <a:pt x="14" y="16"/>
                    <a:pt x="14" y="16"/>
                    <a:pt x="14" y="16"/>
                  </a:cubicBezTo>
                  <a:cubicBezTo>
                    <a:pt x="15" y="13"/>
                    <a:pt x="16" y="10"/>
                    <a:pt x="18" y="8"/>
                  </a:cubicBezTo>
                  <a:cubicBezTo>
                    <a:pt x="18" y="8"/>
                    <a:pt x="18" y="8"/>
                    <a:pt x="18" y="8"/>
                  </a:cubicBezTo>
                  <a:cubicBezTo>
                    <a:pt x="19" y="8"/>
                    <a:pt x="19" y="8"/>
                    <a:pt x="20" y="8"/>
                  </a:cubicBezTo>
                  <a:cubicBezTo>
                    <a:pt x="19" y="9"/>
                    <a:pt x="18" y="11"/>
                    <a:pt x="17" y="12"/>
                  </a:cubicBezTo>
                  <a:cubicBezTo>
                    <a:pt x="17" y="12"/>
                    <a:pt x="17" y="12"/>
                    <a:pt x="17" y="12"/>
                  </a:cubicBezTo>
                  <a:cubicBezTo>
                    <a:pt x="14" y="17"/>
                    <a:pt x="14" y="17"/>
                    <a:pt x="14" y="17"/>
                  </a:cubicBezTo>
                  <a:moveTo>
                    <a:pt x="15" y="8"/>
                  </a:moveTo>
                  <a:cubicBezTo>
                    <a:pt x="14" y="8"/>
                    <a:pt x="14" y="8"/>
                    <a:pt x="14" y="8"/>
                  </a:cubicBezTo>
                  <a:cubicBezTo>
                    <a:pt x="14" y="7"/>
                    <a:pt x="14" y="7"/>
                    <a:pt x="14" y="7"/>
                  </a:cubicBezTo>
                  <a:cubicBezTo>
                    <a:pt x="15" y="7"/>
                    <a:pt x="15" y="7"/>
                    <a:pt x="15" y="7"/>
                  </a:cubicBezTo>
                  <a:cubicBezTo>
                    <a:pt x="15" y="8"/>
                    <a:pt x="15" y="8"/>
                    <a:pt x="15" y="8"/>
                  </a:cubicBezTo>
                  <a:moveTo>
                    <a:pt x="12" y="16"/>
                  </a:moveTo>
                  <a:cubicBezTo>
                    <a:pt x="12" y="16"/>
                    <a:pt x="12" y="16"/>
                    <a:pt x="12" y="16"/>
                  </a:cubicBezTo>
                  <a:cubicBezTo>
                    <a:pt x="13" y="14"/>
                    <a:pt x="14" y="11"/>
                    <a:pt x="15" y="9"/>
                  </a:cubicBezTo>
                  <a:cubicBezTo>
                    <a:pt x="16" y="9"/>
                    <a:pt x="16" y="9"/>
                    <a:pt x="16" y="8"/>
                  </a:cubicBezTo>
                  <a:cubicBezTo>
                    <a:pt x="16" y="7"/>
                    <a:pt x="16" y="7"/>
                    <a:pt x="16" y="7"/>
                  </a:cubicBezTo>
                  <a:cubicBezTo>
                    <a:pt x="16" y="7"/>
                    <a:pt x="17" y="7"/>
                    <a:pt x="17" y="7"/>
                  </a:cubicBezTo>
                  <a:cubicBezTo>
                    <a:pt x="16" y="10"/>
                    <a:pt x="14" y="13"/>
                    <a:pt x="13" y="16"/>
                  </a:cubicBezTo>
                  <a:cubicBezTo>
                    <a:pt x="13" y="16"/>
                    <a:pt x="13" y="16"/>
                    <a:pt x="13" y="16"/>
                  </a:cubicBezTo>
                  <a:cubicBezTo>
                    <a:pt x="12" y="16"/>
                    <a:pt x="12" y="16"/>
                    <a:pt x="12" y="16"/>
                  </a:cubicBezTo>
                  <a:cubicBezTo>
                    <a:pt x="12" y="16"/>
                    <a:pt x="12" y="16"/>
                    <a:pt x="12" y="16"/>
                  </a:cubicBezTo>
                  <a:moveTo>
                    <a:pt x="6" y="11"/>
                  </a:moveTo>
                  <a:cubicBezTo>
                    <a:pt x="6" y="11"/>
                    <a:pt x="6" y="10"/>
                    <a:pt x="6" y="10"/>
                  </a:cubicBezTo>
                  <a:cubicBezTo>
                    <a:pt x="6" y="9"/>
                    <a:pt x="8" y="6"/>
                    <a:pt x="9" y="6"/>
                  </a:cubicBezTo>
                  <a:cubicBezTo>
                    <a:pt x="9" y="6"/>
                    <a:pt x="9" y="6"/>
                    <a:pt x="9" y="6"/>
                  </a:cubicBezTo>
                  <a:cubicBezTo>
                    <a:pt x="6" y="11"/>
                    <a:pt x="6" y="11"/>
                    <a:pt x="6" y="11"/>
                  </a:cubicBezTo>
                  <a:moveTo>
                    <a:pt x="29" y="10"/>
                  </a:moveTo>
                  <a:cubicBezTo>
                    <a:pt x="29" y="9"/>
                    <a:pt x="29" y="9"/>
                    <a:pt x="29" y="9"/>
                  </a:cubicBezTo>
                  <a:cubicBezTo>
                    <a:pt x="29" y="8"/>
                    <a:pt x="29" y="7"/>
                    <a:pt x="29" y="6"/>
                  </a:cubicBezTo>
                  <a:cubicBezTo>
                    <a:pt x="29" y="6"/>
                    <a:pt x="30" y="7"/>
                    <a:pt x="30" y="7"/>
                  </a:cubicBezTo>
                  <a:cubicBezTo>
                    <a:pt x="30" y="8"/>
                    <a:pt x="30" y="9"/>
                    <a:pt x="29" y="10"/>
                  </a:cubicBezTo>
                  <a:moveTo>
                    <a:pt x="7" y="15"/>
                  </a:moveTo>
                  <a:cubicBezTo>
                    <a:pt x="6" y="14"/>
                    <a:pt x="6" y="14"/>
                    <a:pt x="6" y="13"/>
                  </a:cubicBezTo>
                  <a:cubicBezTo>
                    <a:pt x="6" y="13"/>
                    <a:pt x="6" y="13"/>
                    <a:pt x="6" y="12"/>
                  </a:cubicBezTo>
                  <a:cubicBezTo>
                    <a:pt x="10" y="7"/>
                    <a:pt x="10" y="7"/>
                    <a:pt x="10" y="7"/>
                  </a:cubicBezTo>
                  <a:cubicBezTo>
                    <a:pt x="10" y="6"/>
                    <a:pt x="10" y="6"/>
                    <a:pt x="10" y="6"/>
                  </a:cubicBezTo>
                  <a:cubicBezTo>
                    <a:pt x="11" y="6"/>
                    <a:pt x="12" y="5"/>
                    <a:pt x="13" y="5"/>
                  </a:cubicBezTo>
                  <a:cubicBezTo>
                    <a:pt x="13" y="5"/>
                    <a:pt x="13" y="5"/>
                    <a:pt x="13" y="5"/>
                  </a:cubicBezTo>
                  <a:cubicBezTo>
                    <a:pt x="14" y="6"/>
                    <a:pt x="14" y="6"/>
                    <a:pt x="14" y="6"/>
                  </a:cubicBezTo>
                  <a:cubicBezTo>
                    <a:pt x="14" y="6"/>
                    <a:pt x="12" y="7"/>
                    <a:pt x="12" y="7"/>
                  </a:cubicBezTo>
                  <a:cubicBezTo>
                    <a:pt x="12" y="7"/>
                    <a:pt x="12" y="7"/>
                    <a:pt x="12" y="7"/>
                  </a:cubicBezTo>
                  <a:cubicBezTo>
                    <a:pt x="12" y="7"/>
                    <a:pt x="12" y="7"/>
                    <a:pt x="12" y="7"/>
                  </a:cubicBezTo>
                  <a:cubicBezTo>
                    <a:pt x="11" y="7"/>
                    <a:pt x="11" y="7"/>
                    <a:pt x="11" y="7"/>
                  </a:cubicBezTo>
                  <a:cubicBezTo>
                    <a:pt x="11" y="9"/>
                    <a:pt x="10" y="10"/>
                    <a:pt x="9" y="12"/>
                  </a:cubicBezTo>
                  <a:cubicBezTo>
                    <a:pt x="8" y="13"/>
                    <a:pt x="7" y="14"/>
                    <a:pt x="7" y="15"/>
                  </a:cubicBezTo>
                  <a:moveTo>
                    <a:pt x="28" y="8"/>
                  </a:moveTo>
                  <a:cubicBezTo>
                    <a:pt x="28" y="8"/>
                    <a:pt x="28" y="8"/>
                    <a:pt x="28" y="8"/>
                  </a:cubicBezTo>
                  <a:cubicBezTo>
                    <a:pt x="28" y="7"/>
                    <a:pt x="28" y="7"/>
                    <a:pt x="28" y="7"/>
                  </a:cubicBezTo>
                  <a:cubicBezTo>
                    <a:pt x="28" y="6"/>
                    <a:pt x="28" y="5"/>
                    <a:pt x="28" y="5"/>
                  </a:cubicBezTo>
                  <a:cubicBezTo>
                    <a:pt x="28" y="5"/>
                    <a:pt x="29" y="5"/>
                    <a:pt x="29" y="6"/>
                  </a:cubicBezTo>
                  <a:cubicBezTo>
                    <a:pt x="29" y="6"/>
                    <a:pt x="29" y="6"/>
                    <a:pt x="29" y="6"/>
                  </a:cubicBezTo>
                  <a:cubicBezTo>
                    <a:pt x="29" y="6"/>
                    <a:pt x="28" y="7"/>
                    <a:pt x="28" y="8"/>
                  </a:cubicBezTo>
                  <a:moveTo>
                    <a:pt x="9" y="5"/>
                  </a:moveTo>
                  <a:cubicBezTo>
                    <a:pt x="10" y="5"/>
                    <a:pt x="11" y="5"/>
                    <a:pt x="11" y="4"/>
                  </a:cubicBezTo>
                  <a:cubicBezTo>
                    <a:pt x="13" y="3"/>
                    <a:pt x="14" y="3"/>
                    <a:pt x="16" y="3"/>
                  </a:cubicBezTo>
                  <a:cubicBezTo>
                    <a:pt x="17" y="3"/>
                    <a:pt x="18" y="3"/>
                    <a:pt x="20" y="4"/>
                  </a:cubicBezTo>
                  <a:cubicBezTo>
                    <a:pt x="19" y="4"/>
                    <a:pt x="19" y="4"/>
                    <a:pt x="19"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1" y="4"/>
                    <a:pt x="21" y="4"/>
                    <a:pt x="22" y="5"/>
                  </a:cubicBezTo>
                  <a:cubicBezTo>
                    <a:pt x="22" y="5"/>
                    <a:pt x="23" y="5"/>
                    <a:pt x="23" y="5"/>
                  </a:cubicBezTo>
                  <a:cubicBezTo>
                    <a:pt x="23" y="6"/>
                    <a:pt x="23" y="6"/>
                    <a:pt x="23" y="6"/>
                  </a:cubicBezTo>
                  <a:cubicBezTo>
                    <a:pt x="24" y="6"/>
                    <a:pt x="24" y="6"/>
                    <a:pt x="24" y="6"/>
                  </a:cubicBezTo>
                  <a:cubicBezTo>
                    <a:pt x="24" y="5"/>
                    <a:pt x="24" y="5"/>
                    <a:pt x="24" y="5"/>
                  </a:cubicBezTo>
                  <a:cubicBezTo>
                    <a:pt x="24" y="5"/>
                    <a:pt x="25" y="4"/>
                    <a:pt x="26" y="4"/>
                  </a:cubicBezTo>
                  <a:cubicBezTo>
                    <a:pt x="26" y="4"/>
                    <a:pt x="26" y="4"/>
                    <a:pt x="26" y="4"/>
                  </a:cubicBezTo>
                  <a:cubicBezTo>
                    <a:pt x="27" y="4"/>
                    <a:pt x="27" y="4"/>
                    <a:pt x="27" y="4"/>
                  </a:cubicBezTo>
                  <a:cubicBezTo>
                    <a:pt x="27" y="5"/>
                    <a:pt x="27" y="5"/>
                    <a:pt x="27" y="5"/>
                  </a:cubicBezTo>
                  <a:cubicBezTo>
                    <a:pt x="27" y="5"/>
                    <a:pt x="27" y="6"/>
                    <a:pt x="27" y="7"/>
                  </a:cubicBezTo>
                  <a:cubicBezTo>
                    <a:pt x="27" y="7"/>
                    <a:pt x="27" y="7"/>
                    <a:pt x="27" y="7"/>
                  </a:cubicBezTo>
                  <a:cubicBezTo>
                    <a:pt x="27" y="7"/>
                    <a:pt x="27" y="8"/>
                    <a:pt x="27" y="8"/>
                  </a:cubicBezTo>
                  <a:cubicBezTo>
                    <a:pt x="28" y="9"/>
                    <a:pt x="28" y="10"/>
                    <a:pt x="29" y="11"/>
                  </a:cubicBezTo>
                  <a:cubicBezTo>
                    <a:pt x="29" y="11"/>
                    <a:pt x="29" y="11"/>
                    <a:pt x="29" y="11"/>
                  </a:cubicBezTo>
                  <a:cubicBezTo>
                    <a:pt x="29" y="11"/>
                    <a:pt x="29" y="11"/>
                    <a:pt x="29" y="11"/>
                  </a:cubicBezTo>
                  <a:cubicBezTo>
                    <a:pt x="29" y="11"/>
                    <a:pt x="29" y="11"/>
                    <a:pt x="29" y="11"/>
                  </a:cubicBezTo>
                  <a:cubicBezTo>
                    <a:pt x="29" y="11"/>
                    <a:pt x="29" y="11"/>
                    <a:pt x="29" y="11"/>
                  </a:cubicBezTo>
                  <a:cubicBezTo>
                    <a:pt x="30" y="11"/>
                    <a:pt x="30" y="11"/>
                    <a:pt x="30" y="11"/>
                  </a:cubicBezTo>
                  <a:cubicBezTo>
                    <a:pt x="30" y="11"/>
                    <a:pt x="30" y="11"/>
                    <a:pt x="31" y="10"/>
                  </a:cubicBezTo>
                  <a:cubicBezTo>
                    <a:pt x="31" y="10"/>
                    <a:pt x="31" y="10"/>
                    <a:pt x="31" y="10"/>
                  </a:cubicBezTo>
                  <a:cubicBezTo>
                    <a:pt x="31" y="10"/>
                    <a:pt x="32" y="11"/>
                    <a:pt x="32" y="11"/>
                  </a:cubicBezTo>
                  <a:cubicBezTo>
                    <a:pt x="32" y="12"/>
                    <a:pt x="32" y="12"/>
                    <a:pt x="32" y="12"/>
                  </a:cubicBezTo>
                  <a:cubicBezTo>
                    <a:pt x="33" y="12"/>
                    <a:pt x="33" y="12"/>
                    <a:pt x="33" y="12"/>
                  </a:cubicBezTo>
                  <a:cubicBezTo>
                    <a:pt x="33" y="12"/>
                    <a:pt x="33" y="12"/>
                    <a:pt x="33" y="13"/>
                  </a:cubicBezTo>
                  <a:cubicBezTo>
                    <a:pt x="33" y="13"/>
                    <a:pt x="32" y="13"/>
                    <a:pt x="32" y="13"/>
                  </a:cubicBezTo>
                  <a:cubicBezTo>
                    <a:pt x="32" y="13"/>
                    <a:pt x="32" y="13"/>
                    <a:pt x="32" y="13"/>
                  </a:cubicBezTo>
                  <a:cubicBezTo>
                    <a:pt x="31" y="13"/>
                    <a:pt x="31" y="13"/>
                    <a:pt x="31" y="13"/>
                  </a:cubicBezTo>
                  <a:cubicBezTo>
                    <a:pt x="31" y="13"/>
                    <a:pt x="31" y="13"/>
                    <a:pt x="31" y="13"/>
                  </a:cubicBezTo>
                  <a:cubicBezTo>
                    <a:pt x="30" y="13"/>
                    <a:pt x="29" y="14"/>
                    <a:pt x="28" y="15"/>
                  </a:cubicBezTo>
                  <a:cubicBezTo>
                    <a:pt x="28" y="16"/>
                    <a:pt x="27" y="19"/>
                    <a:pt x="28" y="21"/>
                  </a:cubicBezTo>
                  <a:cubicBezTo>
                    <a:pt x="29" y="21"/>
                    <a:pt x="29" y="21"/>
                    <a:pt x="30" y="21"/>
                  </a:cubicBezTo>
                  <a:cubicBezTo>
                    <a:pt x="30" y="21"/>
                    <a:pt x="30" y="21"/>
                    <a:pt x="30" y="21"/>
                  </a:cubicBezTo>
                  <a:cubicBezTo>
                    <a:pt x="31" y="21"/>
                    <a:pt x="31" y="21"/>
                    <a:pt x="31" y="21"/>
                  </a:cubicBezTo>
                  <a:cubicBezTo>
                    <a:pt x="31" y="21"/>
                    <a:pt x="31" y="21"/>
                    <a:pt x="31" y="21"/>
                  </a:cubicBezTo>
                  <a:cubicBezTo>
                    <a:pt x="32" y="21"/>
                    <a:pt x="32" y="21"/>
                    <a:pt x="32" y="21"/>
                  </a:cubicBezTo>
                  <a:cubicBezTo>
                    <a:pt x="32" y="21"/>
                    <a:pt x="32" y="22"/>
                    <a:pt x="31" y="25"/>
                  </a:cubicBezTo>
                  <a:cubicBezTo>
                    <a:pt x="31" y="25"/>
                    <a:pt x="31" y="25"/>
                    <a:pt x="31" y="25"/>
                  </a:cubicBezTo>
                  <a:cubicBezTo>
                    <a:pt x="31" y="25"/>
                    <a:pt x="31" y="25"/>
                    <a:pt x="31" y="25"/>
                  </a:cubicBezTo>
                  <a:cubicBezTo>
                    <a:pt x="31" y="25"/>
                    <a:pt x="31" y="25"/>
                    <a:pt x="31" y="25"/>
                  </a:cubicBezTo>
                  <a:cubicBezTo>
                    <a:pt x="30" y="28"/>
                    <a:pt x="27" y="30"/>
                    <a:pt x="25" y="31"/>
                  </a:cubicBezTo>
                  <a:cubicBezTo>
                    <a:pt x="26" y="30"/>
                    <a:pt x="27" y="28"/>
                    <a:pt x="27" y="27"/>
                  </a:cubicBezTo>
                  <a:cubicBezTo>
                    <a:pt x="27" y="26"/>
                    <a:pt x="26" y="25"/>
                    <a:pt x="26" y="24"/>
                  </a:cubicBezTo>
                  <a:cubicBezTo>
                    <a:pt x="25" y="24"/>
                    <a:pt x="25" y="24"/>
                    <a:pt x="25" y="24"/>
                  </a:cubicBezTo>
                  <a:cubicBezTo>
                    <a:pt x="25" y="24"/>
                    <a:pt x="25" y="24"/>
                    <a:pt x="25" y="24"/>
                  </a:cubicBezTo>
                  <a:cubicBezTo>
                    <a:pt x="24" y="24"/>
                    <a:pt x="24" y="24"/>
                    <a:pt x="24" y="24"/>
                  </a:cubicBezTo>
                  <a:cubicBezTo>
                    <a:pt x="24" y="24"/>
                    <a:pt x="23" y="24"/>
                    <a:pt x="23" y="24"/>
                  </a:cubicBezTo>
                  <a:cubicBezTo>
                    <a:pt x="22" y="24"/>
                    <a:pt x="22" y="24"/>
                    <a:pt x="22" y="24"/>
                  </a:cubicBezTo>
                  <a:cubicBezTo>
                    <a:pt x="21" y="22"/>
                    <a:pt x="18" y="21"/>
                    <a:pt x="16" y="21"/>
                  </a:cubicBezTo>
                  <a:cubicBezTo>
                    <a:pt x="16" y="21"/>
                    <a:pt x="16" y="21"/>
                    <a:pt x="16" y="21"/>
                  </a:cubicBezTo>
                  <a:cubicBezTo>
                    <a:pt x="16" y="20"/>
                    <a:pt x="16" y="20"/>
                    <a:pt x="15" y="20"/>
                  </a:cubicBezTo>
                  <a:cubicBezTo>
                    <a:pt x="15" y="20"/>
                    <a:pt x="15" y="20"/>
                    <a:pt x="15" y="20"/>
                  </a:cubicBezTo>
                  <a:cubicBezTo>
                    <a:pt x="15" y="20"/>
                    <a:pt x="15" y="20"/>
                    <a:pt x="15" y="20"/>
                  </a:cubicBezTo>
                  <a:cubicBezTo>
                    <a:pt x="14" y="19"/>
                    <a:pt x="14" y="19"/>
                    <a:pt x="14" y="19"/>
                  </a:cubicBezTo>
                  <a:cubicBezTo>
                    <a:pt x="14" y="19"/>
                    <a:pt x="14" y="18"/>
                    <a:pt x="14" y="18"/>
                  </a:cubicBezTo>
                  <a:cubicBezTo>
                    <a:pt x="14" y="18"/>
                    <a:pt x="14" y="18"/>
                    <a:pt x="14" y="18"/>
                  </a:cubicBezTo>
                  <a:cubicBezTo>
                    <a:pt x="15" y="18"/>
                    <a:pt x="15" y="18"/>
                    <a:pt x="15" y="17"/>
                  </a:cubicBezTo>
                  <a:cubicBezTo>
                    <a:pt x="16" y="17"/>
                    <a:pt x="16" y="15"/>
                    <a:pt x="17" y="15"/>
                  </a:cubicBezTo>
                  <a:cubicBezTo>
                    <a:pt x="17" y="14"/>
                    <a:pt x="18" y="13"/>
                    <a:pt x="18" y="13"/>
                  </a:cubicBezTo>
                  <a:cubicBezTo>
                    <a:pt x="18" y="13"/>
                    <a:pt x="18" y="13"/>
                    <a:pt x="18" y="13"/>
                  </a:cubicBezTo>
                  <a:cubicBezTo>
                    <a:pt x="19" y="13"/>
                    <a:pt x="20" y="13"/>
                    <a:pt x="20" y="13"/>
                  </a:cubicBezTo>
                  <a:cubicBezTo>
                    <a:pt x="20" y="13"/>
                    <a:pt x="20" y="13"/>
                    <a:pt x="20" y="13"/>
                  </a:cubicBezTo>
                  <a:cubicBezTo>
                    <a:pt x="21" y="13"/>
                    <a:pt x="21" y="13"/>
                    <a:pt x="21" y="12"/>
                  </a:cubicBezTo>
                  <a:cubicBezTo>
                    <a:pt x="21" y="12"/>
                    <a:pt x="21" y="12"/>
                    <a:pt x="21" y="12"/>
                  </a:cubicBezTo>
                  <a:cubicBezTo>
                    <a:pt x="21" y="11"/>
                    <a:pt x="21" y="11"/>
                    <a:pt x="22" y="10"/>
                  </a:cubicBezTo>
                  <a:cubicBezTo>
                    <a:pt x="22" y="10"/>
                    <a:pt x="22" y="10"/>
                    <a:pt x="22" y="10"/>
                  </a:cubicBezTo>
                  <a:cubicBezTo>
                    <a:pt x="22" y="10"/>
                    <a:pt x="22" y="9"/>
                    <a:pt x="22" y="9"/>
                  </a:cubicBezTo>
                  <a:cubicBezTo>
                    <a:pt x="21" y="8"/>
                    <a:pt x="21" y="8"/>
                    <a:pt x="21" y="8"/>
                  </a:cubicBezTo>
                  <a:cubicBezTo>
                    <a:pt x="21" y="8"/>
                    <a:pt x="21" y="8"/>
                    <a:pt x="21" y="8"/>
                  </a:cubicBezTo>
                  <a:cubicBezTo>
                    <a:pt x="21" y="8"/>
                    <a:pt x="21" y="8"/>
                    <a:pt x="21" y="8"/>
                  </a:cubicBezTo>
                  <a:cubicBezTo>
                    <a:pt x="20" y="7"/>
                    <a:pt x="19" y="7"/>
                    <a:pt x="18" y="7"/>
                  </a:cubicBezTo>
                  <a:cubicBezTo>
                    <a:pt x="18" y="6"/>
                    <a:pt x="18" y="6"/>
                    <a:pt x="18" y="6"/>
                  </a:cubicBezTo>
                  <a:cubicBezTo>
                    <a:pt x="17" y="6"/>
                    <a:pt x="17" y="6"/>
                    <a:pt x="17" y="6"/>
                  </a:cubicBezTo>
                  <a:cubicBezTo>
                    <a:pt x="17" y="6"/>
                    <a:pt x="16" y="6"/>
                    <a:pt x="16" y="6"/>
                  </a:cubicBezTo>
                  <a:cubicBezTo>
                    <a:pt x="15" y="6"/>
                    <a:pt x="15" y="6"/>
                    <a:pt x="15" y="6"/>
                  </a:cubicBezTo>
                  <a:cubicBezTo>
                    <a:pt x="15" y="6"/>
                    <a:pt x="15" y="6"/>
                    <a:pt x="15" y="6"/>
                  </a:cubicBezTo>
                  <a:cubicBezTo>
                    <a:pt x="15" y="5"/>
                    <a:pt x="15" y="5"/>
                    <a:pt x="15" y="5"/>
                  </a:cubicBezTo>
                  <a:cubicBezTo>
                    <a:pt x="14" y="5"/>
                    <a:pt x="14" y="5"/>
                    <a:pt x="14" y="5"/>
                  </a:cubicBezTo>
                  <a:cubicBezTo>
                    <a:pt x="14" y="4"/>
                    <a:pt x="14" y="4"/>
                    <a:pt x="14" y="4"/>
                  </a:cubicBezTo>
                  <a:cubicBezTo>
                    <a:pt x="13" y="4"/>
                    <a:pt x="13" y="4"/>
                    <a:pt x="13" y="4"/>
                  </a:cubicBezTo>
                  <a:cubicBezTo>
                    <a:pt x="12" y="4"/>
                    <a:pt x="12" y="4"/>
                    <a:pt x="12" y="4"/>
                  </a:cubicBezTo>
                  <a:cubicBezTo>
                    <a:pt x="12" y="5"/>
                    <a:pt x="10" y="5"/>
                    <a:pt x="9" y="5"/>
                  </a:cubicBezTo>
                  <a:cubicBezTo>
                    <a:pt x="8" y="5"/>
                    <a:pt x="6" y="7"/>
                    <a:pt x="5" y="10"/>
                  </a:cubicBezTo>
                  <a:cubicBezTo>
                    <a:pt x="5" y="10"/>
                    <a:pt x="5" y="10"/>
                    <a:pt x="5" y="10"/>
                  </a:cubicBezTo>
                  <a:cubicBezTo>
                    <a:pt x="4" y="11"/>
                    <a:pt x="5" y="11"/>
                    <a:pt x="5" y="12"/>
                  </a:cubicBezTo>
                  <a:cubicBezTo>
                    <a:pt x="5" y="13"/>
                    <a:pt x="5" y="13"/>
                    <a:pt x="5" y="13"/>
                  </a:cubicBezTo>
                  <a:cubicBezTo>
                    <a:pt x="5" y="13"/>
                    <a:pt x="5" y="13"/>
                    <a:pt x="5" y="13"/>
                  </a:cubicBezTo>
                  <a:cubicBezTo>
                    <a:pt x="5" y="13"/>
                    <a:pt x="5" y="13"/>
                    <a:pt x="5" y="13"/>
                  </a:cubicBezTo>
                  <a:cubicBezTo>
                    <a:pt x="5" y="13"/>
                    <a:pt x="5" y="13"/>
                    <a:pt x="5" y="13"/>
                  </a:cubicBezTo>
                  <a:cubicBezTo>
                    <a:pt x="5" y="14"/>
                    <a:pt x="5" y="15"/>
                    <a:pt x="6" y="16"/>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8" y="19"/>
                    <a:pt x="9" y="20"/>
                  </a:cubicBezTo>
                  <a:cubicBezTo>
                    <a:pt x="9" y="20"/>
                    <a:pt x="11" y="21"/>
                    <a:pt x="12" y="21"/>
                  </a:cubicBezTo>
                  <a:cubicBezTo>
                    <a:pt x="12" y="21"/>
                    <a:pt x="12" y="21"/>
                    <a:pt x="12" y="21"/>
                  </a:cubicBezTo>
                  <a:cubicBezTo>
                    <a:pt x="13" y="22"/>
                    <a:pt x="13" y="22"/>
                    <a:pt x="13" y="22"/>
                  </a:cubicBezTo>
                  <a:cubicBezTo>
                    <a:pt x="13" y="22"/>
                    <a:pt x="13" y="22"/>
                    <a:pt x="13" y="22"/>
                  </a:cubicBezTo>
                  <a:cubicBezTo>
                    <a:pt x="13" y="23"/>
                    <a:pt x="13" y="23"/>
                    <a:pt x="13" y="23"/>
                  </a:cubicBezTo>
                  <a:cubicBezTo>
                    <a:pt x="13" y="24"/>
                    <a:pt x="13" y="24"/>
                    <a:pt x="13" y="24"/>
                  </a:cubicBezTo>
                  <a:cubicBezTo>
                    <a:pt x="13" y="24"/>
                    <a:pt x="13" y="24"/>
                    <a:pt x="13" y="24"/>
                  </a:cubicBezTo>
                  <a:cubicBezTo>
                    <a:pt x="13" y="25"/>
                    <a:pt x="12" y="26"/>
                    <a:pt x="13" y="28"/>
                  </a:cubicBezTo>
                  <a:cubicBezTo>
                    <a:pt x="13" y="28"/>
                    <a:pt x="13" y="28"/>
                    <a:pt x="13" y="28"/>
                  </a:cubicBezTo>
                  <a:cubicBezTo>
                    <a:pt x="13" y="28"/>
                    <a:pt x="13" y="29"/>
                    <a:pt x="13" y="29"/>
                  </a:cubicBezTo>
                  <a:cubicBezTo>
                    <a:pt x="13" y="29"/>
                    <a:pt x="13" y="29"/>
                    <a:pt x="13" y="29"/>
                  </a:cubicBezTo>
                  <a:cubicBezTo>
                    <a:pt x="14" y="29"/>
                    <a:pt x="14" y="29"/>
                    <a:pt x="14" y="29"/>
                  </a:cubicBezTo>
                  <a:cubicBezTo>
                    <a:pt x="14" y="28"/>
                    <a:pt x="14" y="28"/>
                    <a:pt x="14" y="28"/>
                  </a:cubicBezTo>
                  <a:cubicBezTo>
                    <a:pt x="15" y="29"/>
                    <a:pt x="15" y="29"/>
                    <a:pt x="15" y="29"/>
                  </a:cubicBezTo>
                  <a:cubicBezTo>
                    <a:pt x="14" y="29"/>
                    <a:pt x="14" y="29"/>
                    <a:pt x="14" y="29"/>
                  </a:cubicBezTo>
                  <a:cubicBezTo>
                    <a:pt x="14" y="30"/>
                    <a:pt x="14" y="30"/>
                    <a:pt x="14" y="30"/>
                  </a:cubicBezTo>
                  <a:cubicBezTo>
                    <a:pt x="15" y="30"/>
                    <a:pt x="15" y="30"/>
                    <a:pt x="15" y="30"/>
                  </a:cubicBezTo>
                  <a:cubicBezTo>
                    <a:pt x="15" y="30"/>
                    <a:pt x="15" y="30"/>
                    <a:pt x="15" y="30"/>
                  </a:cubicBezTo>
                  <a:cubicBezTo>
                    <a:pt x="15" y="30"/>
                    <a:pt x="15" y="30"/>
                    <a:pt x="15" y="30"/>
                  </a:cubicBezTo>
                  <a:cubicBezTo>
                    <a:pt x="15" y="30"/>
                    <a:pt x="15" y="30"/>
                    <a:pt x="15" y="31"/>
                  </a:cubicBezTo>
                  <a:cubicBezTo>
                    <a:pt x="15" y="32"/>
                    <a:pt x="14" y="32"/>
                    <a:pt x="14" y="32"/>
                  </a:cubicBezTo>
                  <a:cubicBezTo>
                    <a:pt x="7" y="31"/>
                    <a:pt x="1" y="26"/>
                    <a:pt x="1" y="17"/>
                  </a:cubicBezTo>
                  <a:cubicBezTo>
                    <a:pt x="1" y="11"/>
                    <a:pt x="3" y="7"/>
                    <a:pt x="7" y="4"/>
                  </a:cubicBezTo>
                  <a:cubicBezTo>
                    <a:pt x="8" y="5"/>
                    <a:pt x="8" y="5"/>
                    <a:pt x="8" y="5"/>
                  </a:cubicBezTo>
                  <a:cubicBezTo>
                    <a:pt x="8" y="5"/>
                    <a:pt x="8" y="5"/>
                    <a:pt x="8" y="5"/>
                  </a:cubicBezTo>
                  <a:cubicBezTo>
                    <a:pt x="9" y="5"/>
                    <a:pt x="9" y="5"/>
                    <a:pt x="9" y="5"/>
                  </a:cubicBezTo>
                  <a:moveTo>
                    <a:pt x="23" y="4"/>
                  </a:moveTo>
                  <a:cubicBezTo>
                    <a:pt x="22" y="4"/>
                    <a:pt x="22" y="4"/>
                    <a:pt x="22" y="4"/>
                  </a:cubicBezTo>
                  <a:cubicBezTo>
                    <a:pt x="23" y="3"/>
                    <a:pt x="23" y="3"/>
                    <a:pt x="23" y="2"/>
                  </a:cubicBezTo>
                  <a:cubicBezTo>
                    <a:pt x="24" y="3"/>
                    <a:pt x="24" y="3"/>
                    <a:pt x="25" y="3"/>
                  </a:cubicBezTo>
                  <a:cubicBezTo>
                    <a:pt x="24" y="3"/>
                    <a:pt x="24" y="4"/>
                    <a:pt x="23" y="4"/>
                  </a:cubicBezTo>
                  <a:moveTo>
                    <a:pt x="9" y="4"/>
                  </a:moveTo>
                  <a:cubicBezTo>
                    <a:pt x="9" y="4"/>
                    <a:pt x="9" y="4"/>
                    <a:pt x="9" y="4"/>
                  </a:cubicBezTo>
                  <a:cubicBezTo>
                    <a:pt x="8" y="4"/>
                    <a:pt x="8" y="4"/>
                    <a:pt x="8" y="4"/>
                  </a:cubicBezTo>
                  <a:cubicBezTo>
                    <a:pt x="9" y="3"/>
                    <a:pt x="10" y="3"/>
                    <a:pt x="11" y="2"/>
                  </a:cubicBezTo>
                  <a:cubicBezTo>
                    <a:pt x="11" y="3"/>
                    <a:pt x="11" y="3"/>
                    <a:pt x="11" y="3"/>
                  </a:cubicBezTo>
                  <a:cubicBezTo>
                    <a:pt x="11" y="3"/>
                    <a:pt x="11" y="3"/>
                    <a:pt x="11" y="3"/>
                  </a:cubicBezTo>
                  <a:cubicBezTo>
                    <a:pt x="10" y="4"/>
                    <a:pt x="10" y="4"/>
                    <a:pt x="9" y="4"/>
                  </a:cubicBezTo>
                  <a:moveTo>
                    <a:pt x="22" y="4"/>
                  </a:moveTo>
                  <a:cubicBezTo>
                    <a:pt x="21" y="3"/>
                    <a:pt x="21" y="3"/>
                    <a:pt x="21" y="3"/>
                  </a:cubicBezTo>
                  <a:cubicBezTo>
                    <a:pt x="21" y="3"/>
                    <a:pt x="21" y="3"/>
                    <a:pt x="21" y="3"/>
                  </a:cubicBezTo>
                  <a:cubicBezTo>
                    <a:pt x="21" y="3"/>
                    <a:pt x="21" y="3"/>
                    <a:pt x="21" y="3"/>
                  </a:cubicBezTo>
                  <a:cubicBezTo>
                    <a:pt x="21" y="2"/>
                    <a:pt x="21" y="2"/>
                    <a:pt x="21" y="2"/>
                  </a:cubicBezTo>
                  <a:cubicBezTo>
                    <a:pt x="22" y="2"/>
                    <a:pt x="22" y="2"/>
                    <a:pt x="23" y="2"/>
                  </a:cubicBezTo>
                  <a:cubicBezTo>
                    <a:pt x="22" y="3"/>
                    <a:pt x="22" y="3"/>
                    <a:pt x="22" y="4"/>
                  </a:cubicBezTo>
                  <a:moveTo>
                    <a:pt x="12" y="3"/>
                  </a:moveTo>
                  <a:cubicBezTo>
                    <a:pt x="12" y="2"/>
                    <a:pt x="12" y="2"/>
                    <a:pt x="12" y="2"/>
                  </a:cubicBezTo>
                  <a:cubicBezTo>
                    <a:pt x="12" y="2"/>
                    <a:pt x="13" y="2"/>
                    <a:pt x="14" y="1"/>
                  </a:cubicBezTo>
                  <a:cubicBezTo>
                    <a:pt x="14" y="2"/>
                    <a:pt x="14" y="2"/>
                    <a:pt x="14" y="2"/>
                  </a:cubicBezTo>
                  <a:cubicBezTo>
                    <a:pt x="14" y="2"/>
                    <a:pt x="14" y="2"/>
                    <a:pt x="14" y="2"/>
                  </a:cubicBezTo>
                  <a:cubicBezTo>
                    <a:pt x="13" y="2"/>
                    <a:pt x="12" y="2"/>
                    <a:pt x="12" y="3"/>
                  </a:cubicBezTo>
                  <a:moveTo>
                    <a:pt x="20" y="3"/>
                  </a:moveTo>
                  <a:cubicBezTo>
                    <a:pt x="19" y="2"/>
                    <a:pt x="19" y="2"/>
                    <a:pt x="18" y="2"/>
                  </a:cubicBezTo>
                  <a:cubicBezTo>
                    <a:pt x="18" y="1"/>
                    <a:pt x="18" y="1"/>
                    <a:pt x="18" y="1"/>
                  </a:cubicBezTo>
                  <a:cubicBezTo>
                    <a:pt x="19" y="1"/>
                    <a:pt x="20" y="1"/>
                    <a:pt x="20" y="2"/>
                  </a:cubicBezTo>
                  <a:cubicBezTo>
                    <a:pt x="21" y="2"/>
                    <a:pt x="21" y="2"/>
                    <a:pt x="21" y="2"/>
                  </a:cubicBezTo>
                  <a:cubicBezTo>
                    <a:pt x="20" y="3"/>
                    <a:pt x="20" y="3"/>
                    <a:pt x="20" y="3"/>
                  </a:cubicBezTo>
                  <a:moveTo>
                    <a:pt x="15" y="2"/>
                  </a:moveTo>
                  <a:cubicBezTo>
                    <a:pt x="15" y="1"/>
                    <a:pt x="15" y="1"/>
                    <a:pt x="15" y="1"/>
                  </a:cubicBezTo>
                  <a:cubicBezTo>
                    <a:pt x="15" y="1"/>
                    <a:pt x="16" y="1"/>
                    <a:pt x="17" y="1"/>
                  </a:cubicBezTo>
                  <a:cubicBezTo>
                    <a:pt x="17" y="1"/>
                    <a:pt x="17" y="1"/>
                    <a:pt x="18" y="1"/>
                  </a:cubicBezTo>
                  <a:cubicBezTo>
                    <a:pt x="17" y="2"/>
                    <a:pt x="17" y="2"/>
                    <a:pt x="17" y="2"/>
                  </a:cubicBezTo>
                  <a:cubicBezTo>
                    <a:pt x="17" y="2"/>
                    <a:pt x="16" y="2"/>
                    <a:pt x="16" y="2"/>
                  </a:cubicBezTo>
                  <a:cubicBezTo>
                    <a:pt x="15" y="2"/>
                    <a:pt x="15" y="2"/>
                    <a:pt x="15" y="2"/>
                  </a:cubicBezTo>
                  <a:moveTo>
                    <a:pt x="17" y="0"/>
                  </a:moveTo>
                  <a:cubicBezTo>
                    <a:pt x="17" y="0"/>
                    <a:pt x="17" y="0"/>
                    <a:pt x="17" y="0"/>
                  </a:cubicBezTo>
                  <a:cubicBezTo>
                    <a:pt x="17" y="0"/>
                    <a:pt x="17" y="0"/>
                    <a:pt x="17" y="0"/>
                  </a:cubicBezTo>
                  <a:cubicBezTo>
                    <a:pt x="13" y="0"/>
                    <a:pt x="10" y="1"/>
                    <a:pt x="6" y="3"/>
                  </a:cubicBezTo>
                  <a:cubicBezTo>
                    <a:pt x="6" y="4"/>
                    <a:pt x="6" y="4"/>
                    <a:pt x="6" y="4"/>
                  </a:cubicBezTo>
                  <a:cubicBezTo>
                    <a:pt x="5" y="4"/>
                    <a:pt x="5" y="4"/>
                    <a:pt x="5" y="4"/>
                  </a:cubicBezTo>
                  <a:cubicBezTo>
                    <a:pt x="2" y="7"/>
                    <a:pt x="0" y="12"/>
                    <a:pt x="0" y="17"/>
                  </a:cubicBezTo>
                  <a:cubicBezTo>
                    <a:pt x="0" y="27"/>
                    <a:pt x="7" y="33"/>
                    <a:pt x="15" y="33"/>
                  </a:cubicBezTo>
                  <a:cubicBezTo>
                    <a:pt x="15" y="34"/>
                    <a:pt x="15" y="34"/>
                    <a:pt x="15" y="34"/>
                  </a:cubicBezTo>
                  <a:cubicBezTo>
                    <a:pt x="15" y="34"/>
                    <a:pt x="16" y="34"/>
                    <a:pt x="17" y="34"/>
                  </a:cubicBezTo>
                  <a:cubicBezTo>
                    <a:pt x="21" y="34"/>
                    <a:pt x="22" y="33"/>
                    <a:pt x="22" y="33"/>
                  </a:cubicBezTo>
                  <a:cubicBezTo>
                    <a:pt x="25" y="32"/>
                    <a:pt x="27" y="31"/>
                    <a:pt x="29" y="29"/>
                  </a:cubicBezTo>
                  <a:cubicBezTo>
                    <a:pt x="31" y="27"/>
                    <a:pt x="33" y="25"/>
                    <a:pt x="34" y="22"/>
                  </a:cubicBezTo>
                  <a:cubicBezTo>
                    <a:pt x="34" y="21"/>
                    <a:pt x="34" y="21"/>
                    <a:pt x="34" y="21"/>
                  </a:cubicBezTo>
                  <a:cubicBezTo>
                    <a:pt x="34" y="21"/>
                    <a:pt x="34" y="21"/>
                    <a:pt x="34" y="20"/>
                  </a:cubicBezTo>
                  <a:cubicBezTo>
                    <a:pt x="34" y="19"/>
                    <a:pt x="35" y="18"/>
                    <a:pt x="34" y="17"/>
                  </a:cubicBezTo>
                  <a:cubicBezTo>
                    <a:pt x="34" y="17"/>
                    <a:pt x="34" y="17"/>
                    <a:pt x="34" y="17"/>
                  </a:cubicBezTo>
                  <a:cubicBezTo>
                    <a:pt x="34" y="12"/>
                    <a:pt x="33" y="8"/>
                    <a:pt x="30" y="5"/>
                  </a:cubicBezTo>
                  <a:cubicBezTo>
                    <a:pt x="29" y="4"/>
                    <a:pt x="29" y="4"/>
                    <a:pt x="29" y="4"/>
                  </a:cubicBezTo>
                  <a:cubicBezTo>
                    <a:pt x="29" y="4"/>
                    <a:pt x="29" y="4"/>
                    <a:pt x="29" y="4"/>
                  </a:cubicBezTo>
                  <a:cubicBezTo>
                    <a:pt x="29" y="4"/>
                    <a:pt x="29" y="4"/>
                    <a:pt x="29" y="4"/>
                  </a:cubicBezTo>
                  <a:cubicBezTo>
                    <a:pt x="28" y="4"/>
                    <a:pt x="28" y="4"/>
                    <a:pt x="28" y="4"/>
                  </a:cubicBezTo>
                  <a:cubicBezTo>
                    <a:pt x="25" y="1"/>
                    <a:pt x="21" y="0"/>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36" name="Freeform 22"/>
            <p:cNvSpPr>
              <a:spLocks noEditPoints="1"/>
            </p:cNvSpPr>
            <p:nvPr/>
          </p:nvSpPr>
          <p:spPr bwMode="auto">
            <a:xfrm>
              <a:off x="3706" y="1963"/>
              <a:ext cx="38" cy="38"/>
            </a:xfrm>
            <a:custGeom>
              <a:avLst/>
              <a:gdLst>
                <a:gd name="T0" fmla="*/ 8 w 16"/>
                <a:gd name="T1" fmla="*/ 15 h 16"/>
                <a:gd name="T2" fmla="*/ 2 w 16"/>
                <a:gd name="T3" fmla="*/ 6 h 16"/>
                <a:gd name="T4" fmla="*/ 8 w 16"/>
                <a:gd name="T5" fmla="*/ 1 h 16"/>
                <a:gd name="T6" fmla="*/ 14 w 16"/>
                <a:gd name="T7" fmla="*/ 10 h 16"/>
                <a:gd name="T8" fmla="*/ 8 w 16"/>
                <a:gd name="T9" fmla="*/ 15 h 16"/>
                <a:gd name="T10" fmla="*/ 8 w 16"/>
                <a:gd name="T11" fmla="*/ 0 h 16"/>
                <a:gd name="T12" fmla="*/ 1 w 16"/>
                <a:gd name="T13" fmla="*/ 6 h 16"/>
                <a:gd name="T14" fmla="*/ 2 w 16"/>
                <a:gd name="T15" fmla="*/ 12 h 16"/>
                <a:gd name="T16" fmla="*/ 8 w 16"/>
                <a:gd name="T17" fmla="*/ 16 h 16"/>
                <a:gd name="T18" fmla="*/ 15 w 16"/>
                <a:gd name="T19" fmla="*/ 10 h 16"/>
                <a:gd name="T20" fmla="*/ 14 w 16"/>
                <a:gd name="T21" fmla="*/ 4 h 16"/>
                <a:gd name="T22" fmla="*/ 8 w 1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8" y="15"/>
                  </a:moveTo>
                  <a:cubicBezTo>
                    <a:pt x="4" y="15"/>
                    <a:pt x="0" y="11"/>
                    <a:pt x="2" y="6"/>
                  </a:cubicBezTo>
                  <a:cubicBezTo>
                    <a:pt x="3" y="3"/>
                    <a:pt x="5" y="1"/>
                    <a:pt x="8" y="1"/>
                  </a:cubicBezTo>
                  <a:cubicBezTo>
                    <a:pt x="12" y="1"/>
                    <a:pt x="16" y="5"/>
                    <a:pt x="14" y="10"/>
                  </a:cubicBezTo>
                  <a:cubicBezTo>
                    <a:pt x="13" y="13"/>
                    <a:pt x="11" y="15"/>
                    <a:pt x="8" y="15"/>
                  </a:cubicBezTo>
                  <a:moveTo>
                    <a:pt x="8" y="0"/>
                  </a:moveTo>
                  <a:cubicBezTo>
                    <a:pt x="4" y="0"/>
                    <a:pt x="2" y="2"/>
                    <a:pt x="1" y="6"/>
                  </a:cubicBezTo>
                  <a:cubicBezTo>
                    <a:pt x="0" y="8"/>
                    <a:pt x="0" y="11"/>
                    <a:pt x="2" y="12"/>
                  </a:cubicBezTo>
                  <a:cubicBezTo>
                    <a:pt x="3" y="14"/>
                    <a:pt x="5" y="16"/>
                    <a:pt x="8" y="16"/>
                  </a:cubicBezTo>
                  <a:cubicBezTo>
                    <a:pt x="11" y="16"/>
                    <a:pt x="14" y="14"/>
                    <a:pt x="15" y="10"/>
                  </a:cubicBezTo>
                  <a:cubicBezTo>
                    <a:pt x="16" y="8"/>
                    <a:pt x="15" y="6"/>
                    <a:pt x="14" y="4"/>
                  </a:cubicBezTo>
                  <a:cubicBezTo>
                    <a:pt x="13" y="2"/>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37" name="Freeform 23"/>
            <p:cNvSpPr>
              <a:spLocks noEditPoints="1"/>
            </p:cNvSpPr>
            <p:nvPr/>
          </p:nvSpPr>
          <p:spPr bwMode="auto">
            <a:xfrm>
              <a:off x="3694" y="1958"/>
              <a:ext cx="57" cy="76"/>
            </a:xfrm>
            <a:custGeom>
              <a:avLst/>
              <a:gdLst>
                <a:gd name="T0" fmla="*/ 1 w 24"/>
                <a:gd name="T1" fmla="*/ 30 h 32"/>
                <a:gd name="T2" fmla="*/ 2 w 24"/>
                <a:gd name="T3" fmla="*/ 30 h 32"/>
                <a:gd name="T4" fmla="*/ 0 w 24"/>
                <a:gd name="T5" fmla="*/ 29 h 32"/>
                <a:gd name="T6" fmla="*/ 1 w 24"/>
                <a:gd name="T7" fmla="*/ 29 h 32"/>
                <a:gd name="T8" fmla="*/ 1 w 24"/>
                <a:gd name="T9" fmla="*/ 29 h 32"/>
                <a:gd name="T10" fmla="*/ 5 w 24"/>
                <a:gd name="T11" fmla="*/ 22 h 32"/>
                <a:gd name="T12" fmla="*/ 6 w 24"/>
                <a:gd name="T13" fmla="*/ 23 h 32"/>
                <a:gd name="T14" fmla="*/ 6 w 24"/>
                <a:gd name="T15" fmla="*/ 23 h 32"/>
                <a:gd name="T16" fmla="*/ 7 w 24"/>
                <a:gd name="T17" fmla="*/ 23 h 32"/>
                <a:gd name="T18" fmla="*/ 7 w 24"/>
                <a:gd name="T19" fmla="*/ 24 h 32"/>
                <a:gd name="T20" fmla="*/ 5 w 24"/>
                <a:gd name="T21" fmla="*/ 24 h 32"/>
                <a:gd name="T22" fmla="*/ 7 w 24"/>
                <a:gd name="T23" fmla="*/ 24 h 32"/>
                <a:gd name="T24" fmla="*/ 7 w 24"/>
                <a:gd name="T25" fmla="*/ 25 h 32"/>
                <a:gd name="T26" fmla="*/ 5 w 24"/>
                <a:gd name="T27" fmla="*/ 26 h 32"/>
                <a:gd name="T28" fmla="*/ 6 w 24"/>
                <a:gd name="T29" fmla="*/ 26 h 32"/>
                <a:gd name="T30" fmla="*/ 4 w 24"/>
                <a:gd name="T31" fmla="*/ 26 h 32"/>
                <a:gd name="T32" fmla="*/ 6 w 24"/>
                <a:gd name="T33" fmla="*/ 26 h 32"/>
                <a:gd name="T34" fmla="*/ 5 w 24"/>
                <a:gd name="T35" fmla="*/ 27 h 32"/>
                <a:gd name="T36" fmla="*/ 4 w 24"/>
                <a:gd name="T37" fmla="*/ 28 h 32"/>
                <a:gd name="T38" fmla="*/ 5 w 24"/>
                <a:gd name="T39" fmla="*/ 28 h 32"/>
                <a:gd name="T40" fmla="*/ 3 w 24"/>
                <a:gd name="T41" fmla="*/ 29 h 32"/>
                <a:gd name="T42" fmla="*/ 5 w 24"/>
                <a:gd name="T43" fmla="*/ 29 h 32"/>
                <a:gd name="T44" fmla="*/ 4 w 24"/>
                <a:gd name="T45" fmla="*/ 29 h 32"/>
                <a:gd name="T46" fmla="*/ 3 w 24"/>
                <a:gd name="T47" fmla="*/ 30 h 32"/>
                <a:gd name="T48" fmla="*/ 3 w 24"/>
                <a:gd name="T49" fmla="*/ 31 h 32"/>
                <a:gd name="T50" fmla="*/ 3 w 24"/>
                <a:gd name="T51" fmla="*/ 30 h 32"/>
                <a:gd name="T52" fmla="*/ 1 w 24"/>
                <a:gd name="T53" fmla="*/ 30 h 32"/>
                <a:gd name="T54" fmla="*/ 1 w 24"/>
                <a:gd name="T55" fmla="*/ 30 h 32"/>
                <a:gd name="T56" fmla="*/ 1 w 24"/>
                <a:gd name="T57" fmla="*/ 29 h 32"/>
                <a:gd name="T58" fmla="*/ 7 w 24"/>
                <a:gd name="T59" fmla="*/ 22 h 32"/>
                <a:gd name="T60" fmla="*/ 6 w 24"/>
                <a:gd name="T61" fmla="*/ 22 h 32"/>
                <a:gd name="T62" fmla="*/ 9 w 24"/>
                <a:gd name="T63" fmla="*/ 19 h 32"/>
                <a:gd name="T64" fmla="*/ 13 w 24"/>
                <a:gd name="T65" fmla="*/ 19 h 32"/>
                <a:gd name="T66" fmla="*/ 13 w 24"/>
                <a:gd name="T67" fmla="*/ 1 h 32"/>
                <a:gd name="T68" fmla="*/ 13 w 24"/>
                <a:gd name="T69" fmla="*/ 19 h 32"/>
                <a:gd name="T70" fmla="*/ 4 w 24"/>
                <a:gd name="T71" fmla="*/ 6 h 32"/>
                <a:gd name="T72" fmla="*/ 7 w 24"/>
                <a:gd name="T73" fmla="*/ 18 h 32"/>
                <a:gd name="T74" fmla="*/ 4 w 24"/>
                <a:gd name="T75" fmla="*/ 22 h 32"/>
                <a:gd name="T76" fmla="*/ 4 w 24"/>
                <a:gd name="T77" fmla="*/ 22 h 32"/>
                <a:gd name="T78" fmla="*/ 4 w 24"/>
                <a:gd name="T79" fmla="*/ 22 h 32"/>
                <a:gd name="T80" fmla="*/ 0 w 24"/>
                <a:gd name="T81" fmla="*/ 29 h 32"/>
                <a:gd name="T82" fmla="*/ 0 w 24"/>
                <a:gd name="T83" fmla="*/ 30 h 32"/>
                <a:gd name="T84" fmla="*/ 4 w 24"/>
                <a:gd name="T85" fmla="*/ 32 h 32"/>
                <a:gd name="T86" fmla="*/ 8 w 24"/>
                <a:gd name="T87" fmla="*/ 24 h 32"/>
                <a:gd name="T88" fmla="*/ 8 w 24"/>
                <a:gd name="T89" fmla="*/ 24 h 32"/>
                <a:gd name="T90" fmla="*/ 8 w 24"/>
                <a:gd name="T91" fmla="*/ 24 h 32"/>
                <a:gd name="T92" fmla="*/ 10 w 24"/>
                <a:gd name="T93" fmla="*/ 20 h 32"/>
                <a:gd name="T94" fmla="*/ 22 w 24"/>
                <a:gd name="T95" fmla="*/ 14 h 32"/>
                <a:gd name="T96" fmla="*/ 13 w 24"/>
                <a:gd name="T9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 h="32">
                  <a:moveTo>
                    <a:pt x="3" y="31"/>
                  </a:moveTo>
                  <a:cubicBezTo>
                    <a:pt x="2" y="31"/>
                    <a:pt x="2" y="31"/>
                    <a:pt x="1" y="30"/>
                  </a:cubicBezTo>
                  <a:cubicBezTo>
                    <a:pt x="2" y="30"/>
                    <a:pt x="2" y="30"/>
                    <a:pt x="2" y="30"/>
                  </a:cubicBezTo>
                  <a:cubicBezTo>
                    <a:pt x="2" y="30"/>
                    <a:pt x="2" y="30"/>
                    <a:pt x="2" y="30"/>
                  </a:cubicBezTo>
                  <a:cubicBezTo>
                    <a:pt x="3" y="31"/>
                    <a:pt x="3" y="31"/>
                    <a:pt x="3" y="31"/>
                  </a:cubicBezTo>
                  <a:moveTo>
                    <a:pt x="0" y="29"/>
                  </a:moveTo>
                  <a:cubicBezTo>
                    <a:pt x="0" y="29"/>
                    <a:pt x="0" y="29"/>
                    <a:pt x="0" y="29"/>
                  </a:cubicBezTo>
                  <a:cubicBezTo>
                    <a:pt x="1" y="29"/>
                    <a:pt x="1" y="29"/>
                    <a:pt x="1" y="29"/>
                  </a:cubicBezTo>
                  <a:cubicBezTo>
                    <a:pt x="0" y="29"/>
                    <a:pt x="0" y="29"/>
                    <a:pt x="0" y="29"/>
                  </a:cubicBezTo>
                  <a:moveTo>
                    <a:pt x="1" y="29"/>
                  </a:moveTo>
                  <a:cubicBezTo>
                    <a:pt x="1" y="28"/>
                    <a:pt x="1" y="28"/>
                    <a:pt x="1" y="28"/>
                  </a:cubicBezTo>
                  <a:cubicBezTo>
                    <a:pt x="3" y="26"/>
                    <a:pt x="3" y="25"/>
                    <a:pt x="5" y="22"/>
                  </a:cubicBezTo>
                  <a:cubicBezTo>
                    <a:pt x="5" y="22"/>
                    <a:pt x="5" y="22"/>
                    <a:pt x="5" y="22"/>
                  </a:cubicBezTo>
                  <a:cubicBezTo>
                    <a:pt x="5" y="22"/>
                    <a:pt x="5" y="23"/>
                    <a:pt x="6" y="23"/>
                  </a:cubicBezTo>
                  <a:cubicBezTo>
                    <a:pt x="6" y="23"/>
                    <a:pt x="6" y="23"/>
                    <a:pt x="6" y="23"/>
                  </a:cubicBezTo>
                  <a:cubicBezTo>
                    <a:pt x="6" y="23"/>
                    <a:pt x="6" y="23"/>
                    <a:pt x="6" y="23"/>
                  </a:cubicBezTo>
                  <a:cubicBezTo>
                    <a:pt x="6" y="24"/>
                    <a:pt x="6" y="24"/>
                    <a:pt x="6" y="24"/>
                  </a:cubicBezTo>
                  <a:cubicBezTo>
                    <a:pt x="7" y="23"/>
                    <a:pt x="7" y="23"/>
                    <a:pt x="7" y="23"/>
                  </a:cubicBezTo>
                  <a:cubicBezTo>
                    <a:pt x="7" y="24"/>
                    <a:pt x="7" y="24"/>
                    <a:pt x="7" y="24"/>
                  </a:cubicBezTo>
                  <a:cubicBezTo>
                    <a:pt x="7" y="24"/>
                    <a:pt x="7" y="24"/>
                    <a:pt x="7" y="24"/>
                  </a:cubicBezTo>
                  <a:cubicBezTo>
                    <a:pt x="7" y="24"/>
                    <a:pt x="7" y="24"/>
                    <a:pt x="7" y="24"/>
                  </a:cubicBezTo>
                  <a:cubicBezTo>
                    <a:pt x="7" y="24"/>
                    <a:pt x="6" y="24"/>
                    <a:pt x="5" y="24"/>
                  </a:cubicBezTo>
                  <a:cubicBezTo>
                    <a:pt x="6" y="25"/>
                    <a:pt x="6" y="25"/>
                    <a:pt x="6" y="25"/>
                  </a:cubicBezTo>
                  <a:cubicBezTo>
                    <a:pt x="6" y="25"/>
                    <a:pt x="6" y="24"/>
                    <a:pt x="7" y="24"/>
                  </a:cubicBezTo>
                  <a:cubicBezTo>
                    <a:pt x="7" y="25"/>
                    <a:pt x="7" y="25"/>
                    <a:pt x="7" y="25"/>
                  </a:cubicBezTo>
                  <a:cubicBezTo>
                    <a:pt x="7" y="25"/>
                    <a:pt x="7" y="25"/>
                    <a:pt x="7" y="25"/>
                  </a:cubicBezTo>
                  <a:cubicBezTo>
                    <a:pt x="5" y="25"/>
                    <a:pt x="5" y="25"/>
                    <a:pt x="5" y="25"/>
                  </a:cubicBezTo>
                  <a:cubicBezTo>
                    <a:pt x="5" y="26"/>
                    <a:pt x="5" y="26"/>
                    <a:pt x="5" y="26"/>
                  </a:cubicBezTo>
                  <a:cubicBezTo>
                    <a:pt x="6" y="25"/>
                    <a:pt x="6" y="25"/>
                    <a:pt x="6" y="25"/>
                  </a:cubicBezTo>
                  <a:cubicBezTo>
                    <a:pt x="6" y="26"/>
                    <a:pt x="6" y="26"/>
                    <a:pt x="6" y="26"/>
                  </a:cubicBezTo>
                  <a:cubicBezTo>
                    <a:pt x="6" y="26"/>
                    <a:pt x="6" y="26"/>
                    <a:pt x="6" y="26"/>
                  </a:cubicBezTo>
                  <a:cubicBezTo>
                    <a:pt x="5" y="26"/>
                    <a:pt x="5" y="26"/>
                    <a:pt x="4" y="26"/>
                  </a:cubicBezTo>
                  <a:cubicBezTo>
                    <a:pt x="4" y="27"/>
                    <a:pt x="4" y="27"/>
                    <a:pt x="4" y="27"/>
                  </a:cubicBezTo>
                  <a:cubicBezTo>
                    <a:pt x="5" y="27"/>
                    <a:pt x="5" y="26"/>
                    <a:pt x="6" y="26"/>
                  </a:cubicBezTo>
                  <a:cubicBezTo>
                    <a:pt x="6" y="27"/>
                    <a:pt x="6" y="27"/>
                    <a:pt x="6" y="27"/>
                  </a:cubicBezTo>
                  <a:cubicBezTo>
                    <a:pt x="5" y="27"/>
                    <a:pt x="5" y="27"/>
                    <a:pt x="5" y="27"/>
                  </a:cubicBezTo>
                  <a:cubicBezTo>
                    <a:pt x="5" y="27"/>
                    <a:pt x="4" y="27"/>
                    <a:pt x="4" y="28"/>
                  </a:cubicBezTo>
                  <a:cubicBezTo>
                    <a:pt x="4" y="28"/>
                    <a:pt x="4" y="28"/>
                    <a:pt x="4" y="28"/>
                  </a:cubicBezTo>
                  <a:cubicBezTo>
                    <a:pt x="4" y="28"/>
                    <a:pt x="5" y="27"/>
                    <a:pt x="5" y="27"/>
                  </a:cubicBezTo>
                  <a:cubicBezTo>
                    <a:pt x="5" y="28"/>
                    <a:pt x="5" y="28"/>
                    <a:pt x="5" y="28"/>
                  </a:cubicBezTo>
                  <a:cubicBezTo>
                    <a:pt x="5" y="28"/>
                    <a:pt x="5" y="28"/>
                    <a:pt x="5" y="28"/>
                  </a:cubicBezTo>
                  <a:cubicBezTo>
                    <a:pt x="3" y="29"/>
                    <a:pt x="3" y="29"/>
                    <a:pt x="3" y="29"/>
                  </a:cubicBezTo>
                  <a:cubicBezTo>
                    <a:pt x="4" y="29"/>
                    <a:pt x="4" y="29"/>
                    <a:pt x="4" y="29"/>
                  </a:cubicBezTo>
                  <a:cubicBezTo>
                    <a:pt x="5" y="29"/>
                    <a:pt x="5" y="29"/>
                    <a:pt x="5" y="29"/>
                  </a:cubicBezTo>
                  <a:cubicBezTo>
                    <a:pt x="4" y="29"/>
                    <a:pt x="4" y="29"/>
                    <a:pt x="4" y="29"/>
                  </a:cubicBezTo>
                  <a:cubicBezTo>
                    <a:pt x="4" y="29"/>
                    <a:pt x="4" y="29"/>
                    <a:pt x="4" y="29"/>
                  </a:cubicBezTo>
                  <a:cubicBezTo>
                    <a:pt x="4" y="29"/>
                    <a:pt x="3" y="29"/>
                    <a:pt x="3" y="30"/>
                  </a:cubicBezTo>
                  <a:cubicBezTo>
                    <a:pt x="3" y="30"/>
                    <a:pt x="3" y="30"/>
                    <a:pt x="3" y="30"/>
                  </a:cubicBezTo>
                  <a:cubicBezTo>
                    <a:pt x="3" y="30"/>
                    <a:pt x="4" y="30"/>
                    <a:pt x="4" y="30"/>
                  </a:cubicBezTo>
                  <a:cubicBezTo>
                    <a:pt x="4" y="30"/>
                    <a:pt x="4" y="31"/>
                    <a:pt x="3" y="31"/>
                  </a:cubicBezTo>
                  <a:cubicBezTo>
                    <a:pt x="3" y="31"/>
                    <a:pt x="3" y="31"/>
                    <a:pt x="3" y="31"/>
                  </a:cubicBezTo>
                  <a:cubicBezTo>
                    <a:pt x="3" y="30"/>
                    <a:pt x="3" y="30"/>
                    <a:pt x="3" y="30"/>
                  </a:cubicBezTo>
                  <a:cubicBezTo>
                    <a:pt x="2" y="30"/>
                    <a:pt x="2" y="30"/>
                    <a:pt x="2" y="30"/>
                  </a:cubicBezTo>
                  <a:cubicBezTo>
                    <a:pt x="1" y="30"/>
                    <a:pt x="1" y="30"/>
                    <a:pt x="1" y="30"/>
                  </a:cubicBezTo>
                  <a:cubicBezTo>
                    <a:pt x="1" y="30"/>
                    <a:pt x="1" y="30"/>
                    <a:pt x="1" y="30"/>
                  </a:cubicBezTo>
                  <a:cubicBezTo>
                    <a:pt x="1" y="30"/>
                    <a:pt x="1" y="30"/>
                    <a:pt x="1" y="30"/>
                  </a:cubicBezTo>
                  <a:cubicBezTo>
                    <a:pt x="0" y="30"/>
                    <a:pt x="0" y="30"/>
                    <a:pt x="0" y="30"/>
                  </a:cubicBezTo>
                  <a:cubicBezTo>
                    <a:pt x="1" y="29"/>
                    <a:pt x="1" y="29"/>
                    <a:pt x="1" y="29"/>
                  </a:cubicBezTo>
                  <a:cubicBezTo>
                    <a:pt x="1" y="29"/>
                    <a:pt x="1" y="29"/>
                    <a:pt x="1" y="29"/>
                  </a:cubicBezTo>
                  <a:moveTo>
                    <a:pt x="7" y="22"/>
                  </a:moveTo>
                  <a:cubicBezTo>
                    <a:pt x="7" y="22"/>
                    <a:pt x="6" y="22"/>
                    <a:pt x="6" y="22"/>
                  </a:cubicBezTo>
                  <a:cubicBezTo>
                    <a:pt x="6" y="22"/>
                    <a:pt x="6" y="22"/>
                    <a:pt x="6" y="22"/>
                  </a:cubicBezTo>
                  <a:cubicBezTo>
                    <a:pt x="6" y="21"/>
                    <a:pt x="7" y="19"/>
                    <a:pt x="7" y="18"/>
                  </a:cubicBezTo>
                  <a:cubicBezTo>
                    <a:pt x="8" y="19"/>
                    <a:pt x="8" y="19"/>
                    <a:pt x="9" y="19"/>
                  </a:cubicBezTo>
                  <a:cubicBezTo>
                    <a:pt x="8" y="20"/>
                    <a:pt x="8" y="21"/>
                    <a:pt x="7" y="22"/>
                  </a:cubicBezTo>
                  <a:moveTo>
                    <a:pt x="13" y="19"/>
                  </a:moveTo>
                  <a:cubicBezTo>
                    <a:pt x="7" y="19"/>
                    <a:pt x="1" y="13"/>
                    <a:pt x="5" y="6"/>
                  </a:cubicBezTo>
                  <a:cubicBezTo>
                    <a:pt x="7" y="3"/>
                    <a:pt x="10" y="1"/>
                    <a:pt x="13" y="1"/>
                  </a:cubicBezTo>
                  <a:cubicBezTo>
                    <a:pt x="18" y="1"/>
                    <a:pt x="24" y="7"/>
                    <a:pt x="21" y="14"/>
                  </a:cubicBezTo>
                  <a:cubicBezTo>
                    <a:pt x="19" y="18"/>
                    <a:pt x="16" y="19"/>
                    <a:pt x="13" y="19"/>
                  </a:cubicBezTo>
                  <a:moveTo>
                    <a:pt x="13" y="0"/>
                  </a:moveTo>
                  <a:cubicBezTo>
                    <a:pt x="9" y="0"/>
                    <a:pt x="6" y="2"/>
                    <a:pt x="4" y="6"/>
                  </a:cubicBezTo>
                  <a:cubicBezTo>
                    <a:pt x="2" y="9"/>
                    <a:pt x="2" y="12"/>
                    <a:pt x="4" y="15"/>
                  </a:cubicBezTo>
                  <a:cubicBezTo>
                    <a:pt x="5" y="16"/>
                    <a:pt x="6" y="17"/>
                    <a:pt x="7" y="18"/>
                  </a:cubicBezTo>
                  <a:cubicBezTo>
                    <a:pt x="6" y="18"/>
                    <a:pt x="5" y="20"/>
                    <a:pt x="5" y="21"/>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3" y="24"/>
                    <a:pt x="2" y="26"/>
                    <a:pt x="1" y="28"/>
                  </a:cubicBezTo>
                  <a:cubicBezTo>
                    <a:pt x="0" y="29"/>
                    <a:pt x="0" y="29"/>
                    <a:pt x="0" y="29"/>
                  </a:cubicBezTo>
                  <a:cubicBezTo>
                    <a:pt x="0" y="29"/>
                    <a:pt x="0" y="29"/>
                    <a:pt x="0" y="29"/>
                  </a:cubicBezTo>
                  <a:cubicBezTo>
                    <a:pt x="0" y="30"/>
                    <a:pt x="0" y="30"/>
                    <a:pt x="0" y="30"/>
                  </a:cubicBezTo>
                  <a:cubicBezTo>
                    <a:pt x="0" y="31"/>
                    <a:pt x="2" y="32"/>
                    <a:pt x="3" y="32"/>
                  </a:cubicBezTo>
                  <a:cubicBezTo>
                    <a:pt x="4" y="32"/>
                    <a:pt x="4" y="32"/>
                    <a:pt x="4" y="32"/>
                  </a:cubicBezTo>
                  <a:cubicBezTo>
                    <a:pt x="4" y="31"/>
                    <a:pt x="5" y="30"/>
                    <a:pt x="7" y="27"/>
                  </a:cubicBezTo>
                  <a:cubicBezTo>
                    <a:pt x="7" y="26"/>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3"/>
                    <a:pt x="8" y="23"/>
                    <a:pt x="8" y="23"/>
                  </a:cubicBezTo>
                  <a:cubicBezTo>
                    <a:pt x="9" y="22"/>
                    <a:pt x="9" y="21"/>
                    <a:pt x="10" y="20"/>
                  </a:cubicBezTo>
                  <a:cubicBezTo>
                    <a:pt x="11" y="20"/>
                    <a:pt x="12" y="20"/>
                    <a:pt x="13" y="20"/>
                  </a:cubicBezTo>
                  <a:cubicBezTo>
                    <a:pt x="17" y="20"/>
                    <a:pt x="20" y="18"/>
                    <a:pt x="22" y="14"/>
                  </a:cubicBezTo>
                  <a:cubicBezTo>
                    <a:pt x="23" y="11"/>
                    <a:pt x="23" y="8"/>
                    <a:pt x="21" y="5"/>
                  </a:cubicBezTo>
                  <a:cubicBezTo>
                    <a:pt x="20" y="2"/>
                    <a:pt x="16"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38" name="Freeform 24"/>
            <p:cNvSpPr>
              <a:spLocks noEditPoints="1"/>
            </p:cNvSpPr>
            <p:nvPr/>
          </p:nvSpPr>
          <p:spPr bwMode="auto">
            <a:xfrm>
              <a:off x="3713" y="1970"/>
              <a:ext cx="16" cy="9"/>
            </a:xfrm>
            <a:custGeom>
              <a:avLst/>
              <a:gdLst>
                <a:gd name="T0" fmla="*/ 1 w 7"/>
                <a:gd name="T1" fmla="*/ 4 h 4"/>
                <a:gd name="T2" fmla="*/ 1 w 7"/>
                <a:gd name="T3" fmla="*/ 4 h 4"/>
                <a:gd name="T4" fmla="*/ 1 w 7"/>
                <a:gd name="T5" fmla="*/ 3 h 4"/>
                <a:gd name="T6" fmla="*/ 2 w 7"/>
                <a:gd name="T7" fmla="*/ 1 h 4"/>
                <a:gd name="T8" fmla="*/ 5 w 7"/>
                <a:gd name="T9" fmla="*/ 0 h 4"/>
                <a:gd name="T10" fmla="*/ 7 w 7"/>
                <a:gd name="T11" fmla="*/ 1 h 4"/>
                <a:gd name="T12" fmla="*/ 7 w 7"/>
                <a:gd name="T13" fmla="*/ 2 h 4"/>
                <a:gd name="T14" fmla="*/ 7 w 7"/>
                <a:gd name="T15" fmla="*/ 2 h 4"/>
                <a:gd name="T16" fmla="*/ 7 w 7"/>
                <a:gd name="T17" fmla="*/ 2 h 4"/>
                <a:gd name="T18" fmla="*/ 6 w 7"/>
                <a:gd name="T19" fmla="*/ 2 h 4"/>
                <a:gd name="T20" fmla="*/ 5 w 7"/>
                <a:gd name="T21" fmla="*/ 2 h 4"/>
                <a:gd name="T22" fmla="*/ 3 w 7"/>
                <a:gd name="T23" fmla="*/ 2 h 4"/>
                <a:gd name="T24" fmla="*/ 2 w 7"/>
                <a:gd name="T25" fmla="*/ 3 h 4"/>
                <a:gd name="T26" fmla="*/ 2 w 7"/>
                <a:gd name="T27" fmla="*/ 3 h 4"/>
                <a:gd name="T28" fmla="*/ 1 w 7"/>
                <a:gd name="T29" fmla="*/ 4 h 4"/>
                <a:gd name="T30" fmla="*/ 5 w 7"/>
                <a:gd name="T31" fmla="*/ 0 h 4"/>
                <a:gd name="T32" fmla="*/ 5 w 7"/>
                <a:gd name="T33" fmla="*/ 0 h 4"/>
                <a:gd name="T34" fmla="*/ 2 w 7"/>
                <a:gd name="T35" fmla="*/ 0 h 4"/>
                <a:gd name="T36" fmla="*/ 0 w 7"/>
                <a:gd name="T37" fmla="*/ 3 h 4"/>
                <a:gd name="T38" fmla="*/ 1 w 7"/>
                <a:gd name="T39" fmla="*/ 4 h 4"/>
                <a:gd name="T40" fmla="*/ 1 w 7"/>
                <a:gd name="T41" fmla="*/ 4 h 4"/>
                <a:gd name="T42" fmla="*/ 2 w 7"/>
                <a:gd name="T43" fmla="*/ 4 h 4"/>
                <a:gd name="T44" fmla="*/ 3 w 7"/>
                <a:gd name="T45" fmla="*/ 3 h 4"/>
                <a:gd name="T46" fmla="*/ 3 w 7"/>
                <a:gd name="T47" fmla="*/ 3 h 4"/>
                <a:gd name="T48" fmla="*/ 5 w 7"/>
                <a:gd name="T49" fmla="*/ 2 h 4"/>
                <a:gd name="T50" fmla="*/ 6 w 7"/>
                <a:gd name="T51" fmla="*/ 2 h 4"/>
                <a:gd name="T52" fmla="*/ 7 w 7"/>
                <a:gd name="T53" fmla="*/ 3 h 4"/>
                <a:gd name="T54" fmla="*/ 7 w 7"/>
                <a:gd name="T55" fmla="*/ 2 h 4"/>
                <a:gd name="T56" fmla="*/ 7 w 7"/>
                <a:gd name="T57" fmla="*/ 2 h 4"/>
                <a:gd name="T58" fmla="*/ 7 w 7"/>
                <a:gd name="T59" fmla="*/ 1 h 4"/>
                <a:gd name="T60" fmla="*/ 5 w 7"/>
                <a:gd name="T6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4">
                  <a:moveTo>
                    <a:pt x="1" y="4"/>
                  </a:moveTo>
                  <a:cubicBezTo>
                    <a:pt x="1" y="4"/>
                    <a:pt x="1" y="4"/>
                    <a:pt x="1" y="4"/>
                  </a:cubicBezTo>
                  <a:cubicBezTo>
                    <a:pt x="1" y="3"/>
                    <a:pt x="1" y="3"/>
                    <a:pt x="1" y="3"/>
                  </a:cubicBezTo>
                  <a:cubicBezTo>
                    <a:pt x="1" y="2"/>
                    <a:pt x="2" y="1"/>
                    <a:pt x="2" y="1"/>
                  </a:cubicBezTo>
                  <a:cubicBezTo>
                    <a:pt x="3" y="1"/>
                    <a:pt x="4" y="0"/>
                    <a:pt x="5" y="0"/>
                  </a:cubicBezTo>
                  <a:cubicBezTo>
                    <a:pt x="5" y="0"/>
                    <a:pt x="6" y="1"/>
                    <a:pt x="7" y="1"/>
                  </a:cubicBezTo>
                  <a:cubicBezTo>
                    <a:pt x="7" y="2"/>
                    <a:pt x="7" y="2"/>
                    <a:pt x="7" y="2"/>
                  </a:cubicBezTo>
                  <a:cubicBezTo>
                    <a:pt x="7" y="2"/>
                    <a:pt x="7" y="2"/>
                    <a:pt x="7" y="2"/>
                  </a:cubicBezTo>
                  <a:cubicBezTo>
                    <a:pt x="7" y="2"/>
                    <a:pt x="7" y="2"/>
                    <a:pt x="7" y="2"/>
                  </a:cubicBezTo>
                  <a:cubicBezTo>
                    <a:pt x="6" y="2"/>
                    <a:pt x="6" y="2"/>
                    <a:pt x="6" y="2"/>
                  </a:cubicBezTo>
                  <a:cubicBezTo>
                    <a:pt x="6" y="2"/>
                    <a:pt x="6" y="2"/>
                    <a:pt x="5" y="2"/>
                  </a:cubicBezTo>
                  <a:cubicBezTo>
                    <a:pt x="4" y="2"/>
                    <a:pt x="3" y="2"/>
                    <a:pt x="3" y="2"/>
                  </a:cubicBezTo>
                  <a:cubicBezTo>
                    <a:pt x="2" y="3"/>
                    <a:pt x="2" y="3"/>
                    <a:pt x="2" y="3"/>
                  </a:cubicBezTo>
                  <a:cubicBezTo>
                    <a:pt x="2" y="3"/>
                    <a:pt x="2" y="3"/>
                    <a:pt x="2" y="3"/>
                  </a:cubicBezTo>
                  <a:cubicBezTo>
                    <a:pt x="2" y="4"/>
                    <a:pt x="1" y="4"/>
                    <a:pt x="1" y="4"/>
                  </a:cubicBezTo>
                  <a:moveTo>
                    <a:pt x="5" y="0"/>
                  </a:moveTo>
                  <a:cubicBezTo>
                    <a:pt x="5" y="0"/>
                    <a:pt x="5" y="0"/>
                    <a:pt x="5" y="0"/>
                  </a:cubicBezTo>
                  <a:cubicBezTo>
                    <a:pt x="4" y="0"/>
                    <a:pt x="3" y="0"/>
                    <a:pt x="2" y="0"/>
                  </a:cubicBezTo>
                  <a:cubicBezTo>
                    <a:pt x="2" y="1"/>
                    <a:pt x="0" y="2"/>
                    <a:pt x="0" y="3"/>
                  </a:cubicBezTo>
                  <a:cubicBezTo>
                    <a:pt x="0" y="3"/>
                    <a:pt x="0" y="4"/>
                    <a:pt x="1" y="4"/>
                  </a:cubicBezTo>
                  <a:cubicBezTo>
                    <a:pt x="1" y="4"/>
                    <a:pt x="1" y="4"/>
                    <a:pt x="1" y="4"/>
                  </a:cubicBezTo>
                  <a:cubicBezTo>
                    <a:pt x="2" y="4"/>
                    <a:pt x="2" y="4"/>
                    <a:pt x="2" y="4"/>
                  </a:cubicBezTo>
                  <a:cubicBezTo>
                    <a:pt x="3" y="3"/>
                    <a:pt x="3" y="3"/>
                    <a:pt x="3" y="3"/>
                  </a:cubicBezTo>
                  <a:cubicBezTo>
                    <a:pt x="3" y="3"/>
                    <a:pt x="3" y="3"/>
                    <a:pt x="3" y="3"/>
                  </a:cubicBezTo>
                  <a:cubicBezTo>
                    <a:pt x="4" y="2"/>
                    <a:pt x="4" y="2"/>
                    <a:pt x="5" y="2"/>
                  </a:cubicBezTo>
                  <a:cubicBezTo>
                    <a:pt x="5" y="2"/>
                    <a:pt x="6" y="2"/>
                    <a:pt x="6" y="2"/>
                  </a:cubicBezTo>
                  <a:cubicBezTo>
                    <a:pt x="7" y="3"/>
                    <a:pt x="7" y="3"/>
                    <a:pt x="7" y="3"/>
                  </a:cubicBezTo>
                  <a:cubicBezTo>
                    <a:pt x="7" y="2"/>
                    <a:pt x="7" y="2"/>
                    <a:pt x="7" y="2"/>
                  </a:cubicBezTo>
                  <a:cubicBezTo>
                    <a:pt x="7" y="2"/>
                    <a:pt x="7" y="2"/>
                    <a:pt x="7" y="2"/>
                  </a:cubicBezTo>
                  <a:cubicBezTo>
                    <a:pt x="7" y="1"/>
                    <a:pt x="7" y="1"/>
                    <a:pt x="7" y="1"/>
                  </a:cubicBezTo>
                  <a:cubicBezTo>
                    <a:pt x="6" y="0"/>
                    <a:pt x="6"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39" name="Freeform 25"/>
            <p:cNvSpPr>
              <a:spLocks noEditPoints="1"/>
            </p:cNvSpPr>
            <p:nvPr/>
          </p:nvSpPr>
          <p:spPr bwMode="auto">
            <a:xfrm>
              <a:off x="3729" y="1975"/>
              <a:ext cx="8" cy="4"/>
            </a:xfrm>
            <a:custGeom>
              <a:avLst/>
              <a:gdLst>
                <a:gd name="T0" fmla="*/ 1 w 3"/>
                <a:gd name="T1" fmla="*/ 2 h 2"/>
                <a:gd name="T2" fmla="*/ 1 w 3"/>
                <a:gd name="T3" fmla="*/ 1 h 2"/>
                <a:gd name="T4" fmla="*/ 2 w 3"/>
                <a:gd name="T5" fmla="*/ 1 h 2"/>
                <a:gd name="T6" fmla="*/ 2 w 3"/>
                <a:gd name="T7" fmla="*/ 1 h 2"/>
                <a:gd name="T8" fmla="*/ 2 w 3"/>
                <a:gd name="T9" fmla="*/ 1 h 2"/>
                <a:gd name="T10" fmla="*/ 2 w 3"/>
                <a:gd name="T11" fmla="*/ 2 h 2"/>
                <a:gd name="T12" fmla="*/ 1 w 3"/>
                <a:gd name="T13" fmla="*/ 2 h 2"/>
                <a:gd name="T14" fmla="*/ 2 w 3"/>
                <a:gd name="T15" fmla="*/ 0 h 2"/>
                <a:gd name="T16" fmla="*/ 1 w 3"/>
                <a:gd name="T17" fmla="*/ 1 h 2"/>
                <a:gd name="T18" fmla="*/ 1 w 3"/>
                <a:gd name="T19" fmla="*/ 2 h 2"/>
                <a:gd name="T20" fmla="*/ 2 w 3"/>
                <a:gd name="T21" fmla="*/ 2 h 2"/>
                <a:gd name="T22" fmla="*/ 2 w 3"/>
                <a:gd name="T23" fmla="*/ 2 h 2"/>
                <a:gd name="T24" fmla="*/ 3 w 3"/>
                <a:gd name="T25" fmla="*/ 1 h 2"/>
                <a:gd name="T26" fmla="*/ 3 w 3"/>
                <a:gd name="T27" fmla="*/ 1 h 2"/>
                <a:gd name="T28" fmla="*/ 2 w 3"/>
                <a:gd name="T2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1" y="2"/>
                  </a:moveTo>
                  <a:cubicBezTo>
                    <a:pt x="1" y="1"/>
                    <a:pt x="1" y="1"/>
                    <a:pt x="1" y="1"/>
                  </a:cubicBezTo>
                  <a:cubicBezTo>
                    <a:pt x="2" y="1"/>
                    <a:pt x="2" y="1"/>
                    <a:pt x="2" y="1"/>
                  </a:cubicBezTo>
                  <a:cubicBezTo>
                    <a:pt x="2" y="1"/>
                    <a:pt x="2" y="1"/>
                    <a:pt x="2" y="1"/>
                  </a:cubicBezTo>
                  <a:cubicBezTo>
                    <a:pt x="2" y="1"/>
                    <a:pt x="2" y="1"/>
                    <a:pt x="2" y="1"/>
                  </a:cubicBezTo>
                  <a:cubicBezTo>
                    <a:pt x="2" y="2"/>
                    <a:pt x="2" y="2"/>
                    <a:pt x="2" y="2"/>
                  </a:cubicBezTo>
                  <a:cubicBezTo>
                    <a:pt x="1" y="2"/>
                    <a:pt x="1" y="2"/>
                    <a:pt x="1" y="2"/>
                  </a:cubicBezTo>
                  <a:moveTo>
                    <a:pt x="2" y="0"/>
                  </a:moveTo>
                  <a:cubicBezTo>
                    <a:pt x="1" y="0"/>
                    <a:pt x="1" y="0"/>
                    <a:pt x="1" y="1"/>
                  </a:cubicBezTo>
                  <a:cubicBezTo>
                    <a:pt x="0" y="1"/>
                    <a:pt x="1" y="2"/>
                    <a:pt x="1" y="2"/>
                  </a:cubicBezTo>
                  <a:cubicBezTo>
                    <a:pt x="2" y="2"/>
                    <a:pt x="2" y="2"/>
                    <a:pt x="2" y="2"/>
                  </a:cubicBezTo>
                  <a:cubicBezTo>
                    <a:pt x="2" y="2"/>
                    <a:pt x="2" y="2"/>
                    <a:pt x="2" y="2"/>
                  </a:cubicBezTo>
                  <a:cubicBezTo>
                    <a:pt x="3" y="1"/>
                    <a:pt x="3" y="1"/>
                    <a:pt x="3" y="1"/>
                  </a:cubicBezTo>
                  <a:cubicBezTo>
                    <a:pt x="3" y="1"/>
                    <a:pt x="3" y="1"/>
                    <a:pt x="3"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40" name="Freeform 26"/>
            <p:cNvSpPr>
              <a:spLocks noEditPoints="1"/>
            </p:cNvSpPr>
            <p:nvPr/>
          </p:nvSpPr>
          <p:spPr bwMode="auto">
            <a:xfrm>
              <a:off x="3820" y="2305"/>
              <a:ext cx="83" cy="55"/>
            </a:xfrm>
            <a:custGeom>
              <a:avLst/>
              <a:gdLst>
                <a:gd name="T0" fmla="*/ 3 w 35"/>
                <a:gd name="T1" fmla="*/ 23 h 23"/>
                <a:gd name="T2" fmla="*/ 3 w 35"/>
                <a:gd name="T3" fmla="*/ 22 h 23"/>
                <a:gd name="T4" fmla="*/ 1 w 35"/>
                <a:gd name="T5" fmla="*/ 20 h 23"/>
                <a:gd name="T6" fmla="*/ 1 w 35"/>
                <a:gd name="T7" fmla="*/ 3 h 23"/>
                <a:gd name="T8" fmla="*/ 26 w 35"/>
                <a:gd name="T9" fmla="*/ 2 h 23"/>
                <a:gd name="T10" fmla="*/ 27 w 35"/>
                <a:gd name="T11" fmla="*/ 2 h 23"/>
                <a:gd name="T12" fmla="*/ 34 w 35"/>
                <a:gd name="T13" fmla="*/ 3 h 23"/>
                <a:gd name="T14" fmla="*/ 34 w 35"/>
                <a:gd name="T15" fmla="*/ 19 h 23"/>
                <a:gd name="T16" fmla="*/ 31 w 35"/>
                <a:gd name="T17" fmla="*/ 22 h 23"/>
                <a:gd name="T18" fmla="*/ 3 w 35"/>
                <a:gd name="T19" fmla="*/ 22 h 23"/>
                <a:gd name="T20" fmla="*/ 3 w 35"/>
                <a:gd name="T21" fmla="*/ 23 h 23"/>
                <a:gd name="T22" fmla="*/ 27 w 35"/>
                <a:gd name="T23" fmla="*/ 0 h 23"/>
                <a:gd name="T24" fmla="*/ 26 w 35"/>
                <a:gd name="T25" fmla="*/ 0 h 23"/>
                <a:gd name="T26" fmla="*/ 0 w 35"/>
                <a:gd name="T27" fmla="*/ 2 h 23"/>
                <a:gd name="T28" fmla="*/ 0 w 35"/>
                <a:gd name="T29" fmla="*/ 3 h 23"/>
                <a:gd name="T30" fmla="*/ 0 w 35"/>
                <a:gd name="T31" fmla="*/ 20 h 23"/>
                <a:gd name="T32" fmla="*/ 3 w 35"/>
                <a:gd name="T33" fmla="*/ 23 h 23"/>
                <a:gd name="T34" fmla="*/ 31 w 35"/>
                <a:gd name="T35" fmla="*/ 23 h 23"/>
                <a:gd name="T36" fmla="*/ 35 w 35"/>
                <a:gd name="T37" fmla="*/ 19 h 23"/>
                <a:gd name="T38" fmla="*/ 35 w 35"/>
                <a:gd name="T39" fmla="*/ 2 h 23"/>
                <a:gd name="T40" fmla="*/ 34 w 35"/>
                <a:gd name="T41" fmla="*/ 2 h 23"/>
                <a:gd name="T42" fmla="*/ 27 w 35"/>
                <a:gd name="T4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3">
                  <a:moveTo>
                    <a:pt x="3" y="23"/>
                  </a:moveTo>
                  <a:cubicBezTo>
                    <a:pt x="3" y="22"/>
                    <a:pt x="3" y="22"/>
                    <a:pt x="3" y="22"/>
                  </a:cubicBezTo>
                  <a:cubicBezTo>
                    <a:pt x="2" y="22"/>
                    <a:pt x="1" y="21"/>
                    <a:pt x="1" y="20"/>
                  </a:cubicBezTo>
                  <a:cubicBezTo>
                    <a:pt x="1" y="15"/>
                    <a:pt x="1" y="9"/>
                    <a:pt x="1" y="3"/>
                  </a:cubicBezTo>
                  <a:cubicBezTo>
                    <a:pt x="9" y="2"/>
                    <a:pt x="18" y="2"/>
                    <a:pt x="26" y="2"/>
                  </a:cubicBezTo>
                  <a:cubicBezTo>
                    <a:pt x="27" y="2"/>
                    <a:pt x="27" y="2"/>
                    <a:pt x="27" y="2"/>
                  </a:cubicBezTo>
                  <a:cubicBezTo>
                    <a:pt x="29" y="2"/>
                    <a:pt x="31" y="2"/>
                    <a:pt x="34" y="3"/>
                  </a:cubicBezTo>
                  <a:cubicBezTo>
                    <a:pt x="34" y="8"/>
                    <a:pt x="34" y="14"/>
                    <a:pt x="34" y="19"/>
                  </a:cubicBezTo>
                  <a:cubicBezTo>
                    <a:pt x="33" y="21"/>
                    <a:pt x="32" y="22"/>
                    <a:pt x="31" y="22"/>
                  </a:cubicBezTo>
                  <a:cubicBezTo>
                    <a:pt x="22" y="22"/>
                    <a:pt x="12" y="22"/>
                    <a:pt x="3" y="22"/>
                  </a:cubicBezTo>
                  <a:cubicBezTo>
                    <a:pt x="3" y="23"/>
                    <a:pt x="3" y="23"/>
                    <a:pt x="3" y="23"/>
                  </a:cubicBezTo>
                  <a:moveTo>
                    <a:pt x="27" y="0"/>
                  </a:moveTo>
                  <a:cubicBezTo>
                    <a:pt x="26" y="0"/>
                    <a:pt x="26" y="0"/>
                    <a:pt x="26" y="0"/>
                  </a:cubicBezTo>
                  <a:cubicBezTo>
                    <a:pt x="17" y="0"/>
                    <a:pt x="9" y="1"/>
                    <a:pt x="0" y="2"/>
                  </a:cubicBezTo>
                  <a:cubicBezTo>
                    <a:pt x="0" y="3"/>
                    <a:pt x="0" y="3"/>
                    <a:pt x="0" y="3"/>
                  </a:cubicBezTo>
                  <a:cubicBezTo>
                    <a:pt x="0" y="8"/>
                    <a:pt x="0" y="14"/>
                    <a:pt x="0" y="20"/>
                  </a:cubicBezTo>
                  <a:cubicBezTo>
                    <a:pt x="0" y="22"/>
                    <a:pt x="1" y="23"/>
                    <a:pt x="3" y="23"/>
                  </a:cubicBezTo>
                  <a:cubicBezTo>
                    <a:pt x="12" y="23"/>
                    <a:pt x="22" y="23"/>
                    <a:pt x="31" y="23"/>
                  </a:cubicBezTo>
                  <a:cubicBezTo>
                    <a:pt x="33" y="23"/>
                    <a:pt x="34" y="21"/>
                    <a:pt x="35" y="19"/>
                  </a:cubicBezTo>
                  <a:cubicBezTo>
                    <a:pt x="35" y="14"/>
                    <a:pt x="35" y="8"/>
                    <a:pt x="35" y="2"/>
                  </a:cubicBezTo>
                  <a:cubicBezTo>
                    <a:pt x="34" y="2"/>
                    <a:pt x="34" y="2"/>
                    <a:pt x="34" y="2"/>
                  </a:cubicBezTo>
                  <a:cubicBezTo>
                    <a:pt x="32" y="1"/>
                    <a:pt x="29" y="0"/>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41" name="Freeform 27"/>
            <p:cNvSpPr>
              <a:spLocks/>
            </p:cNvSpPr>
            <p:nvPr/>
          </p:nvSpPr>
          <p:spPr bwMode="auto">
            <a:xfrm>
              <a:off x="3822" y="2315"/>
              <a:ext cx="76" cy="40"/>
            </a:xfrm>
            <a:custGeom>
              <a:avLst/>
              <a:gdLst>
                <a:gd name="T0" fmla="*/ 30 w 32"/>
                <a:gd name="T1" fmla="*/ 0 h 17"/>
                <a:gd name="T2" fmla="*/ 19 w 32"/>
                <a:gd name="T3" fmla="*/ 9 h 17"/>
                <a:gd name="T4" fmla="*/ 19 w 32"/>
                <a:gd name="T5" fmla="*/ 9 h 17"/>
                <a:gd name="T6" fmla="*/ 18 w 32"/>
                <a:gd name="T7" fmla="*/ 10 h 17"/>
                <a:gd name="T8" fmla="*/ 17 w 32"/>
                <a:gd name="T9" fmla="*/ 10 h 17"/>
                <a:gd name="T10" fmla="*/ 13 w 32"/>
                <a:gd name="T11" fmla="*/ 8 h 17"/>
                <a:gd name="T12" fmla="*/ 1 w 32"/>
                <a:gd name="T13" fmla="*/ 0 h 17"/>
                <a:gd name="T14" fmla="*/ 0 w 32"/>
                <a:gd name="T15" fmla="*/ 1 h 17"/>
                <a:gd name="T16" fmla="*/ 1 w 32"/>
                <a:gd name="T17" fmla="*/ 1 h 17"/>
                <a:gd name="T18" fmla="*/ 10 w 32"/>
                <a:gd name="T19" fmla="*/ 7 h 17"/>
                <a:gd name="T20" fmla="*/ 3 w 32"/>
                <a:gd name="T21" fmla="*/ 14 h 17"/>
                <a:gd name="T22" fmla="*/ 1 w 32"/>
                <a:gd name="T23" fmla="*/ 16 h 17"/>
                <a:gd name="T24" fmla="*/ 1 w 32"/>
                <a:gd name="T25" fmla="*/ 16 h 17"/>
                <a:gd name="T26" fmla="*/ 2 w 32"/>
                <a:gd name="T27" fmla="*/ 17 h 17"/>
                <a:gd name="T28" fmla="*/ 2 w 32"/>
                <a:gd name="T29" fmla="*/ 16 h 17"/>
                <a:gd name="T30" fmla="*/ 4 w 32"/>
                <a:gd name="T31" fmla="*/ 15 h 17"/>
                <a:gd name="T32" fmla="*/ 11 w 32"/>
                <a:gd name="T33" fmla="*/ 8 h 17"/>
                <a:gd name="T34" fmla="*/ 13 w 32"/>
                <a:gd name="T35" fmla="*/ 9 h 17"/>
                <a:gd name="T36" fmla="*/ 17 w 32"/>
                <a:gd name="T37" fmla="*/ 11 h 17"/>
                <a:gd name="T38" fmla="*/ 18 w 32"/>
                <a:gd name="T39" fmla="*/ 11 h 17"/>
                <a:gd name="T40" fmla="*/ 20 w 32"/>
                <a:gd name="T41" fmla="*/ 10 h 17"/>
                <a:gd name="T42" fmla="*/ 20 w 32"/>
                <a:gd name="T43" fmla="*/ 10 h 17"/>
                <a:gd name="T44" fmla="*/ 22 w 32"/>
                <a:gd name="T45" fmla="*/ 8 h 17"/>
                <a:gd name="T46" fmla="*/ 31 w 32"/>
                <a:gd name="T47" fmla="*/ 16 h 17"/>
                <a:gd name="T48" fmla="*/ 31 w 32"/>
                <a:gd name="T49" fmla="*/ 16 h 17"/>
                <a:gd name="T50" fmla="*/ 32 w 32"/>
                <a:gd name="T51" fmla="*/ 16 h 17"/>
                <a:gd name="T52" fmla="*/ 32 w 32"/>
                <a:gd name="T53" fmla="*/ 15 h 17"/>
                <a:gd name="T54" fmla="*/ 23 w 32"/>
                <a:gd name="T55" fmla="*/ 7 h 17"/>
                <a:gd name="T56" fmla="*/ 31 w 32"/>
                <a:gd name="T57" fmla="*/ 1 h 17"/>
                <a:gd name="T58" fmla="*/ 31 w 32"/>
                <a:gd name="T59" fmla="*/ 0 h 17"/>
                <a:gd name="T60" fmla="*/ 30 w 32"/>
                <a:gd name="T6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 h="17">
                  <a:moveTo>
                    <a:pt x="30" y="0"/>
                  </a:moveTo>
                  <a:cubicBezTo>
                    <a:pt x="26" y="2"/>
                    <a:pt x="23" y="5"/>
                    <a:pt x="19" y="9"/>
                  </a:cubicBezTo>
                  <a:cubicBezTo>
                    <a:pt x="19" y="9"/>
                    <a:pt x="19" y="9"/>
                    <a:pt x="19" y="9"/>
                  </a:cubicBezTo>
                  <a:cubicBezTo>
                    <a:pt x="19" y="9"/>
                    <a:pt x="19" y="10"/>
                    <a:pt x="18" y="10"/>
                  </a:cubicBezTo>
                  <a:cubicBezTo>
                    <a:pt x="18" y="10"/>
                    <a:pt x="17" y="10"/>
                    <a:pt x="17" y="10"/>
                  </a:cubicBezTo>
                  <a:cubicBezTo>
                    <a:pt x="16" y="10"/>
                    <a:pt x="15" y="9"/>
                    <a:pt x="13" y="8"/>
                  </a:cubicBezTo>
                  <a:cubicBezTo>
                    <a:pt x="10" y="5"/>
                    <a:pt x="5" y="2"/>
                    <a:pt x="1" y="0"/>
                  </a:cubicBezTo>
                  <a:cubicBezTo>
                    <a:pt x="0" y="1"/>
                    <a:pt x="0" y="1"/>
                    <a:pt x="0" y="1"/>
                  </a:cubicBezTo>
                  <a:cubicBezTo>
                    <a:pt x="1" y="1"/>
                    <a:pt x="1" y="1"/>
                    <a:pt x="1" y="1"/>
                  </a:cubicBezTo>
                  <a:cubicBezTo>
                    <a:pt x="4" y="3"/>
                    <a:pt x="7" y="5"/>
                    <a:pt x="10" y="7"/>
                  </a:cubicBezTo>
                  <a:cubicBezTo>
                    <a:pt x="8" y="9"/>
                    <a:pt x="5" y="12"/>
                    <a:pt x="3" y="14"/>
                  </a:cubicBezTo>
                  <a:cubicBezTo>
                    <a:pt x="2" y="15"/>
                    <a:pt x="2" y="15"/>
                    <a:pt x="1" y="16"/>
                  </a:cubicBezTo>
                  <a:cubicBezTo>
                    <a:pt x="1" y="16"/>
                    <a:pt x="1" y="16"/>
                    <a:pt x="1" y="16"/>
                  </a:cubicBezTo>
                  <a:cubicBezTo>
                    <a:pt x="2" y="17"/>
                    <a:pt x="2" y="17"/>
                    <a:pt x="2" y="17"/>
                  </a:cubicBezTo>
                  <a:cubicBezTo>
                    <a:pt x="2" y="16"/>
                    <a:pt x="2" y="16"/>
                    <a:pt x="2" y="16"/>
                  </a:cubicBezTo>
                  <a:cubicBezTo>
                    <a:pt x="3" y="16"/>
                    <a:pt x="3" y="15"/>
                    <a:pt x="4" y="15"/>
                  </a:cubicBezTo>
                  <a:cubicBezTo>
                    <a:pt x="6" y="12"/>
                    <a:pt x="9" y="10"/>
                    <a:pt x="11" y="8"/>
                  </a:cubicBezTo>
                  <a:cubicBezTo>
                    <a:pt x="12" y="8"/>
                    <a:pt x="12" y="9"/>
                    <a:pt x="13" y="9"/>
                  </a:cubicBezTo>
                  <a:cubicBezTo>
                    <a:pt x="14" y="10"/>
                    <a:pt x="15" y="11"/>
                    <a:pt x="17" y="11"/>
                  </a:cubicBezTo>
                  <a:cubicBezTo>
                    <a:pt x="18" y="11"/>
                    <a:pt x="18" y="11"/>
                    <a:pt x="18" y="11"/>
                  </a:cubicBezTo>
                  <a:cubicBezTo>
                    <a:pt x="19" y="11"/>
                    <a:pt x="20" y="10"/>
                    <a:pt x="20" y="10"/>
                  </a:cubicBezTo>
                  <a:cubicBezTo>
                    <a:pt x="20" y="10"/>
                    <a:pt x="20" y="10"/>
                    <a:pt x="20" y="10"/>
                  </a:cubicBezTo>
                  <a:cubicBezTo>
                    <a:pt x="21" y="9"/>
                    <a:pt x="22" y="8"/>
                    <a:pt x="22" y="8"/>
                  </a:cubicBezTo>
                  <a:cubicBezTo>
                    <a:pt x="31" y="16"/>
                    <a:pt x="31" y="16"/>
                    <a:pt x="31" y="16"/>
                  </a:cubicBezTo>
                  <a:cubicBezTo>
                    <a:pt x="31" y="16"/>
                    <a:pt x="31" y="16"/>
                    <a:pt x="31" y="16"/>
                  </a:cubicBezTo>
                  <a:cubicBezTo>
                    <a:pt x="32" y="16"/>
                    <a:pt x="32" y="16"/>
                    <a:pt x="32" y="16"/>
                  </a:cubicBezTo>
                  <a:cubicBezTo>
                    <a:pt x="32" y="15"/>
                    <a:pt x="32" y="15"/>
                    <a:pt x="32" y="15"/>
                  </a:cubicBezTo>
                  <a:cubicBezTo>
                    <a:pt x="23" y="7"/>
                    <a:pt x="23" y="7"/>
                    <a:pt x="23" y="7"/>
                  </a:cubicBezTo>
                  <a:cubicBezTo>
                    <a:pt x="25" y="5"/>
                    <a:pt x="28" y="3"/>
                    <a:pt x="31" y="1"/>
                  </a:cubicBezTo>
                  <a:cubicBezTo>
                    <a:pt x="31" y="0"/>
                    <a:pt x="31" y="0"/>
                    <a:pt x="31" y="0"/>
                  </a:cubicBezTo>
                  <a:cubicBezTo>
                    <a:pt x="30" y="0"/>
                    <a:pt x="30" y="0"/>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42" name="Freeform 28"/>
            <p:cNvSpPr>
              <a:spLocks noEditPoints="1"/>
            </p:cNvSpPr>
            <p:nvPr/>
          </p:nvSpPr>
          <p:spPr bwMode="auto">
            <a:xfrm>
              <a:off x="4020" y="1806"/>
              <a:ext cx="73" cy="135"/>
            </a:xfrm>
            <a:custGeom>
              <a:avLst/>
              <a:gdLst>
                <a:gd name="T0" fmla="*/ 20 w 31"/>
                <a:gd name="T1" fmla="*/ 55 h 57"/>
                <a:gd name="T2" fmla="*/ 25 w 31"/>
                <a:gd name="T3" fmla="*/ 53 h 57"/>
                <a:gd name="T4" fmla="*/ 17 w 31"/>
                <a:gd name="T5" fmla="*/ 49 h 57"/>
                <a:gd name="T6" fmla="*/ 5 w 31"/>
                <a:gd name="T7" fmla="*/ 50 h 57"/>
                <a:gd name="T8" fmla="*/ 6 w 31"/>
                <a:gd name="T9" fmla="*/ 50 h 57"/>
                <a:gd name="T10" fmla="*/ 11 w 31"/>
                <a:gd name="T11" fmla="*/ 46 h 57"/>
                <a:gd name="T12" fmla="*/ 14 w 31"/>
                <a:gd name="T13" fmla="*/ 46 h 57"/>
                <a:gd name="T14" fmla="*/ 12 w 31"/>
                <a:gd name="T15" fmla="*/ 50 h 57"/>
                <a:gd name="T16" fmla="*/ 24 w 31"/>
                <a:gd name="T17" fmla="*/ 44 h 57"/>
                <a:gd name="T18" fmla="*/ 26 w 31"/>
                <a:gd name="T19" fmla="*/ 44 h 57"/>
                <a:gd name="T20" fmla="*/ 29 w 31"/>
                <a:gd name="T21" fmla="*/ 37 h 57"/>
                <a:gd name="T22" fmla="*/ 21 w 31"/>
                <a:gd name="T23" fmla="*/ 33 h 57"/>
                <a:gd name="T24" fmla="*/ 21 w 31"/>
                <a:gd name="T25" fmla="*/ 32 h 57"/>
                <a:gd name="T26" fmla="*/ 18 w 31"/>
                <a:gd name="T27" fmla="*/ 31 h 57"/>
                <a:gd name="T28" fmla="*/ 14 w 31"/>
                <a:gd name="T29" fmla="*/ 30 h 57"/>
                <a:gd name="T30" fmla="*/ 14 w 31"/>
                <a:gd name="T31" fmla="*/ 30 h 57"/>
                <a:gd name="T32" fmla="*/ 7 w 31"/>
                <a:gd name="T33" fmla="*/ 29 h 57"/>
                <a:gd name="T34" fmla="*/ 4 w 31"/>
                <a:gd name="T35" fmla="*/ 27 h 57"/>
                <a:gd name="T36" fmla="*/ 7 w 31"/>
                <a:gd name="T37" fmla="*/ 17 h 57"/>
                <a:gd name="T38" fmla="*/ 20 w 31"/>
                <a:gd name="T39" fmla="*/ 16 h 57"/>
                <a:gd name="T40" fmla="*/ 21 w 31"/>
                <a:gd name="T41" fmla="*/ 14 h 57"/>
                <a:gd name="T42" fmla="*/ 13 w 31"/>
                <a:gd name="T43" fmla="*/ 14 h 57"/>
                <a:gd name="T44" fmla="*/ 9 w 31"/>
                <a:gd name="T45" fmla="*/ 19 h 57"/>
                <a:gd name="T46" fmla="*/ 17 w 31"/>
                <a:gd name="T47" fmla="*/ 13 h 57"/>
                <a:gd name="T48" fmla="*/ 24 w 31"/>
                <a:gd name="T49" fmla="*/ 9 h 57"/>
                <a:gd name="T50" fmla="*/ 17 w 31"/>
                <a:gd name="T51" fmla="*/ 38 h 57"/>
                <a:gd name="T52" fmla="*/ 19 w 31"/>
                <a:gd name="T53" fmla="*/ 28 h 57"/>
                <a:gd name="T54" fmla="*/ 7 w 31"/>
                <a:gd name="T55" fmla="*/ 26 h 57"/>
                <a:gd name="T56" fmla="*/ 7 w 31"/>
                <a:gd name="T57" fmla="*/ 9 h 57"/>
                <a:gd name="T58" fmla="*/ 11 w 31"/>
                <a:gd name="T59" fmla="*/ 1 h 57"/>
                <a:gd name="T60" fmla="*/ 24 w 31"/>
                <a:gd name="T61" fmla="*/ 8 h 57"/>
                <a:gd name="T62" fmla="*/ 6 w 31"/>
                <a:gd name="T63" fmla="*/ 17 h 57"/>
                <a:gd name="T64" fmla="*/ 13 w 31"/>
                <a:gd name="T65" fmla="*/ 22 h 57"/>
                <a:gd name="T66" fmla="*/ 23 w 31"/>
                <a:gd name="T67" fmla="*/ 42 h 57"/>
                <a:gd name="T68" fmla="*/ 23 w 31"/>
                <a:gd name="T69" fmla="*/ 45 h 57"/>
                <a:gd name="T70" fmla="*/ 18 w 31"/>
                <a:gd name="T71" fmla="*/ 51 h 57"/>
                <a:gd name="T72" fmla="*/ 4 w 31"/>
                <a:gd name="T73" fmla="*/ 45 h 57"/>
                <a:gd name="T74" fmla="*/ 9 w 31"/>
                <a:gd name="T75" fmla="*/ 1 h 57"/>
                <a:gd name="T76" fmla="*/ 5 w 31"/>
                <a:gd name="T77" fmla="*/ 3 h 57"/>
                <a:gd name="T78" fmla="*/ 1 w 31"/>
                <a:gd name="T79" fmla="*/ 22 h 57"/>
                <a:gd name="T80" fmla="*/ 3 w 31"/>
                <a:gd name="T81" fmla="*/ 28 h 57"/>
                <a:gd name="T82" fmla="*/ 16 w 31"/>
                <a:gd name="T83" fmla="*/ 31 h 57"/>
                <a:gd name="T84" fmla="*/ 18 w 31"/>
                <a:gd name="T85" fmla="*/ 33 h 57"/>
                <a:gd name="T86" fmla="*/ 8 w 31"/>
                <a:gd name="T87" fmla="*/ 38 h 57"/>
                <a:gd name="T88" fmla="*/ 4 w 31"/>
                <a:gd name="T89" fmla="*/ 51 h 57"/>
                <a:gd name="T90" fmla="*/ 17 w 31"/>
                <a:gd name="T91" fmla="*/ 50 h 57"/>
                <a:gd name="T92" fmla="*/ 19 w 31"/>
                <a:gd name="T93" fmla="*/ 57 h 57"/>
                <a:gd name="T94" fmla="*/ 26 w 31"/>
                <a:gd name="T95" fmla="*/ 53 h 57"/>
                <a:gd name="T96" fmla="*/ 30 w 31"/>
                <a:gd name="T97" fmla="*/ 41 h 57"/>
                <a:gd name="T98" fmla="*/ 17 w 31"/>
                <a:gd name="T99" fmla="*/ 21 h 57"/>
                <a:gd name="T100" fmla="*/ 10 w 31"/>
                <a:gd name="T101" fmla="*/ 19 h 57"/>
                <a:gd name="T102" fmla="*/ 23 w 31"/>
                <a:gd name="T103" fmla="*/ 17 h 57"/>
                <a:gd name="T104" fmla="*/ 25 w 31"/>
                <a:gd name="T105" fmla="*/ 7 h 57"/>
                <a:gd name="T106" fmla="*/ 12 w 31"/>
                <a:gd name="T107"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 h="57">
                  <a:moveTo>
                    <a:pt x="19" y="54"/>
                  </a:moveTo>
                  <a:cubicBezTo>
                    <a:pt x="19" y="53"/>
                    <a:pt x="19" y="53"/>
                    <a:pt x="19" y="52"/>
                  </a:cubicBezTo>
                  <a:cubicBezTo>
                    <a:pt x="20" y="52"/>
                    <a:pt x="20" y="52"/>
                    <a:pt x="21" y="51"/>
                  </a:cubicBezTo>
                  <a:cubicBezTo>
                    <a:pt x="21" y="52"/>
                    <a:pt x="20" y="53"/>
                    <a:pt x="19" y="54"/>
                  </a:cubicBezTo>
                  <a:moveTo>
                    <a:pt x="20" y="55"/>
                  </a:moveTo>
                  <a:cubicBezTo>
                    <a:pt x="20" y="55"/>
                    <a:pt x="20" y="55"/>
                    <a:pt x="20" y="55"/>
                  </a:cubicBezTo>
                  <a:cubicBezTo>
                    <a:pt x="20" y="55"/>
                    <a:pt x="20" y="55"/>
                    <a:pt x="20" y="55"/>
                  </a:cubicBezTo>
                  <a:cubicBezTo>
                    <a:pt x="21" y="54"/>
                    <a:pt x="22" y="52"/>
                    <a:pt x="23" y="51"/>
                  </a:cubicBezTo>
                  <a:cubicBezTo>
                    <a:pt x="23" y="51"/>
                    <a:pt x="23" y="51"/>
                    <a:pt x="23" y="51"/>
                  </a:cubicBezTo>
                  <a:cubicBezTo>
                    <a:pt x="24" y="50"/>
                    <a:pt x="24" y="50"/>
                    <a:pt x="24" y="50"/>
                  </a:cubicBezTo>
                  <a:cubicBezTo>
                    <a:pt x="25" y="51"/>
                    <a:pt x="25" y="52"/>
                    <a:pt x="25" y="53"/>
                  </a:cubicBezTo>
                  <a:cubicBezTo>
                    <a:pt x="25" y="53"/>
                    <a:pt x="25" y="53"/>
                    <a:pt x="25" y="53"/>
                  </a:cubicBezTo>
                  <a:cubicBezTo>
                    <a:pt x="24" y="54"/>
                    <a:pt x="23" y="54"/>
                    <a:pt x="23" y="54"/>
                  </a:cubicBezTo>
                  <a:cubicBezTo>
                    <a:pt x="22" y="55"/>
                    <a:pt x="21" y="55"/>
                    <a:pt x="20" y="55"/>
                  </a:cubicBezTo>
                  <a:moveTo>
                    <a:pt x="15" y="49"/>
                  </a:moveTo>
                  <a:cubicBezTo>
                    <a:pt x="17" y="47"/>
                    <a:pt x="17" y="47"/>
                    <a:pt x="17" y="47"/>
                  </a:cubicBezTo>
                  <a:cubicBezTo>
                    <a:pt x="17" y="48"/>
                    <a:pt x="17" y="48"/>
                    <a:pt x="17" y="49"/>
                  </a:cubicBezTo>
                  <a:cubicBezTo>
                    <a:pt x="17" y="49"/>
                    <a:pt x="17" y="49"/>
                    <a:pt x="17" y="49"/>
                  </a:cubicBezTo>
                  <a:cubicBezTo>
                    <a:pt x="16" y="49"/>
                    <a:pt x="16" y="49"/>
                    <a:pt x="15" y="49"/>
                  </a:cubicBezTo>
                  <a:moveTo>
                    <a:pt x="4" y="48"/>
                  </a:moveTo>
                  <a:cubicBezTo>
                    <a:pt x="4" y="47"/>
                    <a:pt x="4" y="47"/>
                    <a:pt x="4" y="46"/>
                  </a:cubicBezTo>
                  <a:cubicBezTo>
                    <a:pt x="5" y="46"/>
                    <a:pt x="5" y="46"/>
                    <a:pt x="6" y="46"/>
                  </a:cubicBezTo>
                  <a:cubicBezTo>
                    <a:pt x="5" y="47"/>
                    <a:pt x="5" y="47"/>
                    <a:pt x="4" y="48"/>
                  </a:cubicBezTo>
                  <a:moveTo>
                    <a:pt x="5" y="50"/>
                  </a:moveTo>
                  <a:cubicBezTo>
                    <a:pt x="5" y="49"/>
                    <a:pt x="5" y="49"/>
                    <a:pt x="5" y="49"/>
                  </a:cubicBezTo>
                  <a:cubicBezTo>
                    <a:pt x="5" y="49"/>
                    <a:pt x="5" y="49"/>
                    <a:pt x="5" y="49"/>
                  </a:cubicBezTo>
                  <a:cubicBezTo>
                    <a:pt x="6" y="48"/>
                    <a:pt x="6" y="47"/>
                    <a:pt x="7" y="46"/>
                  </a:cubicBezTo>
                  <a:cubicBezTo>
                    <a:pt x="7" y="46"/>
                    <a:pt x="7" y="46"/>
                    <a:pt x="7" y="46"/>
                  </a:cubicBezTo>
                  <a:cubicBezTo>
                    <a:pt x="8" y="46"/>
                    <a:pt x="9" y="46"/>
                    <a:pt x="9" y="46"/>
                  </a:cubicBezTo>
                  <a:cubicBezTo>
                    <a:pt x="8" y="47"/>
                    <a:pt x="7" y="49"/>
                    <a:pt x="6" y="50"/>
                  </a:cubicBezTo>
                  <a:cubicBezTo>
                    <a:pt x="6" y="50"/>
                    <a:pt x="6" y="50"/>
                    <a:pt x="6" y="50"/>
                  </a:cubicBezTo>
                  <a:cubicBezTo>
                    <a:pt x="5" y="50"/>
                    <a:pt x="5" y="50"/>
                    <a:pt x="5" y="50"/>
                  </a:cubicBezTo>
                  <a:cubicBezTo>
                    <a:pt x="5" y="50"/>
                    <a:pt x="5" y="50"/>
                    <a:pt x="5" y="50"/>
                  </a:cubicBezTo>
                  <a:moveTo>
                    <a:pt x="8" y="50"/>
                  </a:moveTo>
                  <a:cubicBezTo>
                    <a:pt x="9" y="49"/>
                    <a:pt x="10" y="47"/>
                    <a:pt x="11" y="46"/>
                  </a:cubicBezTo>
                  <a:cubicBezTo>
                    <a:pt x="11" y="46"/>
                    <a:pt x="11" y="46"/>
                    <a:pt x="11" y="46"/>
                  </a:cubicBezTo>
                  <a:cubicBezTo>
                    <a:pt x="12" y="46"/>
                    <a:pt x="12" y="46"/>
                    <a:pt x="13" y="45"/>
                  </a:cubicBezTo>
                  <a:cubicBezTo>
                    <a:pt x="12" y="47"/>
                    <a:pt x="11" y="48"/>
                    <a:pt x="10" y="50"/>
                  </a:cubicBezTo>
                  <a:cubicBezTo>
                    <a:pt x="10" y="50"/>
                    <a:pt x="10" y="50"/>
                    <a:pt x="10" y="50"/>
                  </a:cubicBezTo>
                  <a:cubicBezTo>
                    <a:pt x="9" y="50"/>
                    <a:pt x="8" y="50"/>
                    <a:pt x="8" y="50"/>
                  </a:cubicBezTo>
                  <a:moveTo>
                    <a:pt x="12" y="50"/>
                  </a:moveTo>
                  <a:cubicBezTo>
                    <a:pt x="12" y="48"/>
                    <a:pt x="13" y="47"/>
                    <a:pt x="14" y="46"/>
                  </a:cubicBezTo>
                  <a:cubicBezTo>
                    <a:pt x="14" y="45"/>
                    <a:pt x="14" y="45"/>
                    <a:pt x="14" y="45"/>
                  </a:cubicBezTo>
                  <a:cubicBezTo>
                    <a:pt x="15" y="45"/>
                    <a:pt x="16" y="45"/>
                    <a:pt x="16" y="45"/>
                  </a:cubicBezTo>
                  <a:cubicBezTo>
                    <a:pt x="16" y="46"/>
                    <a:pt x="16" y="46"/>
                    <a:pt x="16" y="46"/>
                  </a:cubicBezTo>
                  <a:cubicBezTo>
                    <a:pt x="14" y="49"/>
                    <a:pt x="14" y="49"/>
                    <a:pt x="14" y="49"/>
                  </a:cubicBezTo>
                  <a:cubicBezTo>
                    <a:pt x="14" y="49"/>
                    <a:pt x="14" y="49"/>
                    <a:pt x="14" y="49"/>
                  </a:cubicBezTo>
                  <a:cubicBezTo>
                    <a:pt x="13" y="50"/>
                    <a:pt x="12" y="50"/>
                    <a:pt x="12" y="50"/>
                  </a:cubicBezTo>
                  <a:moveTo>
                    <a:pt x="23" y="43"/>
                  </a:moveTo>
                  <a:cubicBezTo>
                    <a:pt x="23" y="43"/>
                    <a:pt x="23" y="43"/>
                    <a:pt x="23" y="43"/>
                  </a:cubicBezTo>
                  <a:cubicBezTo>
                    <a:pt x="24" y="42"/>
                    <a:pt x="24" y="42"/>
                    <a:pt x="24" y="42"/>
                  </a:cubicBezTo>
                  <a:cubicBezTo>
                    <a:pt x="23" y="43"/>
                    <a:pt x="23" y="43"/>
                    <a:pt x="23" y="43"/>
                  </a:cubicBezTo>
                  <a:moveTo>
                    <a:pt x="24" y="46"/>
                  </a:moveTo>
                  <a:cubicBezTo>
                    <a:pt x="24" y="45"/>
                    <a:pt x="24" y="45"/>
                    <a:pt x="24" y="44"/>
                  </a:cubicBezTo>
                  <a:cubicBezTo>
                    <a:pt x="26" y="41"/>
                    <a:pt x="26" y="41"/>
                    <a:pt x="26" y="41"/>
                  </a:cubicBezTo>
                  <a:cubicBezTo>
                    <a:pt x="26" y="41"/>
                    <a:pt x="26" y="41"/>
                    <a:pt x="26" y="41"/>
                  </a:cubicBezTo>
                  <a:cubicBezTo>
                    <a:pt x="27" y="41"/>
                    <a:pt x="27" y="40"/>
                    <a:pt x="28" y="40"/>
                  </a:cubicBezTo>
                  <a:cubicBezTo>
                    <a:pt x="27" y="40"/>
                    <a:pt x="27" y="41"/>
                    <a:pt x="27" y="42"/>
                  </a:cubicBezTo>
                  <a:cubicBezTo>
                    <a:pt x="26" y="43"/>
                    <a:pt x="25" y="45"/>
                    <a:pt x="24" y="46"/>
                  </a:cubicBezTo>
                  <a:moveTo>
                    <a:pt x="26" y="44"/>
                  </a:moveTo>
                  <a:cubicBezTo>
                    <a:pt x="27" y="44"/>
                    <a:pt x="27" y="43"/>
                    <a:pt x="27" y="42"/>
                  </a:cubicBezTo>
                  <a:cubicBezTo>
                    <a:pt x="28" y="41"/>
                    <a:pt x="29" y="40"/>
                    <a:pt x="29" y="39"/>
                  </a:cubicBezTo>
                  <a:cubicBezTo>
                    <a:pt x="29" y="40"/>
                    <a:pt x="29" y="41"/>
                    <a:pt x="29" y="41"/>
                  </a:cubicBezTo>
                  <a:cubicBezTo>
                    <a:pt x="29" y="42"/>
                    <a:pt x="27" y="43"/>
                    <a:pt x="26" y="44"/>
                  </a:cubicBezTo>
                  <a:moveTo>
                    <a:pt x="29" y="38"/>
                  </a:moveTo>
                  <a:cubicBezTo>
                    <a:pt x="29" y="37"/>
                    <a:pt x="29" y="37"/>
                    <a:pt x="29" y="37"/>
                  </a:cubicBezTo>
                  <a:cubicBezTo>
                    <a:pt x="29" y="38"/>
                    <a:pt x="29" y="38"/>
                    <a:pt x="29" y="38"/>
                  </a:cubicBezTo>
                  <a:cubicBezTo>
                    <a:pt x="29" y="38"/>
                    <a:pt x="29" y="38"/>
                    <a:pt x="29" y="38"/>
                  </a:cubicBezTo>
                  <a:cubicBezTo>
                    <a:pt x="29" y="38"/>
                    <a:pt x="29" y="38"/>
                    <a:pt x="29" y="38"/>
                  </a:cubicBezTo>
                  <a:moveTo>
                    <a:pt x="20" y="35"/>
                  </a:moveTo>
                  <a:cubicBezTo>
                    <a:pt x="20" y="35"/>
                    <a:pt x="20" y="35"/>
                    <a:pt x="20" y="35"/>
                  </a:cubicBezTo>
                  <a:cubicBezTo>
                    <a:pt x="20" y="34"/>
                    <a:pt x="20" y="34"/>
                    <a:pt x="21" y="33"/>
                  </a:cubicBezTo>
                  <a:cubicBezTo>
                    <a:pt x="21" y="34"/>
                    <a:pt x="20" y="35"/>
                    <a:pt x="20" y="35"/>
                  </a:cubicBezTo>
                  <a:moveTo>
                    <a:pt x="20" y="33"/>
                  </a:moveTo>
                  <a:cubicBezTo>
                    <a:pt x="20" y="33"/>
                    <a:pt x="19" y="33"/>
                    <a:pt x="19" y="32"/>
                  </a:cubicBezTo>
                  <a:cubicBezTo>
                    <a:pt x="20" y="32"/>
                    <a:pt x="20" y="31"/>
                    <a:pt x="20" y="31"/>
                  </a:cubicBezTo>
                  <a:cubicBezTo>
                    <a:pt x="21" y="31"/>
                    <a:pt x="21" y="31"/>
                    <a:pt x="21" y="31"/>
                  </a:cubicBezTo>
                  <a:cubicBezTo>
                    <a:pt x="21" y="32"/>
                    <a:pt x="21" y="32"/>
                    <a:pt x="21" y="32"/>
                  </a:cubicBezTo>
                  <a:cubicBezTo>
                    <a:pt x="20" y="32"/>
                    <a:pt x="20" y="33"/>
                    <a:pt x="20" y="33"/>
                  </a:cubicBezTo>
                  <a:moveTo>
                    <a:pt x="18" y="31"/>
                  </a:moveTo>
                  <a:cubicBezTo>
                    <a:pt x="18" y="31"/>
                    <a:pt x="18" y="31"/>
                    <a:pt x="17" y="31"/>
                  </a:cubicBezTo>
                  <a:cubicBezTo>
                    <a:pt x="18" y="30"/>
                    <a:pt x="18" y="30"/>
                    <a:pt x="19" y="29"/>
                  </a:cubicBezTo>
                  <a:cubicBezTo>
                    <a:pt x="20" y="30"/>
                    <a:pt x="20" y="30"/>
                    <a:pt x="20" y="30"/>
                  </a:cubicBezTo>
                  <a:cubicBezTo>
                    <a:pt x="19" y="30"/>
                    <a:pt x="19" y="31"/>
                    <a:pt x="18" y="31"/>
                  </a:cubicBezTo>
                  <a:moveTo>
                    <a:pt x="16" y="30"/>
                  </a:moveTo>
                  <a:cubicBezTo>
                    <a:pt x="15" y="30"/>
                    <a:pt x="15" y="30"/>
                    <a:pt x="15" y="30"/>
                  </a:cubicBezTo>
                  <a:cubicBezTo>
                    <a:pt x="16" y="29"/>
                    <a:pt x="16" y="29"/>
                    <a:pt x="17" y="28"/>
                  </a:cubicBezTo>
                  <a:cubicBezTo>
                    <a:pt x="18" y="28"/>
                    <a:pt x="18" y="28"/>
                    <a:pt x="18" y="28"/>
                  </a:cubicBezTo>
                  <a:cubicBezTo>
                    <a:pt x="17" y="29"/>
                    <a:pt x="17" y="30"/>
                    <a:pt x="16" y="30"/>
                  </a:cubicBezTo>
                  <a:moveTo>
                    <a:pt x="14" y="30"/>
                  </a:moveTo>
                  <a:cubicBezTo>
                    <a:pt x="13" y="30"/>
                    <a:pt x="13" y="30"/>
                    <a:pt x="12" y="30"/>
                  </a:cubicBezTo>
                  <a:cubicBezTo>
                    <a:pt x="13" y="29"/>
                    <a:pt x="13" y="28"/>
                    <a:pt x="14" y="28"/>
                  </a:cubicBezTo>
                  <a:cubicBezTo>
                    <a:pt x="14" y="28"/>
                    <a:pt x="14" y="28"/>
                    <a:pt x="14" y="28"/>
                  </a:cubicBezTo>
                  <a:cubicBezTo>
                    <a:pt x="14" y="28"/>
                    <a:pt x="14" y="28"/>
                    <a:pt x="14" y="28"/>
                  </a:cubicBezTo>
                  <a:cubicBezTo>
                    <a:pt x="15" y="28"/>
                    <a:pt x="15" y="28"/>
                    <a:pt x="16" y="28"/>
                  </a:cubicBezTo>
                  <a:cubicBezTo>
                    <a:pt x="15" y="28"/>
                    <a:pt x="15" y="29"/>
                    <a:pt x="14" y="30"/>
                  </a:cubicBezTo>
                  <a:moveTo>
                    <a:pt x="11" y="30"/>
                  </a:moveTo>
                  <a:cubicBezTo>
                    <a:pt x="10" y="30"/>
                    <a:pt x="9" y="30"/>
                    <a:pt x="9" y="30"/>
                  </a:cubicBezTo>
                  <a:cubicBezTo>
                    <a:pt x="9" y="29"/>
                    <a:pt x="10" y="28"/>
                    <a:pt x="10" y="27"/>
                  </a:cubicBezTo>
                  <a:cubicBezTo>
                    <a:pt x="11" y="28"/>
                    <a:pt x="12" y="28"/>
                    <a:pt x="12" y="28"/>
                  </a:cubicBezTo>
                  <a:cubicBezTo>
                    <a:pt x="12" y="28"/>
                    <a:pt x="11" y="29"/>
                    <a:pt x="11" y="30"/>
                  </a:cubicBezTo>
                  <a:moveTo>
                    <a:pt x="7" y="29"/>
                  </a:moveTo>
                  <a:cubicBezTo>
                    <a:pt x="7" y="29"/>
                    <a:pt x="6" y="29"/>
                    <a:pt x="6" y="29"/>
                  </a:cubicBezTo>
                  <a:cubicBezTo>
                    <a:pt x="6" y="28"/>
                    <a:pt x="7" y="28"/>
                    <a:pt x="7" y="27"/>
                  </a:cubicBezTo>
                  <a:cubicBezTo>
                    <a:pt x="8" y="27"/>
                    <a:pt x="8" y="27"/>
                    <a:pt x="9" y="27"/>
                  </a:cubicBezTo>
                  <a:cubicBezTo>
                    <a:pt x="8" y="28"/>
                    <a:pt x="8" y="29"/>
                    <a:pt x="7" y="29"/>
                  </a:cubicBezTo>
                  <a:moveTo>
                    <a:pt x="5" y="28"/>
                  </a:moveTo>
                  <a:cubicBezTo>
                    <a:pt x="5" y="28"/>
                    <a:pt x="4" y="27"/>
                    <a:pt x="4" y="27"/>
                  </a:cubicBezTo>
                  <a:cubicBezTo>
                    <a:pt x="4" y="26"/>
                    <a:pt x="4" y="26"/>
                    <a:pt x="3" y="25"/>
                  </a:cubicBezTo>
                  <a:cubicBezTo>
                    <a:pt x="4" y="25"/>
                    <a:pt x="4" y="26"/>
                    <a:pt x="5" y="26"/>
                  </a:cubicBezTo>
                  <a:cubicBezTo>
                    <a:pt x="5" y="26"/>
                    <a:pt x="6" y="26"/>
                    <a:pt x="6" y="27"/>
                  </a:cubicBezTo>
                  <a:cubicBezTo>
                    <a:pt x="6" y="27"/>
                    <a:pt x="5" y="28"/>
                    <a:pt x="5" y="28"/>
                  </a:cubicBezTo>
                  <a:moveTo>
                    <a:pt x="8" y="19"/>
                  </a:moveTo>
                  <a:cubicBezTo>
                    <a:pt x="7" y="18"/>
                    <a:pt x="7" y="17"/>
                    <a:pt x="7" y="17"/>
                  </a:cubicBezTo>
                  <a:cubicBezTo>
                    <a:pt x="8" y="16"/>
                    <a:pt x="9" y="15"/>
                    <a:pt x="10" y="15"/>
                  </a:cubicBezTo>
                  <a:cubicBezTo>
                    <a:pt x="10" y="14"/>
                    <a:pt x="10" y="14"/>
                    <a:pt x="11" y="14"/>
                  </a:cubicBezTo>
                  <a:cubicBezTo>
                    <a:pt x="11" y="14"/>
                    <a:pt x="11" y="15"/>
                    <a:pt x="10" y="15"/>
                  </a:cubicBezTo>
                  <a:cubicBezTo>
                    <a:pt x="9" y="16"/>
                    <a:pt x="8" y="18"/>
                    <a:pt x="8" y="19"/>
                  </a:cubicBezTo>
                  <a:moveTo>
                    <a:pt x="22" y="16"/>
                  </a:moveTo>
                  <a:cubicBezTo>
                    <a:pt x="22" y="16"/>
                    <a:pt x="21" y="16"/>
                    <a:pt x="20" y="16"/>
                  </a:cubicBezTo>
                  <a:cubicBezTo>
                    <a:pt x="21" y="15"/>
                    <a:pt x="22" y="15"/>
                    <a:pt x="22" y="14"/>
                  </a:cubicBezTo>
                  <a:cubicBezTo>
                    <a:pt x="22" y="16"/>
                    <a:pt x="22" y="16"/>
                    <a:pt x="22" y="16"/>
                  </a:cubicBezTo>
                  <a:moveTo>
                    <a:pt x="19" y="16"/>
                  </a:moveTo>
                  <a:cubicBezTo>
                    <a:pt x="18" y="16"/>
                    <a:pt x="18" y="16"/>
                    <a:pt x="17" y="16"/>
                  </a:cubicBezTo>
                  <a:cubicBezTo>
                    <a:pt x="18" y="15"/>
                    <a:pt x="19" y="14"/>
                    <a:pt x="20" y="13"/>
                  </a:cubicBezTo>
                  <a:cubicBezTo>
                    <a:pt x="20" y="13"/>
                    <a:pt x="21" y="13"/>
                    <a:pt x="21" y="14"/>
                  </a:cubicBezTo>
                  <a:cubicBezTo>
                    <a:pt x="20" y="14"/>
                    <a:pt x="20" y="15"/>
                    <a:pt x="19" y="16"/>
                  </a:cubicBezTo>
                  <a:cubicBezTo>
                    <a:pt x="19" y="16"/>
                    <a:pt x="19" y="16"/>
                    <a:pt x="19" y="16"/>
                  </a:cubicBezTo>
                  <a:moveTo>
                    <a:pt x="9" y="20"/>
                  </a:moveTo>
                  <a:cubicBezTo>
                    <a:pt x="8" y="19"/>
                    <a:pt x="8" y="19"/>
                    <a:pt x="8" y="19"/>
                  </a:cubicBezTo>
                  <a:cubicBezTo>
                    <a:pt x="9" y="19"/>
                    <a:pt x="10" y="17"/>
                    <a:pt x="11" y="16"/>
                  </a:cubicBezTo>
                  <a:cubicBezTo>
                    <a:pt x="12" y="15"/>
                    <a:pt x="12" y="14"/>
                    <a:pt x="13" y="14"/>
                  </a:cubicBezTo>
                  <a:cubicBezTo>
                    <a:pt x="13" y="13"/>
                    <a:pt x="14" y="13"/>
                    <a:pt x="15" y="13"/>
                  </a:cubicBezTo>
                  <a:cubicBezTo>
                    <a:pt x="14" y="14"/>
                    <a:pt x="14" y="14"/>
                    <a:pt x="14" y="14"/>
                  </a:cubicBezTo>
                  <a:cubicBezTo>
                    <a:pt x="14" y="15"/>
                    <a:pt x="13" y="15"/>
                    <a:pt x="13" y="16"/>
                  </a:cubicBezTo>
                  <a:cubicBezTo>
                    <a:pt x="13" y="16"/>
                    <a:pt x="13" y="16"/>
                    <a:pt x="13" y="16"/>
                  </a:cubicBezTo>
                  <a:cubicBezTo>
                    <a:pt x="11" y="17"/>
                    <a:pt x="10" y="17"/>
                    <a:pt x="10" y="18"/>
                  </a:cubicBezTo>
                  <a:cubicBezTo>
                    <a:pt x="9" y="18"/>
                    <a:pt x="9" y="19"/>
                    <a:pt x="9" y="19"/>
                  </a:cubicBezTo>
                  <a:cubicBezTo>
                    <a:pt x="9" y="20"/>
                    <a:pt x="9" y="20"/>
                    <a:pt x="9" y="20"/>
                  </a:cubicBezTo>
                  <a:moveTo>
                    <a:pt x="14" y="16"/>
                  </a:moveTo>
                  <a:cubicBezTo>
                    <a:pt x="14" y="16"/>
                    <a:pt x="15" y="15"/>
                    <a:pt x="15" y="15"/>
                  </a:cubicBezTo>
                  <a:cubicBezTo>
                    <a:pt x="16" y="14"/>
                    <a:pt x="16" y="14"/>
                    <a:pt x="17" y="13"/>
                  </a:cubicBezTo>
                  <a:cubicBezTo>
                    <a:pt x="17" y="13"/>
                    <a:pt x="17" y="13"/>
                    <a:pt x="17" y="13"/>
                  </a:cubicBezTo>
                  <a:cubicBezTo>
                    <a:pt x="17" y="13"/>
                    <a:pt x="17" y="13"/>
                    <a:pt x="17" y="13"/>
                  </a:cubicBezTo>
                  <a:cubicBezTo>
                    <a:pt x="18" y="13"/>
                    <a:pt x="18" y="13"/>
                    <a:pt x="18" y="13"/>
                  </a:cubicBezTo>
                  <a:cubicBezTo>
                    <a:pt x="18" y="14"/>
                    <a:pt x="17" y="15"/>
                    <a:pt x="16" y="16"/>
                  </a:cubicBezTo>
                  <a:cubicBezTo>
                    <a:pt x="15" y="16"/>
                    <a:pt x="14" y="16"/>
                    <a:pt x="14" y="16"/>
                  </a:cubicBezTo>
                  <a:moveTo>
                    <a:pt x="23" y="15"/>
                  </a:moveTo>
                  <a:cubicBezTo>
                    <a:pt x="23" y="13"/>
                    <a:pt x="23" y="13"/>
                    <a:pt x="23" y="13"/>
                  </a:cubicBezTo>
                  <a:cubicBezTo>
                    <a:pt x="24" y="9"/>
                    <a:pt x="24" y="9"/>
                    <a:pt x="24" y="9"/>
                  </a:cubicBezTo>
                  <a:cubicBezTo>
                    <a:pt x="25" y="11"/>
                    <a:pt x="25" y="11"/>
                    <a:pt x="25" y="11"/>
                  </a:cubicBezTo>
                  <a:cubicBezTo>
                    <a:pt x="25" y="11"/>
                    <a:pt x="25" y="11"/>
                    <a:pt x="25" y="11"/>
                  </a:cubicBezTo>
                  <a:cubicBezTo>
                    <a:pt x="24" y="13"/>
                    <a:pt x="24" y="14"/>
                    <a:pt x="23" y="15"/>
                  </a:cubicBezTo>
                  <a:moveTo>
                    <a:pt x="17" y="38"/>
                  </a:moveTo>
                  <a:cubicBezTo>
                    <a:pt x="17" y="38"/>
                    <a:pt x="17" y="38"/>
                    <a:pt x="17" y="38"/>
                  </a:cubicBezTo>
                  <a:cubicBezTo>
                    <a:pt x="17" y="38"/>
                    <a:pt x="17" y="38"/>
                    <a:pt x="17" y="38"/>
                  </a:cubicBezTo>
                  <a:cubicBezTo>
                    <a:pt x="19" y="37"/>
                    <a:pt x="20" y="37"/>
                    <a:pt x="20" y="36"/>
                  </a:cubicBezTo>
                  <a:cubicBezTo>
                    <a:pt x="22" y="35"/>
                    <a:pt x="23" y="33"/>
                    <a:pt x="22" y="31"/>
                  </a:cubicBezTo>
                  <a:cubicBezTo>
                    <a:pt x="22" y="30"/>
                    <a:pt x="21" y="30"/>
                    <a:pt x="21" y="30"/>
                  </a:cubicBezTo>
                  <a:cubicBezTo>
                    <a:pt x="21" y="29"/>
                    <a:pt x="21" y="29"/>
                    <a:pt x="21" y="29"/>
                  </a:cubicBezTo>
                  <a:cubicBezTo>
                    <a:pt x="21" y="29"/>
                    <a:pt x="21" y="29"/>
                    <a:pt x="21" y="29"/>
                  </a:cubicBezTo>
                  <a:cubicBezTo>
                    <a:pt x="20" y="29"/>
                    <a:pt x="20" y="28"/>
                    <a:pt x="19" y="28"/>
                  </a:cubicBezTo>
                  <a:cubicBezTo>
                    <a:pt x="19" y="28"/>
                    <a:pt x="19" y="28"/>
                    <a:pt x="19" y="28"/>
                  </a:cubicBezTo>
                  <a:cubicBezTo>
                    <a:pt x="19" y="28"/>
                    <a:pt x="19" y="28"/>
                    <a:pt x="19" y="28"/>
                  </a:cubicBezTo>
                  <a:cubicBezTo>
                    <a:pt x="17" y="27"/>
                    <a:pt x="16" y="27"/>
                    <a:pt x="14" y="27"/>
                  </a:cubicBezTo>
                  <a:cubicBezTo>
                    <a:pt x="13" y="27"/>
                    <a:pt x="13" y="27"/>
                    <a:pt x="13" y="27"/>
                  </a:cubicBezTo>
                  <a:cubicBezTo>
                    <a:pt x="11" y="26"/>
                    <a:pt x="9" y="26"/>
                    <a:pt x="7" y="26"/>
                  </a:cubicBezTo>
                  <a:cubicBezTo>
                    <a:pt x="7" y="26"/>
                    <a:pt x="7" y="26"/>
                    <a:pt x="7" y="26"/>
                  </a:cubicBezTo>
                  <a:cubicBezTo>
                    <a:pt x="7" y="26"/>
                    <a:pt x="7" y="26"/>
                    <a:pt x="7" y="26"/>
                  </a:cubicBezTo>
                  <a:cubicBezTo>
                    <a:pt x="6" y="26"/>
                    <a:pt x="6" y="25"/>
                    <a:pt x="5" y="25"/>
                  </a:cubicBezTo>
                  <a:cubicBezTo>
                    <a:pt x="2" y="23"/>
                    <a:pt x="2" y="19"/>
                    <a:pt x="2" y="17"/>
                  </a:cubicBezTo>
                  <a:cubicBezTo>
                    <a:pt x="2" y="14"/>
                    <a:pt x="5" y="10"/>
                    <a:pt x="7" y="9"/>
                  </a:cubicBezTo>
                  <a:cubicBezTo>
                    <a:pt x="7" y="9"/>
                    <a:pt x="7" y="9"/>
                    <a:pt x="7" y="9"/>
                  </a:cubicBezTo>
                  <a:cubicBezTo>
                    <a:pt x="7" y="9"/>
                    <a:pt x="7" y="9"/>
                    <a:pt x="7" y="9"/>
                  </a:cubicBezTo>
                  <a:cubicBezTo>
                    <a:pt x="7" y="9"/>
                    <a:pt x="7" y="9"/>
                    <a:pt x="7" y="9"/>
                  </a:cubicBezTo>
                  <a:cubicBezTo>
                    <a:pt x="8" y="8"/>
                    <a:pt x="8" y="8"/>
                    <a:pt x="8" y="8"/>
                  </a:cubicBezTo>
                  <a:cubicBezTo>
                    <a:pt x="7" y="8"/>
                    <a:pt x="7" y="8"/>
                    <a:pt x="7" y="8"/>
                  </a:cubicBezTo>
                  <a:cubicBezTo>
                    <a:pt x="7" y="7"/>
                    <a:pt x="7" y="5"/>
                    <a:pt x="6" y="3"/>
                  </a:cubicBezTo>
                  <a:cubicBezTo>
                    <a:pt x="8" y="3"/>
                    <a:pt x="9" y="2"/>
                    <a:pt x="10" y="2"/>
                  </a:cubicBezTo>
                  <a:cubicBezTo>
                    <a:pt x="10" y="2"/>
                    <a:pt x="11" y="2"/>
                    <a:pt x="11" y="1"/>
                  </a:cubicBezTo>
                  <a:cubicBezTo>
                    <a:pt x="12" y="3"/>
                    <a:pt x="12" y="5"/>
                    <a:pt x="12" y="7"/>
                  </a:cubicBezTo>
                  <a:cubicBezTo>
                    <a:pt x="13" y="8"/>
                    <a:pt x="13" y="8"/>
                    <a:pt x="13" y="8"/>
                  </a:cubicBezTo>
                  <a:cubicBezTo>
                    <a:pt x="13" y="8"/>
                    <a:pt x="13" y="8"/>
                    <a:pt x="13" y="8"/>
                  </a:cubicBezTo>
                  <a:cubicBezTo>
                    <a:pt x="13" y="8"/>
                    <a:pt x="13" y="8"/>
                    <a:pt x="13" y="8"/>
                  </a:cubicBezTo>
                  <a:cubicBezTo>
                    <a:pt x="15" y="7"/>
                    <a:pt x="17" y="7"/>
                    <a:pt x="19" y="7"/>
                  </a:cubicBezTo>
                  <a:cubicBezTo>
                    <a:pt x="21" y="7"/>
                    <a:pt x="22" y="7"/>
                    <a:pt x="24" y="8"/>
                  </a:cubicBezTo>
                  <a:cubicBezTo>
                    <a:pt x="22" y="13"/>
                    <a:pt x="22" y="13"/>
                    <a:pt x="22" y="13"/>
                  </a:cubicBezTo>
                  <a:cubicBezTo>
                    <a:pt x="21" y="12"/>
                    <a:pt x="19" y="12"/>
                    <a:pt x="17" y="12"/>
                  </a:cubicBezTo>
                  <a:cubicBezTo>
                    <a:pt x="16" y="12"/>
                    <a:pt x="14" y="12"/>
                    <a:pt x="12" y="13"/>
                  </a:cubicBezTo>
                  <a:cubicBezTo>
                    <a:pt x="12" y="13"/>
                    <a:pt x="12" y="13"/>
                    <a:pt x="12" y="13"/>
                  </a:cubicBezTo>
                  <a:cubicBezTo>
                    <a:pt x="11" y="13"/>
                    <a:pt x="10" y="13"/>
                    <a:pt x="9" y="14"/>
                  </a:cubicBezTo>
                  <a:cubicBezTo>
                    <a:pt x="8" y="14"/>
                    <a:pt x="7" y="15"/>
                    <a:pt x="6" y="17"/>
                  </a:cubicBezTo>
                  <a:cubicBezTo>
                    <a:pt x="6" y="18"/>
                    <a:pt x="6" y="19"/>
                    <a:pt x="7" y="19"/>
                  </a:cubicBezTo>
                  <a:cubicBezTo>
                    <a:pt x="7" y="20"/>
                    <a:pt x="7" y="20"/>
                    <a:pt x="7" y="20"/>
                  </a:cubicBezTo>
                  <a:cubicBezTo>
                    <a:pt x="7" y="20"/>
                    <a:pt x="7" y="20"/>
                    <a:pt x="7" y="20"/>
                  </a:cubicBezTo>
                  <a:cubicBezTo>
                    <a:pt x="8" y="20"/>
                    <a:pt x="8" y="20"/>
                    <a:pt x="8" y="20"/>
                  </a:cubicBezTo>
                  <a:cubicBezTo>
                    <a:pt x="9" y="21"/>
                    <a:pt x="10" y="22"/>
                    <a:pt x="12" y="22"/>
                  </a:cubicBezTo>
                  <a:cubicBezTo>
                    <a:pt x="12" y="22"/>
                    <a:pt x="13" y="22"/>
                    <a:pt x="13" y="22"/>
                  </a:cubicBezTo>
                  <a:cubicBezTo>
                    <a:pt x="14" y="22"/>
                    <a:pt x="14" y="22"/>
                    <a:pt x="15" y="22"/>
                  </a:cubicBezTo>
                  <a:cubicBezTo>
                    <a:pt x="16" y="22"/>
                    <a:pt x="16" y="22"/>
                    <a:pt x="17" y="22"/>
                  </a:cubicBezTo>
                  <a:cubicBezTo>
                    <a:pt x="18" y="22"/>
                    <a:pt x="19" y="22"/>
                    <a:pt x="19" y="22"/>
                  </a:cubicBezTo>
                  <a:cubicBezTo>
                    <a:pt x="24" y="23"/>
                    <a:pt x="26" y="24"/>
                    <a:pt x="27" y="28"/>
                  </a:cubicBezTo>
                  <a:cubicBezTo>
                    <a:pt x="29" y="31"/>
                    <a:pt x="30" y="36"/>
                    <a:pt x="27" y="39"/>
                  </a:cubicBezTo>
                  <a:cubicBezTo>
                    <a:pt x="26" y="40"/>
                    <a:pt x="25" y="41"/>
                    <a:pt x="23" y="42"/>
                  </a:cubicBezTo>
                  <a:cubicBezTo>
                    <a:pt x="22" y="42"/>
                    <a:pt x="22" y="42"/>
                    <a:pt x="22" y="42"/>
                  </a:cubicBezTo>
                  <a:cubicBezTo>
                    <a:pt x="22" y="42"/>
                    <a:pt x="22" y="42"/>
                    <a:pt x="22" y="42"/>
                  </a:cubicBezTo>
                  <a:cubicBezTo>
                    <a:pt x="22" y="42"/>
                    <a:pt x="22" y="42"/>
                    <a:pt x="22" y="42"/>
                  </a:cubicBezTo>
                  <a:cubicBezTo>
                    <a:pt x="22" y="42"/>
                    <a:pt x="22" y="42"/>
                    <a:pt x="22" y="42"/>
                  </a:cubicBezTo>
                  <a:cubicBezTo>
                    <a:pt x="22" y="43"/>
                    <a:pt x="23" y="44"/>
                    <a:pt x="23" y="44"/>
                  </a:cubicBezTo>
                  <a:cubicBezTo>
                    <a:pt x="23" y="45"/>
                    <a:pt x="23" y="45"/>
                    <a:pt x="23" y="45"/>
                  </a:cubicBezTo>
                  <a:cubicBezTo>
                    <a:pt x="23" y="45"/>
                    <a:pt x="23" y="45"/>
                    <a:pt x="23" y="45"/>
                  </a:cubicBezTo>
                  <a:cubicBezTo>
                    <a:pt x="23" y="46"/>
                    <a:pt x="23" y="47"/>
                    <a:pt x="24" y="49"/>
                  </a:cubicBezTo>
                  <a:cubicBezTo>
                    <a:pt x="23" y="49"/>
                    <a:pt x="22" y="50"/>
                    <a:pt x="21" y="50"/>
                  </a:cubicBezTo>
                  <a:cubicBezTo>
                    <a:pt x="20" y="51"/>
                    <a:pt x="19" y="51"/>
                    <a:pt x="19" y="51"/>
                  </a:cubicBezTo>
                  <a:cubicBezTo>
                    <a:pt x="19" y="51"/>
                    <a:pt x="19" y="51"/>
                    <a:pt x="19" y="51"/>
                  </a:cubicBezTo>
                  <a:cubicBezTo>
                    <a:pt x="18" y="51"/>
                    <a:pt x="18" y="51"/>
                    <a:pt x="18" y="51"/>
                  </a:cubicBezTo>
                  <a:cubicBezTo>
                    <a:pt x="18" y="50"/>
                    <a:pt x="18" y="49"/>
                    <a:pt x="18" y="49"/>
                  </a:cubicBezTo>
                  <a:cubicBezTo>
                    <a:pt x="18" y="47"/>
                    <a:pt x="18" y="46"/>
                    <a:pt x="17" y="44"/>
                  </a:cubicBezTo>
                  <a:cubicBezTo>
                    <a:pt x="16" y="44"/>
                    <a:pt x="16" y="44"/>
                    <a:pt x="16" y="44"/>
                  </a:cubicBezTo>
                  <a:cubicBezTo>
                    <a:pt x="16" y="44"/>
                    <a:pt x="16" y="44"/>
                    <a:pt x="16" y="44"/>
                  </a:cubicBezTo>
                  <a:cubicBezTo>
                    <a:pt x="16" y="44"/>
                    <a:pt x="16" y="44"/>
                    <a:pt x="16" y="44"/>
                  </a:cubicBezTo>
                  <a:cubicBezTo>
                    <a:pt x="14" y="44"/>
                    <a:pt x="8" y="45"/>
                    <a:pt x="4" y="45"/>
                  </a:cubicBezTo>
                  <a:cubicBezTo>
                    <a:pt x="5" y="43"/>
                    <a:pt x="6" y="41"/>
                    <a:pt x="6" y="39"/>
                  </a:cubicBezTo>
                  <a:cubicBezTo>
                    <a:pt x="7" y="39"/>
                    <a:pt x="8" y="39"/>
                    <a:pt x="8" y="39"/>
                  </a:cubicBezTo>
                  <a:cubicBezTo>
                    <a:pt x="11" y="39"/>
                    <a:pt x="14" y="39"/>
                    <a:pt x="17" y="38"/>
                  </a:cubicBezTo>
                  <a:cubicBezTo>
                    <a:pt x="17" y="38"/>
                    <a:pt x="17" y="38"/>
                    <a:pt x="17" y="38"/>
                  </a:cubicBezTo>
                  <a:moveTo>
                    <a:pt x="11" y="0"/>
                  </a:moveTo>
                  <a:cubicBezTo>
                    <a:pt x="11" y="0"/>
                    <a:pt x="10" y="1"/>
                    <a:pt x="9" y="1"/>
                  </a:cubicBezTo>
                  <a:cubicBezTo>
                    <a:pt x="8" y="1"/>
                    <a:pt x="7" y="2"/>
                    <a:pt x="6" y="2"/>
                  </a:cubicBezTo>
                  <a:cubicBezTo>
                    <a:pt x="6" y="2"/>
                    <a:pt x="6" y="2"/>
                    <a:pt x="6" y="2"/>
                  </a:cubicBezTo>
                  <a:cubicBezTo>
                    <a:pt x="6" y="2"/>
                    <a:pt x="6" y="2"/>
                    <a:pt x="6" y="2"/>
                  </a:cubicBezTo>
                  <a:cubicBezTo>
                    <a:pt x="5" y="2"/>
                    <a:pt x="5" y="2"/>
                    <a:pt x="5" y="2"/>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6" y="4"/>
                    <a:pt x="6" y="7"/>
                    <a:pt x="6" y="8"/>
                  </a:cubicBezTo>
                  <a:cubicBezTo>
                    <a:pt x="4" y="10"/>
                    <a:pt x="1" y="14"/>
                    <a:pt x="0" y="17"/>
                  </a:cubicBezTo>
                  <a:cubicBezTo>
                    <a:pt x="0" y="18"/>
                    <a:pt x="1" y="20"/>
                    <a:pt x="1" y="22"/>
                  </a:cubicBezTo>
                  <a:cubicBezTo>
                    <a:pt x="1" y="22"/>
                    <a:pt x="1" y="22"/>
                    <a:pt x="1" y="22"/>
                  </a:cubicBezTo>
                  <a:cubicBezTo>
                    <a:pt x="2" y="24"/>
                    <a:pt x="2" y="25"/>
                    <a:pt x="3" y="27"/>
                  </a:cubicBezTo>
                  <a:cubicBezTo>
                    <a:pt x="3" y="27"/>
                    <a:pt x="3" y="27"/>
                    <a:pt x="3" y="27"/>
                  </a:cubicBezTo>
                  <a:cubicBezTo>
                    <a:pt x="3" y="27"/>
                    <a:pt x="3" y="27"/>
                    <a:pt x="3" y="27"/>
                  </a:cubicBezTo>
                  <a:cubicBezTo>
                    <a:pt x="3" y="28"/>
                    <a:pt x="3" y="28"/>
                    <a:pt x="3" y="28"/>
                  </a:cubicBezTo>
                  <a:cubicBezTo>
                    <a:pt x="3" y="28"/>
                    <a:pt x="3" y="28"/>
                    <a:pt x="3" y="28"/>
                  </a:cubicBezTo>
                  <a:cubicBezTo>
                    <a:pt x="4" y="28"/>
                    <a:pt x="4" y="29"/>
                    <a:pt x="4" y="29"/>
                  </a:cubicBezTo>
                  <a:cubicBezTo>
                    <a:pt x="5" y="30"/>
                    <a:pt x="5" y="30"/>
                    <a:pt x="5" y="30"/>
                  </a:cubicBezTo>
                  <a:cubicBezTo>
                    <a:pt x="5" y="30"/>
                    <a:pt x="5" y="30"/>
                    <a:pt x="5" y="30"/>
                  </a:cubicBezTo>
                  <a:cubicBezTo>
                    <a:pt x="5" y="30"/>
                    <a:pt x="5" y="30"/>
                    <a:pt x="5" y="30"/>
                  </a:cubicBezTo>
                  <a:cubicBezTo>
                    <a:pt x="7" y="31"/>
                    <a:pt x="9" y="31"/>
                    <a:pt x="11" y="31"/>
                  </a:cubicBezTo>
                  <a:cubicBezTo>
                    <a:pt x="13" y="31"/>
                    <a:pt x="15" y="31"/>
                    <a:pt x="16" y="31"/>
                  </a:cubicBezTo>
                  <a:cubicBezTo>
                    <a:pt x="16" y="31"/>
                    <a:pt x="16" y="31"/>
                    <a:pt x="16" y="31"/>
                  </a:cubicBezTo>
                  <a:cubicBezTo>
                    <a:pt x="16" y="32"/>
                    <a:pt x="16" y="32"/>
                    <a:pt x="16" y="32"/>
                  </a:cubicBezTo>
                  <a:cubicBezTo>
                    <a:pt x="16" y="32"/>
                    <a:pt x="16" y="32"/>
                    <a:pt x="16" y="32"/>
                  </a:cubicBezTo>
                  <a:cubicBezTo>
                    <a:pt x="17" y="32"/>
                    <a:pt x="17" y="32"/>
                    <a:pt x="18" y="32"/>
                  </a:cubicBezTo>
                  <a:cubicBezTo>
                    <a:pt x="18" y="33"/>
                    <a:pt x="18" y="33"/>
                    <a:pt x="18" y="33"/>
                  </a:cubicBezTo>
                  <a:cubicBezTo>
                    <a:pt x="18" y="33"/>
                    <a:pt x="18" y="33"/>
                    <a:pt x="18" y="33"/>
                  </a:cubicBezTo>
                  <a:cubicBezTo>
                    <a:pt x="19" y="33"/>
                    <a:pt x="19" y="34"/>
                    <a:pt x="19" y="34"/>
                  </a:cubicBezTo>
                  <a:cubicBezTo>
                    <a:pt x="19" y="34"/>
                    <a:pt x="19" y="34"/>
                    <a:pt x="19" y="34"/>
                  </a:cubicBezTo>
                  <a:cubicBezTo>
                    <a:pt x="19" y="34"/>
                    <a:pt x="19" y="34"/>
                    <a:pt x="19" y="34"/>
                  </a:cubicBezTo>
                  <a:cubicBezTo>
                    <a:pt x="19" y="35"/>
                    <a:pt x="19" y="35"/>
                    <a:pt x="19" y="35"/>
                  </a:cubicBezTo>
                  <a:cubicBezTo>
                    <a:pt x="18" y="36"/>
                    <a:pt x="18" y="36"/>
                    <a:pt x="17" y="37"/>
                  </a:cubicBezTo>
                  <a:cubicBezTo>
                    <a:pt x="15" y="37"/>
                    <a:pt x="11" y="38"/>
                    <a:pt x="8" y="38"/>
                  </a:cubicBezTo>
                  <a:cubicBezTo>
                    <a:pt x="7" y="38"/>
                    <a:pt x="7" y="38"/>
                    <a:pt x="6" y="38"/>
                  </a:cubicBezTo>
                  <a:cubicBezTo>
                    <a:pt x="5" y="38"/>
                    <a:pt x="5" y="38"/>
                    <a:pt x="5" y="38"/>
                  </a:cubicBezTo>
                  <a:cubicBezTo>
                    <a:pt x="5" y="41"/>
                    <a:pt x="4" y="43"/>
                    <a:pt x="3" y="45"/>
                  </a:cubicBezTo>
                  <a:cubicBezTo>
                    <a:pt x="3" y="46"/>
                    <a:pt x="3" y="46"/>
                    <a:pt x="3" y="46"/>
                  </a:cubicBezTo>
                  <a:cubicBezTo>
                    <a:pt x="3" y="47"/>
                    <a:pt x="4" y="49"/>
                    <a:pt x="4" y="51"/>
                  </a:cubicBezTo>
                  <a:cubicBezTo>
                    <a:pt x="4" y="51"/>
                    <a:pt x="4" y="51"/>
                    <a:pt x="4" y="51"/>
                  </a:cubicBezTo>
                  <a:cubicBezTo>
                    <a:pt x="4" y="51"/>
                    <a:pt x="4" y="51"/>
                    <a:pt x="4" y="51"/>
                  </a:cubicBezTo>
                  <a:cubicBezTo>
                    <a:pt x="4" y="51"/>
                    <a:pt x="4" y="51"/>
                    <a:pt x="4" y="51"/>
                  </a:cubicBezTo>
                  <a:cubicBezTo>
                    <a:pt x="5" y="51"/>
                    <a:pt x="5" y="51"/>
                    <a:pt x="5" y="51"/>
                  </a:cubicBezTo>
                  <a:cubicBezTo>
                    <a:pt x="5" y="51"/>
                    <a:pt x="5" y="51"/>
                    <a:pt x="5" y="51"/>
                  </a:cubicBezTo>
                  <a:cubicBezTo>
                    <a:pt x="5" y="51"/>
                    <a:pt x="5" y="51"/>
                    <a:pt x="6" y="51"/>
                  </a:cubicBezTo>
                  <a:cubicBezTo>
                    <a:pt x="8" y="51"/>
                    <a:pt x="14" y="51"/>
                    <a:pt x="17" y="50"/>
                  </a:cubicBezTo>
                  <a:cubicBezTo>
                    <a:pt x="17" y="51"/>
                    <a:pt x="17" y="51"/>
                    <a:pt x="18" y="52"/>
                  </a:cubicBezTo>
                  <a:cubicBezTo>
                    <a:pt x="18" y="52"/>
                    <a:pt x="18" y="52"/>
                    <a:pt x="18" y="52"/>
                  </a:cubicBezTo>
                  <a:cubicBezTo>
                    <a:pt x="18" y="54"/>
                    <a:pt x="18" y="55"/>
                    <a:pt x="19" y="56"/>
                  </a:cubicBezTo>
                  <a:cubicBezTo>
                    <a:pt x="19" y="56"/>
                    <a:pt x="19" y="56"/>
                    <a:pt x="19" y="56"/>
                  </a:cubicBezTo>
                  <a:cubicBezTo>
                    <a:pt x="19" y="56"/>
                    <a:pt x="19" y="56"/>
                    <a:pt x="19" y="56"/>
                  </a:cubicBezTo>
                  <a:cubicBezTo>
                    <a:pt x="19" y="57"/>
                    <a:pt x="19" y="57"/>
                    <a:pt x="19" y="57"/>
                  </a:cubicBezTo>
                  <a:cubicBezTo>
                    <a:pt x="20" y="57"/>
                    <a:pt x="20" y="57"/>
                    <a:pt x="20" y="57"/>
                  </a:cubicBezTo>
                  <a:cubicBezTo>
                    <a:pt x="21" y="56"/>
                    <a:pt x="22" y="56"/>
                    <a:pt x="23" y="55"/>
                  </a:cubicBezTo>
                  <a:cubicBezTo>
                    <a:pt x="24" y="55"/>
                    <a:pt x="25" y="55"/>
                    <a:pt x="26" y="54"/>
                  </a:cubicBezTo>
                  <a:cubicBezTo>
                    <a:pt x="26" y="54"/>
                    <a:pt x="26" y="54"/>
                    <a:pt x="26" y="54"/>
                  </a:cubicBezTo>
                  <a:cubicBezTo>
                    <a:pt x="26" y="53"/>
                    <a:pt x="26" y="53"/>
                    <a:pt x="26" y="53"/>
                  </a:cubicBezTo>
                  <a:cubicBezTo>
                    <a:pt x="26" y="53"/>
                    <a:pt x="26" y="53"/>
                    <a:pt x="26" y="53"/>
                  </a:cubicBezTo>
                  <a:cubicBezTo>
                    <a:pt x="26" y="52"/>
                    <a:pt x="26" y="51"/>
                    <a:pt x="25" y="50"/>
                  </a:cubicBezTo>
                  <a:cubicBezTo>
                    <a:pt x="25" y="50"/>
                    <a:pt x="25" y="50"/>
                    <a:pt x="25" y="50"/>
                  </a:cubicBezTo>
                  <a:cubicBezTo>
                    <a:pt x="25" y="49"/>
                    <a:pt x="25" y="49"/>
                    <a:pt x="25" y="49"/>
                  </a:cubicBezTo>
                  <a:cubicBezTo>
                    <a:pt x="25" y="48"/>
                    <a:pt x="25" y="47"/>
                    <a:pt x="25" y="47"/>
                  </a:cubicBezTo>
                  <a:cubicBezTo>
                    <a:pt x="27" y="46"/>
                    <a:pt x="29" y="44"/>
                    <a:pt x="30" y="41"/>
                  </a:cubicBezTo>
                  <a:cubicBezTo>
                    <a:pt x="30" y="41"/>
                    <a:pt x="30" y="41"/>
                    <a:pt x="30" y="41"/>
                  </a:cubicBezTo>
                  <a:cubicBezTo>
                    <a:pt x="30" y="41"/>
                    <a:pt x="30" y="41"/>
                    <a:pt x="30" y="41"/>
                  </a:cubicBezTo>
                  <a:cubicBezTo>
                    <a:pt x="30" y="41"/>
                    <a:pt x="31" y="38"/>
                    <a:pt x="30" y="32"/>
                  </a:cubicBezTo>
                  <a:cubicBezTo>
                    <a:pt x="30" y="32"/>
                    <a:pt x="30" y="32"/>
                    <a:pt x="30" y="32"/>
                  </a:cubicBezTo>
                  <a:cubicBezTo>
                    <a:pt x="29" y="30"/>
                    <a:pt x="29" y="29"/>
                    <a:pt x="28" y="28"/>
                  </a:cubicBezTo>
                  <a:cubicBezTo>
                    <a:pt x="27" y="23"/>
                    <a:pt x="24" y="22"/>
                    <a:pt x="20" y="21"/>
                  </a:cubicBezTo>
                  <a:cubicBezTo>
                    <a:pt x="19" y="21"/>
                    <a:pt x="18" y="21"/>
                    <a:pt x="17" y="21"/>
                  </a:cubicBezTo>
                  <a:cubicBezTo>
                    <a:pt x="16" y="21"/>
                    <a:pt x="16" y="21"/>
                    <a:pt x="15" y="21"/>
                  </a:cubicBezTo>
                  <a:cubicBezTo>
                    <a:pt x="14" y="21"/>
                    <a:pt x="14" y="21"/>
                    <a:pt x="13" y="21"/>
                  </a:cubicBezTo>
                  <a:cubicBezTo>
                    <a:pt x="13" y="21"/>
                    <a:pt x="12" y="21"/>
                    <a:pt x="12" y="21"/>
                  </a:cubicBezTo>
                  <a:cubicBezTo>
                    <a:pt x="11" y="21"/>
                    <a:pt x="11" y="21"/>
                    <a:pt x="11" y="21"/>
                  </a:cubicBezTo>
                  <a:cubicBezTo>
                    <a:pt x="11" y="21"/>
                    <a:pt x="11" y="21"/>
                    <a:pt x="11" y="21"/>
                  </a:cubicBezTo>
                  <a:cubicBezTo>
                    <a:pt x="11" y="20"/>
                    <a:pt x="10" y="20"/>
                    <a:pt x="10" y="19"/>
                  </a:cubicBezTo>
                  <a:cubicBezTo>
                    <a:pt x="11" y="18"/>
                    <a:pt x="11" y="18"/>
                    <a:pt x="11" y="18"/>
                  </a:cubicBezTo>
                  <a:cubicBezTo>
                    <a:pt x="11" y="18"/>
                    <a:pt x="13" y="17"/>
                    <a:pt x="17" y="17"/>
                  </a:cubicBezTo>
                  <a:cubicBezTo>
                    <a:pt x="19" y="17"/>
                    <a:pt x="20" y="17"/>
                    <a:pt x="23" y="17"/>
                  </a:cubicBezTo>
                  <a:cubicBezTo>
                    <a:pt x="23" y="17"/>
                    <a:pt x="23" y="17"/>
                    <a:pt x="23" y="17"/>
                  </a:cubicBezTo>
                  <a:cubicBezTo>
                    <a:pt x="23" y="17"/>
                    <a:pt x="23" y="17"/>
                    <a:pt x="23" y="17"/>
                  </a:cubicBezTo>
                  <a:cubicBezTo>
                    <a:pt x="23" y="17"/>
                    <a:pt x="23" y="17"/>
                    <a:pt x="23" y="17"/>
                  </a:cubicBezTo>
                  <a:cubicBezTo>
                    <a:pt x="23" y="18"/>
                    <a:pt x="23" y="18"/>
                    <a:pt x="23" y="18"/>
                  </a:cubicBezTo>
                  <a:cubicBezTo>
                    <a:pt x="24" y="17"/>
                    <a:pt x="24" y="17"/>
                    <a:pt x="24" y="17"/>
                  </a:cubicBezTo>
                  <a:cubicBezTo>
                    <a:pt x="25" y="15"/>
                    <a:pt x="25" y="13"/>
                    <a:pt x="26" y="12"/>
                  </a:cubicBezTo>
                  <a:cubicBezTo>
                    <a:pt x="26" y="11"/>
                    <a:pt x="26" y="11"/>
                    <a:pt x="26" y="11"/>
                  </a:cubicBezTo>
                  <a:cubicBezTo>
                    <a:pt x="26" y="11"/>
                    <a:pt x="26" y="11"/>
                    <a:pt x="26" y="11"/>
                  </a:cubicBezTo>
                  <a:cubicBezTo>
                    <a:pt x="25" y="7"/>
                    <a:pt x="25" y="7"/>
                    <a:pt x="25" y="7"/>
                  </a:cubicBezTo>
                  <a:cubicBezTo>
                    <a:pt x="24" y="6"/>
                    <a:pt x="24" y="6"/>
                    <a:pt x="24" y="6"/>
                  </a:cubicBezTo>
                  <a:cubicBezTo>
                    <a:pt x="24" y="7"/>
                    <a:pt x="24" y="7"/>
                    <a:pt x="24" y="7"/>
                  </a:cubicBezTo>
                  <a:cubicBezTo>
                    <a:pt x="24" y="7"/>
                    <a:pt x="24" y="7"/>
                    <a:pt x="24" y="7"/>
                  </a:cubicBezTo>
                  <a:cubicBezTo>
                    <a:pt x="23" y="6"/>
                    <a:pt x="21" y="6"/>
                    <a:pt x="19" y="6"/>
                  </a:cubicBezTo>
                  <a:cubicBezTo>
                    <a:pt x="17" y="6"/>
                    <a:pt x="15" y="6"/>
                    <a:pt x="13" y="7"/>
                  </a:cubicBezTo>
                  <a:cubicBezTo>
                    <a:pt x="13" y="5"/>
                    <a:pt x="13" y="3"/>
                    <a:pt x="12" y="1"/>
                  </a:cubicBezTo>
                  <a:cubicBezTo>
                    <a:pt x="12" y="1"/>
                    <a:pt x="12" y="1"/>
                    <a:pt x="12" y="1"/>
                  </a:cubicBezTo>
                  <a:cubicBezTo>
                    <a:pt x="12" y="1"/>
                    <a:pt x="12" y="1"/>
                    <a:pt x="12" y="1"/>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43" name="Freeform 29"/>
            <p:cNvSpPr>
              <a:spLocks noEditPoints="1"/>
            </p:cNvSpPr>
            <p:nvPr/>
          </p:nvSpPr>
          <p:spPr bwMode="auto">
            <a:xfrm>
              <a:off x="3427" y="1891"/>
              <a:ext cx="100" cy="62"/>
            </a:xfrm>
            <a:custGeom>
              <a:avLst/>
              <a:gdLst>
                <a:gd name="T0" fmla="*/ 32 w 42"/>
                <a:gd name="T1" fmla="*/ 4 h 26"/>
                <a:gd name="T2" fmla="*/ 31 w 42"/>
                <a:gd name="T3" fmla="*/ 3 h 26"/>
                <a:gd name="T4" fmla="*/ 41 w 42"/>
                <a:gd name="T5" fmla="*/ 1 h 26"/>
                <a:gd name="T6" fmla="*/ 39 w 42"/>
                <a:gd name="T7" fmla="*/ 11 h 26"/>
                <a:gd name="T8" fmla="*/ 38 w 42"/>
                <a:gd name="T9" fmla="*/ 10 h 26"/>
                <a:gd name="T10" fmla="*/ 39 w 42"/>
                <a:gd name="T11" fmla="*/ 6 h 26"/>
                <a:gd name="T12" fmla="*/ 38 w 42"/>
                <a:gd name="T13" fmla="*/ 5 h 26"/>
                <a:gd name="T14" fmla="*/ 38 w 42"/>
                <a:gd name="T15" fmla="*/ 5 h 26"/>
                <a:gd name="T16" fmla="*/ 27 w 42"/>
                <a:gd name="T17" fmla="*/ 19 h 26"/>
                <a:gd name="T18" fmla="*/ 25 w 42"/>
                <a:gd name="T19" fmla="*/ 20 h 26"/>
                <a:gd name="T20" fmla="*/ 25 w 42"/>
                <a:gd name="T21" fmla="*/ 20 h 26"/>
                <a:gd name="T22" fmla="*/ 23 w 42"/>
                <a:gd name="T23" fmla="*/ 19 h 26"/>
                <a:gd name="T24" fmla="*/ 12 w 42"/>
                <a:gd name="T25" fmla="*/ 13 h 26"/>
                <a:gd name="T26" fmla="*/ 12 w 42"/>
                <a:gd name="T27" fmla="*/ 14 h 26"/>
                <a:gd name="T28" fmla="*/ 1 w 42"/>
                <a:gd name="T29" fmla="*/ 24 h 26"/>
                <a:gd name="T30" fmla="*/ 1 w 42"/>
                <a:gd name="T31" fmla="*/ 24 h 26"/>
                <a:gd name="T32" fmla="*/ 1 w 42"/>
                <a:gd name="T33" fmla="*/ 23 h 26"/>
                <a:gd name="T34" fmla="*/ 11 w 42"/>
                <a:gd name="T35" fmla="*/ 12 h 26"/>
                <a:gd name="T36" fmla="*/ 12 w 42"/>
                <a:gd name="T37" fmla="*/ 12 h 26"/>
                <a:gd name="T38" fmla="*/ 14 w 42"/>
                <a:gd name="T39" fmla="*/ 12 h 26"/>
                <a:gd name="T40" fmla="*/ 20 w 42"/>
                <a:gd name="T41" fmla="*/ 15 h 26"/>
                <a:gd name="T42" fmla="*/ 25 w 42"/>
                <a:gd name="T43" fmla="*/ 18 h 26"/>
                <a:gd name="T44" fmla="*/ 25 w 42"/>
                <a:gd name="T45" fmla="*/ 17 h 26"/>
                <a:gd name="T46" fmla="*/ 36 w 42"/>
                <a:gd name="T47" fmla="*/ 5 h 26"/>
                <a:gd name="T48" fmla="*/ 37 w 42"/>
                <a:gd name="T49" fmla="*/ 4 h 26"/>
                <a:gd name="T50" fmla="*/ 36 w 42"/>
                <a:gd name="T51" fmla="*/ 4 h 26"/>
                <a:gd name="T52" fmla="*/ 32 w 42"/>
                <a:gd name="T53" fmla="*/ 4 h 26"/>
                <a:gd name="T54" fmla="*/ 41 w 42"/>
                <a:gd name="T55" fmla="*/ 0 h 26"/>
                <a:gd name="T56" fmla="*/ 30 w 42"/>
                <a:gd name="T57" fmla="*/ 2 h 26"/>
                <a:gd name="T58" fmla="*/ 29 w 42"/>
                <a:gd name="T59" fmla="*/ 3 h 26"/>
                <a:gd name="T60" fmla="*/ 29 w 42"/>
                <a:gd name="T61" fmla="*/ 3 h 26"/>
                <a:gd name="T62" fmla="*/ 31 w 42"/>
                <a:gd name="T63" fmla="*/ 5 h 26"/>
                <a:gd name="T64" fmla="*/ 32 w 42"/>
                <a:gd name="T65" fmla="*/ 5 h 26"/>
                <a:gd name="T66" fmla="*/ 35 w 42"/>
                <a:gd name="T67" fmla="*/ 5 h 26"/>
                <a:gd name="T68" fmla="*/ 25 w 42"/>
                <a:gd name="T69" fmla="*/ 16 h 26"/>
                <a:gd name="T70" fmla="*/ 21 w 42"/>
                <a:gd name="T71" fmla="*/ 14 h 26"/>
                <a:gd name="T72" fmla="*/ 14 w 42"/>
                <a:gd name="T73" fmla="*/ 11 h 26"/>
                <a:gd name="T74" fmla="*/ 12 w 42"/>
                <a:gd name="T75" fmla="*/ 11 h 26"/>
                <a:gd name="T76" fmla="*/ 10 w 42"/>
                <a:gd name="T77" fmla="*/ 12 h 26"/>
                <a:gd name="T78" fmla="*/ 0 w 42"/>
                <a:gd name="T79" fmla="*/ 22 h 26"/>
                <a:gd name="T80" fmla="*/ 0 w 42"/>
                <a:gd name="T81" fmla="*/ 23 h 26"/>
                <a:gd name="T82" fmla="*/ 0 w 42"/>
                <a:gd name="T83" fmla="*/ 24 h 26"/>
                <a:gd name="T84" fmla="*/ 0 w 42"/>
                <a:gd name="T85" fmla="*/ 25 h 26"/>
                <a:gd name="T86" fmla="*/ 1 w 42"/>
                <a:gd name="T87" fmla="*/ 26 h 26"/>
                <a:gd name="T88" fmla="*/ 1 w 42"/>
                <a:gd name="T89" fmla="*/ 26 h 26"/>
                <a:gd name="T90" fmla="*/ 1 w 42"/>
                <a:gd name="T91" fmla="*/ 26 h 26"/>
                <a:gd name="T92" fmla="*/ 12 w 42"/>
                <a:gd name="T93" fmla="*/ 15 h 26"/>
                <a:gd name="T94" fmla="*/ 23 w 42"/>
                <a:gd name="T95" fmla="*/ 20 h 26"/>
                <a:gd name="T96" fmla="*/ 25 w 42"/>
                <a:gd name="T97" fmla="*/ 21 h 26"/>
                <a:gd name="T98" fmla="*/ 25 w 42"/>
                <a:gd name="T99" fmla="*/ 21 h 26"/>
                <a:gd name="T100" fmla="*/ 27 w 42"/>
                <a:gd name="T101" fmla="*/ 19 h 26"/>
                <a:gd name="T102" fmla="*/ 37 w 42"/>
                <a:gd name="T103" fmla="*/ 7 h 26"/>
                <a:gd name="T104" fmla="*/ 37 w 42"/>
                <a:gd name="T105" fmla="*/ 10 h 26"/>
                <a:gd name="T106" fmla="*/ 37 w 42"/>
                <a:gd name="T107" fmla="*/ 11 h 26"/>
                <a:gd name="T108" fmla="*/ 40 w 42"/>
                <a:gd name="T109" fmla="*/ 12 h 26"/>
                <a:gd name="T110" fmla="*/ 40 w 42"/>
                <a:gd name="T111" fmla="*/ 12 h 26"/>
                <a:gd name="T112" fmla="*/ 40 w 42"/>
                <a:gd name="T113" fmla="*/ 12 h 26"/>
                <a:gd name="T114" fmla="*/ 42 w 42"/>
                <a:gd name="T115" fmla="*/ 1 h 26"/>
                <a:gd name="T116" fmla="*/ 42 w 42"/>
                <a:gd name="T117" fmla="*/ 0 h 26"/>
                <a:gd name="T118" fmla="*/ 41 w 42"/>
                <a:gd name="T1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 h="26">
                  <a:moveTo>
                    <a:pt x="32" y="4"/>
                  </a:moveTo>
                  <a:cubicBezTo>
                    <a:pt x="32" y="4"/>
                    <a:pt x="31" y="4"/>
                    <a:pt x="31" y="3"/>
                  </a:cubicBezTo>
                  <a:cubicBezTo>
                    <a:pt x="34" y="2"/>
                    <a:pt x="39" y="2"/>
                    <a:pt x="41" y="1"/>
                  </a:cubicBezTo>
                  <a:cubicBezTo>
                    <a:pt x="41" y="3"/>
                    <a:pt x="40" y="8"/>
                    <a:pt x="39" y="11"/>
                  </a:cubicBezTo>
                  <a:cubicBezTo>
                    <a:pt x="39" y="11"/>
                    <a:pt x="39" y="10"/>
                    <a:pt x="38" y="10"/>
                  </a:cubicBezTo>
                  <a:cubicBezTo>
                    <a:pt x="39" y="6"/>
                    <a:pt x="39" y="6"/>
                    <a:pt x="39" y="6"/>
                  </a:cubicBezTo>
                  <a:cubicBezTo>
                    <a:pt x="38" y="5"/>
                    <a:pt x="38" y="5"/>
                    <a:pt x="38" y="5"/>
                  </a:cubicBezTo>
                  <a:cubicBezTo>
                    <a:pt x="38" y="5"/>
                    <a:pt x="38" y="5"/>
                    <a:pt x="38" y="5"/>
                  </a:cubicBezTo>
                  <a:cubicBezTo>
                    <a:pt x="38" y="5"/>
                    <a:pt x="31" y="14"/>
                    <a:pt x="27" y="19"/>
                  </a:cubicBezTo>
                  <a:cubicBezTo>
                    <a:pt x="26" y="19"/>
                    <a:pt x="26" y="20"/>
                    <a:pt x="25" y="20"/>
                  </a:cubicBezTo>
                  <a:cubicBezTo>
                    <a:pt x="25" y="20"/>
                    <a:pt x="25" y="20"/>
                    <a:pt x="25" y="20"/>
                  </a:cubicBezTo>
                  <a:cubicBezTo>
                    <a:pt x="24" y="20"/>
                    <a:pt x="24" y="19"/>
                    <a:pt x="23" y="19"/>
                  </a:cubicBezTo>
                  <a:cubicBezTo>
                    <a:pt x="12" y="13"/>
                    <a:pt x="12" y="13"/>
                    <a:pt x="12" y="13"/>
                  </a:cubicBezTo>
                  <a:cubicBezTo>
                    <a:pt x="12" y="14"/>
                    <a:pt x="12" y="14"/>
                    <a:pt x="12" y="14"/>
                  </a:cubicBezTo>
                  <a:cubicBezTo>
                    <a:pt x="1" y="24"/>
                    <a:pt x="1" y="24"/>
                    <a:pt x="1" y="24"/>
                  </a:cubicBezTo>
                  <a:cubicBezTo>
                    <a:pt x="1" y="24"/>
                    <a:pt x="1" y="24"/>
                    <a:pt x="1" y="24"/>
                  </a:cubicBezTo>
                  <a:cubicBezTo>
                    <a:pt x="1" y="23"/>
                    <a:pt x="1" y="23"/>
                    <a:pt x="1" y="23"/>
                  </a:cubicBezTo>
                  <a:cubicBezTo>
                    <a:pt x="11" y="12"/>
                    <a:pt x="11" y="12"/>
                    <a:pt x="11" y="12"/>
                  </a:cubicBezTo>
                  <a:cubicBezTo>
                    <a:pt x="11" y="12"/>
                    <a:pt x="12" y="12"/>
                    <a:pt x="12" y="12"/>
                  </a:cubicBezTo>
                  <a:cubicBezTo>
                    <a:pt x="13" y="12"/>
                    <a:pt x="13" y="12"/>
                    <a:pt x="14" y="12"/>
                  </a:cubicBezTo>
                  <a:cubicBezTo>
                    <a:pt x="15" y="13"/>
                    <a:pt x="18" y="14"/>
                    <a:pt x="20" y="15"/>
                  </a:cubicBezTo>
                  <a:cubicBezTo>
                    <a:pt x="22" y="16"/>
                    <a:pt x="24" y="17"/>
                    <a:pt x="25" y="18"/>
                  </a:cubicBezTo>
                  <a:cubicBezTo>
                    <a:pt x="25" y="17"/>
                    <a:pt x="25" y="17"/>
                    <a:pt x="25" y="17"/>
                  </a:cubicBezTo>
                  <a:cubicBezTo>
                    <a:pt x="29" y="12"/>
                    <a:pt x="36" y="5"/>
                    <a:pt x="36" y="5"/>
                  </a:cubicBezTo>
                  <a:cubicBezTo>
                    <a:pt x="37" y="4"/>
                    <a:pt x="37" y="4"/>
                    <a:pt x="37" y="4"/>
                  </a:cubicBezTo>
                  <a:cubicBezTo>
                    <a:pt x="36" y="4"/>
                    <a:pt x="36" y="4"/>
                    <a:pt x="36" y="4"/>
                  </a:cubicBezTo>
                  <a:cubicBezTo>
                    <a:pt x="32" y="4"/>
                    <a:pt x="32" y="4"/>
                    <a:pt x="32" y="4"/>
                  </a:cubicBezTo>
                  <a:moveTo>
                    <a:pt x="41" y="0"/>
                  </a:moveTo>
                  <a:cubicBezTo>
                    <a:pt x="41" y="0"/>
                    <a:pt x="34" y="1"/>
                    <a:pt x="30" y="2"/>
                  </a:cubicBezTo>
                  <a:cubicBezTo>
                    <a:pt x="29" y="3"/>
                    <a:pt x="29" y="3"/>
                    <a:pt x="29" y="3"/>
                  </a:cubicBezTo>
                  <a:cubicBezTo>
                    <a:pt x="29" y="3"/>
                    <a:pt x="29" y="3"/>
                    <a:pt x="29" y="3"/>
                  </a:cubicBezTo>
                  <a:cubicBezTo>
                    <a:pt x="30" y="4"/>
                    <a:pt x="31" y="5"/>
                    <a:pt x="31" y="5"/>
                  </a:cubicBezTo>
                  <a:cubicBezTo>
                    <a:pt x="32" y="5"/>
                    <a:pt x="32" y="5"/>
                    <a:pt x="32" y="5"/>
                  </a:cubicBezTo>
                  <a:cubicBezTo>
                    <a:pt x="35" y="5"/>
                    <a:pt x="35" y="5"/>
                    <a:pt x="35" y="5"/>
                  </a:cubicBezTo>
                  <a:cubicBezTo>
                    <a:pt x="33" y="7"/>
                    <a:pt x="28" y="12"/>
                    <a:pt x="25" y="16"/>
                  </a:cubicBezTo>
                  <a:cubicBezTo>
                    <a:pt x="24" y="16"/>
                    <a:pt x="22" y="15"/>
                    <a:pt x="21" y="14"/>
                  </a:cubicBezTo>
                  <a:cubicBezTo>
                    <a:pt x="18" y="13"/>
                    <a:pt x="16" y="12"/>
                    <a:pt x="14" y="11"/>
                  </a:cubicBezTo>
                  <a:cubicBezTo>
                    <a:pt x="14" y="11"/>
                    <a:pt x="13" y="11"/>
                    <a:pt x="12" y="11"/>
                  </a:cubicBezTo>
                  <a:cubicBezTo>
                    <a:pt x="11" y="11"/>
                    <a:pt x="10" y="11"/>
                    <a:pt x="10" y="12"/>
                  </a:cubicBezTo>
                  <a:cubicBezTo>
                    <a:pt x="0" y="22"/>
                    <a:pt x="0" y="22"/>
                    <a:pt x="0" y="22"/>
                  </a:cubicBezTo>
                  <a:cubicBezTo>
                    <a:pt x="0" y="23"/>
                    <a:pt x="0" y="23"/>
                    <a:pt x="0" y="23"/>
                  </a:cubicBezTo>
                  <a:cubicBezTo>
                    <a:pt x="0" y="23"/>
                    <a:pt x="0" y="24"/>
                    <a:pt x="0" y="24"/>
                  </a:cubicBezTo>
                  <a:cubicBezTo>
                    <a:pt x="0" y="25"/>
                    <a:pt x="0" y="25"/>
                    <a:pt x="0" y="25"/>
                  </a:cubicBezTo>
                  <a:cubicBezTo>
                    <a:pt x="1" y="26"/>
                    <a:pt x="1" y="26"/>
                    <a:pt x="1" y="26"/>
                  </a:cubicBezTo>
                  <a:cubicBezTo>
                    <a:pt x="1" y="26"/>
                    <a:pt x="1" y="26"/>
                    <a:pt x="1" y="26"/>
                  </a:cubicBezTo>
                  <a:cubicBezTo>
                    <a:pt x="1" y="26"/>
                    <a:pt x="1" y="26"/>
                    <a:pt x="1" y="26"/>
                  </a:cubicBezTo>
                  <a:cubicBezTo>
                    <a:pt x="12" y="15"/>
                    <a:pt x="12" y="15"/>
                    <a:pt x="12" y="15"/>
                  </a:cubicBezTo>
                  <a:cubicBezTo>
                    <a:pt x="23" y="20"/>
                    <a:pt x="23" y="20"/>
                    <a:pt x="23" y="20"/>
                  </a:cubicBezTo>
                  <a:cubicBezTo>
                    <a:pt x="23" y="20"/>
                    <a:pt x="24" y="21"/>
                    <a:pt x="25" y="21"/>
                  </a:cubicBezTo>
                  <a:cubicBezTo>
                    <a:pt x="25" y="21"/>
                    <a:pt x="25" y="21"/>
                    <a:pt x="25" y="21"/>
                  </a:cubicBezTo>
                  <a:cubicBezTo>
                    <a:pt x="26" y="21"/>
                    <a:pt x="27" y="20"/>
                    <a:pt x="27" y="19"/>
                  </a:cubicBezTo>
                  <a:cubicBezTo>
                    <a:pt x="31" y="16"/>
                    <a:pt x="35" y="10"/>
                    <a:pt x="37" y="7"/>
                  </a:cubicBezTo>
                  <a:cubicBezTo>
                    <a:pt x="37" y="10"/>
                    <a:pt x="37" y="10"/>
                    <a:pt x="37" y="10"/>
                  </a:cubicBezTo>
                  <a:cubicBezTo>
                    <a:pt x="37" y="11"/>
                    <a:pt x="37" y="11"/>
                    <a:pt x="37" y="11"/>
                  </a:cubicBezTo>
                  <a:cubicBezTo>
                    <a:pt x="37" y="11"/>
                    <a:pt x="39" y="12"/>
                    <a:pt x="40" y="12"/>
                  </a:cubicBezTo>
                  <a:cubicBezTo>
                    <a:pt x="40" y="12"/>
                    <a:pt x="40" y="12"/>
                    <a:pt x="40" y="12"/>
                  </a:cubicBezTo>
                  <a:cubicBezTo>
                    <a:pt x="40" y="12"/>
                    <a:pt x="40" y="12"/>
                    <a:pt x="40" y="12"/>
                  </a:cubicBezTo>
                  <a:cubicBezTo>
                    <a:pt x="41" y="9"/>
                    <a:pt x="42" y="1"/>
                    <a:pt x="42" y="1"/>
                  </a:cubicBezTo>
                  <a:cubicBezTo>
                    <a:pt x="42" y="0"/>
                    <a:pt x="42" y="0"/>
                    <a:pt x="42" y="0"/>
                  </a:cubicBezTo>
                  <a:cubicBezTo>
                    <a:pt x="41" y="0"/>
                    <a:pt x="41" y="0"/>
                    <a:pt x="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44" name="Freeform 30"/>
            <p:cNvSpPr>
              <a:spLocks noEditPoints="1"/>
            </p:cNvSpPr>
            <p:nvPr/>
          </p:nvSpPr>
          <p:spPr bwMode="auto">
            <a:xfrm>
              <a:off x="3411" y="1889"/>
              <a:ext cx="119" cy="95"/>
            </a:xfrm>
            <a:custGeom>
              <a:avLst/>
              <a:gdLst>
                <a:gd name="T0" fmla="*/ 31 w 50"/>
                <a:gd name="T1" fmla="*/ 34 h 40"/>
                <a:gd name="T2" fmla="*/ 22 w 50"/>
                <a:gd name="T3" fmla="*/ 34 h 40"/>
                <a:gd name="T4" fmla="*/ 15 w 50"/>
                <a:gd name="T5" fmla="*/ 34 h 40"/>
                <a:gd name="T6" fmla="*/ 33 w 50"/>
                <a:gd name="T7" fmla="*/ 30 h 40"/>
                <a:gd name="T8" fmla="*/ 29 w 50"/>
                <a:gd name="T9" fmla="*/ 34 h 40"/>
                <a:gd name="T10" fmla="*/ 42 w 50"/>
                <a:gd name="T11" fmla="*/ 30 h 40"/>
                <a:gd name="T12" fmla="*/ 19 w 50"/>
                <a:gd name="T13" fmla="*/ 32 h 40"/>
                <a:gd name="T14" fmla="*/ 20 w 50"/>
                <a:gd name="T15" fmla="*/ 34 h 40"/>
                <a:gd name="T16" fmla="*/ 10 w 50"/>
                <a:gd name="T17" fmla="*/ 32 h 40"/>
                <a:gd name="T18" fmla="*/ 15 w 50"/>
                <a:gd name="T19" fmla="*/ 31 h 40"/>
                <a:gd name="T20" fmla="*/ 28 w 50"/>
                <a:gd name="T21" fmla="*/ 29 h 40"/>
                <a:gd name="T22" fmla="*/ 28 w 50"/>
                <a:gd name="T23" fmla="*/ 32 h 40"/>
                <a:gd name="T24" fmla="*/ 24 w 50"/>
                <a:gd name="T25" fmla="*/ 26 h 40"/>
                <a:gd name="T26" fmla="*/ 38 w 50"/>
                <a:gd name="T27" fmla="*/ 32 h 40"/>
                <a:gd name="T28" fmla="*/ 42 w 50"/>
                <a:gd name="T29" fmla="*/ 29 h 40"/>
                <a:gd name="T30" fmla="*/ 28 w 50"/>
                <a:gd name="T31" fmla="*/ 28 h 40"/>
                <a:gd name="T32" fmla="*/ 33 w 50"/>
                <a:gd name="T33" fmla="*/ 25 h 40"/>
                <a:gd name="T34" fmla="*/ 10 w 50"/>
                <a:gd name="T35" fmla="*/ 30 h 40"/>
                <a:gd name="T36" fmla="*/ 15 w 50"/>
                <a:gd name="T37" fmla="*/ 28 h 40"/>
                <a:gd name="T38" fmla="*/ 19 w 50"/>
                <a:gd name="T39" fmla="*/ 25 h 40"/>
                <a:gd name="T40" fmla="*/ 19 w 50"/>
                <a:gd name="T41" fmla="*/ 28 h 40"/>
                <a:gd name="T42" fmla="*/ 42 w 50"/>
                <a:gd name="T43" fmla="*/ 22 h 40"/>
                <a:gd name="T44" fmla="*/ 38 w 50"/>
                <a:gd name="T45" fmla="*/ 28 h 40"/>
                <a:gd name="T46" fmla="*/ 20 w 50"/>
                <a:gd name="T47" fmla="*/ 20 h 40"/>
                <a:gd name="T48" fmla="*/ 37 w 50"/>
                <a:gd name="T49" fmla="*/ 22 h 40"/>
                <a:gd name="T50" fmla="*/ 41 w 50"/>
                <a:gd name="T51" fmla="*/ 21 h 40"/>
                <a:gd name="T52" fmla="*/ 3 w 50"/>
                <a:gd name="T53" fmla="*/ 9 h 40"/>
                <a:gd name="T54" fmla="*/ 3 w 50"/>
                <a:gd name="T55" fmla="*/ 10 h 40"/>
                <a:gd name="T56" fmla="*/ 2 w 50"/>
                <a:gd name="T57" fmla="*/ 15 h 40"/>
                <a:gd name="T58" fmla="*/ 2 w 50"/>
                <a:gd name="T59" fmla="*/ 19 h 40"/>
                <a:gd name="T60" fmla="*/ 2 w 50"/>
                <a:gd name="T61" fmla="*/ 24 h 40"/>
                <a:gd name="T62" fmla="*/ 3 w 50"/>
                <a:gd name="T63" fmla="*/ 29 h 40"/>
                <a:gd name="T64" fmla="*/ 3 w 50"/>
                <a:gd name="T65" fmla="*/ 30 h 40"/>
                <a:gd name="T66" fmla="*/ 0 w 50"/>
                <a:gd name="T67" fmla="*/ 35 h 40"/>
                <a:gd name="T68" fmla="*/ 4 w 50"/>
                <a:gd name="T69" fmla="*/ 39 h 40"/>
                <a:gd name="T70" fmla="*/ 49 w 50"/>
                <a:gd name="T71" fmla="*/ 34 h 40"/>
                <a:gd name="T72" fmla="*/ 43 w 50"/>
                <a:gd name="T73" fmla="*/ 16 h 40"/>
                <a:gd name="T74" fmla="*/ 36 w 50"/>
                <a:gd name="T75" fmla="*/ 22 h 40"/>
                <a:gd name="T76" fmla="*/ 37 w 50"/>
                <a:gd name="T77" fmla="*/ 33 h 40"/>
                <a:gd name="T78" fmla="*/ 34 w 50"/>
                <a:gd name="T79" fmla="*/ 24 h 40"/>
                <a:gd name="T80" fmla="*/ 29 w 50"/>
                <a:gd name="T81" fmla="*/ 24 h 40"/>
                <a:gd name="T82" fmla="*/ 27 w 50"/>
                <a:gd name="T83" fmla="*/ 33 h 40"/>
                <a:gd name="T84" fmla="*/ 25 w 50"/>
                <a:gd name="T85" fmla="*/ 25 h 40"/>
                <a:gd name="T86" fmla="*/ 23 w 50"/>
                <a:gd name="T87" fmla="*/ 21 h 40"/>
                <a:gd name="T88" fmla="*/ 18 w 50"/>
                <a:gd name="T89" fmla="*/ 22 h 40"/>
                <a:gd name="T90" fmla="*/ 16 w 50"/>
                <a:gd name="T91" fmla="*/ 34 h 40"/>
                <a:gd name="T92" fmla="*/ 14 w 50"/>
                <a:gd name="T93" fmla="*/ 24 h 40"/>
                <a:gd name="T94" fmla="*/ 9 w 50"/>
                <a:gd name="T95"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 h="40">
                  <a:moveTo>
                    <a:pt x="31" y="34"/>
                  </a:moveTo>
                  <a:cubicBezTo>
                    <a:pt x="33" y="33"/>
                    <a:pt x="33" y="33"/>
                    <a:pt x="33" y="33"/>
                  </a:cubicBezTo>
                  <a:cubicBezTo>
                    <a:pt x="33" y="34"/>
                    <a:pt x="33" y="34"/>
                    <a:pt x="33" y="34"/>
                  </a:cubicBezTo>
                  <a:cubicBezTo>
                    <a:pt x="31" y="34"/>
                    <a:pt x="31" y="34"/>
                    <a:pt x="31" y="34"/>
                  </a:cubicBezTo>
                  <a:moveTo>
                    <a:pt x="22" y="34"/>
                  </a:moveTo>
                  <a:cubicBezTo>
                    <a:pt x="23" y="34"/>
                    <a:pt x="23" y="33"/>
                    <a:pt x="24" y="33"/>
                  </a:cubicBezTo>
                  <a:cubicBezTo>
                    <a:pt x="24" y="33"/>
                    <a:pt x="24" y="34"/>
                    <a:pt x="24" y="34"/>
                  </a:cubicBezTo>
                  <a:cubicBezTo>
                    <a:pt x="22" y="34"/>
                    <a:pt x="22" y="34"/>
                    <a:pt x="22" y="34"/>
                  </a:cubicBezTo>
                  <a:moveTo>
                    <a:pt x="11" y="34"/>
                  </a:moveTo>
                  <a:cubicBezTo>
                    <a:pt x="12" y="34"/>
                    <a:pt x="12" y="33"/>
                    <a:pt x="13" y="33"/>
                  </a:cubicBezTo>
                  <a:cubicBezTo>
                    <a:pt x="13" y="33"/>
                    <a:pt x="14" y="33"/>
                    <a:pt x="15" y="32"/>
                  </a:cubicBezTo>
                  <a:cubicBezTo>
                    <a:pt x="15" y="33"/>
                    <a:pt x="15" y="33"/>
                    <a:pt x="15" y="34"/>
                  </a:cubicBezTo>
                  <a:cubicBezTo>
                    <a:pt x="11" y="34"/>
                    <a:pt x="11" y="34"/>
                    <a:pt x="11" y="34"/>
                  </a:cubicBezTo>
                  <a:moveTo>
                    <a:pt x="29" y="34"/>
                  </a:moveTo>
                  <a:cubicBezTo>
                    <a:pt x="29" y="33"/>
                    <a:pt x="29" y="33"/>
                    <a:pt x="29" y="33"/>
                  </a:cubicBezTo>
                  <a:cubicBezTo>
                    <a:pt x="30" y="32"/>
                    <a:pt x="31" y="31"/>
                    <a:pt x="33" y="30"/>
                  </a:cubicBezTo>
                  <a:cubicBezTo>
                    <a:pt x="33" y="31"/>
                    <a:pt x="33" y="31"/>
                    <a:pt x="33" y="32"/>
                  </a:cubicBezTo>
                  <a:cubicBezTo>
                    <a:pt x="30" y="34"/>
                    <a:pt x="30" y="34"/>
                    <a:pt x="30" y="34"/>
                  </a:cubicBezTo>
                  <a:cubicBezTo>
                    <a:pt x="29" y="34"/>
                    <a:pt x="29" y="34"/>
                    <a:pt x="29" y="34"/>
                  </a:cubicBezTo>
                  <a:cubicBezTo>
                    <a:pt x="29" y="34"/>
                    <a:pt x="29" y="34"/>
                    <a:pt x="29" y="34"/>
                  </a:cubicBezTo>
                  <a:moveTo>
                    <a:pt x="38" y="34"/>
                  </a:moveTo>
                  <a:cubicBezTo>
                    <a:pt x="38" y="34"/>
                    <a:pt x="38" y="33"/>
                    <a:pt x="38" y="33"/>
                  </a:cubicBezTo>
                  <a:cubicBezTo>
                    <a:pt x="39" y="32"/>
                    <a:pt x="39" y="32"/>
                    <a:pt x="40" y="31"/>
                  </a:cubicBezTo>
                  <a:cubicBezTo>
                    <a:pt x="41" y="31"/>
                    <a:pt x="41" y="30"/>
                    <a:pt x="42" y="30"/>
                  </a:cubicBezTo>
                  <a:cubicBezTo>
                    <a:pt x="42" y="31"/>
                    <a:pt x="42" y="33"/>
                    <a:pt x="42" y="34"/>
                  </a:cubicBezTo>
                  <a:cubicBezTo>
                    <a:pt x="38" y="34"/>
                    <a:pt x="38" y="34"/>
                    <a:pt x="38" y="34"/>
                  </a:cubicBezTo>
                  <a:moveTo>
                    <a:pt x="19" y="34"/>
                  </a:moveTo>
                  <a:cubicBezTo>
                    <a:pt x="19" y="33"/>
                    <a:pt x="19" y="33"/>
                    <a:pt x="19" y="32"/>
                  </a:cubicBezTo>
                  <a:cubicBezTo>
                    <a:pt x="20" y="32"/>
                    <a:pt x="21" y="31"/>
                    <a:pt x="22" y="31"/>
                  </a:cubicBezTo>
                  <a:cubicBezTo>
                    <a:pt x="22" y="31"/>
                    <a:pt x="23" y="30"/>
                    <a:pt x="24" y="30"/>
                  </a:cubicBezTo>
                  <a:cubicBezTo>
                    <a:pt x="24" y="30"/>
                    <a:pt x="24" y="31"/>
                    <a:pt x="24" y="32"/>
                  </a:cubicBezTo>
                  <a:cubicBezTo>
                    <a:pt x="23" y="32"/>
                    <a:pt x="21" y="33"/>
                    <a:pt x="20" y="34"/>
                  </a:cubicBezTo>
                  <a:cubicBezTo>
                    <a:pt x="20" y="34"/>
                    <a:pt x="20" y="34"/>
                    <a:pt x="20" y="34"/>
                  </a:cubicBezTo>
                  <a:cubicBezTo>
                    <a:pt x="19" y="34"/>
                    <a:pt x="19" y="34"/>
                    <a:pt x="19" y="34"/>
                  </a:cubicBezTo>
                  <a:moveTo>
                    <a:pt x="10" y="33"/>
                  </a:moveTo>
                  <a:cubicBezTo>
                    <a:pt x="10" y="33"/>
                    <a:pt x="10" y="32"/>
                    <a:pt x="10" y="32"/>
                  </a:cubicBezTo>
                  <a:cubicBezTo>
                    <a:pt x="10" y="32"/>
                    <a:pt x="10" y="32"/>
                    <a:pt x="10" y="32"/>
                  </a:cubicBezTo>
                  <a:cubicBezTo>
                    <a:pt x="10" y="32"/>
                    <a:pt x="10" y="32"/>
                    <a:pt x="10" y="32"/>
                  </a:cubicBezTo>
                  <a:cubicBezTo>
                    <a:pt x="12" y="31"/>
                    <a:pt x="13" y="30"/>
                    <a:pt x="15" y="29"/>
                  </a:cubicBezTo>
                  <a:cubicBezTo>
                    <a:pt x="15" y="30"/>
                    <a:pt x="15" y="30"/>
                    <a:pt x="15" y="31"/>
                  </a:cubicBezTo>
                  <a:cubicBezTo>
                    <a:pt x="14" y="31"/>
                    <a:pt x="13" y="32"/>
                    <a:pt x="12" y="32"/>
                  </a:cubicBezTo>
                  <a:cubicBezTo>
                    <a:pt x="12" y="33"/>
                    <a:pt x="11" y="33"/>
                    <a:pt x="10" y="33"/>
                  </a:cubicBezTo>
                  <a:moveTo>
                    <a:pt x="28" y="32"/>
                  </a:moveTo>
                  <a:cubicBezTo>
                    <a:pt x="28" y="29"/>
                    <a:pt x="28" y="29"/>
                    <a:pt x="28" y="29"/>
                  </a:cubicBezTo>
                  <a:cubicBezTo>
                    <a:pt x="29" y="29"/>
                    <a:pt x="30" y="28"/>
                    <a:pt x="31" y="28"/>
                  </a:cubicBezTo>
                  <a:cubicBezTo>
                    <a:pt x="32" y="28"/>
                    <a:pt x="32" y="27"/>
                    <a:pt x="33" y="27"/>
                  </a:cubicBezTo>
                  <a:cubicBezTo>
                    <a:pt x="33" y="28"/>
                    <a:pt x="33" y="29"/>
                    <a:pt x="33" y="29"/>
                  </a:cubicBezTo>
                  <a:cubicBezTo>
                    <a:pt x="31" y="30"/>
                    <a:pt x="30" y="31"/>
                    <a:pt x="28" y="32"/>
                  </a:cubicBezTo>
                  <a:moveTo>
                    <a:pt x="19" y="31"/>
                  </a:moveTo>
                  <a:cubicBezTo>
                    <a:pt x="19" y="30"/>
                    <a:pt x="19" y="30"/>
                    <a:pt x="19" y="29"/>
                  </a:cubicBezTo>
                  <a:cubicBezTo>
                    <a:pt x="19" y="29"/>
                    <a:pt x="19" y="29"/>
                    <a:pt x="19" y="29"/>
                  </a:cubicBezTo>
                  <a:cubicBezTo>
                    <a:pt x="24" y="26"/>
                    <a:pt x="24" y="26"/>
                    <a:pt x="24" y="26"/>
                  </a:cubicBezTo>
                  <a:cubicBezTo>
                    <a:pt x="24" y="27"/>
                    <a:pt x="24" y="28"/>
                    <a:pt x="24" y="29"/>
                  </a:cubicBezTo>
                  <a:cubicBezTo>
                    <a:pt x="23" y="29"/>
                    <a:pt x="22" y="30"/>
                    <a:pt x="21" y="30"/>
                  </a:cubicBezTo>
                  <a:cubicBezTo>
                    <a:pt x="21" y="30"/>
                    <a:pt x="20" y="31"/>
                    <a:pt x="19" y="31"/>
                  </a:cubicBezTo>
                  <a:moveTo>
                    <a:pt x="38" y="32"/>
                  </a:moveTo>
                  <a:cubicBezTo>
                    <a:pt x="38" y="31"/>
                    <a:pt x="38" y="30"/>
                    <a:pt x="38" y="29"/>
                  </a:cubicBezTo>
                  <a:cubicBezTo>
                    <a:pt x="38" y="29"/>
                    <a:pt x="38" y="29"/>
                    <a:pt x="38" y="29"/>
                  </a:cubicBezTo>
                  <a:cubicBezTo>
                    <a:pt x="40" y="28"/>
                    <a:pt x="41" y="27"/>
                    <a:pt x="42" y="26"/>
                  </a:cubicBezTo>
                  <a:cubicBezTo>
                    <a:pt x="42" y="27"/>
                    <a:pt x="42" y="28"/>
                    <a:pt x="42" y="29"/>
                  </a:cubicBezTo>
                  <a:cubicBezTo>
                    <a:pt x="42" y="29"/>
                    <a:pt x="42" y="29"/>
                    <a:pt x="42" y="29"/>
                  </a:cubicBezTo>
                  <a:cubicBezTo>
                    <a:pt x="41" y="29"/>
                    <a:pt x="40" y="30"/>
                    <a:pt x="39" y="30"/>
                  </a:cubicBezTo>
                  <a:cubicBezTo>
                    <a:pt x="39" y="31"/>
                    <a:pt x="38" y="31"/>
                    <a:pt x="38" y="32"/>
                  </a:cubicBezTo>
                  <a:moveTo>
                    <a:pt x="28" y="28"/>
                  </a:moveTo>
                  <a:cubicBezTo>
                    <a:pt x="28" y="25"/>
                    <a:pt x="28" y="25"/>
                    <a:pt x="28" y="25"/>
                  </a:cubicBezTo>
                  <a:cubicBezTo>
                    <a:pt x="29" y="25"/>
                    <a:pt x="29" y="25"/>
                    <a:pt x="29" y="25"/>
                  </a:cubicBezTo>
                  <a:cubicBezTo>
                    <a:pt x="30" y="26"/>
                    <a:pt x="31" y="26"/>
                    <a:pt x="31" y="26"/>
                  </a:cubicBezTo>
                  <a:cubicBezTo>
                    <a:pt x="32" y="26"/>
                    <a:pt x="33" y="26"/>
                    <a:pt x="33" y="25"/>
                  </a:cubicBezTo>
                  <a:cubicBezTo>
                    <a:pt x="33" y="26"/>
                    <a:pt x="33" y="26"/>
                    <a:pt x="33" y="26"/>
                  </a:cubicBezTo>
                  <a:cubicBezTo>
                    <a:pt x="32" y="26"/>
                    <a:pt x="31" y="27"/>
                    <a:pt x="30" y="27"/>
                  </a:cubicBezTo>
                  <a:cubicBezTo>
                    <a:pt x="30" y="27"/>
                    <a:pt x="29" y="28"/>
                    <a:pt x="28" y="28"/>
                  </a:cubicBezTo>
                  <a:moveTo>
                    <a:pt x="10" y="30"/>
                  </a:moveTo>
                  <a:cubicBezTo>
                    <a:pt x="10" y="30"/>
                    <a:pt x="10" y="30"/>
                    <a:pt x="10" y="29"/>
                  </a:cubicBezTo>
                  <a:cubicBezTo>
                    <a:pt x="12" y="28"/>
                    <a:pt x="13" y="26"/>
                    <a:pt x="15" y="25"/>
                  </a:cubicBezTo>
                  <a:cubicBezTo>
                    <a:pt x="15" y="25"/>
                    <a:pt x="15" y="25"/>
                    <a:pt x="15" y="25"/>
                  </a:cubicBezTo>
                  <a:cubicBezTo>
                    <a:pt x="15" y="26"/>
                    <a:pt x="15" y="27"/>
                    <a:pt x="15" y="28"/>
                  </a:cubicBezTo>
                  <a:cubicBezTo>
                    <a:pt x="14" y="28"/>
                    <a:pt x="13" y="29"/>
                    <a:pt x="12" y="29"/>
                  </a:cubicBezTo>
                  <a:cubicBezTo>
                    <a:pt x="12" y="30"/>
                    <a:pt x="11" y="30"/>
                    <a:pt x="10" y="30"/>
                  </a:cubicBezTo>
                  <a:moveTo>
                    <a:pt x="19" y="28"/>
                  </a:moveTo>
                  <a:cubicBezTo>
                    <a:pt x="19" y="27"/>
                    <a:pt x="19" y="26"/>
                    <a:pt x="19" y="25"/>
                  </a:cubicBezTo>
                  <a:cubicBezTo>
                    <a:pt x="20" y="24"/>
                    <a:pt x="21" y="24"/>
                    <a:pt x="23" y="23"/>
                  </a:cubicBezTo>
                  <a:cubicBezTo>
                    <a:pt x="24" y="23"/>
                    <a:pt x="24" y="23"/>
                    <a:pt x="24" y="23"/>
                  </a:cubicBezTo>
                  <a:cubicBezTo>
                    <a:pt x="24" y="24"/>
                    <a:pt x="24" y="24"/>
                    <a:pt x="24" y="25"/>
                  </a:cubicBezTo>
                  <a:cubicBezTo>
                    <a:pt x="19" y="28"/>
                    <a:pt x="19" y="28"/>
                    <a:pt x="19" y="28"/>
                  </a:cubicBezTo>
                  <a:moveTo>
                    <a:pt x="38" y="28"/>
                  </a:moveTo>
                  <a:cubicBezTo>
                    <a:pt x="38" y="27"/>
                    <a:pt x="37" y="26"/>
                    <a:pt x="37" y="26"/>
                  </a:cubicBezTo>
                  <a:cubicBezTo>
                    <a:pt x="37" y="26"/>
                    <a:pt x="37" y="26"/>
                    <a:pt x="37" y="26"/>
                  </a:cubicBezTo>
                  <a:cubicBezTo>
                    <a:pt x="40" y="24"/>
                    <a:pt x="41" y="23"/>
                    <a:pt x="42" y="22"/>
                  </a:cubicBezTo>
                  <a:cubicBezTo>
                    <a:pt x="42" y="23"/>
                    <a:pt x="42" y="24"/>
                    <a:pt x="42" y="25"/>
                  </a:cubicBezTo>
                  <a:cubicBezTo>
                    <a:pt x="42" y="25"/>
                    <a:pt x="42" y="25"/>
                    <a:pt x="42" y="25"/>
                  </a:cubicBezTo>
                  <a:cubicBezTo>
                    <a:pt x="40" y="26"/>
                    <a:pt x="39" y="27"/>
                    <a:pt x="38" y="28"/>
                  </a:cubicBezTo>
                  <a:cubicBezTo>
                    <a:pt x="38" y="28"/>
                    <a:pt x="38" y="28"/>
                    <a:pt x="38" y="28"/>
                  </a:cubicBezTo>
                  <a:moveTo>
                    <a:pt x="19" y="24"/>
                  </a:moveTo>
                  <a:cubicBezTo>
                    <a:pt x="19" y="23"/>
                    <a:pt x="19" y="23"/>
                    <a:pt x="19" y="22"/>
                  </a:cubicBezTo>
                  <a:cubicBezTo>
                    <a:pt x="19" y="22"/>
                    <a:pt x="19" y="22"/>
                    <a:pt x="19" y="22"/>
                  </a:cubicBezTo>
                  <a:cubicBezTo>
                    <a:pt x="20" y="20"/>
                    <a:pt x="20" y="20"/>
                    <a:pt x="20" y="20"/>
                  </a:cubicBezTo>
                  <a:cubicBezTo>
                    <a:pt x="21" y="21"/>
                    <a:pt x="21" y="21"/>
                    <a:pt x="22" y="22"/>
                  </a:cubicBezTo>
                  <a:cubicBezTo>
                    <a:pt x="21" y="23"/>
                    <a:pt x="20" y="23"/>
                    <a:pt x="19" y="24"/>
                  </a:cubicBezTo>
                  <a:moveTo>
                    <a:pt x="37" y="24"/>
                  </a:moveTo>
                  <a:cubicBezTo>
                    <a:pt x="37" y="24"/>
                    <a:pt x="37" y="23"/>
                    <a:pt x="37" y="22"/>
                  </a:cubicBezTo>
                  <a:cubicBezTo>
                    <a:pt x="38" y="22"/>
                    <a:pt x="38" y="21"/>
                    <a:pt x="39" y="20"/>
                  </a:cubicBezTo>
                  <a:cubicBezTo>
                    <a:pt x="40" y="20"/>
                    <a:pt x="41" y="18"/>
                    <a:pt x="42" y="18"/>
                  </a:cubicBezTo>
                  <a:cubicBezTo>
                    <a:pt x="42" y="18"/>
                    <a:pt x="42" y="19"/>
                    <a:pt x="42" y="20"/>
                  </a:cubicBezTo>
                  <a:cubicBezTo>
                    <a:pt x="41" y="21"/>
                    <a:pt x="41" y="21"/>
                    <a:pt x="41" y="21"/>
                  </a:cubicBezTo>
                  <a:cubicBezTo>
                    <a:pt x="40" y="22"/>
                    <a:pt x="39" y="23"/>
                    <a:pt x="37" y="24"/>
                  </a:cubicBezTo>
                  <a:moveTo>
                    <a:pt x="4" y="0"/>
                  </a:moveTo>
                  <a:cubicBezTo>
                    <a:pt x="3" y="1"/>
                    <a:pt x="3" y="1"/>
                    <a:pt x="3" y="1"/>
                  </a:cubicBezTo>
                  <a:cubicBezTo>
                    <a:pt x="3" y="9"/>
                    <a:pt x="3" y="9"/>
                    <a:pt x="3" y="9"/>
                  </a:cubicBezTo>
                  <a:cubicBezTo>
                    <a:pt x="2" y="9"/>
                    <a:pt x="2" y="9"/>
                    <a:pt x="2" y="9"/>
                  </a:cubicBezTo>
                  <a:cubicBezTo>
                    <a:pt x="2" y="9"/>
                    <a:pt x="2" y="9"/>
                    <a:pt x="2" y="9"/>
                  </a:cubicBezTo>
                  <a:cubicBezTo>
                    <a:pt x="2" y="10"/>
                    <a:pt x="2" y="10"/>
                    <a:pt x="2" y="10"/>
                  </a:cubicBezTo>
                  <a:cubicBezTo>
                    <a:pt x="3" y="10"/>
                    <a:pt x="3" y="10"/>
                    <a:pt x="3" y="10"/>
                  </a:cubicBezTo>
                  <a:cubicBezTo>
                    <a:pt x="3" y="14"/>
                    <a:pt x="3" y="14"/>
                    <a:pt x="3" y="14"/>
                  </a:cubicBezTo>
                  <a:cubicBezTo>
                    <a:pt x="2" y="14"/>
                    <a:pt x="2" y="14"/>
                    <a:pt x="2" y="14"/>
                  </a:cubicBezTo>
                  <a:cubicBezTo>
                    <a:pt x="2" y="14"/>
                    <a:pt x="2" y="14"/>
                    <a:pt x="2" y="14"/>
                  </a:cubicBezTo>
                  <a:cubicBezTo>
                    <a:pt x="2" y="15"/>
                    <a:pt x="2" y="15"/>
                    <a:pt x="2" y="15"/>
                  </a:cubicBezTo>
                  <a:cubicBezTo>
                    <a:pt x="3" y="15"/>
                    <a:pt x="3" y="15"/>
                    <a:pt x="3" y="15"/>
                  </a:cubicBezTo>
                  <a:cubicBezTo>
                    <a:pt x="3" y="19"/>
                    <a:pt x="3" y="19"/>
                    <a:pt x="3" y="19"/>
                  </a:cubicBezTo>
                  <a:cubicBezTo>
                    <a:pt x="2" y="19"/>
                    <a:pt x="2" y="19"/>
                    <a:pt x="2" y="19"/>
                  </a:cubicBezTo>
                  <a:cubicBezTo>
                    <a:pt x="2" y="19"/>
                    <a:pt x="2" y="19"/>
                    <a:pt x="2" y="19"/>
                  </a:cubicBezTo>
                  <a:cubicBezTo>
                    <a:pt x="2" y="20"/>
                    <a:pt x="2" y="20"/>
                    <a:pt x="2" y="20"/>
                  </a:cubicBezTo>
                  <a:cubicBezTo>
                    <a:pt x="3" y="20"/>
                    <a:pt x="3" y="20"/>
                    <a:pt x="3" y="20"/>
                  </a:cubicBezTo>
                  <a:cubicBezTo>
                    <a:pt x="3" y="24"/>
                    <a:pt x="3" y="24"/>
                    <a:pt x="3" y="24"/>
                  </a:cubicBezTo>
                  <a:cubicBezTo>
                    <a:pt x="2" y="24"/>
                    <a:pt x="2" y="24"/>
                    <a:pt x="2" y="24"/>
                  </a:cubicBezTo>
                  <a:cubicBezTo>
                    <a:pt x="2" y="25"/>
                    <a:pt x="2" y="25"/>
                    <a:pt x="2" y="25"/>
                  </a:cubicBezTo>
                  <a:cubicBezTo>
                    <a:pt x="2" y="25"/>
                    <a:pt x="2" y="25"/>
                    <a:pt x="2" y="25"/>
                  </a:cubicBezTo>
                  <a:cubicBezTo>
                    <a:pt x="3" y="25"/>
                    <a:pt x="3" y="25"/>
                    <a:pt x="3" y="25"/>
                  </a:cubicBezTo>
                  <a:cubicBezTo>
                    <a:pt x="3" y="29"/>
                    <a:pt x="3" y="29"/>
                    <a:pt x="3" y="29"/>
                  </a:cubicBezTo>
                  <a:cubicBezTo>
                    <a:pt x="2" y="29"/>
                    <a:pt x="2" y="29"/>
                    <a:pt x="2" y="29"/>
                  </a:cubicBezTo>
                  <a:cubicBezTo>
                    <a:pt x="2" y="30"/>
                    <a:pt x="2" y="30"/>
                    <a:pt x="2" y="30"/>
                  </a:cubicBezTo>
                  <a:cubicBezTo>
                    <a:pt x="2" y="30"/>
                    <a:pt x="2" y="30"/>
                    <a:pt x="2" y="30"/>
                  </a:cubicBezTo>
                  <a:cubicBezTo>
                    <a:pt x="3" y="30"/>
                    <a:pt x="3" y="30"/>
                    <a:pt x="3" y="30"/>
                  </a:cubicBezTo>
                  <a:cubicBezTo>
                    <a:pt x="3" y="34"/>
                    <a:pt x="3" y="34"/>
                    <a:pt x="3" y="34"/>
                  </a:cubicBezTo>
                  <a:cubicBezTo>
                    <a:pt x="0" y="34"/>
                    <a:pt x="0" y="34"/>
                    <a:pt x="0" y="34"/>
                  </a:cubicBezTo>
                  <a:cubicBezTo>
                    <a:pt x="0" y="35"/>
                    <a:pt x="0" y="35"/>
                    <a:pt x="0" y="35"/>
                  </a:cubicBezTo>
                  <a:cubicBezTo>
                    <a:pt x="0" y="35"/>
                    <a:pt x="0" y="35"/>
                    <a:pt x="0" y="35"/>
                  </a:cubicBezTo>
                  <a:cubicBezTo>
                    <a:pt x="3" y="35"/>
                    <a:pt x="3" y="35"/>
                    <a:pt x="3" y="35"/>
                  </a:cubicBezTo>
                  <a:cubicBezTo>
                    <a:pt x="3" y="39"/>
                    <a:pt x="3" y="39"/>
                    <a:pt x="3" y="39"/>
                  </a:cubicBezTo>
                  <a:cubicBezTo>
                    <a:pt x="4" y="40"/>
                    <a:pt x="4" y="40"/>
                    <a:pt x="4" y="40"/>
                  </a:cubicBezTo>
                  <a:cubicBezTo>
                    <a:pt x="4" y="39"/>
                    <a:pt x="4" y="39"/>
                    <a:pt x="4" y="39"/>
                  </a:cubicBezTo>
                  <a:cubicBezTo>
                    <a:pt x="4" y="35"/>
                    <a:pt x="4" y="35"/>
                    <a:pt x="4" y="35"/>
                  </a:cubicBezTo>
                  <a:cubicBezTo>
                    <a:pt x="49" y="35"/>
                    <a:pt x="49" y="35"/>
                    <a:pt x="49" y="35"/>
                  </a:cubicBezTo>
                  <a:cubicBezTo>
                    <a:pt x="50" y="35"/>
                    <a:pt x="50" y="35"/>
                    <a:pt x="50" y="35"/>
                  </a:cubicBezTo>
                  <a:cubicBezTo>
                    <a:pt x="49" y="34"/>
                    <a:pt x="49" y="34"/>
                    <a:pt x="49" y="34"/>
                  </a:cubicBezTo>
                  <a:cubicBezTo>
                    <a:pt x="43" y="34"/>
                    <a:pt x="43" y="34"/>
                    <a:pt x="43" y="34"/>
                  </a:cubicBezTo>
                  <a:cubicBezTo>
                    <a:pt x="43" y="30"/>
                    <a:pt x="43" y="25"/>
                    <a:pt x="43" y="20"/>
                  </a:cubicBezTo>
                  <a:cubicBezTo>
                    <a:pt x="43" y="20"/>
                    <a:pt x="43" y="20"/>
                    <a:pt x="43" y="20"/>
                  </a:cubicBezTo>
                  <a:cubicBezTo>
                    <a:pt x="43" y="19"/>
                    <a:pt x="43" y="17"/>
                    <a:pt x="43" y="16"/>
                  </a:cubicBezTo>
                  <a:cubicBezTo>
                    <a:pt x="43" y="16"/>
                    <a:pt x="43" y="16"/>
                    <a:pt x="43" y="16"/>
                  </a:cubicBezTo>
                  <a:cubicBezTo>
                    <a:pt x="42" y="16"/>
                    <a:pt x="42" y="16"/>
                    <a:pt x="42" y="16"/>
                  </a:cubicBezTo>
                  <a:cubicBezTo>
                    <a:pt x="41" y="17"/>
                    <a:pt x="40" y="18"/>
                    <a:pt x="38" y="20"/>
                  </a:cubicBezTo>
                  <a:cubicBezTo>
                    <a:pt x="37" y="21"/>
                    <a:pt x="37" y="21"/>
                    <a:pt x="36" y="22"/>
                  </a:cubicBezTo>
                  <a:cubicBezTo>
                    <a:pt x="36" y="22"/>
                    <a:pt x="36" y="22"/>
                    <a:pt x="36" y="22"/>
                  </a:cubicBezTo>
                  <a:cubicBezTo>
                    <a:pt x="36" y="24"/>
                    <a:pt x="36" y="26"/>
                    <a:pt x="36" y="28"/>
                  </a:cubicBezTo>
                  <a:cubicBezTo>
                    <a:pt x="37" y="30"/>
                    <a:pt x="37" y="31"/>
                    <a:pt x="37" y="32"/>
                  </a:cubicBezTo>
                  <a:cubicBezTo>
                    <a:pt x="37" y="33"/>
                    <a:pt x="37" y="33"/>
                    <a:pt x="37" y="33"/>
                  </a:cubicBezTo>
                  <a:cubicBezTo>
                    <a:pt x="37" y="33"/>
                    <a:pt x="37" y="34"/>
                    <a:pt x="37" y="34"/>
                  </a:cubicBezTo>
                  <a:cubicBezTo>
                    <a:pt x="34" y="34"/>
                    <a:pt x="34" y="34"/>
                    <a:pt x="34" y="34"/>
                  </a:cubicBezTo>
                  <a:cubicBezTo>
                    <a:pt x="34" y="31"/>
                    <a:pt x="34" y="28"/>
                    <a:pt x="34" y="24"/>
                  </a:cubicBezTo>
                  <a:cubicBezTo>
                    <a:pt x="34" y="24"/>
                    <a:pt x="34" y="24"/>
                    <a:pt x="34" y="24"/>
                  </a:cubicBezTo>
                  <a:cubicBezTo>
                    <a:pt x="33" y="24"/>
                    <a:pt x="33" y="24"/>
                    <a:pt x="33" y="24"/>
                  </a:cubicBezTo>
                  <a:cubicBezTo>
                    <a:pt x="33" y="24"/>
                    <a:pt x="33" y="24"/>
                    <a:pt x="33" y="24"/>
                  </a:cubicBezTo>
                  <a:cubicBezTo>
                    <a:pt x="32" y="25"/>
                    <a:pt x="32" y="25"/>
                    <a:pt x="31" y="25"/>
                  </a:cubicBezTo>
                  <a:cubicBezTo>
                    <a:pt x="31" y="25"/>
                    <a:pt x="30" y="24"/>
                    <a:pt x="29" y="24"/>
                  </a:cubicBezTo>
                  <a:cubicBezTo>
                    <a:pt x="28" y="24"/>
                    <a:pt x="28" y="24"/>
                    <a:pt x="28" y="24"/>
                  </a:cubicBezTo>
                  <a:cubicBezTo>
                    <a:pt x="27" y="24"/>
                    <a:pt x="27" y="24"/>
                    <a:pt x="27" y="24"/>
                  </a:cubicBezTo>
                  <a:cubicBezTo>
                    <a:pt x="27" y="24"/>
                    <a:pt x="27" y="24"/>
                    <a:pt x="27" y="24"/>
                  </a:cubicBezTo>
                  <a:cubicBezTo>
                    <a:pt x="27" y="33"/>
                    <a:pt x="27" y="33"/>
                    <a:pt x="27" y="33"/>
                  </a:cubicBezTo>
                  <a:cubicBezTo>
                    <a:pt x="27" y="33"/>
                    <a:pt x="27" y="33"/>
                    <a:pt x="27" y="33"/>
                  </a:cubicBezTo>
                  <a:cubicBezTo>
                    <a:pt x="27" y="34"/>
                    <a:pt x="27" y="34"/>
                    <a:pt x="27" y="34"/>
                  </a:cubicBezTo>
                  <a:cubicBezTo>
                    <a:pt x="25" y="34"/>
                    <a:pt x="25" y="34"/>
                    <a:pt x="25" y="34"/>
                  </a:cubicBezTo>
                  <a:cubicBezTo>
                    <a:pt x="25" y="32"/>
                    <a:pt x="25" y="29"/>
                    <a:pt x="25" y="25"/>
                  </a:cubicBezTo>
                  <a:cubicBezTo>
                    <a:pt x="25" y="25"/>
                    <a:pt x="25" y="25"/>
                    <a:pt x="25" y="25"/>
                  </a:cubicBezTo>
                  <a:cubicBezTo>
                    <a:pt x="25" y="25"/>
                    <a:pt x="25" y="24"/>
                    <a:pt x="25" y="23"/>
                  </a:cubicBezTo>
                  <a:cubicBezTo>
                    <a:pt x="25" y="23"/>
                    <a:pt x="25" y="23"/>
                    <a:pt x="25" y="23"/>
                  </a:cubicBezTo>
                  <a:cubicBezTo>
                    <a:pt x="24" y="22"/>
                    <a:pt x="24" y="22"/>
                    <a:pt x="23" y="21"/>
                  </a:cubicBezTo>
                  <a:cubicBezTo>
                    <a:pt x="22" y="21"/>
                    <a:pt x="21" y="20"/>
                    <a:pt x="20" y="19"/>
                  </a:cubicBezTo>
                  <a:cubicBezTo>
                    <a:pt x="20" y="19"/>
                    <a:pt x="20" y="19"/>
                    <a:pt x="20" y="19"/>
                  </a:cubicBezTo>
                  <a:cubicBezTo>
                    <a:pt x="19" y="19"/>
                    <a:pt x="19" y="20"/>
                    <a:pt x="18" y="21"/>
                  </a:cubicBezTo>
                  <a:cubicBezTo>
                    <a:pt x="18" y="22"/>
                    <a:pt x="18" y="22"/>
                    <a:pt x="18" y="22"/>
                  </a:cubicBezTo>
                  <a:cubicBezTo>
                    <a:pt x="18" y="22"/>
                    <a:pt x="18" y="22"/>
                    <a:pt x="18" y="22"/>
                  </a:cubicBezTo>
                  <a:cubicBezTo>
                    <a:pt x="18" y="24"/>
                    <a:pt x="18" y="26"/>
                    <a:pt x="18" y="28"/>
                  </a:cubicBezTo>
                  <a:cubicBezTo>
                    <a:pt x="18" y="30"/>
                    <a:pt x="18" y="32"/>
                    <a:pt x="18" y="34"/>
                  </a:cubicBezTo>
                  <a:cubicBezTo>
                    <a:pt x="16" y="34"/>
                    <a:pt x="16" y="34"/>
                    <a:pt x="16" y="34"/>
                  </a:cubicBezTo>
                  <a:cubicBezTo>
                    <a:pt x="16" y="31"/>
                    <a:pt x="16" y="27"/>
                    <a:pt x="16" y="23"/>
                  </a:cubicBezTo>
                  <a:cubicBezTo>
                    <a:pt x="15" y="23"/>
                    <a:pt x="15" y="23"/>
                    <a:pt x="15" y="23"/>
                  </a:cubicBezTo>
                  <a:cubicBezTo>
                    <a:pt x="15" y="23"/>
                    <a:pt x="15" y="23"/>
                    <a:pt x="15" y="23"/>
                  </a:cubicBezTo>
                  <a:cubicBezTo>
                    <a:pt x="15" y="23"/>
                    <a:pt x="14" y="24"/>
                    <a:pt x="14" y="24"/>
                  </a:cubicBezTo>
                  <a:cubicBezTo>
                    <a:pt x="12" y="26"/>
                    <a:pt x="11" y="27"/>
                    <a:pt x="9" y="28"/>
                  </a:cubicBezTo>
                  <a:cubicBezTo>
                    <a:pt x="9" y="29"/>
                    <a:pt x="9" y="29"/>
                    <a:pt x="9" y="29"/>
                  </a:cubicBezTo>
                  <a:cubicBezTo>
                    <a:pt x="9" y="30"/>
                    <a:pt x="9" y="31"/>
                    <a:pt x="9" y="32"/>
                  </a:cubicBezTo>
                  <a:cubicBezTo>
                    <a:pt x="9" y="33"/>
                    <a:pt x="9" y="33"/>
                    <a:pt x="9" y="34"/>
                  </a:cubicBezTo>
                  <a:cubicBezTo>
                    <a:pt x="4" y="34"/>
                    <a:pt x="4" y="34"/>
                    <a:pt x="4" y="34"/>
                  </a:cubicBezTo>
                  <a:cubicBezTo>
                    <a:pt x="4" y="1"/>
                    <a:pt x="4" y="1"/>
                    <a:pt x="4" y="1"/>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45" name="Freeform 31"/>
            <p:cNvSpPr>
              <a:spLocks noEditPoints="1"/>
            </p:cNvSpPr>
            <p:nvPr/>
          </p:nvSpPr>
          <p:spPr bwMode="auto">
            <a:xfrm>
              <a:off x="3537" y="1918"/>
              <a:ext cx="83" cy="90"/>
            </a:xfrm>
            <a:custGeom>
              <a:avLst/>
              <a:gdLst>
                <a:gd name="T0" fmla="*/ 18 w 35"/>
                <a:gd name="T1" fmla="*/ 38 h 38"/>
                <a:gd name="T2" fmla="*/ 18 w 35"/>
                <a:gd name="T3" fmla="*/ 38 h 38"/>
                <a:gd name="T4" fmla="*/ 15 w 35"/>
                <a:gd name="T5" fmla="*/ 37 h 38"/>
                <a:gd name="T6" fmla="*/ 19 w 35"/>
                <a:gd name="T7" fmla="*/ 35 h 38"/>
                <a:gd name="T8" fmla="*/ 15 w 35"/>
                <a:gd name="T9" fmla="*/ 35 h 38"/>
                <a:gd name="T10" fmla="*/ 15 w 35"/>
                <a:gd name="T11" fmla="*/ 35 h 38"/>
                <a:gd name="T12" fmla="*/ 21 w 35"/>
                <a:gd name="T13" fmla="*/ 32 h 38"/>
                <a:gd name="T14" fmla="*/ 14 w 35"/>
                <a:gd name="T15" fmla="*/ 32 h 38"/>
                <a:gd name="T16" fmla="*/ 7 w 35"/>
                <a:gd name="T17" fmla="*/ 34 h 38"/>
                <a:gd name="T18" fmla="*/ 21 w 35"/>
                <a:gd name="T19" fmla="*/ 34 h 38"/>
                <a:gd name="T20" fmla="*/ 12 w 35"/>
                <a:gd name="T21" fmla="*/ 34 h 38"/>
                <a:gd name="T22" fmla="*/ 26 w 35"/>
                <a:gd name="T23" fmla="*/ 33 h 38"/>
                <a:gd name="T24" fmla="*/ 28 w 35"/>
                <a:gd name="T25" fmla="*/ 32 h 38"/>
                <a:gd name="T26" fmla="*/ 6 w 35"/>
                <a:gd name="T27" fmla="*/ 31 h 38"/>
                <a:gd name="T28" fmla="*/ 12 w 35"/>
                <a:gd name="T29" fmla="*/ 31 h 38"/>
                <a:gd name="T30" fmla="*/ 23 w 35"/>
                <a:gd name="T31" fmla="*/ 34 h 38"/>
                <a:gd name="T32" fmla="*/ 9 w 35"/>
                <a:gd name="T33" fmla="*/ 31 h 38"/>
                <a:gd name="T34" fmla="*/ 11 w 35"/>
                <a:gd name="T35" fmla="*/ 31 h 38"/>
                <a:gd name="T36" fmla="*/ 6 w 35"/>
                <a:gd name="T37" fmla="*/ 31 h 38"/>
                <a:gd name="T38" fmla="*/ 24 w 35"/>
                <a:gd name="T39" fmla="*/ 33 h 38"/>
                <a:gd name="T40" fmla="*/ 10 w 35"/>
                <a:gd name="T41" fmla="*/ 30 h 38"/>
                <a:gd name="T42" fmla="*/ 6 w 35"/>
                <a:gd name="T43" fmla="*/ 30 h 38"/>
                <a:gd name="T44" fmla="*/ 29 w 35"/>
                <a:gd name="T45" fmla="*/ 33 h 38"/>
                <a:gd name="T46" fmla="*/ 30 w 35"/>
                <a:gd name="T47" fmla="*/ 32 h 38"/>
                <a:gd name="T48" fmla="*/ 4 w 35"/>
                <a:gd name="T49" fmla="*/ 29 h 38"/>
                <a:gd name="T50" fmla="*/ 5 w 35"/>
                <a:gd name="T51" fmla="*/ 26 h 38"/>
                <a:gd name="T52" fmla="*/ 30 w 35"/>
                <a:gd name="T53" fmla="*/ 26 h 38"/>
                <a:gd name="T54" fmla="*/ 31 w 35"/>
                <a:gd name="T55" fmla="*/ 25 h 38"/>
                <a:gd name="T56" fmla="*/ 4 w 35"/>
                <a:gd name="T57" fmla="*/ 23 h 38"/>
                <a:gd name="T58" fmla="*/ 2 w 35"/>
                <a:gd name="T59" fmla="*/ 23 h 38"/>
                <a:gd name="T60" fmla="*/ 32 w 35"/>
                <a:gd name="T61" fmla="*/ 23 h 38"/>
                <a:gd name="T62" fmla="*/ 32 w 35"/>
                <a:gd name="T63" fmla="*/ 23 h 38"/>
                <a:gd name="T64" fmla="*/ 33 w 35"/>
                <a:gd name="T65" fmla="*/ 23 h 38"/>
                <a:gd name="T66" fmla="*/ 1 w 35"/>
                <a:gd name="T67" fmla="*/ 23 h 38"/>
                <a:gd name="T68" fmla="*/ 5 w 35"/>
                <a:gd name="T69" fmla="*/ 11 h 38"/>
                <a:gd name="T70" fmla="*/ 4 w 35"/>
                <a:gd name="T71" fmla="*/ 10 h 38"/>
                <a:gd name="T72" fmla="*/ 31 w 35"/>
                <a:gd name="T73" fmla="*/ 9 h 38"/>
                <a:gd name="T74" fmla="*/ 4 w 35"/>
                <a:gd name="T75" fmla="*/ 9 h 38"/>
                <a:gd name="T76" fmla="*/ 15 w 35"/>
                <a:gd name="T77" fmla="*/ 1 h 38"/>
                <a:gd name="T78" fmla="*/ 26 w 35"/>
                <a:gd name="T79" fmla="*/ 6 h 38"/>
                <a:gd name="T80" fmla="*/ 29 w 35"/>
                <a:gd name="T81" fmla="*/ 10 h 38"/>
                <a:gd name="T82" fmla="*/ 30 w 35"/>
                <a:gd name="T83" fmla="*/ 23 h 38"/>
                <a:gd name="T84" fmla="*/ 25 w 35"/>
                <a:gd name="T85" fmla="*/ 29 h 38"/>
                <a:gd name="T86" fmla="*/ 15 w 35"/>
                <a:gd name="T87" fmla="*/ 32 h 38"/>
                <a:gd name="T88" fmla="*/ 8 w 35"/>
                <a:gd name="T89" fmla="*/ 31 h 38"/>
                <a:gd name="T90" fmla="*/ 1 w 35"/>
                <a:gd name="T91" fmla="*/ 20 h 38"/>
                <a:gd name="T92" fmla="*/ 4 w 35"/>
                <a:gd name="T93" fmla="*/ 8 h 38"/>
                <a:gd name="T94" fmla="*/ 14 w 35"/>
                <a:gd name="T95" fmla="*/ 1 h 38"/>
                <a:gd name="T96" fmla="*/ 4 w 35"/>
                <a:gd name="T97" fmla="*/ 8 h 38"/>
                <a:gd name="T98" fmla="*/ 3 w 35"/>
                <a:gd name="T99" fmla="*/ 11 h 38"/>
                <a:gd name="T100" fmla="*/ 0 w 35"/>
                <a:gd name="T101" fmla="*/ 15 h 38"/>
                <a:gd name="T102" fmla="*/ 0 w 35"/>
                <a:gd name="T103" fmla="*/ 24 h 38"/>
                <a:gd name="T104" fmla="*/ 4 w 35"/>
                <a:gd name="T105" fmla="*/ 26 h 38"/>
                <a:gd name="T106" fmla="*/ 3 w 35"/>
                <a:gd name="T107" fmla="*/ 31 h 38"/>
                <a:gd name="T108" fmla="*/ 8 w 35"/>
                <a:gd name="T109" fmla="*/ 35 h 38"/>
                <a:gd name="T110" fmla="*/ 17 w 35"/>
                <a:gd name="T111" fmla="*/ 38 h 38"/>
                <a:gd name="T112" fmla="*/ 27 w 35"/>
                <a:gd name="T113" fmla="*/ 35 h 38"/>
                <a:gd name="T114" fmla="*/ 32 w 35"/>
                <a:gd name="T115" fmla="*/ 27 h 38"/>
                <a:gd name="T116" fmla="*/ 35 w 35"/>
                <a:gd name="T117" fmla="*/ 24 h 38"/>
                <a:gd name="T118" fmla="*/ 31 w 35"/>
                <a:gd name="T119" fmla="*/ 12 h 38"/>
                <a:gd name="T120" fmla="*/ 32 w 35"/>
                <a:gd name="T121" fmla="*/ 8 h 38"/>
                <a:gd name="T122" fmla="*/ 21 w 35"/>
                <a:gd name="T123"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8">
                  <a:moveTo>
                    <a:pt x="19" y="38"/>
                  </a:moveTo>
                  <a:cubicBezTo>
                    <a:pt x="20" y="37"/>
                    <a:pt x="20" y="36"/>
                    <a:pt x="20" y="36"/>
                  </a:cubicBezTo>
                  <a:cubicBezTo>
                    <a:pt x="20" y="36"/>
                    <a:pt x="20" y="36"/>
                    <a:pt x="20" y="36"/>
                  </a:cubicBezTo>
                  <a:cubicBezTo>
                    <a:pt x="20" y="37"/>
                    <a:pt x="20" y="37"/>
                    <a:pt x="20" y="37"/>
                  </a:cubicBezTo>
                  <a:cubicBezTo>
                    <a:pt x="19" y="38"/>
                    <a:pt x="19" y="38"/>
                    <a:pt x="19" y="38"/>
                  </a:cubicBezTo>
                  <a:moveTo>
                    <a:pt x="18" y="38"/>
                  </a:moveTo>
                  <a:cubicBezTo>
                    <a:pt x="17" y="38"/>
                    <a:pt x="17" y="38"/>
                    <a:pt x="17" y="38"/>
                  </a:cubicBezTo>
                  <a:cubicBezTo>
                    <a:pt x="17" y="37"/>
                    <a:pt x="17" y="36"/>
                    <a:pt x="18" y="35"/>
                  </a:cubicBezTo>
                  <a:cubicBezTo>
                    <a:pt x="19" y="35"/>
                    <a:pt x="19" y="35"/>
                    <a:pt x="19" y="35"/>
                  </a:cubicBezTo>
                  <a:cubicBezTo>
                    <a:pt x="18" y="36"/>
                    <a:pt x="18" y="37"/>
                    <a:pt x="18" y="38"/>
                  </a:cubicBezTo>
                  <a:cubicBezTo>
                    <a:pt x="18" y="38"/>
                    <a:pt x="18" y="38"/>
                    <a:pt x="18" y="38"/>
                  </a:cubicBezTo>
                  <a:cubicBezTo>
                    <a:pt x="18" y="38"/>
                    <a:pt x="18" y="38"/>
                    <a:pt x="18" y="38"/>
                  </a:cubicBezTo>
                  <a:moveTo>
                    <a:pt x="16" y="38"/>
                  </a:moveTo>
                  <a:cubicBezTo>
                    <a:pt x="16" y="38"/>
                    <a:pt x="16" y="38"/>
                    <a:pt x="16" y="38"/>
                  </a:cubicBezTo>
                  <a:cubicBezTo>
                    <a:pt x="16" y="37"/>
                    <a:pt x="16" y="36"/>
                    <a:pt x="17" y="35"/>
                  </a:cubicBezTo>
                  <a:cubicBezTo>
                    <a:pt x="17" y="35"/>
                    <a:pt x="17" y="35"/>
                    <a:pt x="17" y="35"/>
                  </a:cubicBezTo>
                  <a:cubicBezTo>
                    <a:pt x="17" y="36"/>
                    <a:pt x="17" y="37"/>
                    <a:pt x="16" y="38"/>
                  </a:cubicBezTo>
                  <a:moveTo>
                    <a:pt x="15" y="37"/>
                  </a:moveTo>
                  <a:cubicBezTo>
                    <a:pt x="15" y="37"/>
                    <a:pt x="15" y="36"/>
                    <a:pt x="15" y="36"/>
                  </a:cubicBezTo>
                  <a:cubicBezTo>
                    <a:pt x="15" y="35"/>
                    <a:pt x="15" y="35"/>
                    <a:pt x="15" y="35"/>
                  </a:cubicBezTo>
                  <a:cubicBezTo>
                    <a:pt x="16" y="35"/>
                    <a:pt x="16" y="35"/>
                    <a:pt x="16" y="35"/>
                  </a:cubicBezTo>
                  <a:cubicBezTo>
                    <a:pt x="16" y="36"/>
                    <a:pt x="16" y="37"/>
                    <a:pt x="15" y="37"/>
                  </a:cubicBezTo>
                  <a:moveTo>
                    <a:pt x="18" y="38"/>
                  </a:moveTo>
                  <a:cubicBezTo>
                    <a:pt x="18" y="37"/>
                    <a:pt x="19" y="36"/>
                    <a:pt x="19" y="35"/>
                  </a:cubicBezTo>
                  <a:cubicBezTo>
                    <a:pt x="20" y="35"/>
                    <a:pt x="20" y="35"/>
                    <a:pt x="20" y="35"/>
                  </a:cubicBezTo>
                  <a:cubicBezTo>
                    <a:pt x="20" y="35"/>
                    <a:pt x="20" y="35"/>
                    <a:pt x="20" y="35"/>
                  </a:cubicBezTo>
                  <a:cubicBezTo>
                    <a:pt x="20" y="36"/>
                    <a:pt x="19" y="37"/>
                    <a:pt x="19" y="38"/>
                  </a:cubicBezTo>
                  <a:cubicBezTo>
                    <a:pt x="18" y="38"/>
                    <a:pt x="18" y="38"/>
                    <a:pt x="18" y="38"/>
                  </a:cubicBezTo>
                  <a:moveTo>
                    <a:pt x="15" y="35"/>
                  </a:moveTo>
                  <a:cubicBezTo>
                    <a:pt x="15" y="35"/>
                    <a:pt x="15" y="35"/>
                    <a:pt x="15" y="35"/>
                  </a:cubicBezTo>
                  <a:cubicBezTo>
                    <a:pt x="14" y="35"/>
                    <a:pt x="14" y="35"/>
                    <a:pt x="14" y="35"/>
                  </a:cubicBezTo>
                  <a:cubicBezTo>
                    <a:pt x="14" y="34"/>
                    <a:pt x="14" y="34"/>
                    <a:pt x="13" y="34"/>
                  </a:cubicBezTo>
                  <a:cubicBezTo>
                    <a:pt x="14" y="33"/>
                    <a:pt x="14" y="33"/>
                    <a:pt x="14" y="33"/>
                  </a:cubicBezTo>
                  <a:cubicBezTo>
                    <a:pt x="14" y="35"/>
                    <a:pt x="14" y="35"/>
                    <a:pt x="14" y="35"/>
                  </a:cubicBezTo>
                  <a:cubicBezTo>
                    <a:pt x="15" y="35"/>
                    <a:pt x="15" y="35"/>
                    <a:pt x="15" y="35"/>
                  </a:cubicBezTo>
                  <a:cubicBezTo>
                    <a:pt x="15" y="35"/>
                    <a:pt x="15" y="35"/>
                    <a:pt x="15" y="35"/>
                  </a:cubicBezTo>
                  <a:moveTo>
                    <a:pt x="27" y="34"/>
                  </a:moveTo>
                  <a:cubicBezTo>
                    <a:pt x="27" y="33"/>
                    <a:pt x="27" y="33"/>
                    <a:pt x="27" y="33"/>
                  </a:cubicBezTo>
                  <a:cubicBezTo>
                    <a:pt x="27" y="32"/>
                    <a:pt x="27" y="32"/>
                    <a:pt x="27" y="32"/>
                  </a:cubicBezTo>
                  <a:cubicBezTo>
                    <a:pt x="27" y="33"/>
                    <a:pt x="27" y="33"/>
                    <a:pt x="27" y="34"/>
                  </a:cubicBezTo>
                  <a:moveTo>
                    <a:pt x="21" y="33"/>
                  </a:moveTo>
                  <a:cubicBezTo>
                    <a:pt x="21" y="32"/>
                    <a:pt x="21" y="32"/>
                    <a:pt x="21" y="32"/>
                  </a:cubicBezTo>
                  <a:cubicBezTo>
                    <a:pt x="21" y="32"/>
                    <a:pt x="21" y="32"/>
                    <a:pt x="21" y="32"/>
                  </a:cubicBezTo>
                  <a:cubicBezTo>
                    <a:pt x="21" y="33"/>
                    <a:pt x="21" y="33"/>
                    <a:pt x="21" y="33"/>
                  </a:cubicBezTo>
                  <a:moveTo>
                    <a:pt x="13" y="34"/>
                  </a:moveTo>
                  <a:cubicBezTo>
                    <a:pt x="12" y="34"/>
                    <a:pt x="12" y="34"/>
                    <a:pt x="12" y="34"/>
                  </a:cubicBezTo>
                  <a:cubicBezTo>
                    <a:pt x="13" y="33"/>
                    <a:pt x="13" y="32"/>
                    <a:pt x="14" y="32"/>
                  </a:cubicBezTo>
                  <a:cubicBezTo>
                    <a:pt x="14" y="32"/>
                    <a:pt x="14" y="32"/>
                    <a:pt x="14" y="32"/>
                  </a:cubicBezTo>
                  <a:cubicBezTo>
                    <a:pt x="13" y="34"/>
                    <a:pt x="13" y="34"/>
                    <a:pt x="13" y="34"/>
                  </a:cubicBezTo>
                  <a:moveTo>
                    <a:pt x="25" y="33"/>
                  </a:moveTo>
                  <a:cubicBezTo>
                    <a:pt x="25" y="32"/>
                    <a:pt x="25" y="32"/>
                    <a:pt x="25" y="32"/>
                  </a:cubicBezTo>
                  <a:cubicBezTo>
                    <a:pt x="25" y="33"/>
                    <a:pt x="25" y="33"/>
                    <a:pt x="25" y="33"/>
                  </a:cubicBezTo>
                  <a:cubicBezTo>
                    <a:pt x="25" y="33"/>
                    <a:pt x="25" y="33"/>
                    <a:pt x="25" y="33"/>
                  </a:cubicBezTo>
                  <a:moveTo>
                    <a:pt x="7" y="34"/>
                  </a:moveTo>
                  <a:cubicBezTo>
                    <a:pt x="6" y="33"/>
                    <a:pt x="6" y="33"/>
                    <a:pt x="6" y="33"/>
                  </a:cubicBezTo>
                  <a:cubicBezTo>
                    <a:pt x="7" y="32"/>
                    <a:pt x="7" y="32"/>
                    <a:pt x="7" y="32"/>
                  </a:cubicBezTo>
                  <a:cubicBezTo>
                    <a:pt x="7" y="32"/>
                    <a:pt x="7" y="32"/>
                    <a:pt x="7" y="32"/>
                  </a:cubicBezTo>
                  <a:cubicBezTo>
                    <a:pt x="7" y="33"/>
                    <a:pt x="7" y="33"/>
                    <a:pt x="7" y="33"/>
                  </a:cubicBezTo>
                  <a:cubicBezTo>
                    <a:pt x="7" y="33"/>
                    <a:pt x="7" y="34"/>
                    <a:pt x="7" y="34"/>
                  </a:cubicBezTo>
                  <a:moveTo>
                    <a:pt x="21" y="34"/>
                  </a:moveTo>
                  <a:cubicBezTo>
                    <a:pt x="21" y="34"/>
                    <a:pt x="21" y="34"/>
                    <a:pt x="21" y="34"/>
                  </a:cubicBezTo>
                  <a:cubicBezTo>
                    <a:pt x="22" y="32"/>
                    <a:pt x="22" y="32"/>
                    <a:pt x="22" y="32"/>
                  </a:cubicBezTo>
                  <a:cubicBezTo>
                    <a:pt x="23" y="32"/>
                    <a:pt x="23" y="32"/>
                    <a:pt x="23" y="32"/>
                  </a:cubicBezTo>
                  <a:cubicBezTo>
                    <a:pt x="22" y="32"/>
                    <a:pt x="22" y="33"/>
                    <a:pt x="21" y="34"/>
                  </a:cubicBezTo>
                  <a:cubicBezTo>
                    <a:pt x="21" y="34"/>
                    <a:pt x="21" y="34"/>
                    <a:pt x="21" y="34"/>
                  </a:cubicBezTo>
                  <a:moveTo>
                    <a:pt x="12" y="34"/>
                  </a:moveTo>
                  <a:cubicBezTo>
                    <a:pt x="11" y="33"/>
                    <a:pt x="11" y="33"/>
                    <a:pt x="11" y="33"/>
                  </a:cubicBezTo>
                  <a:cubicBezTo>
                    <a:pt x="12" y="33"/>
                    <a:pt x="12" y="32"/>
                    <a:pt x="13" y="32"/>
                  </a:cubicBezTo>
                  <a:cubicBezTo>
                    <a:pt x="13" y="32"/>
                    <a:pt x="13" y="32"/>
                    <a:pt x="13" y="32"/>
                  </a:cubicBezTo>
                  <a:cubicBezTo>
                    <a:pt x="13" y="32"/>
                    <a:pt x="12" y="33"/>
                    <a:pt x="12" y="34"/>
                  </a:cubicBezTo>
                  <a:moveTo>
                    <a:pt x="26" y="33"/>
                  </a:moveTo>
                  <a:cubicBezTo>
                    <a:pt x="26" y="33"/>
                    <a:pt x="26" y="33"/>
                    <a:pt x="26" y="33"/>
                  </a:cubicBezTo>
                  <a:cubicBezTo>
                    <a:pt x="26" y="32"/>
                    <a:pt x="26" y="32"/>
                    <a:pt x="27" y="31"/>
                  </a:cubicBezTo>
                  <a:cubicBezTo>
                    <a:pt x="27" y="32"/>
                    <a:pt x="27" y="32"/>
                    <a:pt x="27" y="32"/>
                  </a:cubicBezTo>
                  <a:cubicBezTo>
                    <a:pt x="27" y="32"/>
                    <a:pt x="27" y="32"/>
                    <a:pt x="27" y="32"/>
                  </a:cubicBezTo>
                  <a:cubicBezTo>
                    <a:pt x="26" y="33"/>
                    <a:pt x="26" y="33"/>
                    <a:pt x="26" y="33"/>
                  </a:cubicBezTo>
                  <a:moveTo>
                    <a:pt x="28" y="34"/>
                  </a:moveTo>
                  <a:cubicBezTo>
                    <a:pt x="28" y="33"/>
                    <a:pt x="28" y="33"/>
                    <a:pt x="28" y="32"/>
                  </a:cubicBezTo>
                  <a:cubicBezTo>
                    <a:pt x="29" y="31"/>
                    <a:pt x="29" y="31"/>
                    <a:pt x="29" y="31"/>
                  </a:cubicBezTo>
                  <a:cubicBezTo>
                    <a:pt x="28" y="34"/>
                    <a:pt x="28" y="34"/>
                    <a:pt x="28" y="34"/>
                  </a:cubicBezTo>
                  <a:cubicBezTo>
                    <a:pt x="28" y="34"/>
                    <a:pt x="28" y="34"/>
                    <a:pt x="28" y="34"/>
                  </a:cubicBezTo>
                  <a:moveTo>
                    <a:pt x="6" y="33"/>
                  </a:moveTo>
                  <a:cubicBezTo>
                    <a:pt x="6" y="33"/>
                    <a:pt x="6" y="33"/>
                    <a:pt x="6" y="33"/>
                  </a:cubicBezTo>
                  <a:cubicBezTo>
                    <a:pt x="6" y="32"/>
                    <a:pt x="6" y="32"/>
                    <a:pt x="6" y="31"/>
                  </a:cubicBezTo>
                  <a:cubicBezTo>
                    <a:pt x="7" y="32"/>
                    <a:pt x="7" y="32"/>
                    <a:pt x="7" y="32"/>
                  </a:cubicBezTo>
                  <a:cubicBezTo>
                    <a:pt x="6" y="33"/>
                    <a:pt x="6" y="33"/>
                    <a:pt x="6" y="33"/>
                  </a:cubicBezTo>
                  <a:moveTo>
                    <a:pt x="11" y="33"/>
                  </a:moveTo>
                  <a:cubicBezTo>
                    <a:pt x="10" y="33"/>
                    <a:pt x="10" y="33"/>
                    <a:pt x="10" y="33"/>
                  </a:cubicBezTo>
                  <a:cubicBezTo>
                    <a:pt x="12" y="31"/>
                    <a:pt x="12" y="31"/>
                    <a:pt x="12" y="31"/>
                  </a:cubicBezTo>
                  <a:cubicBezTo>
                    <a:pt x="12" y="31"/>
                    <a:pt x="12" y="31"/>
                    <a:pt x="12" y="31"/>
                  </a:cubicBezTo>
                  <a:cubicBezTo>
                    <a:pt x="12" y="31"/>
                    <a:pt x="12" y="31"/>
                    <a:pt x="12" y="31"/>
                  </a:cubicBezTo>
                  <a:cubicBezTo>
                    <a:pt x="12" y="32"/>
                    <a:pt x="11" y="33"/>
                    <a:pt x="11" y="33"/>
                  </a:cubicBezTo>
                  <a:moveTo>
                    <a:pt x="22" y="34"/>
                  </a:moveTo>
                  <a:cubicBezTo>
                    <a:pt x="22" y="33"/>
                    <a:pt x="23" y="32"/>
                    <a:pt x="23" y="31"/>
                  </a:cubicBezTo>
                  <a:cubicBezTo>
                    <a:pt x="24" y="31"/>
                    <a:pt x="24" y="31"/>
                    <a:pt x="24" y="31"/>
                  </a:cubicBezTo>
                  <a:cubicBezTo>
                    <a:pt x="23" y="34"/>
                    <a:pt x="23" y="34"/>
                    <a:pt x="23" y="34"/>
                  </a:cubicBezTo>
                  <a:cubicBezTo>
                    <a:pt x="23" y="34"/>
                    <a:pt x="22" y="34"/>
                    <a:pt x="22" y="34"/>
                  </a:cubicBezTo>
                  <a:moveTo>
                    <a:pt x="8" y="34"/>
                  </a:moveTo>
                  <a:cubicBezTo>
                    <a:pt x="8" y="33"/>
                    <a:pt x="8" y="33"/>
                    <a:pt x="8" y="33"/>
                  </a:cubicBezTo>
                  <a:cubicBezTo>
                    <a:pt x="8" y="32"/>
                    <a:pt x="8" y="32"/>
                    <a:pt x="8" y="32"/>
                  </a:cubicBezTo>
                  <a:cubicBezTo>
                    <a:pt x="8" y="32"/>
                    <a:pt x="8" y="32"/>
                    <a:pt x="8" y="32"/>
                  </a:cubicBezTo>
                  <a:cubicBezTo>
                    <a:pt x="9" y="31"/>
                    <a:pt x="9" y="31"/>
                    <a:pt x="9" y="31"/>
                  </a:cubicBezTo>
                  <a:cubicBezTo>
                    <a:pt x="9" y="31"/>
                    <a:pt x="9" y="32"/>
                    <a:pt x="9" y="33"/>
                  </a:cubicBezTo>
                  <a:cubicBezTo>
                    <a:pt x="8" y="34"/>
                    <a:pt x="8" y="34"/>
                    <a:pt x="8" y="34"/>
                  </a:cubicBezTo>
                  <a:moveTo>
                    <a:pt x="10" y="33"/>
                  </a:moveTo>
                  <a:cubicBezTo>
                    <a:pt x="10" y="33"/>
                    <a:pt x="10" y="33"/>
                    <a:pt x="10" y="33"/>
                  </a:cubicBezTo>
                  <a:cubicBezTo>
                    <a:pt x="10" y="32"/>
                    <a:pt x="10" y="32"/>
                    <a:pt x="10" y="32"/>
                  </a:cubicBezTo>
                  <a:cubicBezTo>
                    <a:pt x="11" y="31"/>
                    <a:pt x="11" y="31"/>
                    <a:pt x="11" y="31"/>
                  </a:cubicBezTo>
                  <a:cubicBezTo>
                    <a:pt x="11" y="31"/>
                    <a:pt x="11" y="31"/>
                    <a:pt x="11" y="31"/>
                  </a:cubicBezTo>
                  <a:cubicBezTo>
                    <a:pt x="10" y="33"/>
                    <a:pt x="10" y="33"/>
                    <a:pt x="10" y="33"/>
                  </a:cubicBezTo>
                  <a:moveTo>
                    <a:pt x="5" y="32"/>
                  </a:moveTo>
                  <a:cubicBezTo>
                    <a:pt x="5" y="32"/>
                    <a:pt x="5" y="32"/>
                    <a:pt x="5" y="32"/>
                  </a:cubicBezTo>
                  <a:cubicBezTo>
                    <a:pt x="6" y="31"/>
                    <a:pt x="6" y="31"/>
                    <a:pt x="6" y="31"/>
                  </a:cubicBezTo>
                  <a:cubicBezTo>
                    <a:pt x="6" y="31"/>
                    <a:pt x="6" y="31"/>
                    <a:pt x="6" y="31"/>
                  </a:cubicBezTo>
                  <a:cubicBezTo>
                    <a:pt x="6" y="31"/>
                    <a:pt x="6" y="32"/>
                    <a:pt x="5" y="32"/>
                  </a:cubicBezTo>
                  <a:moveTo>
                    <a:pt x="26" y="32"/>
                  </a:moveTo>
                  <a:cubicBezTo>
                    <a:pt x="26" y="32"/>
                    <a:pt x="26" y="31"/>
                    <a:pt x="26" y="31"/>
                  </a:cubicBezTo>
                  <a:cubicBezTo>
                    <a:pt x="26" y="31"/>
                    <a:pt x="26" y="31"/>
                    <a:pt x="26" y="31"/>
                  </a:cubicBezTo>
                  <a:cubicBezTo>
                    <a:pt x="26" y="31"/>
                    <a:pt x="26" y="32"/>
                    <a:pt x="26" y="32"/>
                  </a:cubicBezTo>
                  <a:moveTo>
                    <a:pt x="24" y="33"/>
                  </a:moveTo>
                  <a:cubicBezTo>
                    <a:pt x="25" y="31"/>
                    <a:pt x="25" y="31"/>
                    <a:pt x="25" y="31"/>
                  </a:cubicBezTo>
                  <a:cubicBezTo>
                    <a:pt x="25" y="30"/>
                    <a:pt x="25" y="30"/>
                    <a:pt x="25" y="30"/>
                  </a:cubicBezTo>
                  <a:cubicBezTo>
                    <a:pt x="24" y="33"/>
                    <a:pt x="24" y="33"/>
                    <a:pt x="24" y="33"/>
                  </a:cubicBezTo>
                  <a:cubicBezTo>
                    <a:pt x="24" y="33"/>
                    <a:pt x="24" y="33"/>
                    <a:pt x="24" y="33"/>
                  </a:cubicBezTo>
                  <a:moveTo>
                    <a:pt x="10" y="31"/>
                  </a:moveTo>
                  <a:cubicBezTo>
                    <a:pt x="10" y="30"/>
                    <a:pt x="10" y="30"/>
                    <a:pt x="10" y="30"/>
                  </a:cubicBezTo>
                  <a:cubicBezTo>
                    <a:pt x="10" y="31"/>
                    <a:pt x="10" y="31"/>
                    <a:pt x="10" y="31"/>
                  </a:cubicBezTo>
                  <a:cubicBezTo>
                    <a:pt x="10" y="31"/>
                    <a:pt x="10" y="31"/>
                    <a:pt x="10" y="31"/>
                  </a:cubicBezTo>
                  <a:moveTo>
                    <a:pt x="5" y="32"/>
                  </a:moveTo>
                  <a:cubicBezTo>
                    <a:pt x="4" y="31"/>
                    <a:pt x="4" y="31"/>
                    <a:pt x="4" y="31"/>
                  </a:cubicBezTo>
                  <a:cubicBezTo>
                    <a:pt x="5" y="30"/>
                    <a:pt x="5" y="30"/>
                    <a:pt x="5" y="30"/>
                  </a:cubicBezTo>
                  <a:cubicBezTo>
                    <a:pt x="6" y="30"/>
                    <a:pt x="6" y="30"/>
                    <a:pt x="6" y="30"/>
                  </a:cubicBezTo>
                  <a:cubicBezTo>
                    <a:pt x="5" y="32"/>
                    <a:pt x="5" y="32"/>
                    <a:pt x="5" y="32"/>
                  </a:cubicBezTo>
                  <a:moveTo>
                    <a:pt x="29" y="33"/>
                  </a:moveTo>
                  <a:cubicBezTo>
                    <a:pt x="29" y="31"/>
                    <a:pt x="29" y="31"/>
                    <a:pt x="29" y="31"/>
                  </a:cubicBezTo>
                  <a:cubicBezTo>
                    <a:pt x="30" y="30"/>
                    <a:pt x="30" y="30"/>
                    <a:pt x="30" y="30"/>
                  </a:cubicBezTo>
                  <a:cubicBezTo>
                    <a:pt x="30" y="31"/>
                    <a:pt x="30" y="32"/>
                    <a:pt x="29" y="32"/>
                  </a:cubicBezTo>
                  <a:cubicBezTo>
                    <a:pt x="29" y="33"/>
                    <a:pt x="29" y="33"/>
                    <a:pt x="29" y="33"/>
                  </a:cubicBezTo>
                  <a:moveTo>
                    <a:pt x="4" y="31"/>
                  </a:moveTo>
                  <a:cubicBezTo>
                    <a:pt x="4" y="31"/>
                    <a:pt x="4" y="31"/>
                    <a:pt x="4" y="31"/>
                  </a:cubicBezTo>
                  <a:cubicBezTo>
                    <a:pt x="5" y="29"/>
                    <a:pt x="5" y="29"/>
                    <a:pt x="5" y="29"/>
                  </a:cubicBezTo>
                  <a:cubicBezTo>
                    <a:pt x="5" y="30"/>
                    <a:pt x="5" y="30"/>
                    <a:pt x="5" y="30"/>
                  </a:cubicBezTo>
                  <a:cubicBezTo>
                    <a:pt x="4" y="31"/>
                    <a:pt x="4" y="31"/>
                    <a:pt x="4" y="31"/>
                  </a:cubicBezTo>
                  <a:moveTo>
                    <a:pt x="30" y="32"/>
                  </a:moveTo>
                  <a:cubicBezTo>
                    <a:pt x="30" y="31"/>
                    <a:pt x="31" y="30"/>
                    <a:pt x="31" y="29"/>
                  </a:cubicBezTo>
                  <a:cubicBezTo>
                    <a:pt x="31" y="29"/>
                    <a:pt x="31" y="29"/>
                    <a:pt x="31" y="29"/>
                  </a:cubicBezTo>
                  <a:cubicBezTo>
                    <a:pt x="31" y="30"/>
                    <a:pt x="31" y="30"/>
                    <a:pt x="31" y="31"/>
                  </a:cubicBezTo>
                  <a:cubicBezTo>
                    <a:pt x="30" y="32"/>
                    <a:pt x="30" y="32"/>
                    <a:pt x="30" y="32"/>
                  </a:cubicBezTo>
                  <a:moveTo>
                    <a:pt x="4" y="30"/>
                  </a:moveTo>
                  <a:cubicBezTo>
                    <a:pt x="4" y="30"/>
                    <a:pt x="4" y="29"/>
                    <a:pt x="4" y="29"/>
                  </a:cubicBezTo>
                  <a:cubicBezTo>
                    <a:pt x="4" y="29"/>
                    <a:pt x="4" y="29"/>
                    <a:pt x="4" y="29"/>
                  </a:cubicBezTo>
                  <a:cubicBezTo>
                    <a:pt x="4" y="30"/>
                    <a:pt x="4" y="30"/>
                    <a:pt x="4" y="30"/>
                  </a:cubicBezTo>
                  <a:moveTo>
                    <a:pt x="5" y="26"/>
                  </a:moveTo>
                  <a:cubicBezTo>
                    <a:pt x="5" y="25"/>
                    <a:pt x="5" y="25"/>
                    <a:pt x="5" y="25"/>
                  </a:cubicBezTo>
                  <a:cubicBezTo>
                    <a:pt x="5" y="26"/>
                    <a:pt x="5" y="26"/>
                    <a:pt x="5" y="26"/>
                  </a:cubicBezTo>
                  <a:cubicBezTo>
                    <a:pt x="5" y="26"/>
                    <a:pt x="5" y="26"/>
                    <a:pt x="5" y="26"/>
                  </a:cubicBezTo>
                  <a:moveTo>
                    <a:pt x="4" y="26"/>
                  </a:moveTo>
                  <a:cubicBezTo>
                    <a:pt x="4" y="25"/>
                    <a:pt x="4" y="25"/>
                    <a:pt x="4" y="25"/>
                  </a:cubicBezTo>
                  <a:cubicBezTo>
                    <a:pt x="4" y="24"/>
                    <a:pt x="4" y="24"/>
                    <a:pt x="4" y="24"/>
                  </a:cubicBezTo>
                  <a:cubicBezTo>
                    <a:pt x="5" y="25"/>
                    <a:pt x="5" y="25"/>
                    <a:pt x="5" y="25"/>
                  </a:cubicBezTo>
                  <a:cubicBezTo>
                    <a:pt x="4" y="26"/>
                    <a:pt x="4" y="26"/>
                    <a:pt x="4" y="26"/>
                  </a:cubicBezTo>
                  <a:moveTo>
                    <a:pt x="30" y="26"/>
                  </a:moveTo>
                  <a:cubicBezTo>
                    <a:pt x="30" y="26"/>
                    <a:pt x="30" y="26"/>
                    <a:pt x="30" y="26"/>
                  </a:cubicBezTo>
                  <a:cubicBezTo>
                    <a:pt x="31" y="25"/>
                    <a:pt x="31" y="24"/>
                    <a:pt x="31" y="23"/>
                  </a:cubicBezTo>
                  <a:cubicBezTo>
                    <a:pt x="31" y="23"/>
                    <a:pt x="31" y="23"/>
                    <a:pt x="31" y="23"/>
                  </a:cubicBezTo>
                  <a:cubicBezTo>
                    <a:pt x="31" y="23"/>
                    <a:pt x="31" y="24"/>
                    <a:pt x="31" y="24"/>
                  </a:cubicBezTo>
                  <a:cubicBezTo>
                    <a:pt x="31" y="24"/>
                    <a:pt x="31" y="24"/>
                    <a:pt x="31" y="24"/>
                  </a:cubicBezTo>
                  <a:cubicBezTo>
                    <a:pt x="31" y="25"/>
                    <a:pt x="31" y="25"/>
                    <a:pt x="31" y="25"/>
                  </a:cubicBezTo>
                  <a:cubicBezTo>
                    <a:pt x="31" y="25"/>
                    <a:pt x="31" y="25"/>
                    <a:pt x="30" y="26"/>
                  </a:cubicBezTo>
                  <a:moveTo>
                    <a:pt x="4" y="24"/>
                  </a:moveTo>
                  <a:cubicBezTo>
                    <a:pt x="4" y="24"/>
                    <a:pt x="4" y="24"/>
                    <a:pt x="4" y="24"/>
                  </a:cubicBezTo>
                  <a:cubicBezTo>
                    <a:pt x="4" y="24"/>
                    <a:pt x="4" y="24"/>
                    <a:pt x="4" y="24"/>
                  </a:cubicBezTo>
                  <a:cubicBezTo>
                    <a:pt x="4" y="23"/>
                    <a:pt x="4" y="23"/>
                    <a:pt x="4" y="23"/>
                  </a:cubicBezTo>
                  <a:cubicBezTo>
                    <a:pt x="4" y="23"/>
                    <a:pt x="4" y="23"/>
                    <a:pt x="4" y="23"/>
                  </a:cubicBezTo>
                  <a:cubicBezTo>
                    <a:pt x="4" y="24"/>
                    <a:pt x="4" y="24"/>
                    <a:pt x="4" y="24"/>
                  </a:cubicBezTo>
                  <a:moveTo>
                    <a:pt x="32" y="22"/>
                  </a:moveTo>
                  <a:cubicBezTo>
                    <a:pt x="32" y="21"/>
                    <a:pt x="32" y="21"/>
                    <a:pt x="32" y="21"/>
                  </a:cubicBezTo>
                  <a:cubicBezTo>
                    <a:pt x="32" y="21"/>
                    <a:pt x="32" y="21"/>
                    <a:pt x="32" y="21"/>
                  </a:cubicBezTo>
                  <a:cubicBezTo>
                    <a:pt x="32" y="22"/>
                    <a:pt x="32" y="22"/>
                    <a:pt x="32" y="22"/>
                  </a:cubicBezTo>
                  <a:moveTo>
                    <a:pt x="2" y="23"/>
                  </a:moveTo>
                  <a:cubicBezTo>
                    <a:pt x="2" y="23"/>
                    <a:pt x="3" y="22"/>
                    <a:pt x="3" y="21"/>
                  </a:cubicBezTo>
                  <a:cubicBezTo>
                    <a:pt x="3" y="21"/>
                    <a:pt x="3" y="22"/>
                    <a:pt x="3" y="22"/>
                  </a:cubicBezTo>
                  <a:cubicBezTo>
                    <a:pt x="3" y="23"/>
                    <a:pt x="3" y="23"/>
                    <a:pt x="3" y="23"/>
                  </a:cubicBezTo>
                  <a:cubicBezTo>
                    <a:pt x="2" y="23"/>
                    <a:pt x="2" y="23"/>
                    <a:pt x="2" y="23"/>
                  </a:cubicBezTo>
                  <a:moveTo>
                    <a:pt x="32" y="23"/>
                  </a:moveTo>
                  <a:cubicBezTo>
                    <a:pt x="32" y="23"/>
                    <a:pt x="32" y="23"/>
                    <a:pt x="32" y="23"/>
                  </a:cubicBezTo>
                  <a:cubicBezTo>
                    <a:pt x="32" y="23"/>
                    <a:pt x="32" y="23"/>
                    <a:pt x="32" y="23"/>
                  </a:cubicBezTo>
                  <a:cubicBezTo>
                    <a:pt x="32" y="22"/>
                    <a:pt x="33" y="22"/>
                    <a:pt x="33" y="21"/>
                  </a:cubicBezTo>
                  <a:cubicBezTo>
                    <a:pt x="33" y="21"/>
                    <a:pt x="33" y="21"/>
                    <a:pt x="33" y="21"/>
                  </a:cubicBezTo>
                  <a:cubicBezTo>
                    <a:pt x="33" y="22"/>
                    <a:pt x="33" y="23"/>
                    <a:pt x="33" y="23"/>
                  </a:cubicBezTo>
                  <a:cubicBezTo>
                    <a:pt x="33" y="23"/>
                    <a:pt x="33" y="23"/>
                    <a:pt x="33" y="23"/>
                  </a:cubicBezTo>
                  <a:cubicBezTo>
                    <a:pt x="32" y="23"/>
                    <a:pt x="32" y="23"/>
                    <a:pt x="32" y="23"/>
                  </a:cubicBezTo>
                  <a:moveTo>
                    <a:pt x="33" y="23"/>
                  </a:moveTo>
                  <a:cubicBezTo>
                    <a:pt x="33" y="23"/>
                    <a:pt x="34" y="22"/>
                    <a:pt x="34" y="21"/>
                  </a:cubicBezTo>
                  <a:cubicBezTo>
                    <a:pt x="34" y="21"/>
                    <a:pt x="34" y="21"/>
                    <a:pt x="34" y="21"/>
                  </a:cubicBezTo>
                  <a:cubicBezTo>
                    <a:pt x="34" y="22"/>
                    <a:pt x="34" y="23"/>
                    <a:pt x="34" y="23"/>
                  </a:cubicBezTo>
                  <a:cubicBezTo>
                    <a:pt x="34" y="23"/>
                    <a:pt x="34" y="23"/>
                    <a:pt x="33" y="23"/>
                  </a:cubicBezTo>
                  <a:cubicBezTo>
                    <a:pt x="33" y="23"/>
                    <a:pt x="33" y="23"/>
                    <a:pt x="33" y="23"/>
                  </a:cubicBezTo>
                  <a:moveTo>
                    <a:pt x="1" y="23"/>
                  </a:moveTo>
                  <a:cubicBezTo>
                    <a:pt x="1" y="23"/>
                    <a:pt x="1" y="23"/>
                    <a:pt x="1" y="23"/>
                  </a:cubicBezTo>
                  <a:cubicBezTo>
                    <a:pt x="2" y="21"/>
                    <a:pt x="2" y="21"/>
                    <a:pt x="2" y="21"/>
                  </a:cubicBezTo>
                  <a:cubicBezTo>
                    <a:pt x="3" y="21"/>
                    <a:pt x="3" y="21"/>
                    <a:pt x="3" y="21"/>
                  </a:cubicBezTo>
                  <a:cubicBezTo>
                    <a:pt x="2" y="22"/>
                    <a:pt x="2" y="23"/>
                    <a:pt x="2" y="23"/>
                  </a:cubicBezTo>
                  <a:cubicBezTo>
                    <a:pt x="1" y="23"/>
                    <a:pt x="1" y="23"/>
                    <a:pt x="1" y="23"/>
                  </a:cubicBezTo>
                  <a:moveTo>
                    <a:pt x="1" y="22"/>
                  </a:moveTo>
                  <a:cubicBezTo>
                    <a:pt x="1" y="22"/>
                    <a:pt x="1" y="21"/>
                    <a:pt x="1" y="21"/>
                  </a:cubicBezTo>
                  <a:cubicBezTo>
                    <a:pt x="1" y="21"/>
                    <a:pt x="1" y="21"/>
                    <a:pt x="1" y="21"/>
                  </a:cubicBezTo>
                  <a:cubicBezTo>
                    <a:pt x="1" y="21"/>
                    <a:pt x="1" y="21"/>
                    <a:pt x="1" y="21"/>
                  </a:cubicBezTo>
                  <a:cubicBezTo>
                    <a:pt x="1" y="22"/>
                    <a:pt x="1" y="22"/>
                    <a:pt x="1" y="22"/>
                  </a:cubicBezTo>
                  <a:moveTo>
                    <a:pt x="5" y="11"/>
                  </a:moveTo>
                  <a:cubicBezTo>
                    <a:pt x="4" y="11"/>
                    <a:pt x="4" y="11"/>
                    <a:pt x="4" y="11"/>
                  </a:cubicBezTo>
                  <a:cubicBezTo>
                    <a:pt x="5" y="10"/>
                    <a:pt x="5" y="10"/>
                    <a:pt x="5" y="10"/>
                  </a:cubicBezTo>
                  <a:cubicBezTo>
                    <a:pt x="5" y="10"/>
                    <a:pt x="5" y="10"/>
                    <a:pt x="5" y="10"/>
                  </a:cubicBezTo>
                  <a:cubicBezTo>
                    <a:pt x="5" y="10"/>
                    <a:pt x="5" y="11"/>
                    <a:pt x="5" y="11"/>
                  </a:cubicBezTo>
                  <a:moveTo>
                    <a:pt x="4" y="11"/>
                  </a:moveTo>
                  <a:cubicBezTo>
                    <a:pt x="4" y="10"/>
                    <a:pt x="4" y="10"/>
                    <a:pt x="4" y="10"/>
                  </a:cubicBezTo>
                  <a:cubicBezTo>
                    <a:pt x="5" y="9"/>
                    <a:pt x="5" y="9"/>
                    <a:pt x="5" y="9"/>
                  </a:cubicBezTo>
                  <a:cubicBezTo>
                    <a:pt x="5" y="10"/>
                    <a:pt x="5" y="10"/>
                    <a:pt x="5" y="10"/>
                  </a:cubicBezTo>
                  <a:cubicBezTo>
                    <a:pt x="4" y="11"/>
                    <a:pt x="4" y="11"/>
                    <a:pt x="4" y="11"/>
                  </a:cubicBezTo>
                  <a:moveTo>
                    <a:pt x="31" y="11"/>
                  </a:moveTo>
                  <a:cubicBezTo>
                    <a:pt x="30" y="10"/>
                    <a:pt x="30" y="10"/>
                    <a:pt x="30" y="10"/>
                  </a:cubicBezTo>
                  <a:cubicBezTo>
                    <a:pt x="31" y="9"/>
                    <a:pt x="31" y="9"/>
                    <a:pt x="31" y="9"/>
                  </a:cubicBezTo>
                  <a:cubicBezTo>
                    <a:pt x="31" y="9"/>
                    <a:pt x="31" y="10"/>
                    <a:pt x="31" y="10"/>
                  </a:cubicBezTo>
                  <a:cubicBezTo>
                    <a:pt x="31" y="10"/>
                    <a:pt x="31" y="10"/>
                    <a:pt x="31" y="10"/>
                  </a:cubicBezTo>
                  <a:cubicBezTo>
                    <a:pt x="31" y="11"/>
                    <a:pt x="31" y="11"/>
                    <a:pt x="31" y="11"/>
                  </a:cubicBezTo>
                  <a:moveTo>
                    <a:pt x="4" y="9"/>
                  </a:moveTo>
                  <a:cubicBezTo>
                    <a:pt x="4" y="9"/>
                    <a:pt x="4" y="9"/>
                    <a:pt x="4" y="9"/>
                  </a:cubicBezTo>
                  <a:cubicBezTo>
                    <a:pt x="4" y="9"/>
                    <a:pt x="4" y="9"/>
                    <a:pt x="4" y="9"/>
                  </a:cubicBezTo>
                  <a:cubicBezTo>
                    <a:pt x="4" y="9"/>
                    <a:pt x="4" y="9"/>
                    <a:pt x="4" y="9"/>
                  </a:cubicBezTo>
                  <a:cubicBezTo>
                    <a:pt x="4" y="9"/>
                    <a:pt x="4" y="9"/>
                    <a:pt x="4" y="9"/>
                  </a:cubicBezTo>
                  <a:moveTo>
                    <a:pt x="10" y="6"/>
                  </a:moveTo>
                  <a:cubicBezTo>
                    <a:pt x="12" y="5"/>
                    <a:pt x="13" y="5"/>
                    <a:pt x="15" y="4"/>
                  </a:cubicBezTo>
                  <a:cubicBezTo>
                    <a:pt x="15" y="4"/>
                    <a:pt x="15" y="4"/>
                    <a:pt x="15" y="4"/>
                  </a:cubicBezTo>
                  <a:cubicBezTo>
                    <a:pt x="15" y="1"/>
                    <a:pt x="15" y="1"/>
                    <a:pt x="15" y="1"/>
                  </a:cubicBezTo>
                  <a:cubicBezTo>
                    <a:pt x="16" y="1"/>
                    <a:pt x="17" y="1"/>
                    <a:pt x="18" y="1"/>
                  </a:cubicBezTo>
                  <a:cubicBezTo>
                    <a:pt x="18" y="1"/>
                    <a:pt x="19" y="1"/>
                    <a:pt x="20" y="1"/>
                  </a:cubicBezTo>
                  <a:cubicBezTo>
                    <a:pt x="20" y="4"/>
                    <a:pt x="20" y="4"/>
                    <a:pt x="20" y="4"/>
                  </a:cubicBezTo>
                  <a:cubicBezTo>
                    <a:pt x="20" y="4"/>
                    <a:pt x="20" y="4"/>
                    <a:pt x="20" y="4"/>
                  </a:cubicBezTo>
                  <a:cubicBezTo>
                    <a:pt x="22" y="5"/>
                    <a:pt x="24" y="5"/>
                    <a:pt x="25" y="6"/>
                  </a:cubicBezTo>
                  <a:cubicBezTo>
                    <a:pt x="26" y="6"/>
                    <a:pt x="26" y="6"/>
                    <a:pt x="26" y="6"/>
                  </a:cubicBezTo>
                  <a:cubicBezTo>
                    <a:pt x="28" y="4"/>
                    <a:pt x="28" y="4"/>
                    <a:pt x="28" y="4"/>
                  </a:cubicBezTo>
                  <a:cubicBezTo>
                    <a:pt x="28" y="5"/>
                    <a:pt x="30" y="7"/>
                    <a:pt x="30" y="7"/>
                  </a:cubicBezTo>
                  <a:cubicBezTo>
                    <a:pt x="31" y="8"/>
                    <a:pt x="31" y="8"/>
                    <a:pt x="31" y="8"/>
                  </a:cubicBezTo>
                  <a:cubicBezTo>
                    <a:pt x="31" y="8"/>
                    <a:pt x="31" y="8"/>
                    <a:pt x="31" y="8"/>
                  </a:cubicBezTo>
                  <a:cubicBezTo>
                    <a:pt x="29" y="10"/>
                    <a:pt x="29" y="10"/>
                    <a:pt x="29" y="10"/>
                  </a:cubicBezTo>
                  <a:cubicBezTo>
                    <a:pt x="29" y="10"/>
                    <a:pt x="29" y="10"/>
                    <a:pt x="29" y="10"/>
                  </a:cubicBezTo>
                  <a:cubicBezTo>
                    <a:pt x="30" y="12"/>
                    <a:pt x="31" y="13"/>
                    <a:pt x="31" y="15"/>
                  </a:cubicBezTo>
                  <a:cubicBezTo>
                    <a:pt x="32" y="15"/>
                    <a:pt x="32" y="15"/>
                    <a:pt x="32" y="15"/>
                  </a:cubicBezTo>
                  <a:cubicBezTo>
                    <a:pt x="34" y="15"/>
                    <a:pt x="34" y="15"/>
                    <a:pt x="34" y="15"/>
                  </a:cubicBezTo>
                  <a:cubicBezTo>
                    <a:pt x="34" y="17"/>
                    <a:pt x="34" y="19"/>
                    <a:pt x="34" y="20"/>
                  </a:cubicBezTo>
                  <a:cubicBezTo>
                    <a:pt x="34" y="20"/>
                    <a:pt x="34" y="20"/>
                    <a:pt x="34" y="20"/>
                  </a:cubicBezTo>
                  <a:cubicBezTo>
                    <a:pt x="31" y="20"/>
                    <a:pt x="31" y="21"/>
                    <a:pt x="30" y="23"/>
                  </a:cubicBezTo>
                  <a:cubicBezTo>
                    <a:pt x="30" y="24"/>
                    <a:pt x="30" y="24"/>
                    <a:pt x="29" y="25"/>
                  </a:cubicBezTo>
                  <a:cubicBezTo>
                    <a:pt x="29" y="26"/>
                    <a:pt x="29" y="26"/>
                    <a:pt x="29" y="26"/>
                  </a:cubicBezTo>
                  <a:cubicBezTo>
                    <a:pt x="31" y="28"/>
                    <a:pt x="31" y="28"/>
                    <a:pt x="31" y="28"/>
                  </a:cubicBezTo>
                  <a:cubicBezTo>
                    <a:pt x="30" y="29"/>
                    <a:pt x="29" y="30"/>
                    <a:pt x="28" y="31"/>
                  </a:cubicBezTo>
                  <a:cubicBezTo>
                    <a:pt x="26" y="29"/>
                    <a:pt x="26" y="29"/>
                    <a:pt x="26" y="29"/>
                  </a:cubicBezTo>
                  <a:cubicBezTo>
                    <a:pt x="25" y="29"/>
                    <a:pt x="25" y="29"/>
                    <a:pt x="25" y="29"/>
                  </a:cubicBezTo>
                  <a:cubicBezTo>
                    <a:pt x="24" y="30"/>
                    <a:pt x="22" y="31"/>
                    <a:pt x="20" y="31"/>
                  </a:cubicBezTo>
                  <a:cubicBezTo>
                    <a:pt x="20" y="32"/>
                    <a:pt x="20" y="32"/>
                    <a:pt x="20" y="32"/>
                  </a:cubicBezTo>
                  <a:cubicBezTo>
                    <a:pt x="20" y="34"/>
                    <a:pt x="20" y="34"/>
                    <a:pt x="20" y="34"/>
                  </a:cubicBezTo>
                  <a:cubicBezTo>
                    <a:pt x="19" y="34"/>
                    <a:pt x="18" y="34"/>
                    <a:pt x="18" y="34"/>
                  </a:cubicBezTo>
                  <a:cubicBezTo>
                    <a:pt x="17" y="34"/>
                    <a:pt x="16" y="34"/>
                    <a:pt x="15" y="34"/>
                  </a:cubicBezTo>
                  <a:cubicBezTo>
                    <a:pt x="15" y="32"/>
                    <a:pt x="15" y="32"/>
                    <a:pt x="15" y="32"/>
                  </a:cubicBezTo>
                  <a:cubicBezTo>
                    <a:pt x="15" y="31"/>
                    <a:pt x="15" y="31"/>
                    <a:pt x="15" y="31"/>
                  </a:cubicBezTo>
                  <a:cubicBezTo>
                    <a:pt x="13" y="31"/>
                    <a:pt x="12" y="30"/>
                    <a:pt x="10" y="29"/>
                  </a:cubicBezTo>
                  <a:cubicBezTo>
                    <a:pt x="9" y="29"/>
                    <a:pt x="9" y="29"/>
                    <a:pt x="9" y="29"/>
                  </a:cubicBezTo>
                  <a:cubicBezTo>
                    <a:pt x="8" y="31"/>
                    <a:pt x="8" y="31"/>
                    <a:pt x="8" y="31"/>
                  </a:cubicBezTo>
                  <a:cubicBezTo>
                    <a:pt x="8" y="31"/>
                    <a:pt x="8" y="31"/>
                    <a:pt x="8" y="31"/>
                  </a:cubicBezTo>
                  <a:cubicBezTo>
                    <a:pt x="8" y="31"/>
                    <a:pt x="8" y="31"/>
                    <a:pt x="8" y="31"/>
                  </a:cubicBezTo>
                  <a:cubicBezTo>
                    <a:pt x="6" y="30"/>
                    <a:pt x="5" y="29"/>
                    <a:pt x="4" y="28"/>
                  </a:cubicBezTo>
                  <a:cubicBezTo>
                    <a:pt x="6" y="26"/>
                    <a:pt x="6" y="26"/>
                    <a:pt x="6" y="26"/>
                  </a:cubicBezTo>
                  <a:cubicBezTo>
                    <a:pt x="6" y="25"/>
                    <a:pt x="6" y="25"/>
                    <a:pt x="6" y="25"/>
                  </a:cubicBezTo>
                  <a:cubicBezTo>
                    <a:pt x="5" y="24"/>
                    <a:pt x="4" y="22"/>
                    <a:pt x="4" y="20"/>
                  </a:cubicBezTo>
                  <a:cubicBezTo>
                    <a:pt x="4" y="20"/>
                    <a:pt x="4" y="20"/>
                    <a:pt x="4" y="20"/>
                  </a:cubicBezTo>
                  <a:cubicBezTo>
                    <a:pt x="1" y="20"/>
                    <a:pt x="1" y="20"/>
                    <a:pt x="1" y="20"/>
                  </a:cubicBezTo>
                  <a:cubicBezTo>
                    <a:pt x="1" y="19"/>
                    <a:pt x="1" y="17"/>
                    <a:pt x="1" y="15"/>
                  </a:cubicBezTo>
                  <a:cubicBezTo>
                    <a:pt x="4" y="15"/>
                    <a:pt x="4" y="15"/>
                    <a:pt x="4" y="15"/>
                  </a:cubicBezTo>
                  <a:cubicBezTo>
                    <a:pt x="4" y="15"/>
                    <a:pt x="4" y="15"/>
                    <a:pt x="4" y="15"/>
                  </a:cubicBezTo>
                  <a:cubicBezTo>
                    <a:pt x="4" y="13"/>
                    <a:pt x="5" y="12"/>
                    <a:pt x="6" y="10"/>
                  </a:cubicBezTo>
                  <a:cubicBezTo>
                    <a:pt x="6" y="10"/>
                    <a:pt x="6" y="10"/>
                    <a:pt x="6" y="10"/>
                  </a:cubicBezTo>
                  <a:cubicBezTo>
                    <a:pt x="4" y="8"/>
                    <a:pt x="4" y="8"/>
                    <a:pt x="4" y="8"/>
                  </a:cubicBezTo>
                  <a:cubicBezTo>
                    <a:pt x="5" y="6"/>
                    <a:pt x="6" y="5"/>
                    <a:pt x="8" y="4"/>
                  </a:cubicBezTo>
                  <a:cubicBezTo>
                    <a:pt x="10" y="6"/>
                    <a:pt x="10" y="6"/>
                    <a:pt x="10" y="6"/>
                  </a:cubicBezTo>
                  <a:cubicBezTo>
                    <a:pt x="10" y="6"/>
                    <a:pt x="10" y="6"/>
                    <a:pt x="10" y="6"/>
                  </a:cubicBezTo>
                  <a:moveTo>
                    <a:pt x="18" y="0"/>
                  </a:moveTo>
                  <a:cubicBezTo>
                    <a:pt x="17" y="0"/>
                    <a:pt x="16" y="0"/>
                    <a:pt x="15" y="1"/>
                  </a:cubicBezTo>
                  <a:cubicBezTo>
                    <a:pt x="14" y="1"/>
                    <a:pt x="14" y="1"/>
                    <a:pt x="14" y="1"/>
                  </a:cubicBezTo>
                  <a:cubicBezTo>
                    <a:pt x="14" y="3"/>
                    <a:pt x="14" y="3"/>
                    <a:pt x="14" y="3"/>
                  </a:cubicBezTo>
                  <a:cubicBezTo>
                    <a:pt x="13" y="4"/>
                    <a:pt x="11" y="4"/>
                    <a:pt x="10" y="5"/>
                  </a:cubicBezTo>
                  <a:cubicBezTo>
                    <a:pt x="8" y="4"/>
                    <a:pt x="8" y="4"/>
                    <a:pt x="8" y="4"/>
                  </a:cubicBezTo>
                  <a:cubicBezTo>
                    <a:pt x="8" y="4"/>
                    <a:pt x="8" y="4"/>
                    <a:pt x="8" y="4"/>
                  </a:cubicBezTo>
                  <a:cubicBezTo>
                    <a:pt x="6" y="5"/>
                    <a:pt x="5" y="6"/>
                    <a:pt x="3" y="8"/>
                  </a:cubicBezTo>
                  <a:cubicBezTo>
                    <a:pt x="4" y="8"/>
                    <a:pt x="4" y="8"/>
                    <a:pt x="4" y="8"/>
                  </a:cubicBezTo>
                  <a:cubicBezTo>
                    <a:pt x="3" y="8"/>
                    <a:pt x="3" y="8"/>
                    <a:pt x="3" y="8"/>
                  </a:cubicBezTo>
                  <a:cubicBezTo>
                    <a:pt x="3" y="9"/>
                    <a:pt x="3" y="9"/>
                    <a:pt x="3" y="9"/>
                  </a:cubicBezTo>
                  <a:cubicBezTo>
                    <a:pt x="3" y="9"/>
                    <a:pt x="3" y="10"/>
                    <a:pt x="3" y="10"/>
                  </a:cubicBezTo>
                  <a:cubicBezTo>
                    <a:pt x="3" y="10"/>
                    <a:pt x="3" y="10"/>
                    <a:pt x="3" y="10"/>
                  </a:cubicBezTo>
                  <a:cubicBezTo>
                    <a:pt x="3" y="11"/>
                    <a:pt x="3" y="11"/>
                    <a:pt x="3" y="11"/>
                  </a:cubicBezTo>
                  <a:cubicBezTo>
                    <a:pt x="3" y="11"/>
                    <a:pt x="3" y="11"/>
                    <a:pt x="3" y="11"/>
                  </a:cubicBezTo>
                  <a:cubicBezTo>
                    <a:pt x="3" y="11"/>
                    <a:pt x="3" y="11"/>
                    <a:pt x="3" y="11"/>
                  </a:cubicBezTo>
                  <a:cubicBezTo>
                    <a:pt x="3" y="11"/>
                    <a:pt x="3" y="11"/>
                    <a:pt x="3" y="11"/>
                  </a:cubicBezTo>
                  <a:cubicBezTo>
                    <a:pt x="4" y="12"/>
                    <a:pt x="4" y="12"/>
                    <a:pt x="4" y="12"/>
                  </a:cubicBezTo>
                  <a:cubicBezTo>
                    <a:pt x="4" y="13"/>
                    <a:pt x="4" y="14"/>
                    <a:pt x="3" y="15"/>
                  </a:cubicBezTo>
                  <a:cubicBezTo>
                    <a:pt x="1" y="15"/>
                    <a:pt x="1" y="15"/>
                    <a:pt x="1" y="15"/>
                  </a:cubicBezTo>
                  <a:cubicBezTo>
                    <a:pt x="0" y="15"/>
                    <a:pt x="0" y="15"/>
                    <a:pt x="0" y="15"/>
                  </a:cubicBezTo>
                  <a:cubicBezTo>
                    <a:pt x="0" y="15"/>
                    <a:pt x="0" y="15"/>
                    <a:pt x="0" y="15"/>
                  </a:cubicBezTo>
                  <a:cubicBezTo>
                    <a:pt x="0" y="16"/>
                    <a:pt x="0" y="16"/>
                    <a:pt x="0" y="16"/>
                  </a:cubicBezTo>
                  <a:cubicBezTo>
                    <a:pt x="0" y="17"/>
                    <a:pt x="0" y="22"/>
                    <a:pt x="0" y="24"/>
                  </a:cubicBezTo>
                  <a:cubicBezTo>
                    <a:pt x="0" y="24"/>
                    <a:pt x="0" y="24"/>
                    <a:pt x="0" y="24"/>
                  </a:cubicBezTo>
                  <a:cubicBezTo>
                    <a:pt x="0" y="24"/>
                    <a:pt x="0" y="24"/>
                    <a:pt x="0" y="24"/>
                  </a:cubicBezTo>
                  <a:cubicBezTo>
                    <a:pt x="0" y="24"/>
                    <a:pt x="0" y="24"/>
                    <a:pt x="0" y="24"/>
                  </a:cubicBezTo>
                  <a:cubicBezTo>
                    <a:pt x="0" y="24"/>
                    <a:pt x="0" y="24"/>
                    <a:pt x="0" y="24"/>
                  </a:cubicBezTo>
                  <a:cubicBezTo>
                    <a:pt x="0" y="24"/>
                    <a:pt x="0" y="24"/>
                    <a:pt x="0" y="24"/>
                  </a:cubicBezTo>
                  <a:cubicBezTo>
                    <a:pt x="3" y="24"/>
                    <a:pt x="3" y="24"/>
                    <a:pt x="3" y="24"/>
                  </a:cubicBezTo>
                  <a:cubicBezTo>
                    <a:pt x="3" y="25"/>
                    <a:pt x="3" y="25"/>
                    <a:pt x="4" y="26"/>
                  </a:cubicBezTo>
                  <a:cubicBezTo>
                    <a:pt x="4" y="26"/>
                    <a:pt x="4" y="26"/>
                    <a:pt x="4" y="26"/>
                  </a:cubicBezTo>
                  <a:cubicBezTo>
                    <a:pt x="4" y="26"/>
                    <a:pt x="4" y="26"/>
                    <a:pt x="4" y="26"/>
                  </a:cubicBezTo>
                  <a:cubicBezTo>
                    <a:pt x="4" y="27"/>
                    <a:pt x="4" y="27"/>
                    <a:pt x="4" y="27"/>
                  </a:cubicBezTo>
                  <a:cubicBezTo>
                    <a:pt x="3" y="27"/>
                    <a:pt x="3" y="27"/>
                    <a:pt x="3" y="27"/>
                  </a:cubicBezTo>
                  <a:cubicBezTo>
                    <a:pt x="3" y="28"/>
                    <a:pt x="3" y="28"/>
                    <a:pt x="3" y="28"/>
                  </a:cubicBezTo>
                  <a:cubicBezTo>
                    <a:pt x="3" y="29"/>
                    <a:pt x="3" y="30"/>
                    <a:pt x="3" y="31"/>
                  </a:cubicBezTo>
                  <a:cubicBezTo>
                    <a:pt x="3" y="31"/>
                    <a:pt x="3" y="31"/>
                    <a:pt x="3" y="31"/>
                  </a:cubicBezTo>
                  <a:cubicBezTo>
                    <a:pt x="3" y="31"/>
                    <a:pt x="3" y="31"/>
                    <a:pt x="3" y="31"/>
                  </a:cubicBezTo>
                  <a:cubicBezTo>
                    <a:pt x="4" y="33"/>
                    <a:pt x="6" y="34"/>
                    <a:pt x="7" y="35"/>
                  </a:cubicBezTo>
                  <a:cubicBezTo>
                    <a:pt x="7" y="35"/>
                    <a:pt x="7" y="35"/>
                    <a:pt x="7" y="35"/>
                  </a:cubicBezTo>
                  <a:cubicBezTo>
                    <a:pt x="7" y="35"/>
                    <a:pt x="7" y="35"/>
                    <a:pt x="7" y="35"/>
                  </a:cubicBezTo>
                  <a:cubicBezTo>
                    <a:pt x="7" y="35"/>
                    <a:pt x="7" y="35"/>
                    <a:pt x="7" y="35"/>
                  </a:cubicBezTo>
                  <a:cubicBezTo>
                    <a:pt x="7" y="35"/>
                    <a:pt x="7" y="35"/>
                    <a:pt x="7" y="35"/>
                  </a:cubicBezTo>
                  <a:cubicBezTo>
                    <a:pt x="8" y="35"/>
                    <a:pt x="8" y="35"/>
                    <a:pt x="8" y="35"/>
                  </a:cubicBezTo>
                  <a:cubicBezTo>
                    <a:pt x="9" y="33"/>
                    <a:pt x="9" y="33"/>
                    <a:pt x="9" y="33"/>
                  </a:cubicBezTo>
                  <a:cubicBezTo>
                    <a:pt x="11" y="34"/>
                    <a:pt x="12" y="35"/>
                    <a:pt x="14" y="35"/>
                  </a:cubicBezTo>
                  <a:cubicBezTo>
                    <a:pt x="14" y="36"/>
                    <a:pt x="14" y="36"/>
                    <a:pt x="14" y="36"/>
                  </a:cubicBezTo>
                  <a:cubicBezTo>
                    <a:pt x="14" y="36"/>
                    <a:pt x="14" y="37"/>
                    <a:pt x="14" y="38"/>
                  </a:cubicBezTo>
                  <a:cubicBezTo>
                    <a:pt x="14" y="38"/>
                    <a:pt x="14" y="38"/>
                    <a:pt x="14" y="38"/>
                  </a:cubicBezTo>
                  <a:cubicBezTo>
                    <a:pt x="15" y="38"/>
                    <a:pt x="16" y="38"/>
                    <a:pt x="17" y="38"/>
                  </a:cubicBezTo>
                  <a:cubicBezTo>
                    <a:pt x="18" y="38"/>
                    <a:pt x="19" y="38"/>
                    <a:pt x="20" y="38"/>
                  </a:cubicBezTo>
                  <a:cubicBezTo>
                    <a:pt x="21" y="38"/>
                    <a:pt x="21" y="38"/>
                    <a:pt x="21" y="38"/>
                  </a:cubicBezTo>
                  <a:cubicBezTo>
                    <a:pt x="21" y="37"/>
                    <a:pt x="21" y="37"/>
                    <a:pt x="21" y="37"/>
                  </a:cubicBezTo>
                  <a:cubicBezTo>
                    <a:pt x="21" y="36"/>
                    <a:pt x="21" y="36"/>
                    <a:pt x="21" y="35"/>
                  </a:cubicBezTo>
                  <a:cubicBezTo>
                    <a:pt x="23" y="35"/>
                    <a:pt x="24" y="34"/>
                    <a:pt x="25" y="33"/>
                  </a:cubicBezTo>
                  <a:cubicBezTo>
                    <a:pt x="27" y="35"/>
                    <a:pt x="27" y="35"/>
                    <a:pt x="27" y="35"/>
                  </a:cubicBezTo>
                  <a:cubicBezTo>
                    <a:pt x="28" y="35"/>
                    <a:pt x="28" y="35"/>
                    <a:pt x="28" y="35"/>
                  </a:cubicBezTo>
                  <a:cubicBezTo>
                    <a:pt x="29" y="34"/>
                    <a:pt x="31" y="33"/>
                    <a:pt x="32" y="31"/>
                  </a:cubicBezTo>
                  <a:cubicBezTo>
                    <a:pt x="32" y="31"/>
                    <a:pt x="32" y="31"/>
                    <a:pt x="32" y="31"/>
                  </a:cubicBezTo>
                  <a:cubicBezTo>
                    <a:pt x="32" y="30"/>
                    <a:pt x="32" y="30"/>
                    <a:pt x="32" y="29"/>
                  </a:cubicBezTo>
                  <a:cubicBezTo>
                    <a:pt x="32" y="29"/>
                    <a:pt x="32" y="28"/>
                    <a:pt x="32" y="28"/>
                  </a:cubicBezTo>
                  <a:cubicBezTo>
                    <a:pt x="32" y="27"/>
                    <a:pt x="32" y="27"/>
                    <a:pt x="32" y="27"/>
                  </a:cubicBezTo>
                  <a:cubicBezTo>
                    <a:pt x="32" y="27"/>
                    <a:pt x="32" y="27"/>
                    <a:pt x="32" y="27"/>
                  </a:cubicBezTo>
                  <a:cubicBezTo>
                    <a:pt x="31" y="26"/>
                    <a:pt x="31" y="26"/>
                    <a:pt x="31" y="26"/>
                  </a:cubicBezTo>
                  <a:cubicBezTo>
                    <a:pt x="31" y="26"/>
                    <a:pt x="31" y="26"/>
                    <a:pt x="32" y="25"/>
                  </a:cubicBezTo>
                  <a:cubicBezTo>
                    <a:pt x="32" y="24"/>
                    <a:pt x="32" y="24"/>
                    <a:pt x="33" y="24"/>
                  </a:cubicBezTo>
                  <a:cubicBezTo>
                    <a:pt x="33" y="24"/>
                    <a:pt x="34" y="24"/>
                    <a:pt x="34" y="24"/>
                  </a:cubicBezTo>
                  <a:cubicBezTo>
                    <a:pt x="35" y="24"/>
                    <a:pt x="35" y="24"/>
                    <a:pt x="35" y="24"/>
                  </a:cubicBezTo>
                  <a:cubicBezTo>
                    <a:pt x="35" y="23"/>
                    <a:pt x="35" y="22"/>
                    <a:pt x="35" y="21"/>
                  </a:cubicBezTo>
                  <a:cubicBezTo>
                    <a:pt x="35" y="21"/>
                    <a:pt x="35" y="21"/>
                    <a:pt x="35" y="21"/>
                  </a:cubicBezTo>
                  <a:cubicBezTo>
                    <a:pt x="35" y="19"/>
                    <a:pt x="35" y="17"/>
                    <a:pt x="35" y="15"/>
                  </a:cubicBezTo>
                  <a:cubicBezTo>
                    <a:pt x="35" y="15"/>
                    <a:pt x="35" y="15"/>
                    <a:pt x="35" y="15"/>
                  </a:cubicBezTo>
                  <a:cubicBezTo>
                    <a:pt x="32" y="15"/>
                    <a:pt x="32" y="15"/>
                    <a:pt x="32" y="15"/>
                  </a:cubicBezTo>
                  <a:cubicBezTo>
                    <a:pt x="32" y="14"/>
                    <a:pt x="31" y="13"/>
                    <a:pt x="31" y="12"/>
                  </a:cubicBezTo>
                  <a:cubicBezTo>
                    <a:pt x="32" y="11"/>
                    <a:pt x="32" y="11"/>
                    <a:pt x="32" y="11"/>
                  </a:cubicBezTo>
                  <a:cubicBezTo>
                    <a:pt x="32" y="11"/>
                    <a:pt x="32" y="11"/>
                    <a:pt x="32" y="11"/>
                  </a:cubicBezTo>
                  <a:cubicBezTo>
                    <a:pt x="32" y="10"/>
                    <a:pt x="32" y="9"/>
                    <a:pt x="32" y="8"/>
                  </a:cubicBezTo>
                  <a:cubicBezTo>
                    <a:pt x="32" y="8"/>
                    <a:pt x="32" y="8"/>
                    <a:pt x="32" y="8"/>
                  </a:cubicBezTo>
                  <a:cubicBezTo>
                    <a:pt x="32" y="8"/>
                    <a:pt x="32" y="8"/>
                    <a:pt x="32" y="8"/>
                  </a:cubicBezTo>
                  <a:cubicBezTo>
                    <a:pt x="32" y="8"/>
                    <a:pt x="32" y="8"/>
                    <a:pt x="32" y="8"/>
                  </a:cubicBezTo>
                  <a:cubicBezTo>
                    <a:pt x="32" y="7"/>
                    <a:pt x="32" y="7"/>
                    <a:pt x="32" y="7"/>
                  </a:cubicBezTo>
                  <a:cubicBezTo>
                    <a:pt x="31" y="6"/>
                    <a:pt x="31" y="6"/>
                    <a:pt x="31" y="6"/>
                  </a:cubicBezTo>
                  <a:cubicBezTo>
                    <a:pt x="31" y="6"/>
                    <a:pt x="28" y="3"/>
                    <a:pt x="28" y="3"/>
                  </a:cubicBezTo>
                  <a:cubicBezTo>
                    <a:pt x="27" y="4"/>
                    <a:pt x="27" y="4"/>
                    <a:pt x="27" y="4"/>
                  </a:cubicBezTo>
                  <a:cubicBezTo>
                    <a:pt x="25" y="5"/>
                    <a:pt x="25" y="5"/>
                    <a:pt x="25" y="5"/>
                  </a:cubicBezTo>
                  <a:cubicBezTo>
                    <a:pt x="24" y="4"/>
                    <a:pt x="23" y="4"/>
                    <a:pt x="21" y="3"/>
                  </a:cubicBezTo>
                  <a:cubicBezTo>
                    <a:pt x="21" y="1"/>
                    <a:pt x="21" y="1"/>
                    <a:pt x="21" y="1"/>
                  </a:cubicBezTo>
                  <a:cubicBezTo>
                    <a:pt x="21" y="1"/>
                    <a:pt x="21" y="1"/>
                    <a:pt x="21" y="1"/>
                  </a:cubicBezTo>
                  <a:cubicBezTo>
                    <a:pt x="20" y="0"/>
                    <a:pt x="19"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46" name="Freeform 32"/>
            <p:cNvSpPr>
              <a:spLocks noEditPoints="1"/>
            </p:cNvSpPr>
            <p:nvPr/>
          </p:nvSpPr>
          <p:spPr bwMode="auto">
            <a:xfrm>
              <a:off x="3549" y="1934"/>
              <a:ext cx="59" cy="53"/>
            </a:xfrm>
            <a:custGeom>
              <a:avLst/>
              <a:gdLst>
                <a:gd name="T0" fmla="*/ 22 w 25"/>
                <a:gd name="T1" fmla="*/ 10 h 22"/>
                <a:gd name="T2" fmla="*/ 22 w 25"/>
                <a:gd name="T3" fmla="*/ 9 h 22"/>
                <a:gd name="T4" fmla="*/ 22 w 25"/>
                <a:gd name="T5" fmla="*/ 9 h 22"/>
                <a:gd name="T6" fmla="*/ 22 w 25"/>
                <a:gd name="T7" fmla="*/ 9 h 22"/>
                <a:gd name="T8" fmla="*/ 22 w 25"/>
                <a:gd name="T9" fmla="*/ 7 h 22"/>
                <a:gd name="T10" fmla="*/ 21 w 25"/>
                <a:gd name="T11" fmla="*/ 8 h 22"/>
                <a:gd name="T12" fmla="*/ 22 w 25"/>
                <a:gd name="T13" fmla="*/ 7 h 22"/>
                <a:gd name="T14" fmla="*/ 20 w 25"/>
                <a:gd name="T15" fmla="*/ 6 h 22"/>
                <a:gd name="T16" fmla="*/ 20 w 25"/>
                <a:gd name="T17" fmla="*/ 7 h 22"/>
                <a:gd name="T18" fmla="*/ 20 w 25"/>
                <a:gd name="T19" fmla="*/ 5 h 22"/>
                <a:gd name="T20" fmla="*/ 13 w 25"/>
                <a:gd name="T21" fmla="*/ 21 h 22"/>
                <a:gd name="T22" fmla="*/ 3 w 25"/>
                <a:gd name="T23" fmla="*/ 11 h 22"/>
                <a:gd name="T24" fmla="*/ 15 w 25"/>
                <a:gd name="T25" fmla="*/ 4 h 22"/>
                <a:gd name="T26" fmla="*/ 20 w 25"/>
                <a:gd name="T27" fmla="*/ 18 h 22"/>
                <a:gd name="T28" fmla="*/ 13 w 25"/>
                <a:gd name="T29" fmla="*/ 21 h 22"/>
                <a:gd name="T30" fmla="*/ 19 w 25"/>
                <a:gd name="T31" fmla="*/ 4 h 22"/>
                <a:gd name="T32" fmla="*/ 19 w 25"/>
                <a:gd name="T33" fmla="*/ 5 h 22"/>
                <a:gd name="T34" fmla="*/ 3 w 25"/>
                <a:gd name="T35" fmla="*/ 8 h 22"/>
                <a:gd name="T36" fmla="*/ 6 w 25"/>
                <a:gd name="T37" fmla="*/ 3 h 22"/>
                <a:gd name="T38" fmla="*/ 3 w 25"/>
                <a:gd name="T39" fmla="*/ 9 h 22"/>
                <a:gd name="T40" fmla="*/ 18 w 25"/>
                <a:gd name="T41" fmla="*/ 3 h 22"/>
                <a:gd name="T42" fmla="*/ 16 w 25"/>
                <a:gd name="T43" fmla="*/ 4 h 22"/>
                <a:gd name="T44" fmla="*/ 17 w 25"/>
                <a:gd name="T45" fmla="*/ 2 h 22"/>
                <a:gd name="T46" fmla="*/ 16 w 25"/>
                <a:gd name="T47" fmla="*/ 4 h 22"/>
                <a:gd name="T48" fmla="*/ 16 w 25"/>
                <a:gd name="T49" fmla="*/ 1 h 22"/>
                <a:gd name="T50" fmla="*/ 15 w 25"/>
                <a:gd name="T51" fmla="*/ 4 h 22"/>
                <a:gd name="T52" fmla="*/ 7 w 25"/>
                <a:gd name="T53" fmla="*/ 2 h 22"/>
                <a:gd name="T54" fmla="*/ 6 w 25"/>
                <a:gd name="T55" fmla="*/ 5 h 22"/>
                <a:gd name="T56" fmla="*/ 13 w 25"/>
                <a:gd name="T57" fmla="*/ 3 h 22"/>
                <a:gd name="T58" fmla="*/ 16 w 25"/>
                <a:gd name="T59" fmla="*/ 1 h 22"/>
                <a:gd name="T60" fmla="*/ 9 w 25"/>
                <a:gd name="T61" fmla="*/ 1 h 22"/>
                <a:gd name="T62" fmla="*/ 8 w 25"/>
                <a:gd name="T63" fmla="*/ 4 h 22"/>
                <a:gd name="T64" fmla="*/ 13 w 25"/>
                <a:gd name="T65" fmla="*/ 1 h 22"/>
                <a:gd name="T66" fmla="*/ 13 w 25"/>
                <a:gd name="T67" fmla="*/ 3 h 22"/>
                <a:gd name="T68" fmla="*/ 8 w 25"/>
                <a:gd name="T69" fmla="*/ 4 h 22"/>
                <a:gd name="T70" fmla="*/ 9 w 25"/>
                <a:gd name="T71" fmla="*/ 3 h 22"/>
                <a:gd name="T72" fmla="*/ 12 w 25"/>
                <a:gd name="T73" fmla="*/ 1 h 22"/>
                <a:gd name="T74" fmla="*/ 11 w 25"/>
                <a:gd name="T75" fmla="*/ 3 h 22"/>
                <a:gd name="T76" fmla="*/ 5 w 25"/>
                <a:gd name="T77" fmla="*/ 3 h 22"/>
                <a:gd name="T78" fmla="*/ 20 w 25"/>
                <a:gd name="T79" fmla="*/ 19 h 22"/>
                <a:gd name="T80" fmla="*/ 20 w 25"/>
                <a:gd name="T81" fmla="*/ 19 h 22"/>
                <a:gd name="T82" fmla="*/ 21 w 25"/>
                <a:gd name="T83" fmla="*/ 18 h 22"/>
                <a:gd name="T84" fmla="*/ 22 w 25"/>
                <a:gd name="T85"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22">
                  <a:moveTo>
                    <a:pt x="23" y="11"/>
                  </a:moveTo>
                  <a:cubicBezTo>
                    <a:pt x="23" y="11"/>
                    <a:pt x="22" y="10"/>
                    <a:pt x="22" y="10"/>
                  </a:cubicBezTo>
                  <a:cubicBezTo>
                    <a:pt x="22" y="10"/>
                    <a:pt x="22" y="10"/>
                    <a:pt x="22" y="10"/>
                  </a:cubicBezTo>
                  <a:cubicBezTo>
                    <a:pt x="23" y="9"/>
                    <a:pt x="23" y="9"/>
                    <a:pt x="23" y="9"/>
                  </a:cubicBezTo>
                  <a:cubicBezTo>
                    <a:pt x="23" y="10"/>
                    <a:pt x="23" y="11"/>
                    <a:pt x="23" y="11"/>
                  </a:cubicBezTo>
                  <a:moveTo>
                    <a:pt x="22" y="9"/>
                  </a:moveTo>
                  <a:cubicBezTo>
                    <a:pt x="22" y="9"/>
                    <a:pt x="22" y="9"/>
                    <a:pt x="22" y="9"/>
                  </a:cubicBezTo>
                  <a:cubicBezTo>
                    <a:pt x="22" y="8"/>
                    <a:pt x="22" y="8"/>
                    <a:pt x="22" y="8"/>
                  </a:cubicBezTo>
                  <a:cubicBezTo>
                    <a:pt x="22" y="9"/>
                    <a:pt x="22" y="9"/>
                    <a:pt x="22" y="9"/>
                  </a:cubicBezTo>
                  <a:cubicBezTo>
                    <a:pt x="22" y="9"/>
                    <a:pt x="22" y="9"/>
                    <a:pt x="22" y="9"/>
                  </a:cubicBezTo>
                  <a:cubicBezTo>
                    <a:pt x="22" y="9"/>
                    <a:pt x="22" y="9"/>
                    <a:pt x="22" y="9"/>
                  </a:cubicBezTo>
                  <a:cubicBezTo>
                    <a:pt x="22" y="9"/>
                    <a:pt x="22" y="9"/>
                    <a:pt x="22" y="9"/>
                  </a:cubicBezTo>
                  <a:moveTo>
                    <a:pt x="21" y="8"/>
                  </a:moveTo>
                  <a:cubicBezTo>
                    <a:pt x="21" y="8"/>
                    <a:pt x="21" y="8"/>
                    <a:pt x="21" y="8"/>
                  </a:cubicBezTo>
                  <a:cubicBezTo>
                    <a:pt x="22" y="7"/>
                    <a:pt x="22" y="7"/>
                    <a:pt x="22" y="7"/>
                  </a:cubicBezTo>
                  <a:cubicBezTo>
                    <a:pt x="22" y="8"/>
                    <a:pt x="22" y="8"/>
                    <a:pt x="22" y="8"/>
                  </a:cubicBezTo>
                  <a:cubicBezTo>
                    <a:pt x="21" y="8"/>
                    <a:pt x="21" y="8"/>
                    <a:pt x="21" y="8"/>
                  </a:cubicBezTo>
                  <a:moveTo>
                    <a:pt x="21" y="8"/>
                  </a:moveTo>
                  <a:cubicBezTo>
                    <a:pt x="20" y="7"/>
                    <a:pt x="20" y="7"/>
                    <a:pt x="20" y="7"/>
                  </a:cubicBezTo>
                  <a:cubicBezTo>
                    <a:pt x="21" y="6"/>
                    <a:pt x="21" y="6"/>
                    <a:pt x="21" y="6"/>
                  </a:cubicBezTo>
                  <a:cubicBezTo>
                    <a:pt x="22" y="7"/>
                    <a:pt x="22" y="7"/>
                    <a:pt x="22" y="7"/>
                  </a:cubicBezTo>
                  <a:cubicBezTo>
                    <a:pt x="21" y="8"/>
                    <a:pt x="21" y="8"/>
                    <a:pt x="21" y="8"/>
                  </a:cubicBezTo>
                  <a:moveTo>
                    <a:pt x="20" y="7"/>
                  </a:moveTo>
                  <a:cubicBezTo>
                    <a:pt x="20" y="6"/>
                    <a:pt x="20" y="6"/>
                    <a:pt x="20" y="6"/>
                  </a:cubicBezTo>
                  <a:cubicBezTo>
                    <a:pt x="20" y="6"/>
                    <a:pt x="21" y="6"/>
                    <a:pt x="21" y="6"/>
                  </a:cubicBezTo>
                  <a:cubicBezTo>
                    <a:pt x="21" y="6"/>
                    <a:pt x="21" y="6"/>
                    <a:pt x="21" y="6"/>
                  </a:cubicBezTo>
                  <a:cubicBezTo>
                    <a:pt x="21" y="6"/>
                    <a:pt x="20" y="6"/>
                    <a:pt x="20" y="7"/>
                  </a:cubicBezTo>
                  <a:moveTo>
                    <a:pt x="20" y="6"/>
                  </a:moveTo>
                  <a:cubicBezTo>
                    <a:pt x="19" y="6"/>
                    <a:pt x="19" y="6"/>
                    <a:pt x="19" y="6"/>
                  </a:cubicBezTo>
                  <a:cubicBezTo>
                    <a:pt x="20" y="5"/>
                    <a:pt x="20" y="5"/>
                    <a:pt x="20" y="5"/>
                  </a:cubicBezTo>
                  <a:cubicBezTo>
                    <a:pt x="21" y="5"/>
                    <a:pt x="21" y="5"/>
                    <a:pt x="21" y="5"/>
                  </a:cubicBezTo>
                  <a:cubicBezTo>
                    <a:pt x="20" y="5"/>
                    <a:pt x="20" y="6"/>
                    <a:pt x="20" y="6"/>
                  </a:cubicBezTo>
                  <a:moveTo>
                    <a:pt x="13" y="21"/>
                  </a:moveTo>
                  <a:cubicBezTo>
                    <a:pt x="10" y="21"/>
                    <a:pt x="8" y="20"/>
                    <a:pt x="6" y="18"/>
                  </a:cubicBezTo>
                  <a:cubicBezTo>
                    <a:pt x="4" y="16"/>
                    <a:pt x="3" y="13"/>
                    <a:pt x="3" y="11"/>
                  </a:cubicBezTo>
                  <a:cubicBezTo>
                    <a:pt x="3" y="11"/>
                    <a:pt x="3" y="11"/>
                    <a:pt x="3" y="11"/>
                  </a:cubicBezTo>
                  <a:cubicBezTo>
                    <a:pt x="3" y="9"/>
                    <a:pt x="4" y="8"/>
                    <a:pt x="5" y="7"/>
                  </a:cubicBezTo>
                  <a:cubicBezTo>
                    <a:pt x="8" y="4"/>
                    <a:pt x="10" y="4"/>
                    <a:pt x="12" y="4"/>
                  </a:cubicBezTo>
                  <a:cubicBezTo>
                    <a:pt x="13" y="4"/>
                    <a:pt x="14" y="4"/>
                    <a:pt x="15" y="4"/>
                  </a:cubicBezTo>
                  <a:cubicBezTo>
                    <a:pt x="19" y="6"/>
                    <a:pt x="22" y="10"/>
                    <a:pt x="22" y="14"/>
                  </a:cubicBezTo>
                  <a:cubicBezTo>
                    <a:pt x="22" y="14"/>
                    <a:pt x="22" y="14"/>
                    <a:pt x="22" y="14"/>
                  </a:cubicBezTo>
                  <a:cubicBezTo>
                    <a:pt x="22" y="15"/>
                    <a:pt x="21" y="16"/>
                    <a:pt x="20" y="18"/>
                  </a:cubicBezTo>
                  <a:cubicBezTo>
                    <a:pt x="20" y="18"/>
                    <a:pt x="20" y="18"/>
                    <a:pt x="20" y="18"/>
                  </a:cubicBezTo>
                  <a:cubicBezTo>
                    <a:pt x="20" y="18"/>
                    <a:pt x="20" y="18"/>
                    <a:pt x="20" y="18"/>
                  </a:cubicBezTo>
                  <a:cubicBezTo>
                    <a:pt x="18" y="20"/>
                    <a:pt x="15" y="21"/>
                    <a:pt x="13" y="21"/>
                  </a:cubicBezTo>
                  <a:moveTo>
                    <a:pt x="19" y="5"/>
                  </a:moveTo>
                  <a:cubicBezTo>
                    <a:pt x="18" y="5"/>
                    <a:pt x="18" y="5"/>
                    <a:pt x="18" y="5"/>
                  </a:cubicBezTo>
                  <a:cubicBezTo>
                    <a:pt x="18" y="5"/>
                    <a:pt x="19" y="4"/>
                    <a:pt x="19" y="4"/>
                  </a:cubicBezTo>
                  <a:cubicBezTo>
                    <a:pt x="20" y="4"/>
                    <a:pt x="20" y="4"/>
                    <a:pt x="20" y="4"/>
                  </a:cubicBezTo>
                  <a:cubicBezTo>
                    <a:pt x="20" y="4"/>
                    <a:pt x="20" y="4"/>
                    <a:pt x="20" y="4"/>
                  </a:cubicBezTo>
                  <a:cubicBezTo>
                    <a:pt x="19" y="5"/>
                    <a:pt x="19" y="5"/>
                    <a:pt x="19" y="5"/>
                  </a:cubicBezTo>
                  <a:moveTo>
                    <a:pt x="3" y="9"/>
                  </a:moveTo>
                  <a:cubicBezTo>
                    <a:pt x="3" y="8"/>
                    <a:pt x="3" y="8"/>
                    <a:pt x="3" y="8"/>
                  </a:cubicBezTo>
                  <a:cubicBezTo>
                    <a:pt x="3" y="8"/>
                    <a:pt x="3" y="8"/>
                    <a:pt x="3" y="8"/>
                  </a:cubicBezTo>
                  <a:cubicBezTo>
                    <a:pt x="4" y="7"/>
                    <a:pt x="4" y="6"/>
                    <a:pt x="5" y="4"/>
                  </a:cubicBezTo>
                  <a:cubicBezTo>
                    <a:pt x="6" y="3"/>
                    <a:pt x="6" y="3"/>
                    <a:pt x="6" y="3"/>
                  </a:cubicBezTo>
                  <a:cubicBezTo>
                    <a:pt x="6" y="3"/>
                    <a:pt x="6" y="3"/>
                    <a:pt x="6" y="3"/>
                  </a:cubicBezTo>
                  <a:cubicBezTo>
                    <a:pt x="6" y="4"/>
                    <a:pt x="5" y="6"/>
                    <a:pt x="4" y="7"/>
                  </a:cubicBezTo>
                  <a:cubicBezTo>
                    <a:pt x="4" y="7"/>
                    <a:pt x="4" y="7"/>
                    <a:pt x="4" y="7"/>
                  </a:cubicBezTo>
                  <a:cubicBezTo>
                    <a:pt x="4" y="8"/>
                    <a:pt x="3" y="8"/>
                    <a:pt x="3" y="9"/>
                  </a:cubicBezTo>
                  <a:moveTo>
                    <a:pt x="18" y="5"/>
                  </a:moveTo>
                  <a:cubicBezTo>
                    <a:pt x="17" y="4"/>
                    <a:pt x="17" y="4"/>
                    <a:pt x="17" y="4"/>
                  </a:cubicBezTo>
                  <a:cubicBezTo>
                    <a:pt x="18" y="3"/>
                    <a:pt x="18" y="3"/>
                    <a:pt x="18" y="3"/>
                  </a:cubicBezTo>
                  <a:cubicBezTo>
                    <a:pt x="19" y="3"/>
                    <a:pt x="19" y="3"/>
                    <a:pt x="19" y="3"/>
                  </a:cubicBezTo>
                  <a:cubicBezTo>
                    <a:pt x="19" y="4"/>
                    <a:pt x="18" y="4"/>
                    <a:pt x="18" y="5"/>
                  </a:cubicBezTo>
                  <a:moveTo>
                    <a:pt x="16" y="4"/>
                  </a:moveTo>
                  <a:cubicBezTo>
                    <a:pt x="15" y="4"/>
                    <a:pt x="15" y="4"/>
                    <a:pt x="15" y="4"/>
                  </a:cubicBezTo>
                  <a:cubicBezTo>
                    <a:pt x="15" y="4"/>
                    <a:pt x="15" y="4"/>
                    <a:pt x="15" y="4"/>
                  </a:cubicBezTo>
                  <a:cubicBezTo>
                    <a:pt x="17" y="2"/>
                    <a:pt x="17" y="2"/>
                    <a:pt x="17" y="2"/>
                  </a:cubicBezTo>
                  <a:cubicBezTo>
                    <a:pt x="17" y="2"/>
                    <a:pt x="17" y="2"/>
                    <a:pt x="17" y="2"/>
                  </a:cubicBezTo>
                  <a:cubicBezTo>
                    <a:pt x="18" y="3"/>
                    <a:pt x="18" y="3"/>
                    <a:pt x="18" y="3"/>
                  </a:cubicBezTo>
                  <a:cubicBezTo>
                    <a:pt x="16" y="4"/>
                    <a:pt x="16" y="4"/>
                    <a:pt x="16" y="4"/>
                  </a:cubicBezTo>
                  <a:moveTo>
                    <a:pt x="15" y="4"/>
                  </a:moveTo>
                  <a:cubicBezTo>
                    <a:pt x="14" y="3"/>
                    <a:pt x="14" y="3"/>
                    <a:pt x="14" y="3"/>
                  </a:cubicBezTo>
                  <a:cubicBezTo>
                    <a:pt x="15" y="3"/>
                    <a:pt x="16" y="2"/>
                    <a:pt x="16" y="1"/>
                  </a:cubicBezTo>
                  <a:cubicBezTo>
                    <a:pt x="17" y="2"/>
                    <a:pt x="17" y="2"/>
                    <a:pt x="17" y="2"/>
                  </a:cubicBezTo>
                  <a:cubicBezTo>
                    <a:pt x="17" y="2"/>
                    <a:pt x="17" y="2"/>
                    <a:pt x="17" y="2"/>
                  </a:cubicBezTo>
                  <a:cubicBezTo>
                    <a:pt x="15" y="4"/>
                    <a:pt x="15" y="4"/>
                    <a:pt x="15" y="4"/>
                  </a:cubicBezTo>
                  <a:cubicBezTo>
                    <a:pt x="15" y="4"/>
                    <a:pt x="15" y="4"/>
                    <a:pt x="15" y="4"/>
                  </a:cubicBezTo>
                  <a:moveTo>
                    <a:pt x="5" y="6"/>
                  </a:moveTo>
                  <a:cubicBezTo>
                    <a:pt x="6" y="5"/>
                    <a:pt x="7" y="3"/>
                    <a:pt x="7" y="2"/>
                  </a:cubicBezTo>
                  <a:cubicBezTo>
                    <a:pt x="8" y="2"/>
                    <a:pt x="8" y="2"/>
                    <a:pt x="9" y="1"/>
                  </a:cubicBezTo>
                  <a:cubicBezTo>
                    <a:pt x="6" y="5"/>
                    <a:pt x="6" y="5"/>
                    <a:pt x="6" y="5"/>
                  </a:cubicBezTo>
                  <a:cubicBezTo>
                    <a:pt x="6" y="5"/>
                    <a:pt x="6" y="5"/>
                    <a:pt x="6" y="5"/>
                  </a:cubicBezTo>
                  <a:cubicBezTo>
                    <a:pt x="6" y="5"/>
                    <a:pt x="5" y="6"/>
                    <a:pt x="5" y="6"/>
                  </a:cubicBezTo>
                  <a:moveTo>
                    <a:pt x="14" y="3"/>
                  </a:moveTo>
                  <a:cubicBezTo>
                    <a:pt x="13" y="3"/>
                    <a:pt x="13" y="3"/>
                    <a:pt x="13" y="3"/>
                  </a:cubicBezTo>
                  <a:cubicBezTo>
                    <a:pt x="13" y="3"/>
                    <a:pt x="14" y="2"/>
                    <a:pt x="14" y="2"/>
                  </a:cubicBezTo>
                  <a:cubicBezTo>
                    <a:pt x="15" y="1"/>
                    <a:pt x="15" y="1"/>
                    <a:pt x="15" y="1"/>
                  </a:cubicBezTo>
                  <a:cubicBezTo>
                    <a:pt x="16" y="1"/>
                    <a:pt x="16" y="1"/>
                    <a:pt x="16" y="1"/>
                  </a:cubicBezTo>
                  <a:cubicBezTo>
                    <a:pt x="15" y="2"/>
                    <a:pt x="15" y="3"/>
                    <a:pt x="14" y="3"/>
                  </a:cubicBezTo>
                  <a:moveTo>
                    <a:pt x="7" y="4"/>
                  </a:moveTo>
                  <a:cubicBezTo>
                    <a:pt x="9" y="1"/>
                    <a:pt x="9" y="1"/>
                    <a:pt x="9" y="1"/>
                  </a:cubicBezTo>
                  <a:cubicBezTo>
                    <a:pt x="10" y="1"/>
                    <a:pt x="10" y="1"/>
                    <a:pt x="10" y="1"/>
                  </a:cubicBezTo>
                  <a:cubicBezTo>
                    <a:pt x="9" y="2"/>
                    <a:pt x="9" y="3"/>
                    <a:pt x="8" y="4"/>
                  </a:cubicBezTo>
                  <a:cubicBezTo>
                    <a:pt x="8" y="4"/>
                    <a:pt x="8" y="4"/>
                    <a:pt x="8" y="4"/>
                  </a:cubicBezTo>
                  <a:cubicBezTo>
                    <a:pt x="7" y="4"/>
                    <a:pt x="7" y="4"/>
                    <a:pt x="7" y="4"/>
                  </a:cubicBezTo>
                  <a:moveTo>
                    <a:pt x="12" y="3"/>
                  </a:moveTo>
                  <a:cubicBezTo>
                    <a:pt x="12" y="2"/>
                    <a:pt x="13" y="2"/>
                    <a:pt x="13" y="1"/>
                  </a:cubicBezTo>
                  <a:cubicBezTo>
                    <a:pt x="14" y="1"/>
                    <a:pt x="14" y="1"/>
                    <a:pt x="14" y="1"/>
                  </a:cubicBezTo>
                  <a:cubicBezTo>
                    <a:pt x="14" y="1"/>
                    <a:pt x="14" y="1"/>
                    <a:pt x="14" y="1"/>
                  </a:cubicBezTo>
                  <a:cubicBezTo>
                    <a:pt x="13" y="2"/>
                    <a:pt x="13" y="2"/>
                    <a:pt x="13" y="3"/>
                  </a:cubicBezTo>
                  <a:cubicBezTo>
                    <a:pt x="13" y="3"/>
                    <a:pt x="13" y="3"/>
                    <a:pt x="13" y="3"/>
                  </a:cubicBezTo>
                  <a:cubicBezTo>
                    <a:pt x="12" y="3"/>
                    <a:pt x="12" y="3"/>
                    <a:pt x="12" y="3"/>
                  </a:cubicBezTo>
                  <a:moveTo>
                    <a:pt x="8" y="4"/>
                  </a:moveTo>
                  <a:cubicBezTo>
                    <a:pt x="9" y="3"/>
                    <a:pt x="10" y="2"/>
                    <a:pt x="11" y="1"/>
                  </a:cubicBezTo>
                  <a:cubicBezTo>
                    <a:pt x="11" y="1"/>
                    <a:pt x="11" y="1"/>
                    <a:pt x="11" y="1"/>
                  </a:cubicBezTo>
                  <a:cubicBezTo>
                    <a:pt x="11" y="2"/>
                    <a:pt x="10" y="2"/>
                    <a:pt x="9" y="3"/>
                  </a:cubicBezTo>
                  <a:cubicBezTo>
                    <a:pt x="8" y="4"/>
                    <a:pt x="8" y="4"/>
                    <a:pt x="8" y="4"/>
                  </a:cubicBezTo>
                  <a:moveTo>
                    <a:pt x="10" y="3"/>
                  </a:moveTo>
                  <a:cubicBezTo>
                    <a:pt x="11" y="2"/>
                    <a:pt x="11" y="2"/>
                    <a:pt x="12" y="1"/>
                  </a:cubicBezTo>
                  <a:cubicBezTo>
                    <a:pt x="12" y="1"/>
                    <a:pt x="12" y="1"/>
                    <a:pt x="12" y="1"/>
                  </a:cubicBezTo>
                  <a:cubicBezTo>
                    <a:pt x="13" y="1"/>
                    <a:pt x="13" y="1"/>
                    <a:pt x="13" y="1"/>
                  </a:cubicBezTo>
                  <a:cubicBezTo>
                    <a:pt x="12" y="2"/>
                    <a:pt x="12" y="2"/>
                    <a:pt x="11" y="3"/>
                  </a:cubicBezTo>
                  <a:cubicBezTo>
                    <a:pt x="11" y="3"/>
                    <a:pt x="10" y="3"/>
                    <a:pt x="10" y="3"/>
                  </a:cubicBezTo>
                  <a:moveTo>
                    <a:pt x="12" y="0"/>
                  </a:moveTo>
                  <a:cubicBezTo>
                    <a:pt x="10" y="0"/>
                    <a:pt x="7" y="1"/>
                    <a:pt x="5" y="3"/>
                  </a:cubicBezTo>
                  <a:cubicBezTo>
                    <a:pt x="0" y="8"/>
                    <a:pt x="1" y="15"/>
                    <a:pt x="5" y="18"/>
                  </a:cubicBezTo>
                  <a:cubicBezTo>
                    <a:pt x="7" y="20"/>
                    <a:pt x="10" y="22"/>
                    <a:pt x="13" y="22"/>
                  </a:cubicBezTo>
                  <a:cubicBezTo>
                    <a:pt x="15" y="22"/>
                    <a:pt x="18" y="21"/>
                    <a:pt x="20" y="19"/>
                  </a:cubicBezTo>
                  <a:cubicBezTo>
                    <a:pt x="20" y="19"/>
                    <a:pt x="20" y="19"/>
                    <a:pt x="20" y="19"/>
                  </a:cubicBezTo>
                  <a:cubicBezTo>
                    <a:pt x="20" y="19"/>
                    <a:pt x="20" y="19"/>
                    <a:pt x="20" y="19"/>
                  </a:cubicBezTo>
                  <a:cubicBezTo>
                    <a:pt x="20" y="19"/>
                    <a:pt x="20" y="19"/>
                    <a:pt x="20" y="19"/>
                  </a:cubicBezTo>
                  <a:cubicBezTo>
                    <a:pt x="21" y="18"/>
                    <a:pt x="21" y="18"/>
                    <a:pt x="21" y="18"/>
                  </a:cubicBezTo>
                  <a:cubicBezTo>
                    <a:pt x="21" y="18"/>
                    <a:pt x="21" y="18"/>
                    <a:pt x="21" y="18"/>
                  </a:cubicBezTo>
                  <a:cubicBezTo>
                    <a:pt x="21" y="18"/>
                    <a:pt x="21" y="18"/>
                    <a:pt x="21" y="18"/>
                  </a:cubicBezTo>
                  <a:cubicBezTo>
                    <a:pt x="25" y="14"/>
                    <a:pt x="24" y="9"/>
                    <a:pt x="22" y="5"/>
                  </a:cubicBezTo>
                  <a:cubicBezTo>
                    <a:pt x="22" y="5"/>
                    <a:pt x="22" y="5"/>
                    <a:pt x="22" y="5"/>
                  </a:cubicBezTo>
                  <a:cubicBezTo>
                    <a:pt x="22" y="5"/>
                    <a:pt x="22" y="5"/>
                    <a:pt x="22" y="5"/>
                  </a:cubicBezTo>
                  <a:cubicBezTo>
                    <a:pt x="21" y="5"/>
                    <a:pt x="21" y="4"/>
                    <a:pt x="20" y="3"/>
                  </a:cubicBezTo>
                  <a:cubicBezTo>
                    <a:pt x="18" y="1"/>
                    <a:pt x="15"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47" name="Freeform 33"/>
            <p:cNvSpPr>
              <a:spLocks noEditPoints="1"/>
            </p:cNvSpPr>
            <p:nvPr/>
          </p:nvSpPr>
          <p:spPr bwMode="auto">
            <a:xfrm>
              <a:off x="3615" y="1894"/>
              <a:ext cx="62" cy="66"/>
            </a:xfrm>
            <a:custGeom>
              <a:avLst/>
              <a:gdLst>
                <a:gd name="T0" fmla="*/ 12 w 26"/>
                <a:gd name="T1" fmla="*/ 27 h 28"/>
                <a:gd name="T2" fmla="*/ 11 w 26"/>
                <a:gd name="T3" fmla="*/ 27 h 28"/>
                <a:gd name="T4" fmla="*/ 10 w 26"/>
                <a:gd name="T5" fmla="*/ 27 h 28"/>
                <a:gd name="T6" fmla="*/ 9 w 26"/>
                <a:gd name="T7" fmla="*/ 26 h 28"/>
                <a:gd name="T8" fmla="*/ 18 w 26"/>
                <a:gd name="T9" fmla="*/ 25 h 28"/>
                <a:gd name="T10" fmla="*/ 19 w 26"/>
                <a:gd name="T11" fmla="*/ 24 h 28"/>
                <a:gd name="T12" fmla="*/ 14 w 26"/>
                <a:gd name="T13" fmla="*/ 24 h 28"/>
                <a:gd name="T14" fmla="*/ 15 w 26"/>
                <a:gd name="T15" fmla="*/ 23 h 28"/>
                <a:gd name="T16" fmla="*/ 20 w 26"/>
                <a:gd name="T17" fmla="*/ 23 h 28"/>
                <a:gd name="T18" fmla="*/ 16 w 26"/>
                <a:gd name="T19" fmla="*/ 23 h 28"/>
                <a:gd name="T20" fmla="*/ 18 w 26"/>
                <a:gd name="T21" fmla="*/ 23 h 28"/>
                <a:gd name="T22" fmla="*/ 8 w 26"/>
                <a:gd name="T23" fmla="*/ 24 h 28"/>
                <a:gd name="T24" fmla="*/ 17 w 26"/>
                <a:gd name="T25" fmla="*/ 23 h 28"/>
                <a:gd name="T26" fmla="*/ 21 w 26"/>
                <a:gd name="T27" fmla="*/ 23 h 28"/>
                <a:gd name="T28" fmla="*/ 8 w 26"/>
                <a:gd name="T29" fmla="*/ 22 h 28"/>
                <a:gd name="T30" fmla="*/ 8 w 26"/>
                <a:gd name="T31" fmla="*/ 22 h 28"/>
                <a:gd name="T32" fmla="*/ 4 w 26"/>
                <a:gd name="T33" fmla="*/ 22 h 28"/>
                <a:gd name="T34" fmla="*/ 7 w 26"/>
                <a:gd name="T35" fmla="*/ 22 h 28"/>
                <a:gd name="T36" fmla="*/ 7 w 26"/>
                <a:gd name="T37" fmla="*/ 21 h 28"/>
                <a:gd name="T38" fmla="*/ 4 w 26"/>
                <a:gd name="T39" fmla="*/ 22 h 28"/>
                <a:gd name="T40" fmla="*/ 3 w 26"/>
                <a:gd name="T41" fmla="*/ 22 h 28"/>
                <a:gd name="T42" fmla="*/ 6 w 26"/>
                <a:gd name="T43" fmla="*/ 21 h 28"/>
                <a:gd name="T44" fmla="*/ 3 w 26"/>
                <a:gd name="T45" fmla="*/ 21 h 28"/>
                <a:gd name="T46" fmla="*/ 3 w 26"/>
                <a:gd name="T47" fmla="*/ 20 h 28"/>
                <a:gd name="T48" fmla="*/ 2 w 26"/>
                <a:gd name="T49" fmla="*/ 19 h 28"/>
                <a:gd name="T50" fmla="*/ 22 w 26"/>
                <a:gd name="T51" fmla="*/ 19 h 28"/>
                <a:gd name="T52" fmla="*/ 24 w 26"/>
                <a:gd name="T53" fmla="*/ 19 h 28"/>
                <a:gd name="T54" fmla="*/ 23 w 26"/>
                <a:gd name="T55" fmla="*/ 18 h 28"/>
                <a:gd name="T56" fmla="*/ 23 w 26"/>
                <a:gd name="T57" fmla="*/ 18 h 28"/>
                <a:gd name="T58" fmla="*/ 3 w 26"/>
                <a:gd name="T59" fmla="*/ 17 h 28"/>
                <a:gd name="T60" fmla="*/ 2 w 26"/>
                <a:gd name="T61" fmla="*/ 15 h 28"/>
                <a:gd name="T62" fmla="*/ 2 w 26"/>
                <a:gd name="T63" fmla="*/ 15 h 28"/>
                <a:gd name="T64" fmla="*/ 1 w 26"/>
                <a:gd name="T65" fmla="*/ 15 h 28"/>
                <a:gd name="T66" fmla="*/ 1 w 26"/>
                <a:gd name="T67" fmla="*/ 15 h 28"/>
                <a:gd name="T68" fmla="*/ 23 w 26"/>
                <a:gd name="T69" fmla="*/ 9 h 28"/>
                <a:gd name="T70" fmla="*/ 4 w 26"/>
                <a:gd name="T71" fmla="*/ 6 h 28"/>
                <a:gd name="T72" fmla="*/ 4 w 26"/>
                <a:gd name="T73" fmla="*/ 5 h 28"/>
                <a:gd name="T74" fmla="*/ 13 w 26"/>
                <a:gd name="T75" fmla="*/ 3 h 28"/>
                <a:gd name="T76" fmla="*/ 17 w 26"/>
                <a:gd name="T77" fmla="*/ 3 h 28"/>
                <a:gd name="T78" fmla="*/ 24 w 26"/>
                <a:gd name="T79" fmla="*/ 7 h 28"/>
                <a:gd name="T80" fmla="*/ 25 w 26"/>
                <a:gd name="T81" fmla="*/ 13 h 28"/>
                <a:gd name="T82" fmla="*/ 20 w 26"/>
                <a:gd name="T83" fmla="*/ 20 h 28"/>
                <a:gd name="T84" fmla="*/ 13 w 26"/>
                <a:gd name="T85" fmla="*/ 23 h 28"/>
                <a:gd name="T86" fmla="*/ 10 w 26"/>
                <a:gd name="T87" fmla="*/ 22 h 28"/>
                <a:gd name="T88" fmla="*/ 4 w 26"/>
                <a:gd name="T89" fmla="*/ 17 h 28"/>
                <a:gd name="T90" fmla="*/ 2 w 26"/>
                <a:gd name="T91" fmla="*/ 9 h 28"/>
                <a:gd name="T92" fmla="*/ 5 w 26"/>
                <a:gd name="T93" fmla="*/ 4 h 28"/>
                <a:gd name="T94" fmla="*/ 13 w 26"/>
                <a:gd name="T95" fmla="*/ 0 h 28"/>
                <a:gd name="T96" fmla="*/ 4 w 26"/>
                <a:gd name="T97" fmla="*/ 3 h 28"/>
                <a:gd name="T98" fmla="*/ 3 w 26"/>
                <a:gd name="T99" fmla="*/ 6 h 28"/>
                <a:gd name="T100" fmla="*/ 1 w 26"/>
                <a:gd name="T101" fmla="*/ 9 h 28"/>
                <a:gd name="T102" fmla="*/ 0 w 26"/>
                <a:gd name="T103" fmla="*/ 15 h 28"/>
                <a:gd name="T104" fmla="*/ 1 w 26"/>
                <a:gd name="T105" fmla="*/ 18 h 28"/>
                <a:gd name="T106" fmla="*/ 3 w 26"/>
                <a:gd name="T107" fmla="*/ 24 h 28"/>
                <a:gd name="T108" fmla="*/ 4 w 26"/>
                <a:gd name="T109" fmla="*/ 24 h 28"/>
                <a:gd name="T110" fmla="*/ 8 w 26"/>
                <a:gd name="T111" fmla="*/ 27 h 28"/>
                <a:gd name="T112" fmla="*/ 17 w 26"/>
                <a:gd name="T113" fmla="*/ 25 h 28"/>
                <a:gd name="T114" fmla="*/ 22 w 26"/>
                <a:gd name="T115" fmla="*/ 22 h 28"/>
                <a:gd name="T116" fmla="*/ 22 w 26"/>
                <a:gd name="T117" fmla="*/ 20 h 28"/>
                <a:gd name="T118" fmla="*/ 25 w 26"/>
                <a:gd name="T119" fmla="*/ 17 h 28"/>
                <a:gd name="T120" fmla="*/ 24 w 26"/>
                <a:gd name="T121" fmla="*/ 10 h 28"/>
                <a:gd name="T122" fmla="*/ 25 w 26"/>
                <a:gd name="T123" fmla="*/ 7 h 28"/>
                <a:gd name="T124" fmla="*/ 17 w 26"/>
                <a:gd name="T125"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 h="28">
                  <a:moveTo>
                    <a:pt x="12" y="27"/>
                  </a:moveTo>
                  <a:cubicBezTo>
                    <a:pt x="12" y="27"/>
                    <a:pt x="12" y="27"/>
                    <a:pt x="12" y="27"/>
                  </a:cubicBezTo>
                  <a:cubicBezTo>
                    <a:pt x="12" y="27"/>
                    <a:pt x="12" y="27"/>
                    <a:pt x="12" y="27"/>
                  </a:cubicBezTo>
                  <a:cubicBezTo>
                    <a:pt x="12" y="27"/>
                    <a:pt x="12" y="27"/>
                    <a:pt x="12" y="27"/>
                  </a:cubicBezTo>
                  <a:moveTo>
                    <a:pt x="12" y="27"/>
                  </a:moveTo>
                  <a:cubicBezTo>
                    <a:pt x="11" y="27"/>
                    <a:pt x="11" y="27"/>
                    <a:pt x="11" y="27"/>
                  </a:cubicBezTo>
                  <a:cubicBezTo>
                    <a:pt x="11" y="26"/>
                    <a:pt x="12" y="26"/>
                    <a:pt x="12" y="26"/>
                  </a:cubicBezTo>
                  <a:cubicBezTo>
                    <a:pt x="12" y="26"/>
                    <a:pt x="12" y="26"/>
                    <a:pt x="12" y="26"/>
                  </a:cubicBezTo>
                  <a:cubicBezTo>
                    <a:pt x="12" y="26"/>
                    <a:pt x="12" y="27"/>
                    <a:pt x="12" y="27"/>
                  </a:cubicBezTo>
                  <a:moveTo>
                    <a:pt x="11" y="27"/>
                  </a:moveTo>
                  <a:cubicBezTo>
                    <a:pt x="10" y="27"/>
                    <a:pt x="10" y="27"/>
                    <a:pt x="10" y="27"/>
                  </a:cubicBezTo>
                  <a:cubicBezTo>
                    <a:pt x="10" y="26"/>
                    <a:pt x="11" y="26"/>
                    <a:pt x="11" y="25"/>
                  </a:cubicBezTo>
                  <a:cubicBezTo>
                    <a:pt x="12" y="25"/>
                    <a:pt x="12" y="25"/>
                    <a:pt x="12" y="25"/>
                  </a:cubicBezTo>
                  <a:cubicBezTo>
                    <a:pt x="11" y="26"/>
                    <a:pt x="11" y="26"/>
                    <a:pt x="11" y="27"/>
                  </a:cubicBezTo>
                  <a:moveTo>
                    <a:pt x="10" y="27"/>
                  </a:moveTo>
                  <a:cubicBezTo>
                    <a:pt x="9" y="27"/>
                    <a:pt x="9" y="27"/>
                    <a:pt x="9" y="27"/>
                  </a:cubicBezTo>
                  <a:cubicBezTo>
                    <a:pt x="10" y="26"/>
                    <a:pt x="10" y="26"/>
                    <a:pt x="10" y="25"/>
                  </a:cubicBezTo>
                  <a:cubicBezTo>
                    <a:pt x="11" y="25"/>
                    <a:pt x="11" y="25"/>
                    <a:pt x="11" y="25"/>
                  </a:cubicBezTo>
                  <a:cubicBezTo>
                    <a:pt x="10" y="26"/>
                    <a:pt x="10" y="26"/>
                    <a:pt x="10" y="27"/>
                  </a:cubicBezTo>
                  <a:moveTo>
                    <a:pt x="9" y="26"/>
                  </a:moveTo>
                  <a:cubicBezTo>
                    <a:pt x="9" y="26"/>
                    <a:pt x="9" y="26"/>
                    <a:pt x="9" y="26"/>
                  </a:cubicBezTo>
                  <a:cubicBezTo>
                    <a:pt x="9" y="25"/>
                    <a:pt x="9" y="25"/>
                    <a:pt x="9" y="25"/>
                  </a:cubicBezTo>
                  <a:cubicBezTo>
                    <a:pt x="10" y="25"/>
                    <a:pt x="10" y="25"/>
                    <a:pt x="10" y="25"/>
                  </a:cubicBezTo>
                  <a:cubicBezTo>
                    <a:pt x="9" y="26"/>
                    <a:pt x="9" y="26"/>
                    <a:pt x="9" y="26"/>
                  </a:cubicBezTo>
                  <a:moveTo>
                    <a:pt x="18" y="25"/>
                  </a:moveTo>
                  <a:cubicBezTo>
                    <a:pt x="18" y="25"/>
                    <a:pt x="18" y="25"/>
                    <a:pt x="18" y="25"/>
                  </a:cubicBezTo>
                  <a:cubicBezTo>
                    <a:pt x="18" y="24"/>
                    <a:pt x="18" y="24"/>
                    <a:pt x="18" y="24"/>
                  </a:cubicBezTo>
                  <a:cubicBezTo>
                    <a:pt x="18" y="24"/>
                    <a:pt x="18" y="25"/>
                    <a:pt x="18" y="25"/>
                  </a:cubicBezTo>
                  <a:moveTo>
                    <a:pt x="19" y="25"/>
                  </a:moveTo>
                  <a:cubicBezTo>
                    <a:pt x="19" y="25"/>
                    <a:pt x="19" y="25"/>
                    <a:pt x="19" y="24"/>
                  </a:cubicBezTo>
                  <a:cubicBezTo>
                    <a:pt x="19" y="24"/>
                    <a:pt x="19" y="24"/>
                    <a:pt x="19" y="24"/>
                  </a:cubicBezTo>
                  <a:cubicBezTo>
                    <a:pt x="19" y="25"/>
                    <a:pt x="19" y="25"/>
                    <a:pt x="19" y="25"/>
                  </a:cubicBezTo>
                  <a:moveTo>
                    <a:pt x="14" y="24"/>
                  </a:moveTo>
                  <a:cubicBezTo>
                    <a:pt x="14" y="24"/>
                    <a:pt x="14" y="24"/>
                    <a:pt x="14" y="24"/>
                  </a:cubicBezTo>
                  <a:cubicBezTo>
                    <a:pt x="14" y="24"/>
                    <a:pt x="14" y="24"/>
                    <a:pt x="14" y="24"/>
                  </a:cubicBezTo>
                  <a:cubicBezTo>
                    <a:pt x="14" y="24"/>
                    <a:pt x="14" y="24"/>
                    <a:pt x="14" y="24"/>
                  </a:cubicBezTo>
                  <a:moveTo>
                    <a:pt x="14" y="25"/>
                  </a:moveTo>
                  <a:cubicBezTo>
                    <a:pt x="14" y="24"/>
                    <a:pt x="14" y="24"/>
                    <a:pt x="14" y="24"/>
                  </a:cubicBezTo>
                  <a:cubicBezTo>
                    <a:pt x="14" y="23"/>
                    <a:pt x="14" y="23"/>
                    <a:pt x="14" y="23"/>
                  </a:cubicBezTo>
                  <a:cubicBezTo>
                    <a:pt x="15" y="23"/>
                    <a:pt x="15" y="23"/>
                    <a:pt x="15" y="23"/>
                  </a:cubicBezTo>
                  <a:cubicBezTo>
                    <a:pt x="14" y="24"/>
                    <a:pt x="14" y="24"/>
                    <a:pt x="14" y="25"/>
                  </a:cubicBezTo>
                  <a:cubicBezTo>
                    <a:pt x="14" y="25"/>
                    <a:pt x="14" y="25"/>
                    <a:pt x="14" y="25"/>
                  </a:cubicBezTo>
                  <a:moveTo>
                    <a:pt x="19" y="25"/>
                  </a:moveTo>
                  <a:cubicBezTo>
                    <a:pt x="20" y="24"/>
                    <a:pt x="20" y="24"/>
                    <a:pt x="20" y="24"/>
                  </a:cubicBezTo>
                  <a:cubicBezTo>
                    <a:pt x="20" y="23"/>
                    <a:pt x="20" y="23"/>
                    <a:pt x="20" y="23"/>
                  </a:cubicBezTo>
                  <a:cubicBezTo>
                    <a:pt x="20" y="24"/>
                    <a:pt x="20" y="24"/>
                    <a:pt x="20" y="25"/>
                  </a:cubicBezTo>
                  <a:cubicBezTo>
                    <a:pt x="19" y="25"/>
                    <a:pt x="19" y="25"/>
                    <a:pt x="19" y="25"/>
                  </a:cubicBezTo>
                  <a:moveTo>
                    <a:pt x="14" y="25"/>
                  </a:moveTo>
                  <a:cubicBezTo>
                    <a:pt x="15" y="24"/>
                    <a:pt x="15" y="24"/>
                    <a:pt x="15" y="23"/>
                  </a:cubicBezTo>
                  <a:cubicBezTo>
                    <a:pt x="16" y="23"/>
                    <a:pt x="16" y="23"/>
                    <a:pt x="16" y="23"/>
                  </a:cubicBezTo>
                  <a:cubicBezTo>
                    <a:pt x="15" y="25"/>
                    <a:pt x="15" y="25"/>
                    <a:pt x="15" y="25"/>
                  </a:cubicBezTo>
                  <a:cubicBezTo>
                    <a:pt x="14" y="25"/>
                    <a:pt x="14" y="25"/>
                    <a:pt x="14" y="25"/>
                  </a:cubicBezTo>
                  <a:moveTo>
                    <a:pt x="17" y="25"/>
                  </a:moveTo>
                  <a:cubicBezTo>
                    <a:pt x="17" y="24"/>
                    <a:pt x="17" y="24"/>
                    <a:pt x="17" y="24"/>
                  </a:cubicBezTo>
                  <a:cubicBezTo>
                    <a:pt x="17" y="24"/>
                    <a:pt x="17" y="24"/>
                    <a:pt x="18" y="23"/>
                  </a:cubicBezTo>
                  <a:cubicBezTo>
                    <a:pt x="18" y="24"/>
                    <a:pt x="18" y="24"/>
                    <a:pt x="18" y="24"/>
                  </a:cubicBezTo>
                  <a:cubicBezTo>
                    <a:pt x="17" y="25"/>
                    <a:pt x="17" y="25"/>
                    <a:pt x="17" y="25"/>
                  </a:cubicBezTo>
                  <a:moveTo>
                    <a:pt x="9" y="24"/>
                  </a:moveTo>
                  <a:cubicBezTo>
                    <a:pt x="9" y="24"/>
                    <a:pt x="9" y="24"/>
                    <a:pt x="9" y="24"/>
                  </a:cubicBezTo>
                  <a:cubicBezTo>
                    <a:pt x="8" y="24"/>
                    <a:pt x="8" y="24"/>
                    <a:pt x="8" y="24"/>
                  </a:cubicBezTo>
                  <a:cubicBezTo>
                    <a:pt x="9" y="23"/>
                    <a:pt x="9" y="23"/>
                    <a:pt x="9" y="23"/>
                  </a:cubicBezTo>
                  <a:cubicBezTo>
                    <a:pt x="9" y="24"/>
                    <a:pt x="9" y="24"/>
                    <a:pt x="9" y="24"/>
                  </a:cubicBezTo>
                  <a:moveTo>
                    <a:pt x="16" y="24"/>
                  </a:moveTo>
                  <a:cubicBezTo>
                    <a:pt x="16" y="23"/>
                    <a:pt x="16" y="23"/>
                    <a:pt x="16" y="23"/>
                  </a:cubicBezTo>
                  <a:cubicBezTo>
                    <a:pt x="17" y="23"/>
                    <a:pt x="17" y="23"/>
                    <a:pt x="17" y="23"/>
                  </a:cubicBezTo>
                  <a:cubicBezTo>
                    <a:pt x="17" y="23"/>
                    <a:pt x="17" y="24"/>
                    <a:pt x="16" y="24"/>
                  </a:cubicBezTo>
                  <a:cubicBezTo>
                    <a:pt x="16" y="24"/>
                    <a:pt x="16" y="24"/>
                    <a:pt x="16" y="24"/>
                  </a:cubicBezTo>
                  <a:moveTo>
                    <a:pt x="21" y="24"/>
                  </a:moveTo>
                  <a:cubicBezTo>
                    <a:pt x="21" y="24"/>
                    <a:pt x="21" y="23"/>
                    <a:pt x="21" y="23"/>
                  </a:cubicBezTo>
                  <a:cubicBezTo>
                    <a:pt x="21" y="23"/>
                    <a:pt x="21" y="23"/>
                    <a:pt x="21" y="23"/>
                  </a:cubicBezTo>
                  <a:cubicBezTo>
                    <a:pt x="21" y="24"/>
                    <a:pt x="21" y="24"/>
                    <a:pt x="21" y="24"/>
                  </a:cubicBezTo>
                  <a:cubicBezTo>
                    <a:pt x="21" y="24"/>
                    <a:pt x="21" y="24"/>
                    <a:pt x="21" y="24"/>
                  </a:cubicBezTo>
                  <a:moveTo>
                    <a:pt x="8" y="24"/>
                  </a:moveTo>
                  <a:cubicBezTo>
                    <a:pt x="7" y="24"/>
                    <a:pt x="7" y="24"/>
                    <a:pt x="7" y="24"/>
                  </a:cubicBezTo>
                  <a:cubicBezTo>
                    <a:pt x="8" y="23"/>
                    <a:pt x="8" y="23"/>
                    <a:pt x="8" y="22"/>
                  </a:cubicBezTo>
                  <a:cubicBezTo>
                    <a:pt x="9" y="23"/>
                    <a:pt x="9" y="23"/>
                    <a:pt x="9" y="23"/>
                  </a:cubicBezTo>
                  <a:cubicBezTo>
                    <a:pt x="8" y="24"/>
                    <a:pt x="8" y="24"/>
                    <a:pt x="8" y="24"/>
                  </a:cubicBezTo>
                  <a:moveTo>
                    <a:pt x="7" y="23"/>
                  </a:moveTo>
                  <a:cubicBezTo>
                    <a:pt x="7" y="23"/>
                    <a:pt x="7" y="23"/>
                    <a:pt x="7" y="23"/>
                  </a:cubicBezTo>
                  <a:cubicBezTo>
                    <a:pt x="7" y="23"/>
                    <a:pt x="7" y="22"/>
                    <a:pt x="8" y="22"/>
                  </a:cubicBezTo>
                  <a:cubicBezTo>
                    <a:pt x="8" y="22"/>
                    <a:pt x="8" y="22"/>
                    <a:pt x="8" y="22"/>
                  </a:cubicBezTo>
                  <a:cubicBezTo>
                    <a:pt x="8" y="23"/>
                    <a:pt x="7" y="23"/>
                    <a:pt x="7" y="23"/>
                  </a:cubicBezTo>
                  <a:moveTo>
                    <a:pt x="3" y="23"/>
                  </a:moveTo>
                  <a:cubicBezTo>
                    <a:pt x="3" y="23"/>
                    <a:pt x="3" y="23"/>
                    <a:pt x="3" y="23"/>
                  </a:cubicBezTo>
                  <a:cubicBezTo>
                    <a:pt x="4" y="22"/>
                    <a:pt x="4" y="22"/>
                    <a:pt x="4" y="22"/>
                  </a:cubicBezTo>
                  <a:cubicBezTo>
                    <a:pt x="3" y="22"/>
                    <a:pt x="3" y="22"/>
                    <a:pt x="3" y="22"/>
                  </a:cubicBezTo>
                  <a:cubicBezTo>
                    <a:pt x="3" y="23"/>
                    <a:pt x="3" y="23"/>
                    <a:pt x="3" y="23"/>
                  </a:cubicBezTo>
                  <a:moveTo>
                    <a:pt x="6" y="23"/>
                  </a:moveTo>
                  <a:cubicBezTo>
                    <a:pt x="6" y="23"/>
                    <a:pt x="6" y="23"/>
                    <a:pt x="6" y="23"/>
                  </a:cubicBezTo>
                  <a:cubicBezTo>
                    <a:pt x="7" y="22"/>
                    <a:pt x="7" y="22"/>
                    <a:pt x="7" y="22"/>
                  </a:cubicBezTo>
                  <a:cubicBezTo>
                    <a:pt x="7" y="22"/>
                    <a:pt x="7" y="22"/>
                    <a:pt x="7" y="22"/>
                  </a:cubicBezTo>
                  <a:cubicBezTo>
                    <a:pt x="7" y="22"/>
                    <a:pt x="7" y="22"/>
                    <a:pt x="6" y="23"/>
                  </a:cubicBezTo>
                  <a:moveTo>
                    <a:pt x="6" y="22"/>
                  </a:moveTo>
                  <a:cubicBezTo>
                    <a:pt x="6" y="22"/>
                    <a:pt x="6" y="22"/>
                    <a:pt x="6" y="22"/>
                  </a:cubicBezTo>
                  <a:cubicBezTo>
                    <a:pt x="7" y="21"/>
                    <a:pt x="7" y="21"/>
                    <a:pt x="7" y="21"/>
                  </a:cubicBezTo>
                  <a:cubicBezTo>
                    <a:pt x="7" y="21"/>
                    <a:pt x="7" y="21"/>
                    <a:pt x="7" y="21"/>
                  </a:cubicBezTo>
                  <a:cubicBezTo>
                    <a:pt x="6" y="22"/>
                    <a:pt x="6" y="22"/>
                    <a:pt x="6" y="22"/>
                  </a:cubicBezTo>
                  <a:moveTo>
                    <a:pt x="4" y="23"/>
                  </a:moveTo>
                  <a:cubicBezTo>
                    <a:pt x="4" y="23"/>
                    <a:pt x="4" y="23"/>
                    <a:pt x="4" y="23"/>
                  </a:cubicBezTo>
                  <a:cubicBezTo>
                    <a:pt x="4" y="22"/>
                    <a:pt x="4" y="22"/>
                    <a:pt x="4" y="22"/>
                  </a:cubicBezTo>
                  <a:cubicBezTo>
                    <a:pt x="5" y="21"/>
                    <a:pt x="5" y="21"/>
                    <a:pt x="5" y="21"/>
                  </a:cubicBezTo>
                  <a:cubicBezTo>
                    <a:pt x="5" y="22"/>
                    <a:pt x="5" y="22"/>
                    <a:pt x="5" y="22"/>
                  </a:cubicBezTo>
                  <a:cubicBezTo>
                    <a:pt x="4" y="23"/>
                    <a:pt x="4" y="23"/>
                    <a:pt x="4" y="23"/>
                  </a:cubicBezTo>
                  <a:moveTo>
                    <a:pt x="3" y="22"/>
                  </a:moveTo>
                  <a:cubicBezTo>
                    <a:pt x="3" y="22"/>
                    <a:pt x="3" y="22"/>
                    <a:pt x="3" y="22"/>
                  </a:cubicBezTo>
                  <a:cubicBezTo>
                    <a:pt x="3" y="21"/>
                    <a:pt x="3" y="21"/>
                    <a:pt x="3" y="21"/>
                  </a:cubicBezTo>
                  <a:cubicBezTo>
                    <a:pt x="4" y="21"/>
                    <a:pt x="4" y="21"/>
                    <a:pt x="4" y="21"/>
                  </a:cubicBezTo>
                  <a:cubicBezTo>
                    <a:pt x="3" y="22"/>
                    <a:pt x="3" y="22"/>
                    <a:pt x="3" y="22"/>
                  </a:cubicBezTo>
                  <a:moveTo>
                    <a:pt x="6" y="21"/>
                  </a:moveTo>
                  <a:cubicBezTo>
                    <a:pt x="6" y="21"/>
                    <a:pt x="6" y="21"/>
                    <a:pt x="6" y="21"/>
                  </a:cubicBezTo>
                  <a:cubicBezTo>
                    <a:pt x="6" y="21"/>
                    <a:pt x="6" y="21"/>
                    <a:pt x="6" y="21"/>
                  </a:cubicBezTo>
                  <a:cubicBezTo>
                    <a:pt x="6" y="21"/>
                    <a:pt x="6" y="21"/>
                    <a:pt x="6" y="21"/>
                  </a:cubicBezTo>
                  <a:moveTo>
                    <a:pt x="2" y="22"/>
                  </a:moveTo>
                  <a:cubicBezTo>
                    <a:pt x="2" y="21"/>
                    <a:pt x="2" y="21"/>
                    <a:pt x="2" y="21"/>
                  </a:cubicBezTo>
                  <a:cubicBezTo>
                    <a:pt x="3" y="21"/>
                    <a:pt x="3" y="21"/>
                    <a:pt x="3" y="21"/>
                  </a:cubicBezTo>
                  <a:cubicBezTo>
                    <a:pt x="3" y="21"/>
                    <a:pt x="3" y="21"/>
                    <a:pt x="3" y="21"/>
                  </a:cubicBezTo>
                  <a:cubicBezTo>
                    <a:pt x="2" y="22"/>
                    <a:pt x="2" y="22"/>
                    <a:pt x="2" y="22"/>
                  </a:cubicBezTo>
                  <a:moveTo>
                    <a:pt x="2" y="21"/>
                  </a:moveTo>
                  <a:cubicBezTo>
                    <a:pt x="2" y="21"/>
                    <a:pt x="2" y="21"/>
                    <a:pt x="2" y="21"/>
                  </a:cubicBezTo>
                  <a:cubicBezTo>
                    <a:pt x="3" y="20"/>
                    <a:pt x="3" y="20"/>
                    <a:pt x="3" y="20"/>
                  </a:cubicBezTo>
                  <a:cubicBezTo>
                    <a:pt x="3" y="20"/>
                    <a:pt x="3" y="20"/>
                    <a:pt x="3" y="20"/>
                  </a:cubicBezTo>
                  <a:cubicBezTo>
                    <a:pt x="2" y="21"/>
                    <a:pt x="2" y="21"/>
                    <a:pt x="2" y="21"/>
                  </a:cubicBezTo>
                  <a:moveTo>
                    <a:pt x="2" y="20"/>
                  </a:moveTo>
                  <a:cubicBezTo>
                    <a:pt x="2" y="20"/>
                    <a:pt x="2" y="20"/>
                    <a:pt x="2" y="20"/>
                  </a:cubicBezTo>
                  <a:cubicBezTo>
                    <a:pt x="2" y="20"/>
                    <a:pt x="2" y="20"/>
                    <a:pt x="2" y="19"/>
                  </a:cubicBezTo>
                  <a:cubicBezTo>
                    <a:pt x="2" y="20"/>
                    <a:pt x="2" y="20"/>
                    <a:pt x="2" y="20"/>
                  </a:cubicBezTo>
                  <a:cubicBezTo>
                    <a:pt x="2" y="20"/>
                    <a:pt x="2" y="20"/>
                    <a:pt x="2" y="20"/>
                  </a:cubicBezTo>
                  <a:moveTo>
                    <a:pt x="21" y="20"/>
                  </a:moveTo>
                  <a:cubicBezTo>
                    <a:pt x="21" y="20"/>
                    <a:pt x="21" y="20"/>
                    <a:pt x="21" y="20"/>
                  </a:cubicBezTo>
                  <a:cubicBezTo>
                    <a:pt x="22" y="19"/>
                    <a:pt x="22" y="19"/>
                    <a:pt x="22" y="19"/>
                  </a:cubicBezTo>
                  <a:cubicBezTo>
                    <a:pt x="22" y="19"/>
                    <a:pt x="22" y="19"/>
                    <a:pt x="22" y="19"/>
                  </a:cubicBezTo>
                  <a:cubicBezTo>
                    <a:pt x="22" y="19"/>
                    <a:pt x="22" y="19"/>
                    <a:pt x="22" y="19"/>
                  </a:cubicBezTo>
                  <a:cubicBezTo>
                    <a:pt x="22" y="19"/>
                    <a:pt x="22" y="19"/>
                    <a:pt x="22" y="19"/>
                  </a:cubicBezTo>
                  <a:cubicBezTo>
                    <a:pt x="21" y="20"/>
                    <a:pt x="21" y="20"/>
                    <a:pt x="21" y="20"/>
                  </a:cubicBezTo>
                  <a:moveTo>
                    <a:pt x="24" y="19"/>
                  </a:moveTo>
                  <a:cubicBezTo>
                    <a:pt x="24" y="18"/>
                    <a:pt x="24" y="18"/>
                    <a:pt x="24" y="18"/>
                  </a:cubicBezTo>
                  <a:cubicBezTo>
                    <a:pt x="24" y="18"/>
                    <a:pt x="24" y="18"/>
                    <a:pt x="24" y="17"/>
                  </a:cubicBezTo>
                  <a:cubicBezTo>
                    <a:pt x="24" y="17"/>
                    <a:pt x="24" y="17"/>
                    <a:pt x="24" y="17"/>
                  </a:cubicBezTo>
                  <a:cubicBezTo>
                    <a:pt x="24" y="18"/>
                    <a:pt x="24" y="18"/>
                    <a:pt x="24" y="19"/>
                  </a:cubicBezTo>
                  <a:moveTo>
                    <a:pt x="23" y="18"/>
                  </a:moveTo>
                  <a:cubicBezTo>
                    <a:pt x="23" y="18"/>
                    <a:pt x="23" y="18"/>
                    <a:pt x="23" y="18"/>
                  </a:cubicBezTo>
                  <a:cubicBezTo>
                    <a:pt x="24" y="17"/>
                    <a:pt x="24" y="17"/>
                    <a:pt x="24" y="17"/>
                  </a:cubicBezTo>
                  <a:cubicBezTo>
                    <a:pt x="24" y="17"/>
                    <a:pt x="24" y="17"/>
                    <a:pt x="24" y="17"/>
                  </a:cubicBezTo>
                  <a:cubicBezTo>
                    <a:pt x="24" y="17"/>
                    <a:pt x="23" y="18"/>
                    <a:pt x="23" y="18"/>
                  </a:cubicBezTo>
                  <a:cubicBezTo>
                    <a:pt x="23" y="18"/>
                    <a:pt x="23" y="18"/>
                    <a:pt x="23" y="18"/>
                  </a:cubicBezTo>
                  <a:moveTo>
                    <a:pt x="3" y="17"/>
                  </a:moveTo>
                  <a:cubicBezTo>
                    <a:pt x="3" y="17"/>
                    <a:pt x="3" y="17"/>
                    <a:pt x="3" y="17"/>
                  </a:cubicBezTo>
                  <a:cubicBezTo>
                    <a:pt x="3" y="17"/>
                    <a:pt x="3" y="17"/>
                    <a:pt x="3" y="17"/>
                  </a:cubicBezTo>
                  <a:cubicBezTo>
                    <a:pt x="3" y="17"/>
                    <a:pt x="3" y="17"/>
                    <a:pt x="3" y="17"/>
                  </a:cubicBezTo>
                  <a:moveTo>
                    <a:pt x="3" y="17"/>
                  </a:moveTo>
                  <a:cubicBezTo>
                    <a:pt x="3" y="16"/>
                    <a:pt x="3" y="16"/>
                    <a:pt x="3" y="16"/>
                  </a:cubicBezTo>
                  <a:cubicBezTo>
                    <a:pt x="3" y="16"/>
                    <a:pt x="3" y="16"/>
                    <a:pt x="3" y="16"/>
                  </a:cubicBezTo>
                  <a:cubicBezTo>
                    <a:pt x="3" y="16"/>
                    <a:pt x="3" y="16"/>
                    <a:pt x="3" y="16"/>
                  </a:cubicBezTo>
                  <a:cubicBezTo>
                    <a:pt x="3" y="17"/>
                    <a:pt x="3" y="17"/>
                    <a:pt x="3" y="17"/>
                  </a:cubicBezTo>
                  <a:moveTo>
                    <a:pt x="2" y="15"/>
                  </a:moveTo>
                  <a:cubicBezTo>
                    <a:pt x="2" y="15"/>
                    <a:pt x="2" y="15"/>
                    <a:pt x="2" y="15"/>
                  </a:cubicBezTo>
                  <a:cubicBezTo>
                    <a:pt x="3" y="15"/>
                    <a:pt x="3" y="15"/>
                    <a:pt x="3" y="15"/>
                  </a:cubicBezTo>
                  <a:cubicBezTo>
                    <a:pt x="3" y="15"/>
                    <a:pt x="3" y="15"/>
                    <a:pt x="3" y="15"/>
                  </a:cubicBezTo>
                  <a:cubicBezTo>
                    <a:pt x="2" y="15"/>
                    <a:pt x="2" y="15"/>
                    <a:pt x="2" y="15"/>
                  </a:cubicBezTo>
                  <a:moveTo>
                    <a:pt x="2" y="15"/>
                  </a:moveTo>
                  <a:cubicBezTo>
                    <a:pt x="1" y="15"/>
                    <a:pt x="1" y="15"/>
                    <a:pt x="1" y="15"/>
                  </a:cubicBezTo>
                  <a:cubicBezTo>
                    <a:pt x="2" y="14"/>
                    <a:pt x="2" y="14"/>
                    <a:pt x="2" y="14"/>
                  </a:cubicBezTo>
                  <a:cubicBezTo>
                    <a:pt x="2" y="14"/>
                    <a:pt x="2" y="14"/>
                    <a:pt x="2" y="14"/>
                  </a:cubicBezTo>
                  <a:cubicBezTo>
                    <a:pt x="2" y="15"/>
                    <a:pt x="2" y="15"/>
                    <a:pt x="2" y="15"/>
                  </a:cubicBezTo>
                  <a:moveTo>
                    <a:pt x="1" y="15"/>
                  </a:moveTo>
                  <a:cubicBezTo>
                    <a:pt x="0" y="15"/>
                    <a:pt x="0" y="15"/>
                    <a:pt x="0" y="15"/>
                  </a:cubicBezTo>
                  <a:cubicBezTo>
                    <a:pt x="0" y="14"/>
                    <a:pt x="0" y="14"/>
                    <a:pt x="0" y="14"/>
                  </a:cubicBezTo>
                  <a:cubicBezTo>
                    <a:pt x="1" y="13"/>
                    <a:pt x="1" y="13"/>
                    <a:pt x="1" y="13"/>
                  </a:cubicBezTo>
                  <a:cubicBezTo>
                    <a:pt x="2" y="13"/>
                    <a:pt x="2" y="13"/>
                    <a:pt x="2" y="13"/>
                  </a:cubicBezTo>
                  <a:cubicBezTo>
                    <a:pt x="1" y="14"/>
                    <a:pt x="1" y="14"/>
                    <a:pt x="1" y="15"/>
                  </a:cubicBezTo>
                  <a:moveTo>
                    <a:pt x="0" y="14"/>
                  </a:moveTo>
                  <a:cubicBezTo>
                    <a:pt x="1" y="13"/>
                    <a:pt x="1" y="13"/>
                    <a:pt x="1" y="13"/>
                  </a:cubicBezTo>
                  <a:cubicBezTo>
                    <a:pt x="1" y="13"/>
                    <a:pt x="1" y="13"/>
                    <a:pt x="1" y="13"/>
                  </a:cubicBezTo>
                  <a:cubicBezTo>
                    <a:pt x="0" y="14"/>
                    <a:pt x="0" y="14"/>
                    <a:pt x="0" y="14"/>
                  </a:cubicBezTo>
                  <a:moveTo>
                    <a:pt x="23" y="9"/>
                  </a:moveTo>
                  <a:cubicBezTo>
                    <a:pt x="23" y="9"/>
                    <a:pt x="23" y="9"/>
                    <a:pt x="23" y="9"/>
                  </a:cubicBezTo>
                  <a:cubicBezTo>
                    <a:pt x="24" y="8"/>
                    <a:pt x="24" y="8"/>
                    <a:pt x="24" y="8"/>
                  </a:cubicBezTo>
                  <a:cubicBezTo>
                    <a:pt x="24" y="9"/>
                    <a:pt x="24" y="9"/>
                    <a:pt x="24" y="9"/>
                  </a:cubicBezTo>
                  <a:cubicBezTo>
                    <a:pt x="23" y="9"/>
                    <a:pt x="23" y="9"/>
                    <a:pt x="23" y="9"/>
                  </a:cubicBezTo>
                  <a:moveTo>
                    <a:pt x="4" y="6"/>
                  </a:moveTo>
                  <a:cubicBezTo>
                    <a:pt x="4" y="6"/>
                    <a:pt x="4" y="6"/>
                    <a:pt x="4" y="6"/>
                  </a:cubicBezTo>
                  <a:cubicBezTo>
                    <a:pt x="5" y="6"/>
                    <a:pt x="5" y="6"/>
                    <a:pt x="5" y="6"/>
                  </a:cubicBezTo>
                  <a:cubicBezTo>
                    <a:pt x="4" y="6"/>
                    <a:pt x="4" y="6"/>
                    <a:pt x="4" y="6"/>
                  </a:cubicBezTo>
                  <a:moveTo>
                    <a:pt x="4" y="6"/>
                  </a:moveTo>
                  <a:cubicBezTo>
                    <a:pt x="4" y="5"/>
                    <a:pt x="4" y="5"/>
                    <a:pt x="4" y="5"/>
                  </a:cubicBezTo>
                  <a:cubicBezTo>
                    <a:pt x="5" y="5"/>
                    <a:pt x="5" y="5"/>
                    <a:pt x="5" y="5"/>
                  </a:cubicBezTo>
                  <a:cubicBezTo>
                    <a:pt x="5" y="5"/>
                    <a:pt x="5" y="5"/>
                    <a:pt x="5" y="5"/>
                  </a:cubicBezTo>
                  <a:cubicBezTo>
                    <a:pt x="4" y="6"/>
                    <a:pt x="4" y="6"/>
                    <a:pt x="4" y="6"/>
                  </a:cubicBezTo>
                  <a:moveTo>
                    <a:pt x="9" y="3"/>
                  </a:moveTo>
                  <a:cubicBezTo>
                    <a:pt x="10" y="3"/>
                    <a:pt x="12" y="3"/>
                    <a:pt x="13" y="3"/>
                  </a:cubicBezTo>
                  <a:cubicBezTo>
                    <a:pt x="13" y="2"/>
                    <a:pt x="13" y="2"/>
                    <a:pt x="13" y="2"/>
                  </a:cubicBezTo>
                  <a:cubicBezTo>
                    <a:pt x="14" y="1"/>
                    <a:pt x="14" y="1"/>
                    <a:pt x="14" y="1"/>
                  </a:cubicBezTo>
                  <a:cubicBezTo>
                    <a:pt x="15" y="1"/>
                    <a:pt x="16" y="1"/>
                    <a:pt x="17" y="1"/>
                  </a:cubicBezTo>
                  <a:cubicBezTo>
                    <a:pt x="16" y="3"/>
                    <a:pt x="16" y="3"/>
                    <a:pt x="16" y="3"/>
                  </a:cubicBezTo>
                  <a:cubicBezTo>
                    <a:pt x="17" y="3"/>
                    <a:pt x="17" y="3"/>
                    <a:pt x="17" y="3"/>
                  </a:cubicBezTo>
                  <a:cubicBezTo>
                    <a:pt x="18" y="4"/>
                    <a:pt x="19" y="4"/>
                    <a:pt x="20" y="5"/>
                  </a:cubicBezTo>
                  <a:cubicBezTo>
                    <a:pt x="20" y="5"/>
                    <a:pt x="20" y="5"/>
                    <a:pt x="20" y="5"/>
                  </a:cubicBezTo>
                  <a:cubicBezTo>
                    <a:pt x="22" y="4"/>
                    <a:pt x="22" y="4"/>
                    <a:pt x="22" y="4"/>
                  </a:cubicBezTo>
                  <a:cubicBezTo>
                    <a:pt x="22" y="5"/>
                    <a:pt x="23" y="6"/>
                    <a:pt x="24" y="6"/>
                  </a:cubicBezTo>
                  <a:cubicBezTo>
                    <a:pt x="24" y="7"/>
                    <a:pt x="24" y="7"/>
                    <a:pt x="24" y="7"/>
                  </a:cubicBezTo>
                  <a:cubicBezTo>
                    <a:pt x="22" y="8"/>
                    <a:pt x="22" y="8"/>
                    <a:pt x="22" y="8"/>
                  </a:cubicBezTo>
                  <a:cubicBezTo>
                    <a:pt x="22" y="9"/>
                    <a:pt x="22" y="9"/>
                    <a:pt x="22" y="9"/>
                  </a:cubicBezTo>
                  <a:cubicBezTo>
                    <a:pt x="23" y="10"/>
                    <a:pt x="23" y="11"/>
                    <a:pt x="23" y="12"/>
                  </a:cubicBezTo>
                  <a:cubicBezTo>
                    <a:pt x="24" y="13"/>
                    <a:pt x="24" y="13"/>
                    <a:pt x="24" y="13"/>
                  </a:cubicBezTo>
                  <a:cubicBezTo>
                    <a:pt x="25" y="13"/>
                    <a:pt x="25" y="13"/>
                    <a:pt x="25" y="13"/>
                  </a:cubicBezTo>
                  <a:cubicBezTo>
                    <a:pt x="25" y="14"/>
                    <a:pt x="25" y="15"/>
                    <a:pt x="25" y="16"/>
                  </a:cubicBezTo>
                  <a:cubicBezTo>
                    <a:pt x="24" y="16"/>
                    <a:pt x="24" y="16"/>
                    <a:pt x="24" y="16"/>
                  </a:cubicBezTo>
                  <a:cubicBezTo>
                    <a:pt x="23" y="16"/>
                    <a:pt x="22" y="17"/>
                    <a:pt x="22" y="18"/>
                  </a:cubicBezTo>
                  <a:cubicBezTo>
                    <a:pt x="21" y="18"/>
                    <a:pt x="21" y="19"/>
                    <a:pt x="20" y="20"/>
                  </a:cubicBezTo>
                  <a:cubicBezTo>
                    <a:pt x="20" y="20"/>
                    <a:pt x="20" y="20"/>
                    <a:pt x="20" y="20"/>
                  </a:cubicBezTo>
                  <a:cubicBezTo>
                    <a:pt x="21" y="22"/>
                    <a:pt x="21" y="22"/>
                    <a:pt x="21" y="22"/>
                  </a:cubicBezTo>
                  <a:cubicBezTo>
                    <a:pt x="21" y="22"/>
                    <a:pt x="20" y="23"/>
                    <a:pt x="19" y="23"/>
                  </a:cubicBezTo>
                  <a:cubicBezTo>
                    <a:pt x="18" y="22"/>
                    <a:pt x="18" y="22"/>
                    <a:pt x="18" y="22"/>
                  </a:cubicBezTo>
                  <a:cubicBezTo>
                    <a:pt x="17" y="22"/>
                    <a:pt x="17" y="22"/>
                    <a:pt x="17" y="22"/>
                  </a:cubicBezTo>
                  <a:cubicBezTo>
                    <a:pt x="16" y="22"/>
                    <a:pt x="15" y="23"/>
                    <a:pt x="13" y="23"/>
                  </a:cubicBezTo>
                  <a:cubicBezTo>
                    <a:pt x="13" y="23"/>
                    <a:pt x="13" y="23"/>
                    <a:pt x="13" y="23"/>
                  </a:cubicBezTo>
                  <a:cubicBezTo>
                    <a:pt x="13" y="25"/>
                    <a:pt x="13" y="25"/>
                    <a:pt x="13" y="25"/>
                  </a:cubicBezTo>
                  <a:cubicBezTo>
                    <a:pt x="12" y="25"/>
                    <a:pt x="11" y="25"/>
                    <a:pt x="9" y="24"/>
                  </a:cubicBezTo>
                  <a:cubicBezTo>
                    <a:pt x="10" y="23"/>
                    <a:pt x="10" y="23"/>
                    <a:pt x="10" y="23"/>
                  </a:cubicBezTo>
                  <a:cubicBezTo>
                    <a:pt x="10" y="22"/>
                    <a:pt x="10" y="22"/>
                    <a:pt x="10" y="22"/>
                  </a:cubicBezTo>
                  <a:cubicBezTo>
                    <a:pt x="8" y="22"/>
                    <a:pt x="7" y="21"/>
                    <a:pt x="6" y="20"/>
                  </a:cubicBezTo>
                  <a:cubicBezTo>
                    <a:pt x="6" y="20"/>
                    <a:pt x="6" y="20"/>
                    <a:pt x="6" y="20"/>
                  </a:cubicBezTo>
                  <a:cubicBezTo>
                    <a:pt x="4" y="21"/>
                    <a:pt x="4" y="21"/>
                    <a:pt x="4" y="21"/>
                  </a:cubicBezTo>
                  <a:cubicBezTo>
                    <a:pt x="3" y="20"/>
                    <a:pt x="3" y="19"/>
                    <a:pt x="2" y="18"/>
                  </a:cubicBezTo>
                  <a:cubicBezTo>
                    <a:pt x="4" y="17"/>
                    <a:pt x="4" y="17"/>
                    <a:pt x="4" y="17"/>
                  </a:cubicBezTo>
                  <a:cubicBezTo>
                    <a:pt x="4" y="17"/>
                    <a:pt x="4" y="17"/>
                    <a:pt x="4" y="17"/>
                  </a:cubicBezTo>
                  <a:cubicBezTo>
                    <a:pt x="3" y="16"/>
                    <a:pt x="3" y="14"/>
                    <a:pt x="3" y="13"/>
                  </a:cubicBezTo>
                  <a:cubicBezTo>
                    <a:pt x="3" y="13"/>
                    <a:pt x="3" y="13"/>
                    <a:pt x="3" y="13"/>
                  </a:cubicBezTo>
                  <a:cubicBezTo>
                    <a:pt x="1" y="12"/>
                    <a:pt x="1" y="12"/>
                    <a:pt x="1" y="12"/>
                  </a:cubicBezTo>
                  <a:cubicBezTo>
                    <a:pt x="1" y="11"/>
                    <a:pt x="1" y="10"/>
                    <a:pt x="2" y="9"/>
                  </a:cubicBezTo>
                  <a:cubicBezTo>
                    <a:pt x="3" y="9"/>
                    <a:pt x="3" y="9"/>
                    <a:pt x="3" y="9"/>
                  </a:cubicBezTo>
                  <a:cubicBezTo>
                    <a:pt x="4" y="9"/>
                    <a:pt x="4" y="9"/>
                    <a:pt x="4" y="9"/>
                  </a:cubicBezTo>
                  <a:cubicBezTo>
                    <a:pt x="4" y="8"/>
                    <a:pt x="5" y="7"/>
                    <a:pt x="6" y="6"/>
                  </a:cubicBezTo>
                  <a:cubicBezTo>
                    <a:pt x="6" y="5"/>
                    <a:pt x="6" y="5"/>
                    <a:pt x="6" y="5"/>
                  </a:cubicBezTo>
                  <a:cubicBezTo>
                    <a:pt x="5" y="4"/>
                    <a:pt x="5" y="4"/>
                    <a:pt x="5" y="4"/>
                  </a:cubicBezTo>
                  <a:cubicBezTo>
                    <a:pt x="6" y="3"/>
                    <a:pt x="7" y="2"/>
                    <a:pt x="8" y="2"/>
                  </a:cubicBezTo>
                  <a:cubicBezTo>
                    <a:pt x="9" y="3"/>
                    <a:pt x="9" y="3"/>
                    <a:pt x="9" y="3"/>
                  </a:cubicBezTo>
                  <a:cubicBezTo>
                    <a:pt x="9" y="3"/>
                    <a:pt x="9" y="3"/>
                    <a:pt x="9" y="3"/>
                  </a:cubicBezTo>
                  <a:moveTo>
                    <a:pt x="13" y="0"/>
                  </a:moveTo>
                  <a:cubicBezTo>
                    <a:pt x="13" y="0"/>
                    <a:pt x="13" y="0"/>
                    <a:pt x="13" y="0"/>
                  </a:cubicBezTo>
                  <a:cubicBezTo>
                    <a:pt x="12" y="2"/>
                    <a:pt x="12" y="2"/>
                    <a:pt x="12" y="2"/>
                  </a:cubicBezTo>
                  <a:cubicBezTo>
                    <a:pt x="11" y="2"/>
                    <a:pt x="10" y="2"/>
                    <a:pt x="9" y="3"/>
                  </a:cubicBezTo>
                  <a:cubicBezTo>
                    <a:pt x="8" y="1"/>
                    <a:pt x="8" y="1"/>
                    <a:pt x="8" y="1"/>
                  </a:cubicBezTo>
                  <a:cubicBezTo>
                    <a:pt x="8" y="1"/>
                    <a:pt x="8" y="1"/>
                    <a:pt x="8" y="1"/>
                  </a:cubicBezTo>
                  <a:cubicBezTo>
                    <a:pt x="6" y="2"/>
                    <a:pt x="5" y="2"/>
                    <a:pt x="4" y="3"/>
                  </a:cubicBezTo>
                  <a:cubicBezTo>
                    <a:pt x="4" y="4"/>
                    <a:pt x="4" y="4"/>
                    <a:pt x="4" y="4"/>
                  </a:cubicBezTo>
                  <a:cubicBezTo>
                    <a:pt x="4" y="4"/>
                    <a:pt x="4" y="4"/>
                    <a:pt x="4" y="4"/>
                  </a:cubicBezTo>
                  <a:cubicBezTo>
                    <a:pt x="4" y="4"/>
                    <a:pt x="4" y="4"/>
                    <a:pt x="4" y="4"/>
                  </a:cubicBezTo>
                  <a:cubicBezTo>
                    <a:pt x="4" y="5"/>
                    <a:pt x="4" y="5"/>
                    <a:pt x="3" y="6"/>
                  </a:cubicBezTo>
                  <a:cubicBezTo>
                    <a:pt x="3" y="6"/>
                    <a:pt x="3" y="6"/>
                    <a:pt x="3" y="6"/>
                  </a:cubicBezTo>
                  <a:cubicBezTo>
                    <a:pt x="4" y="7"/>
                    <a:pt x="4" y="7"/>
                    <a:pt x="4" y="7"/>
                  </a:cubicBezTo>
                  <a:cubicBezTo>
                    <a:pt x="4" y="7"/>
                    <a:pt x="3" y="8"/>
                    <a:pt x="3" y="8"/>
                  </a:cubicBezTo>
                  <a:cubicBezTo>
                    <a:pt x="1" y="8"/>
                    <a:pt x="1" y="8"/>
                    <a:pt x="1" y="8"/>
                  </a:cubicBezTo>
                  <a:cubicBezTo>
                    <a:pt x="1" y="8"/>
                    <a:pt x="1" y="8"/>
                    <a:pt x="1" y="8"/>
                  </a:cubicBezTo>
                  <a:cubicBezTo>
                    <a:pt x="1" y="9"/>
                    <a:pt x="1" y="9"/>
                    <a:pt x="1" y="9"/>
                  </a:cubicBezTo>
                  <a:cubicBezTo>
                    <a:pt x="1" y="9"/>
                    <a:pt x="1" y="9"/>
                    <a:pt x="1" y="9"/>
                  </a:cubicBezTo>
                  <a:cubicBezTo>
                    <a:pt x="0" y="10"/>
                    <a:pt x="0" y="13"/>
                    <a:pt x="0" y="15"/>
                  </a:cubicBezTo>
                  <a:cubicBezTo>
                    <a:pt x="0" y="15"/>
                    <a:pt x="0" y="15"/>
                    <a:pt x="0" y="15"/>
                  </a:cubicBezTo>
                  <a:cubicBezTo>
                    <a:pt x="0" y="15"/>
                    <a:pt x="0" y="15"/>
                    <a:pt x="0" y="15"/>
                  </a:cubicBezTo>
                  <a:cubicBezTo>
                    <a:pt x="0" y="15"/>
                    <a:pt x="0" y="15"/>
                    <a:pt x="0" y="15"/>
                  </a:cubicBezTo>
                  <a:cubicBezTo>
                    <a:pt x="0" y="15"/>
                    <a:pt x="0" y="15"/>
                    <a:pt x="0" y="15"/>
                  </a:cubicBezTo>
                  <a:cubicBezTo>
                    <a:pt x="2" y="16"/>
                    <a:pt x="2" y="16"/>
                    <a:pt x="2" y="16"/>
                  </a:cubicBezTo>
                  <a:cubicBezTo>
                    <a:pt x="2" y="16"/>
                    <a:pt x="2" y="17"/>
                    <a:pt x="2" y="18"/>
                  </a:cubicBezTo>
                  <a:cubicBezTo>
                    <a:pt x="2" y="18"/>
                    <a:pt x="2" y="18"/>
                    <a:pt x="2" y="18"/>
                  </a:cubicBezTo>
                  <a:cubicBezTo>
                    <a:pt x="1" y="18"/>
                    <a:pt x="1" y="18"/>
                    <a:pt x="1" y="18"/>
                  </a:cubicBezTo>
                  <a:cubicBezTo>
                    <a:pt x="1" y="19"/>
                    <a:pt x="1" y="20"/>
                    <a:pt x="1" y="20"/>
                  </a:cubicBezTo>
                  <a:cubicBezTo>
                    <a:pt x="1" y="21"/>
                    <a:pt x="1" y="21"/>
                    <a:pt x="1" y="21"/>
                  </a:cubicBezTo>
                  <a:cubicBezTo>
                    <a:pt x="1" y="21"/>
                    <a:pt x="1" y="21"/>
                    <a:pt x="1" y="21"/>
                  </a:cubicBezTo>
                  <a:cubicBezTo>
                    <a:pt x="2" y="22"/>
                    <a:pt x="2" y="23"/>
                    <a:pt x="3" y="24"/>
                  </a:cubicBezTo>
                  <a:cubicBezTo>
                    <a:pt x="3" y="24"/>
                    <a:pt x="3" y="24"/>
                    <a:pt x="3" y="24"/>
                  </a:cubicBezTo>
                  <a:cubicBezTo>
                    <a:pt x="3" y="24"/>
                    <a:pt x="3" y="24"/>
                    <a:pt x="3" y="24"/>
                  </a:cubicBezTo>
                  <a:cubicBezTo>
                    <a:pt x="3" y="24"/>
                    <a:pt x="3" y="24"/>
                    <a:pt x="3" y="24"/>
                  </a:cubicBezTo>
                  <a:cubicBezTo>
                    <a:pt x="3" y="24"/>
                    <a:pt x="3" y="24"/>
                    <a:pt x="3" y="24"/>
                  </a:cubicBezTo>
                  <a:cubicBezTo>
                    <a:pt x="4" y="24"/>
                    <a:pt x="4" y="24"/>
                    <a:pt x="4" y="24"/>
                  </a:cubicBezTo>
                  <a:cubicBezTo>
                    <a:pt x="4" y="24"/>
                    <a:pt x="4" y="24"/>
                    <a:pt x="4" y="24"/>
                  </a:cubicBezTo>
                  <a:cubicBezTo>
                    <a:pt x="5" y="23"/>
                    <a:pt x="5" y="23"/>
                    <a:pt x="5" y="23"/>
                  </a:cubicBezTo>
                  <a:cubicBezTo>
                    <a:pt x="6" y="24"/>
                    <a:pt x="7" y="24"/>
                    <a:pt x="8" y="25"/>
                  </a:cubicBezTo>
                  <a:cubicBezTo>
                    <a:pt x="8" y="25"/>
                    <a:pt x="8" y="25"/>
                    <a:pt x="8" y="25"/>
                  </a:cubicBezTo>
                  <a:cubicBezTo>
                    <a:pt x="8" y="26"/>
                    <a:pt x="8" y="26"/>
                    <a:pt x="8" y="27"/>
                  </a:cubicBezTo>
                  <a:cubicBezTo>
                    <a:pt x="8" y="27"/>
                    <a:pt x="8" y="27"/>
                    <a:pt x="8" y="27"/>
                  </a:cubicBezTo>
                  <a:cubicBezTo>
                    <a:pt x="10" y="28"/>
                    <a:pt x="11" y="28"/>
                    <a:pt x="12" y="28"/>
                  </a:cubicBezTo>
                  <a:cubicBezTo>
                    <a:pt x="13" y="28"/>
                    <a:pt x="13" y="28"/>
                    <a:pt x="13" y="28"/>
                  </a:cubicBezTo>
                  <a:cubicBezTo>
                    <a:pt x="13" y="27"/>
                    <a:pt x="13" y="27"/>
                    <a:pt x="13" y="27"/>
                  </a:cubicBezTo>
                  <a:cubicBezTo>
                    <a:pt x="13" y="26"/>
                    <a:pt x="13" y="26"/>
                    <a:pt x="13" y="26"/>
                  </a:cubicBezTo>
                  <a:cubicBezTo>
                    <a:pt x="15" y="26"/>
                    <a:pt x="16" y="25"/>
                    <a:pt x="17" y="25"/>
                  </a:cubicBezTo>
                  <a:cubicBezTo>
                    <a:pt x="18" y="26"/>
                    <a:pt x="18" y="26"/>
                    <a:pt x="18" y="26"/>
                  </a:cubicBezTo>
                  <a:cubicBezTo>
                    <a:pt x="18" y="27"/>
                    <a:pt x="18" y="27"/>
                    <a:pt x="18" y="27"/>
                  </a:cubicBezTo>
                  <a:cubicBezTo>
                    <a:pt x="19" y="26"/>
                    <a:pt x="21" y="25"/>
                    <a:pt x="22" y="24"/>
                  </a:cubicBezTo>
                  <a:cubicBezTo>
                    <a:pt x="22" y="24"/>
                    <a:pt x="22" y="24"/>
                    <a:pt x="22" y="24"/>
                  </a:cubicBezTo>
                  <a:cubicBezTo>
                    <a:pt x="22" y="23"/>
                    <a:pt x="22" y="23"/>
                    <a:pt x="22" y="22"/>
                  </a:cubicBezTo>
                  <a:cubicBezTo>
                    <a:pt x="22" y="22"/>
                    <a:pt x="22" y="22"/>
                    <a:pt x="22" y="22"/>
                  </a:cubicBezTo>
                  <a:cubicBezTo>
                    <a:pt x="22" y="21"/>
                    <a:pt x="22" y="21"/>
                    <a:pt x="22" y="21"/>
                  </a:cubicBezTo>
                  <a:cubicBezTo>
                    <a:pt x="22" y="21"/>
                    <a:pt x="22" y="21"/>
                    <a:pt x="22" y="21"/>
                  </a:cubicBezTo>
                  <a:cubicBezTo>
                    <a:pt x="22" y="21"/>
                    <a:pt x="22" y="21"/>
                    <a:pt x="22" y="21"/>
                  </a:cubicBezTo>
                  <a:cubicBezTo>
                    <a:pt x="22" y="20"/>
                    <a:pt x="22" y="20"/>
                    <a:pt x="22" y="20"/>
                  </a:cubicBezTo>
                  <a:cubicBezTo>
                    <a:pt x="23" y="19"/>
                    <a:pt x="23" y="19"/>
                    <a:pt x="23" y="19"/>
                  </a:cubicBezTo>
                  <a:cubicBezTo>
                    <a:pt x="23" y="19"/>
                    <a:pt x="24" y="19"/>
                    <a:pt x="24" y="19"/>
                  </a:cubicBezTo>
                  <a:cubicBezTo>
                    <a:pt x="25" y="19"/>
                    <a:pt x="25" y="19"/>
                    <a:pt x="25" y="19"/>
                  </a:cubicBezTo>
                  <a:cubicBezTo>
                    <a:pt x="25" y="18"/>
                    <a:pt x="25" y="18"/>
                    <a:pt x="25" y="17"/>
                  </a:cubicBezTo>
                  <a:cubicBezTo>
                    <a:pt x="25" y="17"/>
                    <a:pt x="25" y="17"/>
                    <a:pt x="25" y="17"/>
                  </a:cubicBezTo>
                  <a:cubicBezTo>
                    <a:pt x="26" y="15"/>
                    <a:pt x="26" y="14"/>
                    <a:pt x="26" y="13"/>
                  </a:cubicBezTo>
                  <a:cubicBezTo>
                    <a:pt x="26" y="12"/>
                    <a:pt x="26" y="12"/>
                    <a:pt x="26" y="12"/>
                  </a:cubicBezTo>
                  <a:cubicBezTo>
                    <a:pt x="24" y="12"/>
                    <a:pt x="24" y="12"/>
                    <a:pt x="24" y="12"/>
                  </a:cubicBezTo>
                  <a:cubicBezTo>
                    <a:pt x="24" y="11"/>
                    <a:pt x="24" y="11"/>
                    <a:pt x="24" y="10"/>
                  </a:cubicBezTo>
                  <a:cubicBezTo>
                    <a:pt x="24" y="10"/>
                    <a:pt x="24" y="10"/>
                    <a:pt x="24" y="10"/>
                  </a:cubicBezTo>
                  <a:cubicBezTo>
                    <a:pt x="24" y="9"/>
                    <a:pt x="24" y="9"/>
                    <a:pt x="24" y="9"/>
                  </a:cubicBezTo>
                  <a:cubicBezTo>
                    <a:pt x="24" y="9"/>
                    <a:pt x="25" y="8"/>
                    <a:pt x="25" y="8"/>
                  </a:cubicBezTo>
                  <a:cubicBezTo>
                    <a:pt x="25" y="7"/>
                    <a:pt x="25" y="7"/>
                    <a:pt x="25" y="7"/>
                  </a:cubicBezTo>
                  <a:cubicBezTo>
                    <a:pt x="25" y="7"/>
                    <a:pt x="25" y="7"/>
                    <a:pt x="25" y="7"/>
                  </a:cubicBezTo>
                  <a:cubicBezTo>
                    <a:pt x="25" y="7"/>
                    <a:pt x="25" y="7"/>
                    <a:pt x="25" y="7"/>
                  </a:cubicBezTo>
                  <a:cubicBezTo>
                    <a:pt x="24" y="6"/>
                    <a:pt x="24" y="6"/>
                    <a:pt x="24" y="6"/>
                  </a:cubicBezTo>
                  <a:cubicBezTo>
                    <a:pt x="24" y="6"/>
                    <a:pt x="23" y="4"/>
                    <a:pt x="22" y="3"/>
                  </a:cubicBezTo>
                  <a:cubicBezTo>
                    <a:pt x="22" y="3"/>
                    <a:pt x="22" y="3"/>
                    <a:pt x="22" y="3"/>
                  </a:cubicBezTo>
                  <a:cubicBezTo>
                    <a:pt x="20" y="5"/>
                    <a:pt x="20" y="5"/>
                    <a:pt x="20" y="5"/>
                  </a:cubicBezTo>
                  <a:cubicBezTo>
                    <a:pt x="19" y="4"/>
                    <a:pt x="18" y="3"/>
                    <a:pt x="17" y="3"/>
                  </a:cubicBezTo>
                  <a:cubicBezTo>
                    <a:pt x="18" y="1"/>
                    <a:pt x="18" y="1"/>
                    <a:pt x="18" y="1"/>
                  </a:cubicBezTo>
                  <a:cubicBezTo>
                    <a:pt x="17" y="0"/>
                    <a:pt x="17" y="0"/>
                    <a:pt x="17" y="0"/>
                  </a:cubicBezTo>
                  <a:cubicBezTo>
                    <a:pt x="16" y="0"/>
                    <a:pt x="15"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48" name="Freeform 34"/>
            <p:cNvSpPr>
              <a:spLocks noEditPoints="1"/>
            </p:cNvSpPr>
            <p:nvPr/>
          </p:nvSpPr>
          <p:spPr bwMode="auto">
            <a:xfrm>
              <a:off x="3625" y="1903"/>
              <a:ext cx="43" cy="41"/>
            </a:xfrm>
            <a:custGeom>
              <a:avLst/>
              <a:gdLst>
                <a:gd name="T0" fmla="*/ 16 w 18"/>
                <a:gd name="T1" fmla="*/ 9 h 17"/>
                <a:gd name="T2" fmla="*/ 16 w 18"/>
                <a:gd name="T3" fmla="*/ 9 h 17"/>
                <a:gd name="T4" fmla="*/ 16 w 18"/>
                <a:gd name="T5" fmla="*/ 9 h 17"/>
                <a:gd name="T6" fmla="*/ 16 w 18"/>
                <a:gd name="T7" fmla="*/ 8 h 17"/>
                <a:gd name="T8" fmla="*/ 16 w 18"/>
                <a:gd name="T9" fmla="*/ 9 h 17"/>
                <a:gd name="T10" fmla="*/ 16 w 18"/>
                <a:gd name="T11" fmla="*/ 8 h 17"/>
                <a:gd name="T12" fmla="*/ 16 w 18"/>
                <a:gd name="T13" fmla="*/ 8 h 17"/>
                <a:gd name="T14" fmla="*/ 16 w 18"/>
                <a:gd name="T15" fmla="*/ 7 h 17"/>
                <a:gd name="T16" fmla="*/ 16 w 18"/>
                <a:gd name="T17" fmla="*/ 7 h 17"/>
                <a:gd name="T18" fmla="*/ 16 w 18"/>
                <a:gd name="T19" fmla="*/ 7 h 17"/>
                <a:gd name="T20" fmla="*/ 15 w 18"/>
                <a:gd name="T21" fmla="*/ 6 h 17"/>
                <a:gd name="T22" fmla="*/ 16 w 18"/>
                <a:gd name="T23" fmla="*/ 6 h 17"/>
                <a:gd name="T24" fmla="*/ 15 w 18"/>
                <a:gd name="T25" fmla="*/ 6 h 17"/>
                <a:gd name="T26" fmla="*/ 15 w 18"/>
                <a:gd name="T27" fmla="*/ 5 h 17"/>
                <a:gd name="T28" fmla="*/ 15 w 18"/>
                <a:gd name="T29" fmla="*/ 6 h 17"/>
                <a:gd name="T30" fmla="*/ 14 w 18"/>
                <a:gd name="T31" fmla="*/ 5 h 17"/>
                <a:gd name="T32" fmla="*/ 15 w 18"/>
                <a:gd name="T33" fmla="*/ 5 h 17"/>
                <a:gd name="T34" fmla="*/ 14 w 18"/>
                <a:gd name="T35" fmla="*/ 5 h 17"/>
                <a:gd name="T36" fmla="*/ 13 w 18"/>
                <a:gd name="T37" fmla="*/ 4 h 17"/>
                <a:gd name="T38" fmla="*/ 15 w 18"/>
                <a:gd name="T39" fmla="*/ 4 h 17"/>
                <a:gd name="T40" fmla="*/ 9 w 18"/>
                <a:gd name="T41" fmla="*/ 16 h 17"/>
                <a:gd name="T42" fmla="*/ 2 w 18"/>
                <a:gd name="T43" fmla="*/ 7 h 17"/>
                <a:gd name="T44" fmla="*/ 4 w 18"/>
                <a:gd name="T45" fmla="*/ 5 h 17"/>
                <a:gd name="T46" fmla="*/ 12 w 18"/>
                <a:gd name="T47" fmla="*/ 4 h 17"/>
                <a:gd name="T48" fmla="*/ 16 w 18"/>
                <a:gd name="T49" fmla="*/ 12 h 17"/>
                <a:gd name="T50" fmla="*/ 13 w 18"/>
                <a:gd name="T51" fmla="*/ 15 h 17"/>
                <a:gd name="T52" fmla="*/ 9 w 18"/>
                <a:gd name="T53" fmla="*/ 16 h 17"/>
                <a:gd name="T54" fmla="*/ 12 w 18"/>
                <a:gd name="T55" fmla="*/ 4 h 17"/>
                <a:gd name="T56" fmla="*/ 14 w 18"/>
                <a:gd name="T57" fmla="*/ 3 h 17"/>
                <a:gd name="T58" fmla="*/ 12 w 18"/>
                <a:gd name="T59" fmla="*/ 4 h 17"/>
                <a:gd name="T60" fmla="*/ 13 w 18"/>
                <a:gd name="T61" fmla="*/ 3 h 17"/>
                <a:gd name="T62" fmla="*/ 12 w 18"/>
                <a:gd name="T63" fmla="*/ 4 h 17"/>
                <a:gd name="T64" fmla="*/ 3 w 18"/>
                <a:gd name="T65" fmla="*/ 5 h 17"/>
                <a:gd name="T66" fmla="*/ 5 w 18"/>
                <a:gd name="T67" fmla="*/ 3 h 17"/>
                <a:gd name="T68" fmla="*/ 3 w 18"/>
                <a:gd name="T69" fmla="*/ 5 h 17"/>
                <a:gd name="T70" fmla="*/ 11 w 18"/>
                <a:gd name="T71" fmla="*/ 3 h 17"/>
                <a:gd name="T72" fmla="*/ 11 w 18"/>
                <a:gd name="T73" fmla="*/ 2 h 17"/>
                <a:gd name="T74" fmla="*/ 12 w 18"/>
                <a:gd name="T75" fmla="*/ 2 h 17"/>
                <a:gd name="T76" fmla="*/ 10 w 18"/>
                <a:gd name="T77" fmla="*/ 3 h 17"/>
                <a:gd name="T78" fmla="*/ 11 w 18"/>
                <a:gd name="T79" fmla="*/ 2 h 17"/>
                <a:gd name="T80" fmla="*/ 11 w 18"/>
                <a:gd name="T81" fmla="*/ 2 h 17"/>
                <a:gd name="T82" fmla="*/ 5 w 18"/>
                <a:gd name="T83" fmla="*/ 4 h 17"/>
                <a:gd name="T84" fmla="*/ 7 w 18"/>
                <a:gd name="T85" fmla="*/ 2 h 17"/>
                <a:gd name="T86" fmla="*/ 5 w 18"/>
                <a:gd name="T87" fmla="*/ 4 h 17"/>
                <a:gd name="T88" fmla="*/ 6 w 18"/>
                <a:gd name="T89" fmla="*/ 3 h 17"/>
                <a:gd name="T90" fmla="*/ 8 w 18"/>
                <a:gd name="T91" fmla="*/ 1 h 17"/>
                <a:gd name="T92" fmla="*/ 6 w 18"/>
                <a:gd name="T93" fmla="*/ 3 h 17"/>
                <a:gd name="T94" fmla="*/ 9 w 18"/>
                <a:gd name="T95" fmla="*/ 3 h 17"/>
                <a:gd name="T96" fmla="*/ 10 w 18"/>
                <a:gd name="T97" fmla="*/ 1 h 17"/>
                <a:gd name="T98" fmla="*/ 9 w 18"/>
                <a:gd name="T99" fmla="*/ 3 h 17"/>
                <a:gd name="T100" fmla="*/ 9 w 18"/>
                <a:gd name="T101" fmla="*/ 1 h 17"/>
                <a:gd name="T102" fmla="*/ 9 w 18"/>
                <a:gd name="T103" fmla="*/ 1 h 17"/>
                <a:gd name="T104" fmla="*/ 7 w 18"/>
                <a:gd name="T105" fmla="*/ 3 h 17"/>
                <a:gd name="T106" fmla="*/ 4 w 18"/>
                <a:gd name="T107" fmla="*/ 2 h 17"/>
                <a:gd name="T108" fmla="*/ 9 w 18"/>
                <a:gd name="T109" fmla="*/ 17 h 17"/>
                <a:gd name="T110" fmla="*/ 13 w 18"/>
                <a:gd name="T111" fmla="*/ 16 h 17"/>
                <a:gd name="T112" fmla="*/ 14 w 18"/>
                <a:gd name="T113" fmla="*/ 15 h 17"/>
                <a:gd name="T114" fmla="*/ 14 w 18"/>
                <a:gd name="T115" fmla="*/ 15 h 17"/>
                <a:gd name="T116" fmla="*/ 16 w 18"/>
                <a:gd name="T117"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 h="17">
                  <a:moveTo>
                    <a:pt x="16" y="10"/>
                  </a:moveTo>
                  <a:cubicBezTo>
                    <a:pt x="16" y="9"/>
                    <a:pt x="16" y="9"/>
                    <a:pt x="16" y="9"/>
                  </a:cubicBezTo>
                  <a:cubicBezTo>
                    <a:pt x="16" y="9"/>
                    <a:pt x="16" y="9"/>
                    <a:pt x="16" y="9"/>
                  </a:cubicBezTo>
                  <a:cubicBezTo>
                    <a:pt x="16" y="9"/>
                    <a:pt x="16" y="9"/>
                    <a:pt x="16" y="9"/>
                  </a:cubicBezTo>
                  <a:cubicBezTo>
                    <a:pt x="16" y="10"/>
                    <a:pt x="16" y="10"/>
                    <a:pt x="16" y="10"/>
                  </a:cubicBezTo>
                  <a:moveTo>
                    <a:pt x="16" y="9"/>
                  </a:moveTo>
                  <a:cubicBezTo>
                    <a:pt x="16" y="8"/>
                    <a:pt x="16" y="8"/>
                    <a:pt x="16" y="8"/>
                  </a:cubicBezTo>
                  <a:cubicBezTo>
                    <a:pt x="16" y="8"/>
                    <a:pt x="16" y="8"/>
                    <a:pt x="16" y="8"/>
                  </a:cubicBezTo>
                  <a:cubicBezTo>
                    <a:pt x="16" y="8"/>
                    <a:pt x="16" y="8"/>
                    <a:pt x="16" y="8"/>
                  </a:cubicBezTo>
                  <a:cubicBezTo>
                    <a:pt x="16" y="9"/>
                    <a:pt x="16" y="9"/>
                    <a:pt x="16" y="9"/>
                  </a:cubicBezTo>
                  <a:moveTo>
                    <a:pt x="16" y="8"/>
                  </a:moveTo>
                  <a:cubicBezTo>
                    <a:pt x="16" y="8"/>
                    <a:pt x="16" y="8"/>
                    <a:pt x="16" y="8"/>
                  </a:cubicBezTo>
                  <a:cubicBezTo>
                    <a:pt x="16" y="7"/>
                    <a:pt x="16" y="7"/>
                    <a:pt x="16" y="7"/>
                  </a:cubicBezTo>
                  <a:cubicBezTo>
                    <a:pt x="16" y="8"/>
                    <a:pt x="16" y="8"/>
                    <a:pt x="16" y="8"/>
                  </a:cubicBezTo>
                  <a:cubicBezTo>
                    <a:pt x="16" y="8"/>
                    <a:pt x="16" y="8"/>
                    <a:pt x="16" y="8"/>
                  </a:cubicBezTo>
                  <a:moveTo>
                    <a:pt x="16" y="7"/>
                  </a:moveTo>
                  <a:cubicBezTo>
                    <a:pt x="15" y="7"/>
                    <a:pt x="15" y="7"/>
                    <a:pt x="15" y="7"/>
                  </a:cubicBezTo>
                  <a:cubicBezTo>
                    <a:pt x="16" y="7"/>
                    <a:pt x="16" y="7"/>
                    <a:pt x="16" y="7"/>
                  </a:cubicBezTo>
                  <a:cubicBezTo>
                    <a:pt x="16" y="7"/>
                    <a:pt x="16" y="7"/>
                    <a:pt x="16" y="7"/>
                  </a:cubicBezTo>
                  <a:cubicBezTo>
                    <a:pt x="16" y="7"/>
                    <a:pt x="16" y="7"/>
                    <a:pt x="16" y="7"/>
                  </a:cubicBezTo>
                  <a:moveTo>
                    <a:pt x="15" y="7"/>
                  </a:moveTo>
                  <a:cubicBezTo>
                    <a:pt x="15" y="6"/>
                    <a:pt x="15" y="6"/>
                    <a:pt x="15" y="6"/>
                  </a:cubicBezTo>
                  <a:cubicBezTo>
                    <a:pt x="16" y="6"/>
                    <a:pt x="16" y="6"/>
                    <a:pt x="16" y="6"/>
                  </a:cubicBezTo>
                  <a:cubicBezTo>
                    <a:pt x="16" y="6"/>
                    <a:pt x="16" y="6"/>
                    <a:pt x="16" y="6"/>
                  </a:cubicBezTo>
                  <a:cubicBezTo>
                    <a:pt x="15" y="7"/>
                    <a:pt x="15" y="7"/>
                    <a:pt x="15" y="7"/>
                  </a:cubicBezTo>
                  <a:moveTo>
                    <a:pt x="15" y="6"/>
                  </a:moveTo>
                  <a:cubicBezTo>
                    <a:pt x="14" y="6"/>
                    <a:pt x="14" y="6"/>
                    <a:pt x="14" y="6"/>
                  </a:cubicBezTo>
                  <a:cubicBezTo>
                    <a:pt x="15" y="5"/>
                    <a:pt x="15" y="5"/>
                    <a:pt x="15" y="5"/>
                  </a:cubicBezTo>
                  <a:cubicBezTo>
                    <a:pt x="16" y="6"/>
                    <a:pt x="16" y="6"/>
                    <a:pt x="16" y="6"/>
                  </a:cubicBezTo>
                  <a:cubicBezTo>
                    <a:pt x="15" y="6"/>
                    <a:pt x="15" y="6"/>
                    <a:pt x="15" y="6"/>
                  </a:cubicBezTo>
                  <a:moveTo>
                    <a:pt x="14" y="5"/>
                  </a:moveTo>
                  <a:cubicBezTo>
                    <a:pt x="14" y="5"/>
                    <a:pt x="14" y="5"/>
                    <a:pt x="14" y="5"/>
                  </a:cubicBezTo>
                  <a:cubicBezTo>
                    <a:pt x="15" y="4"/>
                    <a:pt x="15" y="4"/>
                    <a:pt x="15" y="4"/>
                  </a:cubicBezTo>
                  <a:cubicBezTo>
                    <a:pt x="15" y="5"/>
                    <a:pt x="15" y="5"/>
                    <a:pt x="15" y="5"/>
                  </a:cubicBezTo>
                  <a:cubicBezTo>
                    <a:pt x="15" y="5"/>
                    <a:pt x="15" y="5"/>
                    <a:pt x="15" y="5"/>
                  </a:cubicBezTo>
                  <a:cubicBezTo>
                    <a:pt x="14" y="5"/>
                    <a:pt x="14" y="5"/>
                    <a:pt x="14" y="5"/>
                  </a:cubicBezTo>
                  <a:moveTo>
                    <a:pt x="13" y="5"/>
                  </a:moveTo>
                  <a:cubicBezTo>
                    <a:pt x="13" y="4"/>
                    <a:pt x="13" y="4"/>
                    <a:pt x="13" y="4"/>
                  </a:cubicBezTo>
                  <a:cubicBezTo>
                    <a:pt x="14" y="4"/>
                    <a:pt x="14" y="4"/>
                    <a:pt x="14" y="4"/>
                  </a:cubicBezTo>
                  <a:cubicBezTo>
                    <a:pt x="15" y="4"/>
                    <a:pt x="15" y="4"/>
                    <a:pt x="15" y="4"/>
                  </a:cubicBezTo>
                  <a:cubicBezTo>
                    <a:pt x="14" y="4"/>
                    <a:pt x="14" y="5"/>
                    <a:pt x="13" y="5"/>
                  </a:cubicBezTo>
                  <a:moveTo>
                    <a:pt x="9" y="16"/>
                  </a:moveTo>
                  <a:cubicBezTo>
                    <a:pt x="7" y="16"/>
                    <a:pt x="5" y="15"/>
                    <a:pt x="3" y="13"/>
                  </a:cubicBezTo>
                  <a:cubicBezTo>
                    <a:pt x="2" y="11"/>
                    <a:pt x="2" y="9"/>
                    <a:pt x="2" y="7"/>
                  </a:cubicBezTo>
                  <a:cubicBezTo>
                    <a:pt x="2" y="7"/>
                    <a:pt x="2" y="7"/>
                    <a:pt x="2" y="7"/>
                  </a:cubicBezTo>
                  <a:cubicBezTo>
                    <a:pt x="3" y="6"/>
                    <a:pt x="3" y="6"/>
                    <a:pt x="4" y="5"/>
                  </a:cubicBezTo>
                  <a:cubicBezTo>
                    <a:pt x="6" y="4"/>
                    <a:pt x="7" y="4"/>
                    <a:pt x="8" y="4"/>
                  </a:cubicBezTo>
                  <a:cubicBezTo>
                    <a:pt x="10" y="4"/>
                    <a:pt x="11" y="4"/>
                    <a:pt x="12" y="4"/>
                  </a:cubicBezTo>
                  <a:cubicBezTo>
                    <a:pt x="14" y="6"/>
                    <a:pt x="16" y="9"/>
                    <a:pt x="16" y="12"/>
                  </a:cubicBezTo>
                  <a:cubicBezTo>
                    <a:pt x="16" y="12"/>
                    <a:pt x="16" y="12"/>
                    <a:pt x="16" y="12"/>
                  </a:cubicBezTo>
                  <a:cubicBezTo>
                    <a:pt x="15" y="13"/>
                    <a:pt x="15" y="14"/>
                    <a:pt x="13" y="15"/>
                  </a:cubicBezTo>
                  <a:cubicBezTo>
                    <a:pt x="13" y="15"/>
                    <a:pt x="13" y="15"/>
                    <a:pt x="13" y="15"/>
                  </a:cubicBezTo>
                  <a:cubicBezTo>
                    <a:pt x="13" y="15"/>
                    <a:pt x="13" y="15"/>
                    <a:pt x="13" y="15"/>
                  </a:cubicBezTo>
                  <a:cubicBezTo>
                    <a:pt x="12" y="16"/>
                    <a:pt x="11" y="16"/>
                    <a:pt x="9" y="16"/>
                  </a:cubicBezTo>
                  <a:moveTo>
                    <a:pt x="13" y="4"/>
                  </a:moveTo>
                  <a:cubicBezTo>
                    <a:pt x="12" y="4"/>
                    <a:pt x="12" y="4"/>
                    <a:pt x="12" y="4"/>
                  </a:cubicBezTo>
                  <a:cubicBezTo>
                    <a:pt x="13" y="3"/>
                    <a:pt x="13" y="3"/>
                    <a:pt x="13" y="3"/>
                  </a:cubicBezTo>
                  <a:cubicBezTo>
                    <a:pt x="14" y="3"/>
                    <a:pt x="14" y="3"/>
                    <a:pt x="14" y="3"/>
                  </a:cubicBezTo>
                  <a:cubicBezTo>
                    <a:pt x="13" y="4"/>
                    <a:pt x="13" y="4"/>
                    <a:pt x="13" y="4"/>
                  </a:cubicBezTo>
                  <a:moveTo>
                    <a:pt x="12" y="4"/>
                  </a:moveTo>
                  <a:cubicBezTo>
                    <a:pt x="11" y="4"/>
                    <a:pt x="11" y="4"/>
                    <a:pt x="11" y="4"/>
                  </a:cubicBezTo>
                  <a:cubicBezTo>
                    <a:pt x="12" y="3"/>
                    <a:pt x="12" y="3"/>
                    <a:pt x="13" y="3"/>
                  </a:cubicBezTo>
                  <a:cubicBezTo>
                    <a:pt x="13" y="3"/>
                    <a:pt x="13" y="3"/>
                    <a:pt x="13" y="3"/>
                  </a:cubicBezTo>
                  <a:cubicBezTo>
                    <a:pt x="12" y="4"/>
                    <a:pt x="12" y="4"/>
                    <a:pt x="12" y="4"/>
                  </a:cubicBezTo>
                  <a:moveTo>
                    <a:pt x="3" y="5"/>
                  </a:moveTo>
                  <a:cubicBezTo>
                    <a:pt x="3" y="5"/>
                    <a:pt x="3" y="5"/>
                    <a:pt x="3" y="5"/>
                  </a:cubicBezTo>
                  <a:cubicBezTo>
                    <a:pt x="3" y="5"/>
                    <a:pt x="4" y="4"/>
                    <a:pt x="5" y="3"/>
                  </a:cubicBezTo>
                  <a:cubicBezTo>
                    <a:pt x="5" y="3"/>
                    <a:pt x="5" y="3"/>
                    <a:pt x="5" y="3"/>
                  </a:cubicBezTo>
                  <a:cubicBezTo>
                    <a:pt x="5" y="2"/>
                    <a:pt x="5" y="2"/>
                    <a:pt x="5" y="2"/>
                  </a:cubicBezTo>
                  <a:cubicBezTo>
                    <a:pt x="5" y="3"/>
                    <a:pt x="4" y="4"/>
                    <a:pt x="3" y="5"/>
                  </a:cubicBezTo>
                  <a:cubicBezTo>
                    <a:pt x="3" y="5"/>
                    <a:pt x="3" y="5"/>
                    <a:pt x="3" y="5"/>
                  </a:cubicBezTo>
                  <a:moveTo>
                    <a:pt x="11" y="3"/>
                  </a:moveTo>
                  <a:cubicBezTo>
                    <a:pt x="10" y="3"/>
                    <a:pt x="10" y="3"/>
                    <a:pt x="10" y="3"/>
                  </a:cubicBezTo>
                  <a:cubicBezTo>
                    <a:pt x="11" y="2"/>
                    <a:pt x="11" y="2"/>
                    <a:pt x="11" y="2"/>
                  </a:cubicBezTo>
                  <a:cubicBezTo>
                    <a:pt x="12" y="2"/>
                    <a:pt x="12" y="2"/>
                    <a:pt x="12" y="2"/>
                  </a:cubicBezTo>
                  <a:cubicBezTo>
                    <a:pt x="12" y="2"/>
                    <a:pt x="12" y="2"/>
                    <a:pt x="12" y="2"/>
                  </a:cubicBezTo>
                  <a:cubicBezTo>
                    <a:pt x="12" y="3"/>
                    <a:pt x="11" y="3"/>
                    <a:pt x="11" y="3"/>
                  </a:cubicBezTo>
                  <a:moveTo>
                    <a:pt x="10" y="3"/>
                  </a:moveTo>
                  <a:cubicBezTo>
                    <a:pt x="10" y="3"/>
                    <a:pt x="10" y="3"/>
                    <a:pt x="10" y="3"/>
                  </a:cubicBezTo>
                  <a:cubicBezTo>
                    <a:pt x="10" y="2"/>
                    <a:pt x="10" y="2"/>
                    <a:pt x="11" y="2"/>
                  </a:cubicBezTo>
                  <a:cubicBezTo>
                    <a:pt x="11" y="2"/>
                    <a:pt x="11" y="2"/>
                    <a:pt x="11" y="2"/>
                  </a:cubicBezTo>
                  <a:cubicBezTo>
                    <a:pt x="11" y="2"/>
                    <a:pt x="11" y="2"/>
                    <a:pt x="11" y="2"/>
                  </a:cubicBezTo>
                  <a:cubicBezTo>
                    <a:pt x="11" y="2"/>
                    <a:pt x="10" y="3"/>
                    <a:pt x="10" y="3"/>
                  </a:cubicBezTo>
                  <a:moveTo>
                    <a:pt x="5" y="4"/>
                  </a:moveTo>
                  <a:cubicBezTo>
                    <a:pt x="5" y="3"/>
                    <a:pt x="6" y="3"/>
                    <a:pt x="6" y="2"/>
                  </a:cubicBezTo>
                  <a:cubicBezTo>
                    <a:pt x="7" y="2"/>
                    <a:pt x="7" y="2"/>
                    <a:pt x="7" y="2"/>
                  </a:cubicBezTo>
                  <a:cubicBezTo>
                    <a:pt x="5" y="4"/>
                    <a:pt x="5" y="4"/>
                    <a:pt x="5" y="4"/>
                  </a:cubicBezTo>
                  <a:cubicBezTo>
                    <a:pt x="5" y="4"/>
                    <a:pt x="5" y="4"/>
                    <a:pt x="5" y="4"/>
                  </a:cubicBezTo>
                  <a:cubicBezTo>
                    <a:pt x="5" y="4"/>
                    <a:pt x="5" y="4"/>
                    <a:pt x="5" y="4"/>
                  </a:cubicBezTo>
                  <a:moveTo>
                    <a:pt x="6" y="3"/>
                  </a:moveTo>
                  <a:cubicBezTo>
                    <a:pt x="8" y="1"/>
                    <a:pt x="8" y="1"/>
                    <a:pt x="8" y="1"/>
                  </a:cubicBezTo>
                  <a:cubicBezTo>
                    <a:pt x="8" y="1"/>
                    <a:pt x="8" y="1"/>
                    <a:pt x="8" y="1"/>
                  </a:cubicBezTo>
                  <a:cubicBezTo>
                    <a:pt x="8" y="2"/>
                    <a:pt x="7" y="2"/>
                    <a:pt x="6" y="3"/>
                  </a:cubicBezTo>
                  <a:cubicBezTo>
                    <a:pt x="6" y="3"/>
                    <a:pt x="6" y="3"/>
                    <a:pt x="6" y="3"/>
                  </a:cubicBezTo>
                  <a:cubicBezTo>
                    <a:pt x="6" y="3"/>
                    <a:pt x="6" y="3"/>
                    <a:pt x="6" y="3"/>
                  </a:cubicBezTo>
                  <a:moveTo>
                    <a:pt x="9" y="3"/>
                  </a:moveTo>
                  <a:cubicBezTo>
                    <a:pt x="8" y="3"/>
                    <a:pt x="8" y="3"/>
                    <a:pt x="8" y="3"/>
                  </a:cubicBezTo>
                  <a:cubicBezTo>
                    <a:pt x="9" y="2"/>
                    <a:pt x="9" y="2"/>
                    <a:pt x="10" y="1"/>
                  </a:cubicBezTo>
                  <a:cubicBezTo>
                    <a:pt x="10" y="2"/>
                    <a:pt x="10" y="2"/>
                    <a:pt x="10" y="2"/>
                  </a:cubicBezTo>
                  <a:cubicBezTo>
                    <a:pt x="10" y="2"/>
                    <a:pt x="9" y="2"/>
                    <a:pt x="9" y="3"/>
                  </a:cubicBezTo>
                  <a:moveTo>
                    <a:pt x="7" y="3"/>
                  </a:moveTo>
                  <a:cubicBezTo>
                    <a:pt x="8" y="2"/>
                    <a:pt x="8" y="2"/>
                    <a:pt x="9" y="1"/>
                  </a:cubicBezTo>
                  <a:cubicBezTo>
                    <a:pt x="9" y="1"/>
                    <a:pt x="9" y="1"/>
                    <a:pt x="9" y="1"/>
                  </a:cubicBezTo>
                  <a:cubicBezTo>
                    <a:pt x="9" y="1"/>
                    <a:pt x="9" y="1"/>
                    <a:pt x="9" y="1"/>
                  </a:cubicBezTo>
                  <a:cubicBezTo>
                    <a:pt x="9" y="2"/>
                    <a:pt x="8" y="2"/>
                    <a:pt x="8" y="3"/>
                  </a:cubicBezTo>
                  <a:cubicBezTo>
                    <a:pt x="7" y="3"/>
                    <a:pt x="7" y="3"/>
                    <a:pt x="7" y="3"/>
                  </a:cubicBezTo>
                  <a:moveTo>
                    <a:pt x="9" y="0"/>
                  </a:moveTo>
                  <a:cubicBezTo>
                    <a:pt x="8" y="0"/>
                    <a:pt x="6" y="1"/>
                    <a:pt x="4" y="2"/>
                  </a:cubicBezTo>
                  <a:cubicBezTo>
                    <a:pt x="0" y="5"/>
                    <a:pt x="0" y="10"/>
                    <a:pt x="3" y="13"/>
                  </a:cubicBezTo>
                  <a:cubicBezTo>
                    <a:pt x="4" y="15"/>
                    <a:pt x="7" y="17"/>
                    <a:pt x="9" y="17"/>
                  </a:cubicBezTo>
                  <a:cubicBezTo>
                    <a:pt x="11" y="17"/>
                    <a:pt x="12" y="17"/>
                    <a:pt x="13" y="16"/>
                  </a:cubicBezTo>
                  <a:cubicBezTo>
                    <a:pt x="13" y="16"/>
                    <a:pt x="13" y="16"/>
                    <a:pt x="13" y="16"/>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8" y="12"/>
                    <a:pt x="18" y="7"/>
                    <a:pt x="16" y="4"/>
                  </a:cubicBezTo>
                  <a:cubicBezTo>
                    <a:pt x="14" y="2"/>
                    <a:pt x="12"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49" name="Freeform 35"/>
            <p:cNvSpPr>
              <a:spLocks noEditPoints="1"/>
            </p:cNvSpPr>
            <p:nvPr/>
          </p:nvSpPr>
          <p:spPr bwMode="auto">
            <a:xfrm>
              <a:off x="3625" y="1972"/>
              <a:ext cx="35" cy="31"/>
            </a:xfrm>
            <a:custGeom>
              <a:avLst/>
              <a:gdLst>
                <a:gd name="T0" fmla="*/ 14 w 15"/>
                <a:gd name="T1" fmla="*/ 7 h 13"/>
                <a:gd name="T2" fmla="*/ 14 w 15"/>
                <a:gd name="T3" fmla="*/ 7 h 13"/>
                <a:gd name="T4" fmla="*/ 13 w 15"/>
                <a:gd name="T5" fmla="*/ 7 h 13"/>
                <a:gd name="T6" fmla="*/ 14 w 15"/>
                <a:gd name="T7" fmla="*/ 7 h 13"/>
                <a:gd name="T8" fmla="*/ 13 w 15"/>
                <a:gd name="T9" fmla="*/ 6 h 13"/>
                <a:gd name="T10" fmla="*/ 14 w 15"/>
                <a:gd name="T11" fmla="*/ 6 h 13"/>
                <a:gd name="T12" fmla="*/ 13 w 15"/>
                <a:gd name="T13" fmla="*/ 6 h 13"/>
                <a:gd name="T14" fmla="*/ 13 w 15"/>
                <a:gd name="T15" fmla="*/ 5 h 13"/>
                <a:gd name="T16" fmla="*/ 14 w 15"/>
                <a:gd name="T17" fmla="*/ 6 h 13"/>
                <a:gd name="T18" fmla="*/ 13 w 15"/>
                <a:gd name="T19" fmla="*/ 5 h 13"/>
                <a:gd name="T20" fmla="*/ 13 w 15"/>
                <a:gd name="T21" fmla="*/ 4 h 13"/>
                <a:gd name="T22" fmla="*/ 13 w 15"/>
                <a:gd name="T23" fmla="*/ 4 h 13"/>
                <a:gd name="T24" fmla="*/ 8 w 15"/>
                <a:gd name="T25" fmla="*/ 13 h 13"/>
                <a:gd name="T26" fmla="*/ 2 w 15"/>
                <a:gd name="T27" fmla="*/ 5 h 13"/>
                <a:gd name="T28" fmla="*/ 4 w 15"/>
                <a:gd name="T29" fmla="*/ 3 h 13"/>
                <a:gd name="T30" fmla="*/ 10 w 15"/>
                <a:gd name="T31" fmla="*/ 3 h 13"/>
                <a:gd name="T32" fmla="*/ 11 w 15"/>
                <a:gd name="T33" fmla="*/ 12 h 13"/>
                <a:gd name="T34" fmla="*/ 11 w 15"/>
                <a:gd name="T35" fmla="*/ 12 h 13"/>
                <a:gd name="T36" fmla="*/ 12 w 15"/>
                <a:gd name="T37" fmla="*/ 4 h 13"/>
                <a:gd name="T38" fmla="*/ 12 w 15"/>
                <a:gd name="T39" fmla="*/ 2 h 13"/>
                <a:gd name="T40" fmla="*/ 12 w 15"/>
                <a:gd name="T41" fmla="*/ 4 h 13"/>
                <a:gd name="T42" fmla="*/ 5 w 15"/>
                <a:gd name="T43" fmla="*/ 1 h 13"/>
                <a:gd name="T44" fmla="*/ 3 w 15"/>
                <a:gd name="T45" fmla="*/ 3 h 13"/>
                <a:gd name="T46" fmla="*/ 10 w 15"/>
                <a:gd name="T47" fmla="*/ 3 h 13"/>
                <a:gd name="T48" fmla="*/ 10 w 15"/>
                <a:gd name="T49" fmla="*/ 1 h 13"/>
                <a:gd name="T50" fmla="*/ 11 w 15"/>
                <a:gd name="T51" fmla="*/ 2 h 13"/>
                <a:gd name="T52" fmla="*/ 5 w 15"/>
                <a:gd name="T53" fmla="*/ 2 h 13"/>
                <a:gd name="T54" fmla="*/ 6 w 15"/>
                <a:gd name="T55" fmla="*/ 1 h 13"/>
                <a:gd name="T56" fmla="*/ 5 w 15"/>
                <a:gd name="T57" fmla="*/ 2 h 13"/>
                <a:gd name="T58" fmla="*/ 8 w 15"/>
                <a:gd name="T59" fmla="*/ 2 h 13"/>
                <a:gd name="T60" fmla="*/ 10 w 15"/>
                <a:gd name="T61" fmla="*/ 1 h 13"/>
                <a:gd name="T62" fmla="*/ 9 w 15"/>
                <a:gd name="T63" fmla="*/ 2 h 13"/>
                <a:gd name="T64" fmla="*/ 7 w 15"/>
                <a:gd name="T65" fmla="*/ 1 h 13"/>
                <a:gd name="T66" fmla="*/ 8 w 15"/>
                <a:gd name="T67" fmla="*/ 1 h 13"/>
                <a:gd name="T68" fmla="*/ 6 w 15"/>
                <a:gd name="T69" fmla="*/ 2 h 13"/>
                <a:gd name="T70" fmla="*/ 4 w 15"/>
                <a:gd name="T71" fmla="*/ 1 h 13"/>
                <a:gd name="T72" fmla="*/ 8 w 15"/>
                <a:gd name="T73" fmla="*/ 13 h 13"/>
                <a:gd name="T74" fmla="*/ 11 w 15"/>
                <a:gd name="T75" fmla="*/ 13 h 13"/>
                <a:gd name="T76" fmla="*/ 12 w 15"/>
                <a:gd name="T77" fmla="*/ 12 h 13"/>
                <a:gd name="T78" fmla="*/ 13 w 15"/>
                <a:gd name="T7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13">
                  <a:moveTo>
                    <a:pt x="14" y="7"/>
                  </a:moveTo>
                  <a:cubicBezTo>
                    <a:pt x="14" y="7"/>
                    <a:pt x="14" y="7"/>
                    <a:pt x="14" y="7"/>
                  </a:cubicBezTo>
                  <a:cubicBezTo>
                    <a:pt x="14" y="7"/>
                    <a:pt x="14" y="7"/>
                    <a:pt x="14" y="7"/>
                  </a:cubicBezTo>
                  <a:cubicBezTo>
                    <a:pt x="14" y="7"/>
                    <a:pt x="14" y="7"/>
                    <a:pt x="14" y="7"/>
                  </a:cubicBezTo>
                  <a:moveTo>
                    <a:pt x="14" y="7"/>
                  </a:moveTo>
                  <a:cubicBezTo>
                    <a:pt x="13" y="7"/>
                    <a:pt x="13" y="7"/>
                    <a:pt x="13" y="7"/>
                  </a:cubicBezTo>
                  <a:cubicBezTo>
                    <a:pt x="14" y="7"/>
                    <a:pt x="14" y="7"/>
                    <a:pt x="14" y="7"/>
                  </a:cubicBezTo>
                  <a:cubicBezTo>
                    <a:pt x="14" y="7"/>
                    <a:pt x="14" y="7"/>
                    <a:pt x="14" y="7"/>
                  </a:cubicBezTo>
                  <a:cubicBezTo>
                    <a:pt x="14" y="7"/>
                    <a:pt x="14" y="7"/>
                    <a:pt x="14" y="7"/>
                  </a:cubicBezTo>
                  <a:moveTo>
                    <a:pt x="13" y="6"/>
                  </a:moveTo>
                  <a:cubicBezTo>
                    <a:pt x="13" y="6"/>
                    <a:pt x="13" y="6"/>
                    <a:pt x="13" y="6"/>
                  </a:cubicBezTo>
                  <a:cubicBezTo>
                    <a:pt x="14" y="6"/>
                    <a:pt x="14" y="6"/>
                    <a:pt x="14" y="6"/>
                  </a:cubicBezTo>
                  <a:cubicBezTo>
                    <a:pt x="14" y="6"/>
                    <a:pt x="14" y="6"/>
                    <a:pt x="14" y="6"/>
                  </a:cubicBezTo>
                  <a:cubicBezTo>
                    <a:pt x="13" y="6"/>
                    <a:pt x="13" y="6"/>
                    <a:pt x="13" y="6"/>
                  </a:cubicBezTo>
                  <a:moveTo>
                    <a:pt x="13" y="6"/>
                  </a:moveTo>
                  <a:cubicBezTo>
                    <a:pt x="13" y="5"/>
                    <a:pt x="13" y="5"/>
                    <a:pt x="13" y="5"/>
                  </a:cubicBezTo>
                  <a:cubicBezTo>
                    <a:pt x="13" y="5"/>
                    <a:pt x="13" y="5"/>
                    <a:pt x="13" y="5"/>
                  </a:cubicBezTo>
                  <a:cubicBezTo>
                    <a:pt x="14" y="6"/>
                    <a:pt x="14" y="6"/>
                    <a:pt x="14" y="6"/>
                  </a:cubicBezTo>
                  <a:cubicBezTo>
                    <a:pt x="13" y="6"/>
                    <a:pt x="13" y="6"/>
                    <a:pt x="13" y="6"/>
                  </a:cubicBezTo>
                  <a:moveTo>
                    <a:pt x="13" y="5"/>
                  </a:moveTo>
                  <a:cubicBezTo>
                    <a:pt x="12" y="4"/>
                    <a:pt x="12" y="4"/>
                    <a:pt x="12" y="4"/>
                  </a:cubicBezTo>
                  <a:cubicBezTo>
                    <a:pt x="13" y="4"/>
                    <a:pt x="13" y="4"/>
                    <a:pt x="13" y="4"/>
                  </a:cubicBezTo>
                  <a:cubicBezTo>
                    <a:pt x="13" y="4"/>
                    <a:pt x="13" y="4"/>
                    <a:pt x="13" y="4"/>
                  </a:cubicBezTo>
                  <a:cubicBezTo>
                    <a:pt x="13" y="4"/>
                    <a:pt x="13" y="4"/>
                    <a:pt x="13" y="4"/>
                  </a:cubicBezTo>
                  <a:cubicBezTo>
                    <a:pt x="13" y="5"/>
                    <a:pt x="13" y="5"/>
                    <a:pt x="13" y="5"/>
                  </a:cubicBezTo>
                  <a:moveTo>
                    <a:pt x="8" y="13"/>
                  </a:moveTo>
                  <a:cubicBezTo>
                    <a:pt x="6" y="13"/>
                    <a:pt x="4" y="11"/>
                    <a:pt x="3" y="10"/>
                  </a:cubicBezTo>
                  <a:cubicBezTo>
                    <a:pt x="2" y="8"/>
                    <a:pt x="2" y="7"/>
                    <a:pt x="2" y="5"/>
                  </a:cubicBezTo>
                  <a:cubicBezTo>
                    <a:pt x="2" y="5"/>
                    <a:pt x="2" y="5"/>
                    <a:pt x="2" y="5"/>
                  </a:cubicBezTo>
                  <a:cubicBezTo>
                    <a:pt x="3" y="4"/>
                    <a:pt x="3" y="4"/>
                    <a:pt x="4" y="3"/>
                  </a:cubicBezTo>
                  <a:cubicBezTo>
                    <a:pt x="5" y="3"/>
                    <a:pt x="6" y="2"/>
                    <a:pt x="7" y="2"/>
                  </a:cubicBezTo>
                  <a:cubicBezTo>
                    <a:pt x="8" y="2"/>
                    <a:pt x="9" y="3"/>
                    <a:pt x="10" y="3"/>
                  </a:cubicBezTo>
                  <a:cubicBezTo>
                    <a:pt x="12" y="5"/>
                    <a:pt x="13" y="7"/>
                    <a:pt x="13" y="10"/>
                  </a:cubicBezTo>
                  <a:cubicBezTo>
                    <a:pt x="13" y="10"/>
                    <a:pt x="12" y="11"/>
                    <a:pt x="11" y="12"/>
                  </a:cubicBezTo>
                  <a:cubicBezTo>
                    <a:pt x="11" y="12"/>
                    <a:pt x="11" y="12"/>
                    <a:pt x="11" y="12"/>
                  </a:cubicBezTo>
                  <a:cubicBezTo>
                    <a:pt x="11" y="12"/>
                    <a:pt x="11" y="12"/>
                    <a:pt x="11" y="12"/>
                  </a:cubicBezTo>
                  <a:cubicBezTo>
                    <a:pt x="10" y="12"/>
                    <a:pt x="9" y="13"/>
                    <a:pt x="8" y="13"/>
                  </a:cubicBezTo>
                  <a:moveTo>
                    <a:pt x="12" y="4"/>
                  </a:moveTo>
                  <a:cubicBezTo>
                    <a:pt x="11" y="3"/>
                    <a:pt x="11" y="3"/>
                    <a:pt x="11" y="3"/>
                  </a:cubicBezTo>
                  <a:cubicBezTo>
                    <a:pt x="12" y="2"/>
                    <a:pt x="12" y="2"/>
                    <a:pt x="12" y="2"/>
                  </a:cubicBezTo>
                  <a:cubicBezTo>
                    <a:pt x="12" y="3"/>
                    <a:pt x="12" y="3"/>
                    <a:pt x="12" y="3"/>
                  </a:cubicBezTo>
                  <a:cubicBezTo>
                    <a:pt x="12" y="4"/>
                    <a:pt x="12" y="4"/>
                    <a:pt x="12" y="4"/>
                  </a:cubicBezTo>
                  <a:moveTo>
                    <a:pt x="3" y="3"/>
                  </a:moveTo>
                  <a:cubicBezTo>
                    <a:pt x="3" y="3"/>
                    <a:pt x="4" y="2"/>
                    <a:pt x="5" y="1"/>
                  </a:cubicBezTo>
                  <a:cubicBezTo>
                    <a:pt x="5" y="1"/>
                    <a:pt x="5" y="1"/>
                    <a:pt x="5" y="1"/>
                  </a:cubicBezTo>
                  <a:cubicBezTo>
                    <a:pt x="4" y="2"/>
                    <a:pt x="4" y="2"/>
                    <a:pt x="3" y="3"/>
                  </a:cubicBezTo>
                  <a:cubicBezTo>
                    <a:pt x="3" y="3"/>
                    <a:pt x="3" y="3"/>
                    <a:pt x="3" y="3"/>
                  </a:cubicBezTo>
                  <a:moveTo>
                    <a:pt x="10" y="3"/>
                  </a:moveTo>
                  <a:cubicBezTo>
                    <a:pt x="9" y="2"/>
                    <a:pt x="9" y="2"/>
                    <a:pt x="9" y="2"/>
                  </a:cubicBezTo>
                  <a:cubicBezTo>
                    <a:pt x="10" y="1"/>
                    <a:pt x="10" y="1"/>
                    <a:pt x="10" y="1"/>
                  </a:cubicBezTo>
                  <a:cubicBezTo>
                    <a:pt x="10" y="1"/>
                    <a:pt x="10" y="1"/>
                    <a:pt x="10" y="1"/>
                  </a:cubicBezTo>
                  <a:cubicBezTo>
                    <a:pt x="11" y="2"/>
                    <a:pt x="11" y="2"/>
                    <a:pt x="11" y="2"/>
                  </a:cubicBezTo>
                  <a:cubicBezTo>
                    <a:pt x="10" y="3"/>
                    <a:pt x="10" y="3"/>
                    <a:pt x="10" y="3"/>
                  </a:cubicBezTo>
                  <a:moveTo>
                    <a:pt x="5" y="2"/>
                  </a:moveTo>
                  <a:cubicBezTo>
                    <a:pt x="5" y="2"/>
                    <a:pt x="5" y="1"/>
                    <a:pt x="6" y="1"/>
                  </a:cubicBezTo>
                  <a:cubicBezTo>
                    <a:pt x="6" y="1"/>
                    <a:pt x="6" y="1"/>
                    <a:pt x="6" y="1"/>
                  </a:cubicBezTo>
                  <a:cubicBezTo>
                    <a:pt x="5" y="2"/>
                    <a:pt x="5" y="2"/>
                    <a:pt x="5" y="2"/>
                  </a:cubicBezTo>
                  <a:cubicBezTo>
                    <a:pt x="5" y="2"/>
                    <a:pt x="5" y="2"/>
                    <a:pt x="5" y="2"/>
                  </a:cubicBezTo>
                  <a:moveTo>
                    <a:pt x="9" y="2"/>
                  </a:moveTo>
                  <a:cubicBezTo>
                    <a:pt x="8" y="2"/>
                    <a:pt x="8" y="2"/>
                    <a:pt x="8" y="2"/>
                  </a:cubicBezTo>
                  <a:cubicBezTo>
                    <a:pt x="8" y="1"/>
                    <a:pt x="8" y="1"/>
                    <a:pt x="9" y="1"/>
                  </a:cubicBezTo>
                  <a:cubicBezTo>
                    <a:pt x="9" y="1"/>
                    <a:pt x="10" y="1"/>
                    <a:pt x="10" y="1"/>
                  </a:cubicBezTo>
                  <a:cubicBezTo>
                    <a:pt x="10" y="1"/>
                    <a:pt x="10" y="1"/>
                    <a:pt x="10" y="1"/>
                  </a:cubicBezTo>
                  <a:cubicBezTo>
                    <a:pt x="9" y="2"/>
                    <a:pt x="9" y="2"/>
                    <a:pt x="9" y="2"/>
                  </a:cubicBezTo>
                  <a:moveTo>
                    <a:pt x="6" y="2"/>
                  </a:moveTo>
                  <a:cubicBezTo>
                    <a:pt x="7" y="1"/>
                    <a:pt x="7" y="1"/>
                    <a:pt x="7" y="1"/>
                  </a:cubicBezTo>
                  <a:cubicBezTo>
                    <a:pt x="8" y="1"/>
                    <a:pt x="8" y="1"/>
                    <a:pt x="8" y="1"/>
                  </a:cubicBezTo>
                  <a:cubicBezTo>
                    <a:pt x="8" y="1"/>
                    <a:pt x="8" y="1"/>
                    <a:pt x="8" y="1"/>
                  </a:cubicBezTo>
                  <a:cubicBezTo>
                    <a:pt x="8" y="1"/>
                    <a:pt x="7" y="1"/>
                    <a:pt x="7" y="2"/>
                  </a:cubicBezTo>
                  <a:cubicBezTo>
                    <a:pt x="7" y="2"/>
                    <a:pt x="6" y="2"/>
                    <a:pt x="6" y="2"/>
                  </a:cubicBezTo>
                  <a:moveTo>
                    <a:pt x="8" y="0"/>
                  </a:moveTo>
                  <a:cubicBezTo>
                    <a:pt x="7" y="0"/>
                    <a:pt x="5" y="0"/>
                    <a:pt x="4" y="1"/>
                  </a:cubicBezTo>
                  <a:cubicBezTo>
                    <a:pt x="0" y="3"/>
                    <a:pt x="0" y="7"/>
                    <a:pt x="2" y="10"/>
                  </a:cubicBezTo>
                  <a:cubicBezTo>
                    <a:pt x="3" y="12"/>
                    <a:pt x="5" y="13"/>
                    <a:pt x="8" y="13"/>
                  </a:cubicBezTo>
                  <a:cubicBezTo>
                    <a:pt x="9" y="13"/>
                    <a:pt x="10" y="13"/>
                    <a:pt x="11" y="13"/>
                  </a:cubicBezTo>
                  <a:cubicBezTo>
                    <a:pt x="11" y="13"/>
                    <a:pt x="11" y="13"/>
                    <a:pt x="11" y="13"/>
                  </a:cubicBezTo>
                  <a:cubicBezTo>
                    <a:pt x="11" y="12"/>
                    <a:pt x="11" y="12"/>
                    <a:pt x="11" y="12"/>
                  </a:cubicBezTo>
                  <a:cubicBezTo>
                    <a:pt x="12" y="12"/>
                    <a:pt x="12" y="12"/>
                    <a:pt x="12" y="12"/>
                  </a:cubicBezTo>
                  <a:cubicBezTo>
                    <a:pt x="12" y="12"/>
                    <a:pt x="12" y="12"/>
                    <a:pt x="12" y="12"/>
                  </a:cubicBezTo>
                  <a:cubicBezTo>
                    <a:pt x="15" y="10"/>
                    <a:pt x="15" y="6"/>
                    <a:pt x="13" y="3"/>
                  </a:cubicBezTo>
                  <a:cubicBezTo>
                    <a:pt x="12" y="1"/>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50" name="Freeform 36"/>
            <p:cNvSpPr>
              <a:spLocks noEditPoints="1"/>
            </p:cNvSpPr>
            <p:nvPr/>
          </p:nvSpPr>
          <p:spPr bwMode="auto">
            <a:xfrm>
              <a:off x="3615" y="1963"/>
              <a:ext cx="55" cy="54"/>
            </a:xfrm>
            <a:custGeom>
              <a:avLst/>
              <a:gdLst>
                <a:gd name="T0" fmla="*/ 10 w 23"/>
                <a:gd name="T1" fmla="*/ 22 h 23"/>
                <a:gd name="T2" fmla="*/ 9 w 23"/>
                <a:gd name="T3" fmla="*/ 22 h 23"/>
                <a:gd name="T4" fmla="*/ 8 w 23"/>
                <a:gd name="T5" fmla="*/ 22 h 23"/>
                <a:gd name="T6" fmla="*/ 8 w 23"/>
                <a:gd name="T7" fmla="*/ 21 h 23"/>
                <a:gd name="T8" fmla="*/ 16 w 23"/>
                <a:gd name="T9" fmla="*/ 21 h 23"/>
                <a:gd name="T10" fmla="*/ 15 w 23"/>
                <a:gd name="T11" fmla="*/ 21 h 23"/>
                <a:gd name="T12" fmla="*/ 12 w 23"/>
                <a:gd name="T13" fmla="*/ 21 h 23"/>
                <a:gd name="T14" fmla="*/ 17 w 23"/>
                <a:gd name="T15" fmla="*/ 20 h 23"/>
                <a:gd name="T16" fmla="*/ 12 w 23"/>
                <a:gd name="T17" fmla="*/ 21 h 23"/>
                <a:gd name="T18" fmla="*/ 13 w 23"/>
                <a:gd name="T19" fmla="*/ 20 h 23"/>
                <a:gd name="T20" fmla="*/ 7 w 23"/>
                <a:gd name="T21" fmla="*/ 20 h 23"/>
                <a:gd name="T22" fmla="*/ 6 w 23"/>
                <a:gd name="T23" fmla="*/ 19 h 23"/>
                <a:gd name="T24" fmla="*/ 4 w 23"/>
                <a:gd name="T25" fmla="*/ 18 h 23"/>
                <a:gd name="T26" fmla="*/ 6 w 23"/>
                <a:gd name="T27" fmla="*/ 17 h 23"/>
                <a:gd name="T28" fmla="*/ 3 w 23"/>
                <a:gd name="T29" fmla="*/ 17 h 23"/>
                <a:gd name="T30" fmla="*/ 2 w 23"/>
                <a:gd name="T31" fmla="*/ 17 h 23"/>
                <a:gd name="T32" fmla="*/ 2 w 23"/>
                <a:gd name="T33" fmla="*/ 16 h 23"/>
                <a:gd name="T34" fmla="*/ 20 w 23"/>
                <a:gd name="T35" fmla="*/ 16 h 23"/>
                <a:gd name="T36" fmla="*/ 20 w 23"/>
                <a:gd name="T37" fmla="*/ 15 h 23"/>
                <a:gd name="T38" fmla="*/ 3 w 23"/>
                <a:gd name="T39" fmla="*/ 13 h 23"/>
                <a:gd name="T40" fmla="*/ 2 w 23"/>
                <a:gd name="T41" fmla="*/ 12 h 23"/>
                <a:gd name="T42" fmla="*/ 2 w 23"/>
                <a:gd name="T43" fmla="*/ 11 h 23"/>
                <a:gd name="T44" fmla="*/ 2 w 23"/>
                <a:gd name="T45" fmla="*/ 11 h 23"/>
                <a:gd name="T46" fmla="*/ 21 w 23"/>
                <a:gd name="T47" fmla="*/ 8 h 23"/>
                <a:gd name="T48" fmla="*/ 5 w 23"/>
                <a:gd name="T49" fmla="*/ 5 h 23"/>
                <a:gd name="T50" fmla="*/ 12 w 23"/>
                <a:gd name="T51" fmla="*/ 2 h 23"/>
                <a:gd name="T52" fmla="*/ 15 w 23"/>
                <a:gd name="T53" fmla="*/ 3 h 23"/>
                <a:gd name="T54" fmla="*/ 21 w 23"/>
                <a:gd name="T55" fmla="*/ 7 h 23"/>
                <a:gd name="T56" fmla="*/ 22 w 23"/>
                <a:gd name="T57" fmla="*/ 12 h 23"/>
                <a:gd name="T58" fmla="*/ 17 w 23"/>
                <a:gd name="T59" fmla="*/ 17 h 23"/>
                <a:gd name="T60" fmla="*/ 12 w 23"/>
                <a:gd name="T61" fmla="*/ 19 h 23"/>
                <a:gd name="T62" fmla="*/ 8 w 23"/>
                <a:gd name="T63" fmla="*/ 19 h 23"/>
                <a:gd name="T64" fmla="*/ 3 w 23"/>
                <a:gd name="T65" fmla="*/ 15 h 23"/>
                <a:gd name="T66" fmla="*/ 2 w 23"/>
                <a:gd name="T67" fmla="*/ 9 h 23"/>
                <a:gd name="T68" fmla="*/ 6 w 23"/>
                <a:gd name="T69" fmla="*/ 4 h 23"/>
                <a:gd name="T70" fmla="*/ 12 w 23"/>
                <a:gd name="T71" fmla="*/ 2 h 23"/>
                <a:gd name="T72" fmla="*/ 9 w 23"/>
                <a:gd name="T73" fmla="*/ 2 h 23"/>
                <a:gd name="T74" fmla="*/ 5 w 23"/>
                <a:gd name="T75" fmla="*/ 3 h 23"/>
                <a:gd name="T76" fmla="*/ 4 w 23"/>
                <a:gd name="T77" fmla="*/ 6 h 23"/>
                <a:gd name="T78" fmla="*/ 0 w 23"/>
                <a:gd name="T79" fmla="*/ 12 h 23"/>
                <a:gd name="T80" fmla="*/ 2 w 23"/>
                <a:gd name="T81" fmla="*/ 12 h 23"/>
                <a:gd name="T82" fmla="*/ 1 w 23"/>
                <a:gd name="T83" fmla="*/ 17 h 23"/>
                <a:gd name="T84" fmla="*/ 3 w 23"/>
                <a:gd name="T85" fmla="*/ 20 h 23"/>
                <a:gd name="T86" fmla="*/ 7 w 23"/>
                <a:gd name="T87" fmla="*/ 22 h 23"/>
                <a:gd name="T88" fmla="*/ 11 w 23"/>
                <a:gd name="T89" fmla="*/ 21 h 23"/>
                <a:gd name="T90" fmla="*/ 18 w 23"/>
                <a:gd name="T91" fmla="*/ 21 h 23"/>
                <a:gd name="T92" fmla="*/ 19 w 23"/>
                <a:gd name="T93" fmla="*/ 18 h 23"/>
                <a:gd name="T94" fmla="*/ 21 w 23"/>
                <a:gd name="T95" fmla="*/ 17 h 23"/>
                <a:gd name="T96" fmla="*/ 21 w 23"/>
                <a:gd name="T97" fmla="*/ 11 h 23"/>
                <a:gd name="T98" fmla="*/ 22 w 23"/>
                <a:gd name="T99" fmla="*/ 7 h 23"/>
                <a:gd name="T100" fmla="*/ 20 w 23"/>
                <a:gd name="T101" fmla="*/ 3 h 23"/>
                <a:gd name="T102" fmla="*/ 16 w 23"/>
                <a:gd name="T10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 h="23">
                  <a:moveTo>
                    <a:pt x="10" y="22"/>
                  </a:moveTo>
                  <a:cubicBezTo>
                    <a:pt x="9" y="22"/>
                    <a:pt x="9" y="22"/>
                    <a:pt x="9" y="22"/>
                  </a:cubicBezTo>
                  <a:cubicBezTo>
                    <a:pt x="10" y="21"/>
                    <a:pt x="10" y="21"/>
                    <a:pt x="10" y="21"/>
                  </a:cubicBezTo>
                  <a:cubicBezTo>
                    <a:pt x="10" y="21"/>
                    <a:pt x="10" y="21"/>
                    <a:pt x="10" y="21"/>
                  </a:cubicBezTo>
                  <a:cubicBezTo>
                    <a:pt x="10" y="22"/>
                    <a:pt x="10" y="22"/>
                    <a:pt x="10" y="22"/>
                  </a:cubicBezTo>
                  <a:moveTo>
                    <a:pt x="9" y="22"/>
                  </a:moveTo>
                  <a:cubicBezTo>
                    <a:pt x="9" y="22"/>
                    <a:pt x="9" y="22"/>
                    <a:pt x="9" y="22"/>
                  </a:cubicBezTo>
                  <a:cubicBezTo>
                    <a:pt x="9" y="21"/>
                    <a:pt x="9" y="21"/>
                    <a:pt x="9" y="21"/>
                  </a:cubicBezTo>
                  <a:cubicBezTo>
                    <a:pt x="10" y="21"/>
                    <a:pt x="10" y="21"/>
                    <a:pt x="10" y="21"/>
                  </a:cubicBezTo>
                  <a:cubicBezTo>
                    <a:pt x="9" y="22"/>
                    <a:pt x="9" y="22"/>
                    <a:pt x="9" y="22"/>
                  </a:cubicBezTo>
                  <a:moveTo>
                    <a:pt x="8" y="22"/>
                  </a:moveTo>
                  <a:cubicBezTo>
                    <a:pt x="8" y="22"/>
                    <a:pt x="8" y="22"/>
                    <a:pt x="8" y="22"/>
                  </a:cubicBezTo>
                  <a:cubicBezTo>
                    <a:pt x="9" y="21"/>
                    <a:pt x="9" y="21"/>
                    <a:pt x="9" y="21"/>
                  </a:cubicBezTo>
                  <a:cubicBezTo>
                    <a:pt x="9" y="21"/>
                    <a:pt x="9" y="21"/>
                    <a:pt x="9" y="21"/>
                  </a:cubicBezTo>
                  <a:cubicBezTo>
                    <a:pt x="8" y="22"/>
                    <a:pt x="8" y="22"/>
                    <a:pt x="8" y="22"/>
                  </a:cubicBezTo>
                  <a:moveTo>
                    <a:pt x="8" y="21"/>
                  </a:moveTo>
                  <a:cubicBezTo>
                    <a:pt x="8" y="21"/>
                    <a:pt x="8" y="21"/>
                    <a:pt x="8" y="21"/>
                  </a:cubicBezTo>
                  <a:cubicBezTo>
                    <a:pt x="8" y="21"/>
                    <a:pt x="8" y="21"/>
                    <a:pt x="8" y="21"/>
                  </a:cubicBezTo>
                  <a:cubicBezTo>
                    <a:pt x="8" y="21"/>
                    <a:pt x="8" y="21"/>
                    <a:pt x="8" y="21"/>
                  </a:cubicBezTo>
                  <a:cubicBezTo>
                    <a:pt x="8" y="21"/>
                    <a:pt x="8" y="21"/>
                    <a:pt x="8" y="21"/>
                  </a:cubicBezTo>
                  <a:moveTo>
                    <a:pt x="16" y="21"/>
                  </a:moveTo>
                  <a:cubicBezTo>
                    <a:pt x="16" y="21"/>
                    <a:pt x="16" y="21"/>
                    <a:pt x="16" y="21"/>
                  </a:cubicBezTo>
                  <a:cubicBezTo>
                    <a:pt x="17" y="20"/>
                    <a:pt x="17" y="20"/>
                    <a:pt x="17" y="20"/>
                  </a:cubicBezTo>
                  <a:cubicBezTo>
                    <a:pt x="16" y="21"/>
                    <a:pt x="16" y="21"/>
                    <a:pt x="16" y="21"/>
                  </a:cubicBezTo>
                  <a:cubicBezTo>
                    <a:pt x="16" y="21"/>
                    <a:pt x="16" y="21"/>
                    <a:pt x="16" y="21"/>
                  </a:cubicBezTo>
                  <a:moveTo>
                    <a:pt x="15" y="21"/>
                  </a:moveTo>
                  <a:cubicBezTo>
                    <a:pt x="15" y="21"/>
                    <a:pt x="15" y="21"/>
                    <a:pt x="15" y="21"/>
                  </a:cubicBezTo>
                  <a:cubicBezTo>
                    <a:pt x="15" y="20"/>
                    <a:pt x="15" y="20"/>
                    <a:pt x="15" y="20"/>
                  </a:cubicBezTo>
                  <a:cubicBezTo>
                    <a:pt x="15" y="20"/>
                    <a:pt x="15" y="20"/>
                    <a:pt x="15" y="20"/>
                  </a:cubicBezTo>
                  <a:cubicBezTo>
                    <a:pt x="15" y="21"/>
                    <a:pt x="15" y="21"/>
                    <a:pt x="15" y="21"/>
                  </a:cubicBezTo>
                  <a:moveTo>
                    <a:pt x="12" y="21"/>
                  </a:moveTo>
                  <a:cubicBezTo>
                    <a:pt x="12" y="20"/>
                    <a:pt x="12" y="20"/>
                    <a:pt x="12" y="20"/>
                  </a:cubicBezTo>
                  <a:cubicBezTo>
                    <a:pt x="12" y="20"/>
                    <a:pt x="12" y="20"/>
                    <a:pt x="12" y="20"/>
                  </a:cubicBezTo>
                  <a:cubicBezTo>
                    <a:pt x="12" y="21"/>
                    <a:pt x="12" y="21"/>
                    <a:pt x="12" y="21"/>
                  </a:cubicBezTo>
                  <a:cubicBezTo>
                    <a:pt x="12" y="21"/>
                    <a:pt x="12" y="21"/>
                    <a:pt x="12" y="21"/>
                  </a:cubicBezTo>
                  <a:moveTo>
                    <a:pt x="17" y="20"/>
                  </a:moveTo>
                  <a:cubicBezTo>
                    <a:pt x="17" y="20"/>
                    <a:pt x="17" y="20"/>
                    <a:pt x="17" y="20"/>
                  </a:cubicBezTo>
                  <a:cubicBezTo>
                    <a:pt x="18" y="20"/>
                    <a:pt x="18" y="20"/>
                    <a:pt x="18" y="20"/>
                  </a:cubicBezTo>
                  <a:cubicBezTo>
                    <a:pt x="18" y="20"/>
                    <a:pt x="18" y="20"/>
                    <a:pt x="18" y="20"/>
                  </a:cubicBezTo>
                  <a:cubicBezTo>
                    <a:pt x="17" y="20"/>
                    <a:pt x="17" y="20"/>
                    <a:pt x="17" y="20"/>
                  </a:cubicBezTo>
                  <a:moveTo>
                    <a:pt x="12" y="21"/>
                  </a:moveTo>
                  <a:cubicBezTo>
                    <a:pt x="13" y="20"/>
                    <a:pt x="13" y="20"/>
                    <a:pt x="13" y="20"/>
                  </a:cubicBezTo>
                  <a:cubicBezTo>
                    <a:pt x="13" y="20"/>
                    <a:pt x="13" y="20"/>
                    <a:pt x="13" y="20"/>
                  </a:cubicBezTo>
                  <a:cubicBezTo>
                    <a:pt x="13" y="21"/>
                    <a:pt x="13" y="21"/>
                    <a:pt x="13" y="21"/>
                  </a:cubicBezTo>
                  <a:cubicBezTo>
                    <a:pt x="12" y="21"/>
                    <a:pt x="12" y="21"/>
                    <a:pt x="12" y="21"/>
                  </a:cubicBezTo>
                  <a:moveTo>
                    <a:pt x="13" y="20"/>
                  </a:moveTo>
                  <a:cubicBezTo>
                    <a:pt x="14" y="19"/>
                    <a:pt x="14" y="19"/>
                    <a:pt x="14" y="19"/>
                  </a:cubicBezTo>
                  <a:cubicBezTo>
                    <a:pt x="14" y="19"/>
                    <a:pt x="14" y="19"/>
                    <a:pt x="14" y="19"/>
                  </a:cubicBezTo>
                  <a:cubicBezTo>
                    <a:pt x="14" y="20"/>
                    <a:pt x="14" y="20"/>
                    <a:pt x="14" y="20"/>
                  </a:cubicBezTo>
                  <a:cubicBezTo>
                    <a:pt x="13" y="20"/>
                    <a:pt x="13" y="20"/>
                    <a:pt x="13" y="20"/>
                  </a:cubicBezTo>
                  <a:moveTo>
                    <a:pt x="7" y="20"/>
                  </a:moveTo>
                  <a:cubicBezTo>
                    <a:pt x="6" y="19"/>
                    <a:pt x="6" y="19"/>
                    <a:pt x="6" y="19"/>
                  </a:cubicBezTo>
                  <a:cubicBezTo>
                    <a:pt x="7" y="19"/>
                    <a:pt x="7" y="19"/>
                    <a:pt x="7" y="19"/>
                  </a:cubicBezTo>
                  <a:cubicBezTo>
                    <a:pt x="8" y="19"/>
                    <a:pt x="8" y="19"/>
                    <a:pt x="8" y="19"/>
                  </a:cubicBezTo>
                  <a:cubicBezTo>
                    <a:pt x="7" y="20"/>
                    <a:pt x="7" y="20"/>
                    <a:pt x="7" y="20"/>
                  </a:cubicBezTo>
                  <a:moveTo>
                    <a:pt x="6" y="19"/>
                  </a:moveTo>
                  <a:cubicBezTo>
                    <a:pt x="6" y="19"/>
                    <a:pt x="6" y="19"/>
                    <a:pt x="6" y="19"/>
                  </a:cubicBezTo>
                  <a:cubicBezTo>
                    <a:pt x="7" y="18"/>
                    <a:pt x="7" y="18"/>
                    <a:pt x="7" y="18"/>
                  </a:cubicBezTo>
                  <a:cubicBezTo>
                    <a:pt x="7" y="18"/>
                    <a:pt x="7" y="18"/>
                    <a:pt x="7" y="18"/>
                  </a:cubicBezTo>
                  <a:cubicBezTo>
                    <a:pt x="6" y="19"/>
                    <a:pt x="6" y="19"/>
                    <a:pt x="6" y="19"/>
                  </a:cubicBezTo>
                  <a:moveTo>
                    <a:pt x="4" y="18"/>
                  </a:moveTo>
                  <a:cubicBezTo>
                    <a:pt x="4" y="18"/>
                    <a:pt x="4" y="18"/>
                    <a:pt x="4" y="18"/>
                  </a:cubicBezTo>
                  <a:cubicBezTo>
                    <a:pt x="4" y="18"/>
                    <a:pt x="4" y="18"/>
                    <a:pt x="4" y="18"/>
                  </a:cubicBezTo>
                  <a:cubicBezTo>
                    <a:pt x="5" y="17"/>
                    <a:pt x="5" y="17"/>
                    <a:pt x="5" y="17"/>
                  </a:cubicBezTo>
                  <a:cubicBezTo>
                    <a:pt x="4" y="18"/>
                    <a:pt x="4" y="18"/>
                    <a:pt x="4" y="18"/>
                  </a:cubicBezTo>
                  <a:cubicBezTo>
                    <a:pt x="4" y="18"/>
                    <a:pt x="4" y="18"/>
                    <a:pt x="4" y="18"/>
                  </a:cubicBezTo>
                  <a:moveTo>
                    <a:pt x="5" y="18"/>
                  </a:moveTo>
                  <a:cubicBezTo>
                    <a:pt x="5" y="18"/>
                    <a:pt x="5" y="18"/>
                    <a:pt x="5" y="18"/>
                  </a:cubicBezTo>
                  <a:cubicBezTo>
                    <a:pt x="5" y="18"/>
                    <a:pt x="5" y="18"/>
                    <a:pt x="5" y="18"/>
                  </a:cubicBezTo>
                  <a:cubicBezTo>
                    <a:pt x="6" y="17"/>
                    <a:pt x="6" y="17"/>
                    <a:pt x="6" y="17"/>
                  </a:cubicBezTo>
                  <a:cubicBezTo>
                    <a:pt x="6" y="18"/>
                    <a:pt x="6" y="18"/>
                    <a:pt x="6" y="18"/>
                  </a:cubicBezTo>
                  <a:cubicBezTo>
                    <a:pt x="5" y="18"/>
                    <a:pt x="5" y="18"/>
                    <a:pt x="5" y="18"/>
                  </a:cubicBezTo>
                  <a:moveTo>
                    <a:pt x="3" y="18"/>
                  </a:moveTo>
                  <a:cubicBezTo>
                    <a:pt x="3" y="18"/>
                    <a:pt x="3" y="18"/>
                    <a:pt x="3" y="18"/>
                  </a:cubicBezTo>
                  <a:cubicBezTo>
                    <a:pt x="3" y="17"/>
                    <a:pt x="3" y="17"/>
                    <a:pt x="3" y="17"/>
                  </a:cubicBezTo>
                  <a:cubicBezTo>
                    <a:pt x="3" y="17"/>
                    <a:pt x="3" y="17"/>
                    <a:pt x="3" y="17"/>
                  </a:cubicBezTo>
                  <a:cubicBezTo>
                    <a:pt x="3" y="18"/>
                    <a:pt x="3" y="18"/>
                    <a:pt x="3" y="18"/>
                  </a:cubicBezTo>
                  <a:cubicBezTo>
                    <a:pt x="3" y="18"/>
                    <a:pt x="3" y="18"/>
                    <a:pt x="3" y="18"/>
                  </a:cubicBezTo>
                  <a:moveTo>
                    <a:pt x="2" y="17"/>
                  </a:moveTo>
                  <a:cubicBezTo>
                    <a:pt x="2" y="17"/>
                    <a:pt x="2" y="17"/>
                    <a:pt x="2" y="17"/>
                  </a:cubicBezTo>
                  <a:cubicBezTo>
                    <a:pt x="3" y="16"/>
                    <a:pt x="3" y="16"/>
                    <a:pt x="3" y="16"/>
                  </a:cubicBezTo>
                  <a:cubicBezTo>
                    <a:pt x="3" y="17"/>
                    <a:pt x="3" y="17"/>
                    <a:pt x="3" y="17"/>
                  </a:cubicBezTo>
                  <a:cubicBezTo>
                    <a:pt x="2" y="17"/>
                    <a:pt x="2" y="17"/>
                    <a:pt x="2" y="17"/>
                  </a:cubicBezTo>
                  <a:moveTo>
                    <a:pt x="2" y="16"/>
                  </a:moveTo>
                  <a:cubicBezTo>
                    <a:pt x="2" y="16"/>
                    <a:pt x="2" y="16"/>
                    <a:pt x="2" y="16"/>
                  </a:cubicBezTo>
                  <a:cubicBezTo>
                    <a:pt x="2" y="15"/>
                    <a:pt x="2" y="15"/>
                    <a:pt x="2" y="15"/>
                  </a:cubicBezTo>
                  <a:cubicBezTo>
                    <a:pt x="2" y="16"/>
                    <a:pt x="2" y="16"/>
                    <a:pt x="2" y="16"/>
                  </a:cubicBezTo>
                  <a:cubicBezTo>
                    <a:pt x="2" y="16"/>
                    <a:pt x="2" y="16"/>
                    <a:pt x="2" y="16"/>
                  </a:cubicBezTo>
                  <a:moveTo>
                    <a:pt x="20" y="16"/>
                  </a:moveTo>
                  <a:cubicBezTo>
                    <a:pt x="20" y="16"/>
                    <a:pt x="20" y="16"/>
                    <a:pt x="20" y="16"/>
                  </a:cubicBezTo>
                  <a:cubicBezTo>
                    <a:pt x="21" y="15"/>
                    <a:pt x="21" y="15"/>
                    <a:pt x="21" y="15"/>
                  </a:cubicBezTo>
                  <a:cubicBezTo>
                    <a:pt x="20" y="16"/>
                    <a:pt x="20" y="16"/>
                    <a:pt x="20" y="16"/>
                  </a:cubicBezTo>
                  <a:moveTo>
                    <a:pt x="19" y="16"/>
                  </a:moveTo>
                  <a:cubicBezTo>
                    <a:pt x="19" y="16"/>
                    <a:pt x="19" y="16"/>
                    <a:pt x="19" y="16"/>
                  </a:cubicBezTo>
                  <a:cubicBezTo>
                    <a:pt x="20" y="15"/>
                    <a:pt x="20" y="15"/>
                    <a:pt x="20" y="15"/>
                  </a:cubicBezTo>
                  <a:cubicBezTo>
                    <a:pt x="20" y="15"/>
                    <a:pt x="20" y="15"/>
                    <a:pt x="20" y="15"/>
                  </a:cubicBezTo>
                  <a:cubicBezTo>
                    <a:pt x="20" y="16"/>
                    <a:pt x="20" y="16"/>
                    <a:pt x="20" y="16"/>
                  </a:cubicBezTo>
                  <a:cubicBezTo>
                    <a:pt x="20" y="16"/>
                    <a:pt x="20" y="16"/>
                    <a:pt x="20" y="16"/>
                  </a:cubicBezTo>
                  <a:cubicBezTo>
                    <a:pt x="19" y="16"/>
                    <a:pt x="19" y="16"/>
                    <a:pt x="19" y="16"/>
                  </a:cubicBezTo>
                  <a:moveTo>
                    <a:pt x="3" y="13"/>
                  </a:moveTo>
                  <a:cubicBezTo>
                    <a:pt x="3" y="13"/>
                    <a:pt x="3" y="13"/>
                    <a:pt x="3" y="13"/>
                  </a:cubicBezTo>
                  <a:cubicBezTo>
                    <a:pt x="3" y="13"/>
                    <a:pt x="3" y="13"/>
                    <a:pt x="3" y="13"/>
                  </a:cubicBezTo>
                  <a:cubicBezTo>
                    <a:pt x="3" y="13"/>
                    <a:pt x="3" y="13"/>
                    <a:pt x="3" y="13"/>
                  </a:cubicBezTo>
                  <a:cubicBezTo>
                    <a:pt x="3" y="13"/>
                    <a:pt x="3" y="13"/>
                    <a:pt x="3" y="13"/>
                  </a:cubicBezTo>
                  <a:moveTo>
                    <a:pt x="2" y="12"/>
                  </a:moveTo>
                  <a:cubicBezTo>
                    <a:pt x="2" y="12"/>
                    <a:pt x="2" y="12"/>
                    <a:pt x="2" y="12"/>
                  </a:cubicBezTo>
                  <a:cubicBezTo>
                    <a:pt x="2" y="11"/>
                    <a:pt x="2" y="11"/>
                    <a:pt x="2" y="11"/>
                  </a:cubicBezTo>
                  <a:cubicBezTo>
                    <a:pt x="2" y="11"/>
                    <a:pt x="2" y="11"/>
                    <a:pt x="2" y="11"/>
                  </a:cubicBezTo>
                  <a:cubicBezTo>
                    <a:pt x="2" y="12"/>
                    <a:pt x="2" y="12"/>
                    <a:pt x="2" y="12"/>
                  </a:cubicBezTo>
                  <a:moveTo>
                    <a:pt x="2" y="11"/>
                  </a:moveTo>
                  <a:cubicBezTo>
                    <a:pt x="1" y="11"/>
                    <a:pt x="1" y="11"/>
                    <a:pt x="1" y="11"/>
                  </a:cubicBezTo>
                  <a:cubicBezTo>
                    <a:pt x="1" y="11"/>
                    <a:pt x="1" y="11"/>
                    <a:pt x="1" y="11"/>
                  </a:cubicBezTo>
                  <a:cubicBezTo>
                    <a:pt x="2" y="10"/>
                    <a:pt x="2" y="10"/>
                    <a:pt x="2" y="10"/>
                  </a:cubicBezTo>
                  <a:cubicBezTo>
                    <a:pt x="2" y="10"/>
                    <a:pt x="2" y="10"/>
                    <a:pt x="2" y="10"/>
                  </a:cubicBezTo>
                  <a:cubicBezTo>
                    <a:pt x="2" y="11"/>
                    <a:pt x="2" y="11"/>
                    <a:pt x="2" y="11"/>
                  </a:cubicBezTo>
                  <a:moveTo>
                    <a:pt x="1" y="10"/>
                  </a:moveTo>
                  <a:cubicBezTo>
                    <a:pt x="1" y="10"/>
                    <a:pt x="1" y="10"/>
                    <a:pt x="1" y="10"/>
                  </a:cubicBezTo>
                  <a:cubicBezTo>
                    <a:pt x="1" y="10"/>
                    <a:pt x="1" y="10"/>
                    <a:pt x="1" y="10"/>
                  </a:cubicBezTo>
                  <a:cubicBezTo>
                    <a:pt x="1" y="10"/>
                    <a:pt x="1" y="10"/>
                    <a:pt x="1" y="10"/>
                  </a:cubicBezTo>
                  <a:moveTo>
                    <a:pt x="21" y="8"/>
                  </a:moveTo>
                  <a:cubicBezTo>
                    <a:pt x="20" y="8"/>
                    <a:pt x="20" y="8"/>
                    <a:pt x="20" y="8"/>
                  </a:cubicBezTo>
                  <a:cubicBezTo>
                    <a:pt x="21" y="8"/>
                    <a:pt x="21" y="8"/>
                    <a:pt x="21" y="8"/>
                  </a:cubicBezTo>
                  <a:cubicBezTo>
                    <a:pt x="21" y="8"/>
                    <a:pt x="21" y="8"/>
                    <a:pt x="21" y="8"/>
                  </a:cubicBezTo>
                  <a:cubicBezTo>
                    <a:pt x="21" y="8"/>
                    <a:pt x="21" y="8"/>
                    <a:pt x="21" y="8"/>
                  </a:cubicBezTo>
                  <a:moveTo>
                    <a:pt x="5" y="5"/>
                  </a:moveTo>
                  <a:cubicBezTo>
                    <a:pt x="5" y="5"/>
                    <a:pt x="5" y="5"/>
                    <a:pt x="5" y="5"/>
                  </a:cubicBezTo>
                  <a:cubicBezTo>
                    <a:pt x="5" y="4"/>
                    <a:pt x="5" y="4"/>
                    <a:pt x="5" y="4"/>
                  </a:cubicBezTo>
                  <a:cubicBezTo>
                    <a:pt x="5" y="4"/>
                    <a:pt x="5" y="4"/>
                    <a:pt x="5" y="4"/>
                  </a:cubicBezTo>
                  <a:cubicBezTo>
                    <a:pt x="5" y="5"/>
                    <a:pt x="5" y="5"/>
                    <a:pt x="5" y="5"/>
                  </a:cubicBezTo>
                  <a:moveTo>
                    <a:pt x="12" y="2"/>
                  </a:moveTo>
                  <a:cubicBezTo>
                    <a:pt x="13" y="2"/>
                    <a:pt x="13" y="2"/>
                    <a:pt x="13" y="2"/>
                  </a:cubicBezTo>
                  <a:cubicBezTo>
                    <a:pt x="13" y="1"/>
                    <a:pt x="13" y="1"/>
                    <a:pt x="13" y="1"/>
                  </a:cubicBezTo>
                  <a:cubicBezTo>
                    <a:pt x="14" y="1"/>
                    <a:pt x="15" y="1"/>
                    <a:pt x="15" y="1"/>
                  </a:cubicBezTo>
                  <a:cubicBezTo>
                    <a:pt x="15" y="3"/>
                    <a:pt x="15" y="3"/>
                    <a:pt x="15" y="3"/>
                  </a:cubicBezTo>
                  <a:cubicBezTo>
                    <a:pt x="15" y="3"/>
                    <a:pt x="15" y="3"/>
                    <a:pt x="15" y="3"/>
                  </a:cubicBezTo>
                  <a:cubicBezTo>
                    <a:pt x="16" y="4"/>
                    <a:pt x="17" y="4"/>
                    <a:pt x="18" y="5"/>
                  </a:cubicBezTo>
                  <a:cubicBezTo>
                    <a:pt x="18" y="5"/>
                    <a:pt x="18" y="5"/>
                    <a:pt x="18" y="5"/>
                  </a:cubicBezTo>
                  <a:cubicBezTo>
                    <a:pt x="20" y="4"/>
                    <a:pt x="20" y="4"/>
                    <a:pt x="20" y="4"/>
                  </a:cubicBezTo>
                  <a:cubicBezTo>
                    <a:pt x="20" y="5"/>
                    <a:pt x="21" y="6"/>
                    <a:pt x="21" y="6"/>
                  </a:cubicBezTo>
                  <a:cubicBezTo>
                    <a:pt x="21" y="7"/>
                    <a:pt x="21" y="7"/>
                    <a:pt x="21" y="7"/>
                  </a:cubicBezTo>
                  <a:cubicBezTo>
                    <a:pt x="20" y="7"/>
                    <a:pt x="20" y="7"/>
                    <a:pt x="20" y="7"/>
                  </a:cubicBezTo>
                  <a:cubicBezTo>
                    <a:pt x="20" y="8"/>
                    <a:pt x="20" y="8"/>
                    <a:pt x="20" y="8"/>
                  </a:cubicBezTo>
                  <a:cubicBezTo>
                    <a:pt x="20" y="9"/>
                    <a:pt x="20" y="10"/>
                    <a:pt x="20" y="11"/>
                  </a:cubicBezTo>
                  <a:cubicBezTo>
                    <a:pt x="20" y="11"/>
                    <a:pt x="20" y="11"/>
                    <a:pt x="20" y="11"/>
                  </a:cubicBezTo>
                  <a:cubicBezTo>
                    <a:pt x="22" y="12"/>
                    <a:pt x="22" y="12"/>
                    <a:pt x="22" y="12"/>
                  </a:cubicBezTo>
                  <a:cubicBezTo>
                    <a:pt x="22" y="13"/>
                    <a:pt x="21" y="13"/>
                    <a:pt x="21" y="14"/>
                  </a:cubicBezTo>
                  <a:cubicBezTo>
                    <a:pt x="21" y="14"/>
                    <a:pt x="21" y="14"/>
                    <a:pt x="20" y="14"/>
                  </a:cubicBezTo>
                  <a:cubicBezTo>
                    <a:pt x="19" y="14"/>
                    <a:pt x="19" y="15"/>
                    <a:pt x="18" y="15"/>
                  </a:cubicBezTo>
                  <a:cubicBezTo>
                    <a:pt x="18" y="16"/>
                    <a:pt x="18" y="16"/>
                    <a:pt x="17" y="17"/>
                  </a:cubicBezTo>
                  <a:cubicBezTo>
                    <a:pt x="17" y="17"/>
                    <a:pt x="17" y="17"/>
                    <a:pt x="17" y="17"/>
                  </a:cubicBezTo>
                  <a:cubicBezTo>
                    <a:pt x="18" y="18"/>
                    <a:pt x="18" y="18"/>
                    <a:pt x="18" y="18"/>
                  </a:cubicBezTo>
                  <a:cubicBezTo>
                    <a:pt x="17" y="19"/>
                    <a:pt x="17" y="19"/>
                    <a:pt x="16" y="20"/>
                  </a:cubicBezTo>
                  <a:cubicBezTo>
                    <a:pt x="15" y="19"/>
                    <a:pt x="15" y="19"/>
                    <a:pt x="15" y="19"/>
                  </a:cubicBezTo>
                  <a:cubicBezTo>
                    <a:pt x="15" y="18"/>
                    <a:pt x="15" y="18"/>
                    <a:pt x="15" y="18"/>
                  </a:cubicBezTo>
                  <a:cubicBezTo>
                    <a:pt x="14" y="19"/>
                    <a:pt x="13" y="19"/>
                    <a:pt x="12" y="19"/>
                  </a:cubicBezTo>
                  <a:cubicBezTo>
                    <a:pt x="12" y="19"/>
                    <a:pt x="12" y="19"/>
                    <a:pt x="11" y="19"/>
                  </a:cubicBezTo>
                  <a:cubicBezTo>
                    <a:pt x="11" y="19"/>
                    <a:pt x="11" y="19"/>
                    <a:pt x="11" y="19"/>
                  </a:cubicBezTo>
                  <a:cubicBezTo>
                    <a:pt x="11" y="21"/>
                    <a:pt x="11" y="21"/>
                    <a:pt x="11" y="21"/>
                  </a:cubicBezTo>
                  <a:cubicBezTo>
                    <a:pt x="10" y="20"/>
                    <a:pt x="9" y="20"/>
                    <a:pt x="8" y="20"/>
                  </a:cubicBezTo>
                  <a:cubicBezTo>
                    <a:pt x="8" y="19"/>
                    <a:pt x="8" y="19"/>
                    <a:pt x="8" y="19"/>
                  </a:cubicBezTo>
                  <a:cubicBezTo>
                    <a:pt x="8" y="18"/>
                    <a:pt x="8" y="18"/>
                    <a:pt x="8" y="18"/>
                  </a:cubicBezTo>
                  <a:cubicBezTo>
                    <a:pt x="7" y="18"/>
                    <a:pt x="6" y="17"/>
                    <a:pt x="6" y="16"/>
                  </a:cubicBezTo>
                  <a:cubicBezTo>
                    <a:pt x="5" y="16"/>
                    <a:pt x="5" y="16"/>
                    <a:pt x="5" y="16"/>
                  </a:cubicBezTo>
                  <a:cubicBezTo>
                    <a:pt x="4" y="17"/>
                    <a:pt x="4" y="17"/>
                    <a:pt x="4" y="17"/>
                  </a:cubicBezTo>
                  <a:cubicBezTo>
                    <a:pt x="3" y="16"/>
                    <a:pt x="3" y="15"/>
                    <a:pt x="3" y="15"/>
                  </a:cubicBezTo>
                  <a:cubicBezTo>
                    <a:pt x="4" y="14"/>
                    <a:pt x="4" y="14"/>
                    <a:pt x="4" y="14"/>
                  </a:cubicBezTo>
                  <a:cubicBezTo>
                    <a:pt x="4" y="13"/>
                    <a:pt x="4" y="13"/>
                    <a:pt x="4" y="13"/>
                  </a:cubicBezTo>
                  <a:cubicBezTo>
                    <a:pt x="4" y="12"/>
                    <a:pt x="3" y="11"/>
                    <a:pt x="4" y="10"/>
                  </a:cubicBezTo>
                  <a:cubicBezTo>
                    <a:pt x="3" y="10"/>
                    <a:pt x="3" y="10"/>
                    <a:pt x="3" y="10"/>
                  </a:cubicBezTo>
                  <a:cubicBezTo>
                    <a:pt x="2" y="9"/>
                    <a:pt x="2" y="9"/>
                    <a:pt x="2" y="9"/>
                  </a:cubicBezTo>
                  <a:cubicBezTo>
                    <a:pt x="2" y="9"/>
                    <a:pt x="2" y="8"/>
                    <a:pt x="2" y="7"/>
                  </a:cubicBezTo>
                  <a:cubicBezTo>
                    <a:pt x="4" y="7"/>
                    <a:pt x="4" y="7"/>
                    <a:pt x="4" y="7"/>
                  </a:cubicBezTo>
                  <a:cubicBezTo>
                    <a:pt x="4" y="7"/>
                    <a:pt x="4" y="7"/>
                    <a:pt x="4" y="7"/>
                  </a:cubicBezTo>
                  <a:cubicBezTo>
                    <a:pt x="5" y="6"/>
                    <a:pt x="5" y="5"/>
                    <a:pt x="6" y="5"/>
                  </a:cubicBezTo>
                  <a:cubicBezTo>
                    <a:pt x="6" y="4"/>
                    <a:pt x="6" y="4"/>
                    <a:pt x="6" y="4"/>
                  </a:cubicBezTo>
                  <a:cubicBezTo>
                    <a:pt x="6" y="3"/>
                    <a:pt x="6" y="3"/>
                    <a:pt x="6" y="3"/>
                  </a:cubicBezTo>
                  <a:cubicBezTo>
                    <a:pt x="6" y="2"/>
                    <a:pt x="7" y="2"/>
                    <a:pt x="8" y="1"/>
                  </a:cubicBezTo>
                  <a:cubicBezTo>
                    <a:pt x="9" y="3"/>
                    <a:pt x="9" y="3"/>
                    <a:pt x="9" y="3"/>
                  </a:cubicBezTo>
                  <a:cubicBezTo>
                    <a:pt x="9" y="3"/>
                    <a:pt x="9" y="3"/>
                    <a:pt x="9" y="3"/>
                  </a:cubicBezTo>
                  <a:cubicBezTo>
                    <a:pt x="10" y="3"/>
                    <a:pt x="11" y="2"/>
                    <a:pt x="12" y="2"/>
                  </a:cubicBezTo>
                  <a:cubicBezTo>
                    <a:pt x="12" y="2"/>
                    <a:pt x="12" y="2"/>
                    <a:pt x="12" y="2"/>
                  </a:cubicBezTo>
                  <a:moveTo>
                    <a:pt x="13" y="0"/>
                  </a:moveTo>
                  <a:cubicBezTo>
                    <a:pt x="12" y="0"/>
                    <a:pt x="12" y="0"/>
                    <a:pt x="12" y="0"/>
                  </a:cubicBezTo>
                  <a:cubicBezTo>
                    <a:pt x="12" y="2"/>
                    <a:pt x="12" y="2"/>
                    <a:pt x="12" y="2"/>
                  </a:cubicBezTo>
                  <a:cubicBezTo>
                    <a:pt x="11" y="2"/>
                    <a:pt x="10" y="2"/>
                    <a:pt x="9" y="2"/>
                  </a:cubicBezTo>
                  <a:cubicBezTo>
                    <a:pt x="8" y="1"/>
                    <a:pt x="8" y="1"/>
                    <a:pt x="8" y="1"/>
                  </a:cubicBezTo>
                  <a:cubicBezTo>
                    <a:pt x="8" y="1"/>
                    <a:pt x="8" y="1"/>
                    <a:pt x="8" y="1"/>
                  </a:cubicBezTo>
                  <a:cubicBezTo>
                    <a:pt x="7" y="1"/>
                    <a:pt x="6" y="2"/>
                    <a:pt x="5" y="2"/>
                  </a:cubicBezTo>
                  <a:cubicBezTo>
                    <a:pt x="5" y="3"/>
                    <a:pt x="5" y="3"/>
                    <a:pt x="5" y="3"/>
                  </a:cubicBezTo>
                  <a:cubicBezTo>
                    <a:pt x="5" y="3"/>
                    <a:pt x="5" y="3"/>
                    <a:pt x="5" y="3"/>
                  </a:cubicBezTo>
                  <a:cubicBezTo>
                    <a:pt x="4" y="3"/>
                    <a:pt x="4" y="3"/>
                    <a:pt x="4" y="3"/>
                  </a:cubicBezTo>
                  <a:cubicBezTo>
                    <a:pt x="4" y="4"/>
                    <a:pt x="4" y="4"/>
                    <a:pt x="4" y="4"/>
                  </a:cubicBezTo>
                  <a:cubicBezTo>
                    <a:pt x="4" y="5"/>
                    <a:pt x="4" y="5"/>
                    <a:pt x="4" y="5"/>
                  </a:cubicBezTo>
                  <a:cubicBezTo>
                    <a:pt x="4" y="5"/>
                    <a:pt x="4" y="5"/>
                    <a:pt x="4" y="5"/>
                  </a:cubicBezTo>
                  <a:cubicBezTo>
                    <a:pt x="4" y="6"/>
                    <a:pt x="4" y="6"/>
                    <a:pt x="4" y="6"/>
                  </a:cubicBezTo>
                  <a:cubicBezTo>
                    <a:pt x="2" y="6"/>
                    <a:pt x="2" y="6"/>
                    <a:pt x="2" y="6"/>
                  </a:cubicBezTo>
                  <a:cubicBezTo>
                    <a:pt x="2" y="6"/>
                    <a:pt x="2" y="6"/>
                    <a:pt x="2" y="6"/>
                  </a:cubicBezTo>
                  <a:cubicBezTo>
                    <a:pt x="2" y="7"/>
                    <a:pt x="2" y="7"/>
                    <a:pt x="2" y="7"/>
                  </a:cubicBezTo>
                  <a:cubicBezTo>
                    <a:pt x="2" y="7"/>
                    <a:pt x="2" y="7"/>
                    <a:pt x="2" y="7"/>
                  </a:cubicBezTo>
                  <a:cubicBezTo>
                    <a:pt x="1" y="8"/>
                    <a:pt x="0" y="10"/>
                    <a:pt x="0" y="12"/>
                  </a:cubicBezTo>
                  <a:cubicBezTo>
                    <a:pt x="1" y="12"/>
                    <a:pt x="1" y="12"/>
                    <a:pt x="1" y="12"/>
                  </a:cubicBezTo>
                  <a:cubicBezTo>
                    <a:pt x="1" y="12"/>
                    <a:pt x="1" y="12"/>
                    <a:pt x="1" y="12"/>
                  </a:cubicBezTo>
                  <a:cubicBezTo>
                    <a:pt x="1" y="12"/>
                    <a:pt x="1" y="12"/>
                    <a:pt x="1" y="12"/>
                  </a:cubicBezTo>
                  <a:cubicBezTo>
                    <a:pt x="1" y="12"/>
                    <a:pt x="1" y="12"/>
                    <a:pt x="1" y="12"/>
                  </a:cubicBezTo>
                  <a:cubicBezTo>
                    <a:pt x="2" y="12"/>
                    <a:pt x="2" y="12"/>
                    <a:pt x="2" y="12"/>
                  </a:cubicBezTo>
                  <a:cubicBezTo>
                    <a:pt x="2" y="13"/>
                    <a:pt x="2" y="13"/>
                    <a:pt x="2" y="14"/>
                  </a:cubicBezTo>
                  <a:cubicBezTo>
                    <a:pt x="2" y="14"/>
                    <a:pt x="2" y="14"/>
                    <a:pt x="2" y="14"/>
                  </a:cubicBezTo>
                  <a:cubicBezTo>
                    <a:pt x="2" y="14"/>
                    <a:pt x="2" y="14"/>
                    <a:pt x="2" y="14"/>
                  </a:cubicBezTo>
                  <a:cubicBezTo>
                    <a:pt x="2" y="15"/>
                    <a:pt x="1" y="16"/>
                    <a:pt x="1" y="16"/>
                  </a:cubicBezTo>
                  <a:cubicBezTo>
                    <a:pt x="1" y="17"/>
                    <a:pt x="1" y="17"/>
                    <a:pt x="1" y="17"/>
                  </a:cubicBezTo>
                  <a:cubicBezTo>
                    <a:pt x="2" y="18"/>
                    <a:pt x="2" y="19"/>
                    <a:pt x="3" y="19"/>
                  </a:cubicBezTo>
                  <a:cubicBezTo>
                    <a:pt x="3" y="19"/>
                    <a:pt x="3" y="19"/>
                    <a:pt x="3" y="19"/>
                  </a:cubicBezTo>
                  <a:cubicBezTo>
                    <a:pt x="3" y="19"/>
                    <a:pt x="3" y="19"/>
                    <a:pt x="3" y="19"/>
                  </a:cubicBezTo>
                  <a:cubicBezTo>
                    <a:pt x="3" y="19"/>
                    <a:pt x="3" y="19"/>
                    <a:pt x="3" y="19"/>
                  </a:cubicBezTo>
                  <a:cubicBezTo>
                    <a:pt x="3" y="20"/>
                    <a:pt x="3" y="20"/>
                    <a:pt x="3" y="20"/>
                  </a:cubicBezTo>
                  <a:cubicBezTo>
                    <a:pt x="3" y="20"/>
                    <a:pt x="3" y="20"/>
                    <a:pt x="3" y="20"/>
                  </a:cubicBezTo>
                  <a:cubicBezTo>
                    <a:pt x="3" y="20"/>
                    <a:pt x="3" y="20"/>
                    <a:pt x="3" y="20"/>
                  </a:cubicBezTo>
                  <a:cubicBezTo>
                    <a:pt x="5" y="19"/>
                    <a:pt x="5" y="19"/>
                    <a:pt x="5" y="19"/>
                  </a:cubicBezTo>
                  <a:cubicBezTo>
                    <a:pt x="5" y="19"/>
                    <a:pt x="6" y="20"/>
                    <a:pt x="7" y="20"/>
                  </a:cubicBezTo>
                  <a:cubicBezTo>
                    <a:pt x="7" y="21"/>
                    <a:pt x="7" y="21"/>
                    <a:pt x="7" y="22"/>
                  </a:cubicBezTo>
                  <a:cubicBezTo>
                    <a:pt x="7" y="22"/>
                    <a:pt x="7" y="22"/>
                    <a:pt x="7" y="22"/>
                  </a:cubicBezTo>
                  <a:cubicBezTo>
                    <a:pt x="8" y="23"/>
                    <a:pt x="9" y="23"/>
                    <a:pt x="10" y="23"/>
                  </a:cubicBezTo>
                  <a:cubicBezTo>
                    <a:pt x="11" y="23"/>
                    <a:pt x="11" y="23"/>
                    <a:pt x="11" y="23"/>
                  </a:cubicBezTo>
                  <a:cubicBezTo>
                    <a:pt x="11" y="22"/>
                    <a:pt x="11" y="22"/>
                    <a:pt x="11" y="22"/>
                  </a:cubicBezTo>
                  <a:cubicBezTo>
                    <a:pt x="11" y="21"/>
                    <a:pt x="11" y="21"/>
                    <a:pt x="11" y="21"/>
                  </a:cubicBezTo>
                  <a:cubicBezTo>
                    <a:pt x="11" y="21"/>
                    <a:pt x="11" y="21"/>
                    <a:pt x="11" y="21"/>
                  </a:cubicBezTo>
                  <a:cubicBezTo>
                    <a:pt x="12" y="21"/>
                    <a:pt x="13" y="21"/>
                    <a:pt x="14" y="21"/>
                  </a:cubicBezTo>
                  <a:cubicBezTo>
                    <a:pt x="15" y="22"/>
                    <a:pt x="15" y="22"/>
                    <a:pt x="15" y="22"/>
                  </a:cubicBezTo>
                  <a:cubicBezTo>
                    <a:pt x="15" y="22"/>
                    <a:pt x="15" y="22"/>
                    <a:pt x="15" y="22"/>
                  </a:cubicBezTo>
                  <a:cubicBezTo>
                    <a:pt x="16" y="22"/>
                    <a:pt x="17" y="21"/>
                    <a:pt x="18" y="21"/>
                  </a:cubicBezTo>
                  <a:cubicBezTo>
                    <a:pt x="18" y="20"/>
                    <a:pt x="18" y="20"/>
                    <a:pt x="18" y="20"/>
                  </a:cubicBezTo>
                  <a:cubicBezTo>
                    <a:pt x="18" y="20"/>
                    <a:pt x="19" y="20"/>
                    <a:pt x="19" y="19"/>
                  </a:cubicBezTo>
                  <a:cubicBezTo>
                    <a:pt x="19" y="19"/>
                    <a:pt x="19" y="19"/>
                    <a:pt x="19" y="19"/>
                  </a:cubicBezTo>
                  <a:cubicBezTo>
                    <a:pt x="19" y="18"/>
                    <a:pt x="19" y="18"/>
                    <a:pt x="19" y="18"/>
                  </a:cubicBezTo>
                  <a:cubicBezTo>
                    <a:pt x="19" y="18"/>
                    <a:pt x="19" y="18"/>
                    <a:pt x="19" y="18"/>
                  </a:cubicBezTo>
                  <a:cubicBezTo>
                    <a:pt x="19" y="18"/>
                    <a:pt x="19" y="18"/>
                    <a:pt x="19" y="18"/>
                  </a:cubicBezTo>
                  <a:cubicBezTo>
                    <a:pt x="19" y="17"/>
                    <a:pt x="19" y="17"/>
                    <a:pt x="19" y="17"/>
                  </a:cubicBezTo>
                  <a:cubicBezTo>
                    <a:pt x="19" y="17"/>
                    <a:pt x="19" y="17"/>
                    <a:pt x="20" y="17"/>
                  </a:cubicBezTo>
                  <a:cubicBezTo>
                    <a:pt x="20" y="17"/>
                    <a:pt x="20" y="17"/>
                    <a:pt x="21" y="17"/>
                  </a:cubicBezTo>
                  <a:cubicBezTo>
                    <a:pt x="21" y="17"/>
                    <a:pt x="21" y="17"/>
                    <a:pt x="21" y="17"/>
                  </a:cubicBezTo>
                  <a:cubicBezTo>
                    <a:pt x="21" y="16"/>
                    <a:pt x="22" y="15"/>
                    <a:pt x="22" y="15"/>
                  </a:cubicBezTo>
                  <a:cubicBezTo>
                    <a:pt x="22" y="15"/>
                    <a:pt x="22" y="15"/>
                    <a:pt x="22" y="15"/>
                  </a:cubicBezTo>
                  <a:cubicBezTo>
                    <a:pt x="22" y="14"/>
                    <a:pt x="22" y="13"/>
                    <a:pt x="23" y="11"/>
                  </a:cubicBezTo>
                  <a:cubicBezTo>
                    <a:pt x="22" y="11"/>
                    <a:pt x="22" y="11"/>
                    <a:pt x="22" y="11"/>
                  </a:cubicBezTo>
                  <a:cubicBezTo>
                    <a:pt x="21" y="11"/>
                    <a:pt x="21" y="11"/>
                    <a:pt x="21" y="11"/>
                  </a:cubicBezTo>
                  <a:cubicBezTo>
                    <a:pt x="21" y="10"/>
                    <a:pt x="21" y="10"/>
                    <a:pt x="21" y="9"/>
                  </a:cubicBezTo>
                  <a:cubicBezTo>
                    <a:pt x="21" y="9"/>
                    <a:pt x="21" y="9"/>
                    <a:pt x="21" y="9"/>
                  </a:cubicBezTo>
                  <a:cubicBezTo>
                    <a:pt x="21" y="9"/>
                    <a:pt x="21" y="9"/>
                    <a:pt x="21" y="9"/>
                  </a:cubicBezTo>
                  <a:cubicBezTo>
                    <a:pt x="21" y="9"/>
                    <a:pt x="21" y="9"/>
                    <a:pt x="21" y="9"/>
                  </a:cubicBezTo>
                  <a:cubicBezTo>
                    <a:pt x="21" y="8"/>
                    <a:pt x="22" y="8"/>
                    <a:pt x="22" y="7"/>
                  </a:cubicBezTo>
                  <a:cubicBezTo>
                    <a:pt x="22" y="7"/>
                    <a:pt x="22" y="7"/>
                    <a:pt x="22" y="7"/>
                  </a:cubicBezTo>
                  <a:cubicBezTo>
                    <a:pt x="22" y="7"/>
                    <a:pt x="22" y="7"/>
                    <a:pt x="22" y="7"/>
                  </a:cubicBezTo>
                  <a:cubicBezTo>
                    <a:pt x="22" y="6"/>
                    <a:pt x="22" y="6"/>
                    <a:pt x="22" y="6"/>
                  </a:cubicBezTo>
                  <a:cubicBezTo>
                    <a:pt x="21" y="6"/>
                    <a:pt x="21" y="6"/>
                    <a:pt x="21" y="6"/>
                  </a:cubicBezTo>
                  <a:cubicBezTo>
                    <a:pt x="21" y="6"/>
                    <a:pt x="20" y="4"/>
                    <a:pt x="20" y="3"/>
                  </a:cubicBezTo>
                  <a:cubicBezTo>
                    <a:pt x="19" y="3"/>
                    <a:pt x="19" y="3"/>
                    <a:pt x="19" y="3"/>
                  </a:cubicBezTo>
                  <a:cubicBezTo>
                    <a:pt x="18" y="4"/>
                    <a:pt x="18" y="4"/>
                    <a:pt x="18" y="4"/>
                  </a:cubicBezTo>
                  <a:cubicBezTo>
                    <a:pt x="18" y="4"/>
                    <a:pt x="17" y="3"/>
                    <a:pt x="16" y="3"/>
                  </a:cubicBezTo>
                  <a:cubicBezTo>
                    <a:pt x="16" y="1"/>
                    <a:pt x="16" y="1"/>
                    <a:pt x="16" y="1"/>
                  </a:cubicBezTo>
                  <a:cubicBezTo>
                    <a:pt x="16" y="1"/>
                    <a:pt x="16" y="1"/>
                    <a:pt x="16" y="1"/>
                  </a:cubicBezTo>
                  <a:cubicBezTo>
                    <a:pt x="15" y="0"/>
                    <a:pt x="14"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51" name="Freeform 37"/>
            <p:cNvSpPr>
              <a:spLocks noEditPoints="1"/>
            </p:cNvSpPr>
            <p:nvPr/>
          </p:nvSpPr>
          <p:spPr bwMode="auto">
            <a:xfrm>
              <a:off x="3439" y="2008"/>
              <a:ext cx="38" cy="26"/>
            </a:xfrm>
            <a:custGeom>
              <a:avLst/>
              <a:gdLst>
                <a:gd name="T0" fmla="*/ 7 w 16"/>
                <a:gd name="T1" fmla="*/ 10 h 11"/>
                <a:gd name="T2" fmla="*/ 6 w 16"/>
                <a:gd name="T3" fmla="*/ 9 h 11"/>
                <a:gd name="T4" fmla="*/ 7 w 16"/>
                <a:gd name="T5" fmla="*/ 8 h 11"/>
                <a:gd name="T6" fmla="*/ 8 w 16"/>
                <a:gd name="T7" fmla="*/ 9 h 11"/>
                <a:gd name="T8" fmla="*/ 8 w 16"/>
                <a:gd name="T9" fmla="*/ 10 h 11"/>
                <a:gd name="T10" fmla="*/ 7 w 16"/>
                <a:gd name="T11" fmla="*/ 10 h 11"/>
                <a:gd name="T12" fmla="*/ 1 w 16"/>
                <a:gd name="T13" fmla="*/ 0 h 11"/>
                <a:gd name="T14" fmla="*/ 1 w 16"/>
                <a:gd name="T15" fmla="*/ 0 h 11"/>
                <a:gd name="T16" fmla="*/ 1 w 16"/>
                <a:gd name="T17" fmla="*/ 3 h 11"/>
                <a:gd name="T18" fmla="*/ 7 w 16"/>
                <a:gd name="T19" fmla="*/ 11 h 11"/>
                <a:gd name="T20" fmla="*/ 7 w 16"/>
                <a:gd name="T21" fmla="*/ 11 h 11"/>
                <a:gd name="T22" fmla="*/ 15 w 16"/>
                <a:gd name="T23" fmla="*/ 6 h 11"/>
                <a:gd name="T24" fmla="*/ 14 w 16"/>
                <a:gd name="T25" fmla="*/ 4 h 11"/>
                <a:gd name="T26" fmla="*/ 7 w 16"/>
                <a:gd name="T27" fmla="*/ 8 h 11"/>
                <a:gd name="T28" fmla="*/ 3 w 16"/>
                <a:gd name="T29" fmla="*/ 1 h 11"/>
                <a:gd name="T30" fmla="*/ 1 w 16"/>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1">
                  <a:moveTo>
                    <a:pt x="7" y="10"/>
                  </a:moveTo>
                  <a:cubicBezTo>
                    <a:pt x="7" y="10"/>
                    <a:pt x="6" y="10"/>
                    <a:pt x="6" y="9"/>
                  </a:cubicBezTo>
                  <a:cubicBezTo>
                    <a:pt x="6" y="9"/>
                    <a:pt x="6" y="8"/>
                    <a:pt x="7" y="8"/>
                  </a:cubicBezTo>
                  <a:cubicBezTo>
                    <a:pt x="8" y="9"/>
                    <a:pt x="8" y="9"/>
                    <a:pt x="8" y="9"/>
                  </a:cubicBezTo>
                  <a:cubicBezTo>
                    <a:pt x="8" y="10"/>
                    <a:pt x="8" y="10"/>
                    <a:pt x="8" y="10"/>
                  </a:cubicBezTo>
                  <a:cubicBezTo>
                    <a:pt x="7" y="10"/>
                    <a:pt x="7" y="10"/>
                    <a:pt x="7" y="10"/>
                  </a:cubicBezTo>
                  <a:moveTo>
                    <a:pt x="1" y="0"/>
                  </a:moveTo>
                  <a:cubicBezTo>
                    <a:pt x="1" y="0"/>
                    <a:pt x="1" y="0"/>
                    <a:pt x="1" y="0"/>
                  </a:cubicBezTo>
                  <a:cubicBezTo>
                    <a:pt x="0" y="0"/>
                    <a:pt x="1" y="3"/>
                    <a:pt x="1" y="3"/>
                  </a:cubicBezTo>
                  <a:cubicBezTo>
                    <a:pt x="3" y="5"/>
                    <a:pt x="6" y="10"/>
                    <a:pt x="7" y="11"/>
                  </a:cubicBezTo>
                  <a:cubicBezTo>
                    <a:pt x="7" y="11"/>
                    <a:pt x="7" y="11"/>
                    <a:pt x="7" y="11"/>
                  </a:cubicBezTo>
                  <a:cubicBezTo>
                    <a:pt x="8" y="11"/>
                    <a:pt x="15" y="6"/>
                    <a:pt x="15" y="6"/>
                  </a:cubicBezTo>
                  <a:cubicBezTo>
                    <a:pt x="16" y="5"/>
                    <a:pt x="14" y="4"/>
                    <a:pt x="14" y="4"/>
                  </a:cubicBezTo>
                  <a:cubicBezTo>
                    <a:pt x="14" y="4"/>
                    <a:pt x="9" y="7"/>
                    <a:pt x="7" y="8"/>
                  </a:cubicBezTo>
                  <a:cubicBezTo>
                    <a:pt x="7" y="7"/>
                    <a:pt x="4" y="3"/>
                    <a:pt x="3" y="1"/>
                  </a:cubicBezTo>
                  <a:cubicBezTo>
                    <a:pt x="3" y="1"/>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altLang="zh-CN" sz="2400" smtClean="0">
                  <a:solidFill>
                    <a:prstClr val="black"/>
                  </a:solidFill>
                  <a:latin typeface="+mj-lt"/>
                  <a:ea typeface="微软雅黑" panose="020B0503020204020204" pitchFamily="34" charset="-122"/>
                  <a:cs typeface="+mn-ea"/>
                  <a:sym typeface="+mn-lt"/>
                </a:rPr>
                <a:t>  </a:t>
              </a:r>
              <a:endParaRPr lang="zh-CN" altLang="en-US" sz="2400" dirty="0">
                <a:solidFill>
                  <a:prstClr val="black"/>
                </a:solidFill>
                <a:latin typeface="+mj-lt"/>
                <a:ea typeface="微软雅黑" panose="020B0503020204020204" pitchFamily="34" charset="-122"/>
                <a:cs typeface="+mn-ea"/>
                <a:sym typeface="+mn-lt"/>
              </a:endParaRPr>
            </a:p>
          </p:txBody>
        </p:sp>
        <p:sp>
          <p:nvSpPr>
            <p:cNvPr id="52" name="Freeform 38"/>
            <p:cNvSpPr>
              <a:spLocks noEditPoints="1"/>
            </p:cNvSpPr>
            <p:nvPr/>
          </p:nvSpPr>
          <p:spPr bwMode="auto">
            <a:xfrm>
              <a:off x="3989" y="2270"/>
              <a:ext cx="133" cy="123"/>
            </a:xfrm>
            <a:custGeom>
              <a:avLst/>
              <a:gdLst>
                <a:gd name="T0" fmla="*/ 24 w 56"/>
                <a:gd name="T1" fmla="*/ 40 h 52"/>
                <a:gd name="T2" fmla="*/ 32 w 56"/>
                <a:gd name="T3" fmla="*/ 42 h 52"/>
                <a:gd name="T4" fmla="*/ 23 w 56"/>
                <a:gd name="T5" fmla="*/ 39 h 52"/>
                <a:gd name="T6" fmla="*/ 40 w 56"/>
                <a:gd name="T7" fmla="*/ 50 h 52"/>
                <a:gd name="T8" fmla="*/ 23 w 56"/>
                <a:gd name="T9" fmla="*/ 39 h 52"/>
                <a:gd name="T10" fmla="*/ 43 w 56"/>
                <a:gd name="T11" fmla="*/ 44 h 52"/>
                <a:gd name="T12" fmla="*/ 42 w 56"/>
                <a:gd name="T13" fmla="*/ 49 h 52"/>
                <a:gd name="T14" fmla="*/ 43 w 56"/>
                <a:gd name="T15" fmla="*/ 44 h 52"/>
                <a:gd name="T16" fmla="*/ 45 w 56"/>
                <a:gd name="T17" fmla="*/ 39 h 52"/>
                <a:gd name="T18" fmla="*/ 53 w 56"/>
                <a:gd name="T19" fmla="*/ 27 h 52"/>
                <a:gd name="T20" fmla="*/ 26 w 56"/>
                <a:gd name="T21" fmla="*/ 35 h 52"/>
                <a:gd name="T22" fmla="*/ 44 w 56"/>
                <a:gd name="T23" fmla="*/ 39 h 52"/>
                <a:gd name="T24" fmla="*/ 44 w 56"/>
                <a:gd name="T25" fmla="*/ 39 h 52"/>
                <a:gd name="T26" fmla="*/ 2 w 56"/>
                <a:gd name="T27" fmla="*/ 26 h 52"/>
                <a:gd name="T28" fmla="*/ 17 w 56"/>
                <a:gd name="T29" fmla="*/ 36 h 52"/>
                <a:gd name="T30" fmla="*/ 9 w 56"/>
                <a:gd name="T31" fmla="*/ 27 h 52"/>
                <a:gd name="T32" fmla="*/ 20 w 56"/>
                <a:gd name="T33" fmla="*/ 36 h 52"/>
                <a:gd name="T34" fmla="*/ 23 w 56"/>
                <a:gd name="T35" fmla="*/ 35 h 52"/>
                <a:gd name="T36" fmla="*/ 55 w 56"/>
                <a:gd name="T37" fmla="*/ 21 h 52"/>
                <a:gd name="T38" fmla="*/ 52 w 56"/>
                <a:gd name="T39" fmla="*/ 26 h 52"/>
                <a:gd name="T40" fmla="*/ 23 w 56"/>
                <a:gd name="T41" fmla="*/ 35 h 52"/>
                <a:gd name="T42" fmla="*/ 2 w 56"/>
                <a:gd name="T43" fmla="*/ 23 h 52"/>
                <a:gd name="T44" fmla="*/ 10 w 56"/>
                <a:gd name="T45" fmla="*/ 11 h 52"/>
                <a:gd name="T46" fmla="*/ 5 w 56"/>
                <a:gd name="T47" fmla="*/ 21 h 52"/>
                <a:gd name="T48" fmla="*/ 6 w 56"/>
                <a:gd name="T49" fmla="*/ 20 h 52"/>
                <a:gd name="T50" fmla="*/ 15 w 56"/>
                <a:gd name="T51" fmla="*/ 5 h 52"/>
                <a:gd name="T52" fmla="*/ 9 w 56"/>
                <a:gd name="T53" fmla="*/ 17 h 52"/>
                <a:gd name="T54" fmla="*/ 10 w 56"/>
                <a:gd name="T55" fmla="*/ 18 h 52"/>
                <a:gd name="T56" fmla="*/ 10 w 56"/>
                <a:gd name="T57" fmla="*/ 17 h 52"/>
                <a:gd name="T58" fmla="*/ 33 w 56"/>
                <a:gd name="T59" fmla="*/ 16 h 52"/>
                <a:gd name="T60" fmla="*/ 20 w 56"/>
                <a:gd name="T61" fmla="*/ 0 h 52"/>
                <a:gd name="T62" fmla="*/ 15 w 56"/>
                <a:gd name="T63" fmla="*/ 4 h 52"/>
                <a:gd name="T64" fmla="*/ 11 w 56"/>
                <a:gd name="T65" fmla="*/ 7 h 52"/>
                <a:gd name="T66" fmla="*/ 1 w 56"/>
                <a:gd name="T67" fmla="*/ 24 h 52"/>
                <a:gd name="T68" fmla="*/ 0 w 56"/>
                <a:gd name="T69" fmla="*/ 28 h 52"/>
                <a:gd name="T70" fmla="*/ 17 w 56"/>
                <a:gd name="T71" fmla="*/ 37 h 52"/>
                <a:gd name="T72" fmla="*/ 17 w 56"/>
                <a:gd name="T73" fmla="*/ 37 h 52"/>
                <a:gd name="T74" fmla="*/ 23 w 56"/>
                <a:gd name="T75" fmla="*/ 41 h 52"/>
                <a:gd name="T76" fmla="*/ 23 w 56"/>
                <a:gd name="T77" fmla="*/ 41 h 52"/>
                <a:gd name="T78" fmla="*/ 38 w 56"/>
                <a:gd name="T79" fmla="*/ 52 h 52"/>
                <a:gd name="T80" fmla="*/ 42 w 56"/>
                <a:gd name="T81" fmla="*/ 50 h 52"/>
                <a:gd name="T82" fmla="*/ 55 w 56"/>
                <a:gd name="T83" fmla="*/ 31 h 52"/>
                <a:gd name="T84" fmla="*/ 54 w 56"/>
                <a:gd name="T85" fmla="*/ 29 h 52"/>
                <a:gd name="T86" fmla="*/ 53 w 56"/>
                <a:gd name="T87" fmla="*/ 26 h 52"/>
                <a:gd name="T88" fmla="*/ 56 w 56"/>
                <a:gd name="T89" fmla="*/ 20 h 52"/>
                <a:gd name="T90" fmla="*/ 21 w 56"/>
                <a:gd name="T9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52">
                  <a:moveTo>
                    <a:pt x="39" y="51"/>
                  </a:moveTo>
                  <a:cubicBezTo>
                    <a:pt x="34" y="43"/>
                    <a:pt x="26" y="41"/>
                    <a:pt x="24" y="41"/>
                  </a:cubicBezTo>
                  <a:cubicBezTo>
                    <a:pt x="24" y="40"/>
                    <a:pt x="24" y="40"/>
                    <a:pt x="24" y="40"/>
                  </a:cubicBezTo>
                  <a:cubicBezTo>
                    <a:pt x="24" y="39"/>
                    <a:pt x="24" y="39"/>
                    <a:pt x="24" y="39"/>
                  </a:cubicBezTo>
                  <a:cubicBezTo>
                    <a:pt x="24" y="39"/>
                    <a:pt x="24" y="39"/>
                    <a:pt x="24" y="39"/>
                  </a:cubicBezTo>
                  <a:cubicBezTo>
                    <a:pt x="27" y="40"/>
                    <a:pt x="29" y="41"/>
                    <a:pt x="32" y="42"/>
                  </a:cubicBezTo>
                  <a:cubicBezTo>
                    <a:pt x="35" y="44"/>
                    <a:pt x="38" y="47"/>
                    <a:pt x="39" y="50"/>
                  </a:cubicBezTo>
                  <a:cubicBezTo>
                    <a:pt x="39" y="51"/>
                    <a:pt x="39" y="51"/>
                    <a:pt x="39" y="51"/>
                  </a:cubicBezTo>
                  <a:moveTo>
                    <a:pt x="23" y="39"/>
                  </a:moveTo>
                  <a:cubicBezTo>
                    <a:pt x="23" y="38"/>
                    <a:pt x="23" y="38"/>
                    <a:pt x="23" y="37"/>
                  </a:cubicBezTo>
                  <a:cubicBezTo>
                    <a:pt x="35" y="40"/>
                    <a:pt x="40" y="48"/>
                    <a:pt x="41" y="49"/>
                  </a:cubicBezTo>
                  <a:cubicBezTo>
                    <a:pt x="40" y="50"/>
                    <a:pt x="40" y="50"/>
                    <a:pt x="40" y="50"/>
                  </a:cubicBezTo>
                  <a:cubicBezTo>
                    <a:pt x="38" y="46"/>
                    <a:pt x="36" y="43"/>
                    <a:pt x="32" y="42"/>
                  </a:cubicBezTo>
                  <a:cubicBezTo>
                    <a:pt x="30" y="40"/>
                    <a:pt x="27" y="39"/>
                    <a:pt x="24" y="39"/>
                  </a:cubicBezTo>
                  <a:cubicBezTo>
                    <a:pt x="23" y="39"/>
                    <a:pt x="23" y="39"/>
                    <a:pt x="23" y="39"/>
                  </a:cubicBezTo>
                  <a:cubicBezTo>
                    <a:pt x="23" y="39"/>
                    <a:pt x="23" y="39"/>
                    <a:pt x="23" y="39"/>
                  </a:cubicBezTo>
                  <a:moveTo>
                    <a:pt x="43" y="44"/>
                  </a:moveTo>
                  <a:cubicBezTo>
                    <a:pt x="43" y="44"/>
                    <a:pt x="43" y="44"/>
                    <a:pt x="43" y="44"/>
                  </a:cubicBezTo>
                  <a:cubicBezTo>
                    <a:pt x="48" y="39"/>
                    <a:pt x="51" y="34"/>
                    <a:pt x="54" y="30"/>
                  </a:cubicBezTo>
                  <a:cubicBezTo>
                    <a:pt x="54" y="31"/>
                    <a:pt x="54" y="31"/>
                    <a:pt x="54" y="31"/>
                  </a:cubicBezTo>
                  <a:cubicBezTo>
                    <a:pt x="42" y="49"/>
                    <a:pt x="42" y="49"/>
                    <a:pt x="42" y="49"/>
                  </a:cubicBezTo>
                  <a:cubicBezTo>
                    <a:pt x="41" y="46"/>
                    <a:pt x="36" y="39"/>
                    <a:pt x="24" y="37"/>
                  </a:cubicBezTo>
                  <a:cubicBezTo>
                    <a:pt x="25" y="37"/>
                    <a:pt x="25" y="37"/>
                    <a:pt x="26" y="37"/>
                  </a:cubicBezTo>
                  <a:cubicBezTo>
                    <a:pt x="30" y="37"/>
                    <a:pt x="38" y="38"/>
                    <a:pt x="43" y="44"/>
                  </a:cubicBezTo>
                  <a:cubicBezTo>
                    <a:pt x="43" y="44"/>
                    <a:pt x="43" y="44"/>
                    <a:pt x="43" y="44"/>
                  </a:cubicBezTo>
                  <a:moveTo>
                    <a:pt x="44" y="39"/>
                  </a:moveTo>
                  <a:cubicBezTo>
                    <a:pt x="45" y="39"/>
                    <a:pt x="45" y="39"/>
                    <a:pt x="45" y="39"/>
                  </a:cubicBezTo>
                  <a:cubicBezTo>
                    <a:pt x="45" y="39"/>
                    <a:pt x="45" y="39"/>
                    <a:pt x="45" y="39"/>
                  </a:cubicBezTo>
                  <a:cubicBezTo>
                    <a:pt x="45" y="39"/>
                    <a:pt x="45" y="39"/>
                    <a:pt x="45" y="39"/>
                  </a:cubicBezTo>
                  <a:cubicBezTo>
                    <a:pt x="48" y="34"/>
                    <a:pt x="50" y="31"/>
                    <a:pt x="53" y="27"/>
                  </a:cubicBezTo>
                  <a:cubicBezTo>
                    <a:pt x="54" y="28"/>
                    <a:pt x="54" y="28"/>
                    <a:pt x="54" y="28"/>
                  </a:cubicBezTo>
                  <a:cubicBezTo>
                    <a:pt x="51" y="33"/>
                    <a:pt x="48" y="37"/>
                    <a:pt x="43" y="43"/>
                  </a:cubicBezTo>
                  <a:cubicBezTo>
                    <a:pt x="38" y="37"/>
                    <a:pt x="30" y="35"/>
                    <a:pt x="26" y="35"/>
                  </a:cubicBezTo>
                  <a:cubicBezTo>
                    <a:pt x="25" y="35"/>
                    <a:pt x="25" y="35"/>
                    <a:pt x="25" y="35"/>
                  </a:cubicBezTo>
                  <a:cubicBezTo>
                    <a:pt x="27" y="35"/>
                    <a:pt x="30" y="34"/>
                    <a:pt x="33" y="34"/>
                  </a:cubicBezTo>
                  <a:cubicBezTo>
                    <a:pt x="36" y="34"/>
                    <a:pt x="40" y="35"/>
                    <a:pt x="44" y="39"/>
                  </a:cubicBezTo>
                  <a:cubicBezTo>
                    <a:pt x="44" y="39"/>
                    <a:pt x="44" y="39"/>
                    <a:pt x="44" y="39"/>
                  </a:cubicBezTo>
                  <a:cubicBezTo>
                    <a:pt x="44" y="39"/>
                    <a:pt x="44" y="39"/>
                    <a:pt x="44" y="39"/>
                  </a:cubicBezTo>
                  <a:cubicBezTo>
                    <a:pt x="44" y="39"/>
                    <a:pt x="44" y="39"/>
                    <a:pt x="44" y="39"/>
                  </a:cubicBezTo>
                  <a:moveTo>
                    <a:pt x="17" y="36"/>
                  </a:moveTo>
                  <a:cubicBezTo>
                    <a:pt x="14" y="31"/>
                    <a:pt x="10" y="28"/>
                    <a:pt x="1" y="27"/>
                  </a:cubicBezTo>
                  <a:cubicBezTo>
                    <a:pt x="1" y="27"/>
                    <a:pt x="2" y="27"/>
                    <a:pt x="2" y="26"/>
                  </a:cubicBezTo>
                  <a:cubicBezTo>
                    <a:pt x="3" y="26"/>
                    <a:pt x="6" y="27"/>
                    <a:pt x="9" y="28"/>
                  </a:cubicBezTo>
                  <a:cubicBezTo>
                    <a:pt x="13" y="30"/>
                    <a:pt x="16" y="33"/>
                    <a:pt x="18" y="36"/>
                  </a:cubicBezTo>
                  <a:cubicBezTo>
                    <a:pt x="17" y="36"/>
                    <a:pt x="17" y="36"/>
                    <a:pt x="17" y="36"/>
                  </a:cubicBezTo>
                  <a:moveTo>
                    <a:pt x="18" y="36"/>
                  </a:moveTo>
                  <a:cubicBezTo>
                    <a:pt x="18" y="36"/>
                    <a:pt x="18" y="36"/>
                    <a:pt x="18" y="36"/>
                  </a:cubicBezTo>
                  <a:cubicBezTo>
                    <a:pt x="16" y="32"/>
                    <a:pt x="13" y="30"/>
                    <a:pt x="9" y="27"/>
                  </a:cubicBezTo>
                  <a:cubicBezTo>
                    <a:pt x="7" y="26"/>
                    <a:pt x="3" y="26"/>
                    <a:pt x="2" y="25"/>
                  </a:cubicBezTo>
                  <a:cubicBezTo>
                    <a:pt x="2" y="25"/>
                    <a:pt x="2" y="25"/>
                    <a:pt x="2" y="25"/>
                  </a:cubicBezTo>
                  <a:cubicBezTo>
                    <a:pt x="4" y="25"/>
                    <a:pt x="15" y="26"/>
                    <a:pt x="20" y="36"/>
                  </a:cubicBezTo>
                  <a:cubicBezTo>
                    <a:pt x="20" y="36"/>
                    <a:pt x="19" y="36"/>
                    <a:pt x="19" y="36"/>
                  </a:cubicBezTo>
                  <a:cubicBezTo>
                    <a:pt x="19" y="36"/>
                    <a:pt x="19" y="36"/>
                    <a:pt x="18" y="36"/>
                  </a:cubicBezTo>
                  <a:moveTo>
                    <a:pt x="23" y="35"/>
                  </a:moveTo>
                  <a:cubicBezTo>
                    <a:pt x="34" y="17"/>
                    <a:pt x="34" y="17"/>
                    <a:pt x="34" y="17"/>
                  </a:cubicBezTo>
                  <a:cubicBezTo>
                    <a:pt x="36" y="16"/>
                    <a:pt x="39" y="16"/>
                    <a:pt x="42" y="16"/>
                  </a:cubicBezTo>
                  <a:cubicBezTo>
                    <a:pt x="47" y="16"/>
                    <a:pt x="51" y="17"/>
                    <a:pt x="55" y="21"/>
                  </a:cubicBezTo>
                  <a:cubicBezTo>
                    <a:pt x="54" y="23"/>
                    <a:pt x="53" y="24"/>
                    <a:pt x="52" y="26"/>
                  </a:cubicBezTo>
                  <a:cubicBezTo>
                    <a:pt x="52" y="26"/>
                    <a:pt x="52" y="26"/>
                    <a:pt x="52" y="26"/>
                  </a:cubicBezTo>
                  <a:cubicBezTo>
                    <a:pt x="52" y="26"/>
                    <a:pt x="52" y="26"/>
                    <a:pt x="52" y="26"/>
                  </a:cubicBezTo>
                  <a:cubicBezTo>
                    <a:pt x="50" y="30"/>
                    <a:pt x="47" y="33"/>
                    <a:pt x="44" y="38"/>
                  </a:cubicBezTo>
                  <a:cubicBezTo>
                    <a:pt x="41" y="34"/>
                    <a:pt x="36" y="33"/>
                    <a:pt x="33" y="33"/>
                  </a:cubicBezTo>
                  <a:cubicBezTo>
                    <a:pt x="29" y="33"/>
                    <a:pt x="25" y="34"/>
                    <a:pt x="23" y="35"/>
                  </a:cubicBezTo>
                  <a:cubicBezTo>
                    <a:pt x="23" y="35"/>
                    <a:pt x="23" y="35"/>
                    <a:pt x="23" y="35"/>
                  </a:cubicBezTo>
                  <a:moveTo>
                    <a:pt x="19" y="32"/>
                  </a:moveTo>
                  <a:cubicBezTo>
                    <a:pt x="13" y="25"/>
                    <a:pt x="5" y="24"/>
                    <a:pt x="2" y="23"/>
                  </a:cubicBezTo>
                  <a:cubicBezTo>
                    <a:pt x="11" y="8"/>
                    <a:pt x="11" y="8"/>
                    <a:pt x="11" y="8"/>
                  </a:cubicBezTo>
                  <a:cubicBezTo>
                    <a:pt x="12" y="8"/>
                    <a:pt x="12" y="8"/>
                    <a:pt x="12" y="8"/>
                  </a:cubicBezTo>
                  <a:cubicBezTo>
                    <a:pt x="11" y="9"/>
                    <a:pt x="11" y="10"/>
                    <a:pt x="10" y="11"/>
                  </a:cubicBezTo>
                  <a:cubicBezTo>
                    <a:pt x="9" y="14"/>
                    <a:pt x="7" y="16"/>
                    <a:pt x="5" y="20"/>
                  </a:cubicBezTo>
                  <a:cubicBezTo>
                    <a:pt x="4" y="21"/>
                    <a:pt x="4" y="21"/>
                    <a:pt x="4" y="21"/>
                  </a:cubicBezTo>
                  <a:cubicBezTo>
                    <a:pt x="5" y="21"/>
                    <a:pt x="5" y="21"/>
                    <a:pt x="5" y="21"/>
                  </a:cubicBezTo>
                  <a:cubicBezTo>
                    <a:pt x="13" y="24"/>
                    <a:pt x="16" y="28"/>
                    <a:pt x="19" y="32"/>
                  </a:cubicBezTo>
                  <a:moveTo>
                    <a:pt x="21" y="34"/>
                  </a:moveTo>
                  <a:cubicBezTo>
                    <a:pt x="19" y="29"/>
                    <a:pt x="16" y="24"/>
                    <a:pt x="6" y="20"/>
                  </a:cubicBezTo>
                  <a:cubicBezTo>
                    <a:pt x="8" y="17"/>
                    <a:pt x="10" y="14"/>
                    <a:pt x="11" y="12"/>
                  </a:cubicBezTo>
                  <a:cubicBezTo>
                    <a:pt x="12" y="9"/>
                    <a:pt x="13" y="8"/>
                    <a:pt x="15" y="5"/>
                  </a:cubicBezTo>
                  <a:cubicBezTo>
                    <a:pt x="15" y="5"/>
                    <a:pt x="15" y="5"/>
                    <a:pt x="15" y="5"/>
                  </a:cubicBezTo>
                  <a:cubicBezTo>
                    <a:pt x="16" y="6"/>
                    <a:pt x="16" y="6"/>
                    <a:pt x="16" y="6"/>
                  </a:cubicBezTo>
                  <a:cubicBezTo>
                    <a:pt x="15" y="7"/>
                    <a:pt x="14" y="9"/>
                    <a:pt x="14" y="10"/>
                  </a:cubicBezTo>
                  <a:cubicBezTo>
                    <a:pt x="12" y="12"/>
                    <a:pt x="11" y="14"/>
                    <a:pt x="9" y="17"/>
                  </a:cubicBezTo>
                  <a:cubicBezTo>
                    <a:pt x="9" y="18"/>
                    <a:pt x="9" y="18"/>
                    <a:pt x="9" y="18"/>
                  </a:cubicBezTo>
                  <a:cubicBezTo>
                    <a:pt x="10" y="18"/>
                    <a:pt x="10" y="18"/>
                    <a:pt x="10" y="18"/>
                  </a:cubicBezTo>
                  <a:cubicBezTo>
                    <a:pt x="10" y="18"/>
                    <a:pt x="10" y="18"/>
                    <a:pt x="10" y="18"/>
                  </a:cubicBezTo>
                  <a:cubicBezTo>
                    <a:pt x="20" y="24"/>
                    <a:pt x="21" y="31"/>
                    <a:pt x="21" y="34"/>
                  </a:cubicBezTo>
                  <a:moveTo>
                    <a:pt x="22" y="34"/>
                  </a:moveTo>
                  <a:cubicBezTo>
                    <a:pt x="22" y="31"/>
                    <a:pt x="21" y="24"/>
                    <a:pt x="10" y="17"/>
                  </a:cubicBezTo>
                  <a:cubicBezTo>
                    <a:pt x="12" y="15"/>
                    <a:pt x="13" y="13"/>
                    <a:pt x="14" y="11"/>
                  </a:cubicBezTo>
                  <a:cubicBezTo>
                    <a:pt x="17" y="7"/>
                    <a:pt x="18" y="4"/>
                    <a:pt x="21" y="1"/>
                  </a:cubicBezTo>
                  <a:cubicBezTo>
                    <a:pt x="30" y="3"/>
                    <a:pt x="33" y="12"/>
                    <a:pt x="33" y="16"/>
                  </a:cubicBezTo>
                  <a:cubicBezTo>
                    <a:pt x="22" y="34"/>
                    <a:pt x="22" y="34"/>
                    <a:pt x="22" y="34"/>
                  </a:cubicBezTo>
                  <a:moveTo>
                    <a:pt x="21" y="0"/>
                  </a:moveTo>
                  <a:cubicBezTo>
                    <a:pt x="20" y="0"/>
                    <a:pt x="20" y="0"/>
                    <a:pt x="20" y="0"/>
                  </a:cubicBezTo>
                  <a:cubicBezTo>
                    <a:pt x="19" y="2"/>
                    <a:pt x="18" y="3"/>
                    <a:pt x="17" y="5"/>
                  </a:cubicBezTo>
                  <a:cubicBezTo>
                    <a:pt x="16" y="4"/>
                    <a:pt x="16" y="4"/>
                    <a:pt x="16" y="4"/>
                  </a:cubicBezTo>
                  <a:cubicBezTo>
                    <a:pt x="16" y="4"/>
                    <a:pt x="15" y="4"/>
                    <a:pt x="15" y="4"/>
                  </a:cubicBezTo>
                  <a:cubicBezTo>
                    <a:pt x="14" y="4"/>
                    <a:pt x="14" y="4"/>
                    <a:pt x="14" y="4"/>
                  </a:cubicBezTo>
                  <a:cubicBezTo>
                    <a:pt x="14" y="5"/>
                    <a:pt x="13" y="6"/>
                    <a:pt x="12" y="7"/>
                  </a:cubicBezTo>
                  <a:cubicBezTo>
                    <a:pt x="11" y="7"/>
                    <a:pt x="11" y="7"/>
                    <a:pt x="11" y="7"/>
                  </a:cubicBezTo>
                  <a:cubicBezTo>
                    <a:pt x="10" y="7"/>
                    <a:pt x="10" y="7"/>
                    <a:pt x="10" y="7"/>
                  </a:cubicBezTo>
                  <a:cubicBezTo>
                    <a:pt x="1" y="24"/>
                    <a:pt x="1" y="24"/>
                    <a:pt x="1" y="24"/>
                  </a:cubicBezTo>
                  <a:cubicBezTo>
                    <a:pt x="1" y="24"/>
                    <a:pt x="1" y="24"/>
                    <a:pt x="1" y="24"/>
                  </a:cubicBezTo>
                  <a:cubicBezTo>
                    <a:pt x="1" y="24"/>
                    <a:pt x="1" y="24"/>
                    <a:pt x="1" y="24"/>
                  </a:cubicBezTo>
                  <a:cubicBezTo>
                    <a:pt x="1" y="24"/>
                    <a:pt x="1" y="24"/>
                    <a:pt x="1" y="24"/>
                  </a:cubicBezTo>
                  <a:cubicBezTo>
                    <a:pt x="1" y="24"/>
                    <a:pt x="0" y="27"/>
                    <a:pt x="0" y="28"/>
                  </a:cubicBezTo>
                  <a:cubicBezTo>
                    <a:pt x="0" y="28"/>
                    <a:pt x="0" y="28"/>
                    <a:pt x="0" y="28"/>
                  </a:cubicBezTo>
                  <a:cubicBezTo>
                    <a:pt x="1" y="28"/>
                    <a:pt x="1" y="28"/>
                    <a:pt x="1" y="28"/>
                  </a:cubicBezTo>
                  <a:cubicBezTo>
                    <a:pt x="9" y="29"/>
                    <a:pt x="13" y="32"/>
                    <a:pt x="17" y="37"/>
                  </a:cubicBezTo>
                  <a:cubicBezTo>
                    <a:pt x="17" y="37"/>
                    <a:pt x="17" y="37"/>
                    <a:pt x="17" y="37"/>
                  </a:cubicBezTo>
                  <a:cubicBezTo>
                    <a:pt x="17" y="37"/>
                    <a:pt x="17" y="37"/>
                    <a:pt x="17" y="37"/>
                  </a:cubicBezTo>
                  <a:cubicBezTo>
                    <a:pt x="17" y="37"/>
                    <a:pt x="17" y="37"/>
                    <a:pt x="17" y="37"/>
                  </a:cubicBezTo>
                  <a:cubicBezTo>
                    <a:pt x="18" y="37"/>
                    <a:pt x="19" y="37"/>
                    <a:pt x="19" y="37"/>
                  </a:cubicBezTo>
                  <a:cubicBezTo>
                    <a:pt x="20" y="37"/>
                    <a:pt x="20" y="37"/>
                    <a:pt x="21" y="37"/>
                  </a:cubicBezTo>
                  <a:cubicBezTo>
                    <a:pt x="22" y="38"/>
                    <a:pt x="23" y="39"/>
                    <a:pt x="23" y="41"/>
                  </a:cubicBezTo>
                  <a:cubicBezTo>
                    <a:pt x="23" y="41"/>
                    <a:pt x="23" y="41"/>
                    <a:pt x="23" y="41"/>
                  </a:cubicBezTo>
                  <a:cubicBezTo>
                    <a:pt x="22" y="41"/>
                    <a:pt x="22" y="41"/>
                    <a:pt x="22" y="41"/>
                  </a:cubicBezTo>
                  <a:cubicBezTo>
                    <a:pt x="23" y="41"/>
                    <a:pt x="23" y="41"/>
                    <a:pt x="23" y="41"/>
                  </a:cubicBezTo>
                  <a:cubicBezTo>
                    <a:pt x="23" y="42"/>
                    <a:pt x="32" y="43"/>
                    <a:pt x="38" y="51"/>
                  </a:cubicBezTo>
                  <a:cubicBezTo>
                    <a:pt x="38" y="51"/>
                    <a:pt x="38" y="51"/>
                    <a:pt x="38" y="51"/>
                  </a:cubicBezTo>
                  <a:cubicBezTo>
                    <a:pt x="38" y="52"/>
                    <a:pt x="38" y="52"/>
                    <a:pt x="38" y="52"/>
                  </a:cubicBezTo>
                  <a:cubicBezTo>
                    <a:pt x="39" y="52"/>
                    <a:pt x="39" y="52"/>
                    <a:pt x="39" y="52"/>
                  </a:cubicBezTo>
                  <a:cubicBezTo>
                    <a:pt x="39" y="52"/>
                    <a:pt x="39" y="52"/>
                    <a:pt x="39" y="52"/>
                  </a:cubicBezTo>
                  <a:cubicBezTo>
                    <a:pt x="42" y="50"/>
                    <a:pt x="42" y="50"/>
                    <a:pt x="42" y="50"/>
                  </a:cubicBezTo>
                  <a:cubicBezTo>
                    <a:pt x="42" y="50"/>
                    <a:pt x="42" y="50"/>
                    <a:pt x="42" y="50"/>
                  </a:cubicBezTo>
                  <a:cubicBezTo>
                    <a:pt x="42" y="50"/>
                    <a:pt x="42" y="50"/>
                    <a:pt x="42" y="50"/>
                  </a:cubicBezTo>
                  <a:cubicBezTo>
                    <a:pt x="55" y="31"/>
                    <a:pt x="55" y="31"/>
                    <a:pt x="55" y="31"/>
                  </a:cubicBezTo>
                  <a:cubicBezTo>
                    <a:pt x="55" y="31"/>
                    <a:pt x="55" y="31"/>
                    <a:pt x="55" y="31"/>
                  </a:cubicBezTo>
                  <a:cubicBezTo>
                    <a:pt x="54" y="29"/>
                    <a:pt x="54" y="29"/>
                    <a:pt x="54" y="29"/>
                  </a:cubicBezTo>
                  <a:cubicBezTo>
                    <a:pt x="54" y="29"/>
                    <a:pt x="54" y="29"/>
                    <a:pt x="54" y="29"/>
                  </a:cubicBezTo>
                  <a:cubicBezTo>
                    <a:pt x="54" y="29"/>
                    <a:pt x="55" y="28"/>
                    <a:pt x="55" y="28"/>
                  </a:cubicBezTo>
                  <a:cubicBezTo>
                    <a:pt x="55" y="27"/>
                    <a:pt x="55" y="27"/>
                    <a:pt x="55" y="27"/>
                  </a:cubicBezTo>
                  <a:cubicBezTo>
                    <a:pt x="53" y="26"/>
                    <a:pt x="53" y="26"/>
                    <a:pt x="53" y="26"/>
                  </a:cubicBezTo>
                  <a:cubicBezTo>
                    <a:pt x="54" y="24"/>
                    <a:pt x="55" y="23"/>
                    <a:pt x="56" y="21"/>
                  </a:cubicBezTo>
                  <a:cubicBezTo>
                    <a:pt x="56" y="20"/>
                    <a:pt x="56" y="20"/>
                    <a:pt x="56" y="20"/>
                  </a:cubicBezTo>
                  <a:cubicBezTo>
                    <a:pt x="56" y="20"/>
                    <a:pt x="56" y="20"/>
                    <a:pt x="56" y="20"/>
                  </a:cubicBezTo>
                  <a:cubicBezTo>
                    <a:pt x="52" y="16"/>
                    <a:pt x="47" y="15"/>
                    <a:pt x="42" y="15"/>
                  </a:cubicBezTo>
                  <a:cubicBezTo>
                    <a:pt x="39" y="15"/>
                    <a:pt x="37" y="15"/>
                    <a:pt x="35" y="16"/>
                  </a:cubicBezTo>
                  <a:cubicBezTo>
                    <a:pt x="34" y="11"/>
                    <a:pt x="31" y="2"/>
                    <a:pt x="21" y="0"/>
                  </a:cubicBezTo>
                  <a:cubicBezTo>
                    <a:pt x="21" y="0"/>
                    <a:pt x="21" y="0"/>
                    <a:pt x="2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53" name="Freeform 39"/>
            <p:cNvSpPr>
              <a:spLocks/>
            </p:cNvSpPr>
            <p:nvPr/>
          </p:nvSpPr>
          <p:spPr bwMode="auto">
            <a:xfrm>
              <a:off x="4041" y="2284"/>
              <a:ext cx="21" cy="26"/>
            </a:xfrm>
            <a:custGeom>
              <a:avLst/>
              <a:gdLst>
                <a:gd name="T0" fmla="*/ 1 w 9"/>
                <a:gd name="T1" fmla="*/ 0 h 11"/>
                <a:gd name="T2" fmla="*/ 0 w 9"/>
                <a:gd name="T3" fmla="*/ 0 h 11"/>
                <a:gd name="T4" fmla="*/ 0 w 9"/>
                <a:gd name="T5" fmla="*/ 1 h 11"/>
                <a:gd name="T6" fmla="*/ 8 w 9"/>
                <a:gd name="T7" fmla="*/ 11 h 11"/>
                <a:gd name="T8" fmla="*/ 8 w 9"/>
                <a:gd name="T9" fmla="*/ 11 h 11"/>
                <a:gd name="T10" fmla="*/ 8 w 9"/>
                <a:gd name="T11" fmla="*/ 11 h 11"/>
                <a:gd name="T12" fmla="*/ 9 w 9"/>
                <a:gd name="T13" fmla="*/ 11 h 11"/>
                <a:gd name="T14" fmla="*/ 1 w 9"/>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1" y="0"/>
                  </a:moveTo>
                  <a:cubicBezTo>
                    <a:pt x="0" y="0"/>
                    <a:pt x="0" y="0"/>
                    <a:pt x="0" y="0"/>
                  </a:cubicBezTo>
                  <a:cubicBezTo>
                    <a:pt x="0" y="1"/>
                    <a:pt x="0" y="1"/>
                    <a:pt x="0" y="1"/>
                  </a:cubicBezTo>
                  <a:cubicBezTo>
                    <a:pt x="4" y="3"/>
                    <a:pt x="7" y="7"/>
                    <a:pt x="8" y="11"/>
                  </a:cubicBezTo>
                  <a:cubicBezTo>
                    <a:pt x="8" y="11"/>
                    <a:pt x="8" y="11"/>
                    <a:pt x="8" y="11"/>
                  </a:cubicBezTo>
                  <a:cubicBezTo>
                    <a:pt x="8" y="11"/>
                    <a:pt x="8" y="11"/>
                    <a:pt x="8" y="11"/>
                  </a:cubicBezTo>
                  <a:cubicBezTo>
                    <a:pt x="9" y="11"/>
                    <a:pt x="9" y="11"/>
                    <a:pt x="9" y="11"/>
                  </a:cubicBezTo>
                  <a:cubicBezTo>
                    <a:pt x="8" y="6"/>
                    <a:pt x="5" y="3"/>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54" name="Freeform 40"/>
            <p:cNvSpPr>
              <a:spLocks/>
            </p:cNvSpPr>
            <p:nvPr/>
          </p:nvSpPr>
          <p:spPr bwMode="auto">
            <a:xfrm>
              <a:off x="4036" y="2293"/>
              <a:ext cx="19" cy="24"/>
            </a:xfrm>
            <a:custGeom>
              <a:avLst/>
              <a:gdLst>
                <a:gd name="T0" fmla="*/ 1 w 8"/>
                <a:gd name="T1" fmla="*/ 0 h 10"/>
                <a:gd name="T2" fmla="*/ 0 w 8"/>
                <a:gd name="T3" fmla="*/ 0 h 10"/>
                <a:gd name="T4" fmla="*/ 0 w 8"/>
                <a:gd name="T5" fmla="*/ 1 h 10"/>
                <a:gd name="T6" fmla="*/ 7 w 8"/>
                <a:gd name="T7" fmla="*/ 10 h 10"/>
                <a:gd name="T8" fmla="*/ 8 w 8"/>
                <a:gd name="T9" fmla="*/ 10 h 10"/>
                <a:gd name="T10" fmla="*/ 8 w 8"/>
                <a:gd name="T11" fmla="*/ 10 h 10"/>
                <a:gd name="T12" fmla="*/ 8 w 8"/>
                <a:gd name="T13" fmla="*/ 10 h 10"/>
                <a:gd name="T14" fmla="*/ 1 w 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1" y="0"/>
                  </a:moveTo>
                  <a:cubicBezTo>
                    <a:pt x="0" y="0"/>
                    <a:pt x="0" y="0"/>
                    <a:pt x="0" y="0"/>
                  </a:cubicBezTo>
                  <a:cubicBezTo>
                    <a:pt x="0" y="1"/>
                    <a:pt x="0" y="1"/>
                    <a:pt x="0" y="1"/>
                  </a:cubicBezTo>
                  <a:cubicBezTo>
                    <a:pt x="4" y="3"/>
                    <a:pt x="6" y="6"/>
                    <a:pt x="7" y="10"/>
                  </a:cubicBezTo>
                  <a:cubicBezTo>
                    <a:pt x="8" y="10"/>
                    <a:pt x="8" y="10"/>
                    <a:pt x="8" y="10"/>
                  </a:cubicBezTo>
                  <a:cubicBezTo>
                    <a:pt x="8" y="10"/>
                    <a:pt x="8" y="10"/>
                    <a:pt x="8" y="10"/>
                  </a:cubicBezTo>
                  <a:cubicBezTo>
                    <a:pt x="8" y="10"/>
                    <a:pt x="8" y="10"/>
                    <a:pt x="8" y="10"/>
                  </a:cubicBezTo>
                  <a:cubicBezTo>
                    <a:pt x="7" y="6"/>
                    <a:pt x="5" y="2"/>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55" name="Freeform 41"/>
            <p:cNvSpPr>
              <a:spLocks/>
            </p:cNvSpPr>
            <p:nvPr/>
          </p:nvSpPr>
          <p:spPr bwMode="auto">
            <a:xfrm>
              <a:off x="4032" y="2301"/>
              <a:ext cx="19" cy="26"/>
            </a:xfrm>
            <a:custGeom>
              <a:avLst/>
              <a:gdLst>
                <a:gd name="T0" fmla="*/ 1 w 8"/>
                <a:gd name="T1" fmla="*/ 0 h 11"/>
                <a:gd name="T2" fmla="*/ 0 w 8"/>
                <a:gd name="T3" fmla="*/ 0 h 11"/>
                <a:gd name="T4" fmla="*/ 0 w 8"/>
                <a:gd name="T5" fmla="*/ 1 h 11"/>
                <a:gd name="T6" fmla="*/ 7 w 8"/>
                <a:gd name="T7" fmla="*/ 10 h 11"/>
                <a:gd name="T8" fmla="*/ 8 w 8"/>
                <a:gd name="T9" fmla="*/ 11 h 11"/>
                <a:gd name="T10" fmla="*/ 8 w 8"/>
                <a:gd name="T11" fmla="*/ 11 h 11"/>
                <a:gd name="T12" fmla="*/ 8 w 8"/>
                <a:gd name="T13" fmla="*/ 10 h 11"/>
                <a:gd name="T14" fmla="*/ 1 w 8"/>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1" y="0"/>
                  </a:moveTo>
                  <a:cubicBezTo>
                    <a:pt x="0" y="0"/>
                    <a:pt x="0" y="0"/>
                    <a:pt x="0" y="0"/>
                  </a:cubicBezTo>
                  <a:cubicBezTo>
                    <a:pt x="0" y="1"/>
                    <a:pt x="0" y="1"/>
                    <a:pt x="0" y="1"/>
                  </a:cubicBezTo>
                  <a:cubicBezTo>
                    <a:pt x="4" y="3"/>
                    <a:pt x="6" y="6"/>
                    <a:pt x="7" y="10"/>
                  </a:cubicBezTo>
                  <a:cubicBezTo>
                    <a:pt x="8" y="11"/>
                    <a:pt x="8" y="11"/>
                    <a:pt x="8" y="11"/>
                  </a:cubicBezTo>
                  <a:cubicBezTo>
                    <a:pt x="8" y="11"/>
                    <a:pt x="8" y="11"/>
                    <a:pt x="8" y="11"/>
                  </a:cubicBezTo>
                  <a:cubicBezTo>
                    <a:pt x="8" y="10"/>
                    <a:pt x="8" y="10"/>
                    <a:pt x="8" y="10"/>
                  </a:cubicBezTo>
                  <a:cubicBezTo>
                    <a:pt x="7" y="6"/>
                    <a:pt x="5" y="3"/>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56" name="Freeform 42"/>
            <p:cNvSpPr>
              <a:spLocks/>
            </p:cNvSpPr>
            <p:nvPr/>
          </p:nvSpPr>
          <p:spPr bwMode="auto">
            <a:xfrm>
              <a:off x="4034" y="2315"/>
              <a:ext cx="12" cy="19"/>
            </a:xfrm>
            <a:custGeom>
              <a:avLst/>
              <a:gdLst>
                <a:gd name="T0" fmla="*/ 0 w 5"/>
                <a:gd name="T1" fmla="*/ 0 h 8"/>
                <a:gd name="T2" fmla="*/ 0 w 5"/>
                <a:gd name="T3" fmla="*/ 0 h 8"/>
                <a:gd name="T4" fmla="*/ 0 w 5"/>
                <a:gd name="T5" fmla="*/ 1 h 8"/>
                <a:gd name="T6" fmla="*/ 4 w 5"/>
                <a:gd name="T7" fmla="*/ 7 h 8"/>
                <a:gd name="T8" fmla="*/ 4 w 5"/>
                <a:gd name="T9" fmla="*/ 8 h 8"/>
                <a:gd name="T10" fmla="*/ 4 w 5"/>
                <a:gd name="T11" fmla="*/ 8 h 8"/>
                <a:gd name="T12" fmla="*/ 5 w 5"/>
                <a:gd name="T13" fmla="*/ 7 h 8"/>
                <a:gd name="T14" fmla="*/ 0 w 5"/>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0" y="0"/>
                  </a:moveTo>
                  <a:cubicBezTo>
                    <a:pt x="0" y="0"/>
                    <a:pt x="0" y="0"/>
                    <a:pt x="0" y="0"/>
                  </a:cubicBezTo>
                  <a:cubicBezTo>
                    <a:pt x="0" y="1"/>
                    <a:pt x="0" y="1"/>
                    <a:pt x="0" y="1"/>
                  </a:cubicBezTo>
                  <a:cubicBezTo>
                    <a:pt x="2" y="3"/>
                    <a:pt x="3" y="4"/>
                    <a:pt x="4" y="7"/>
                  </a:cubicBezTo>
                  <a:cubicBezTo>
                    <a:pt x="4" y="8"/>
                    <a:pt x="4" y="8"/>
                    <a:pt x="4" y="8"/>
                  </a:cubicBezTo>
                  <a:cubicBezTo>
                    <a:pt x="4" y="8"/>
                    <a:pt x="4" y="8"/>
                    <a:pt x="4" y="8"/>
                  </a:cubicBezTo>
                  <a:cubicBezTo>
                    <a:pt x="5" y="7"/>
                    <a:pt x="5" y="7"/>
                    <a:pt x="5" y="7"/>
                  </a:cubicBezTo>
                  <a:cubicBezTo>
                    <a:pt x="4" y="4"/>
                    <a:pt x="3" y="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57" name="Freeform 43"/>
            <p:cNvSpPr>
              <a:spLocks/>
            </p:cNvSpPr>
            <p:nvPr/>
          </p:nvSpPr>
          <p:spPr bwMode="auto">
            <a:xfrm>
              <a:off x="4074" y="2312"/>
              <a:ext cx="31" cy="10"/>
            </a:xfrm>
            <a:custGeom>
              <a:avLst/>
              <a:gdLst>
                <a:gd name="T0" fmla="*/ 4 w 13"/>
                <a:gd name="T1" fmla="*/ 0 h 4"/>
                <a:gd name="T2" fmla="*/ 0 w 13"/>
                <a:gd name="T3" fmla="*/ 1 h 4"/>
                <a:gd name="T4" fmla="*/ 0 w 13"/>
                <a:gd name="T5" fmla="*/ 1 h 4"/>
                <a:gd name="T6" fmla="*/ 0 w 13"/>
                <a:gd name="T7" fmla="*/ 2 h 4"/>
                <a:gd name="T8" fmla="*/ 4 w 13"/>
                <a:gd name="T9" fmla="*/ 1 h 4"/>
                <a:gd name="T10" fmla="*/ 12 w 13"/>
                <a:gd name="T11" fmla="*/ 4 h 4"/>
                <a:gd name="T12" fmla="*/ 13 w 13"/>
                <a:gd name="T13" fmla="*/ 4 h 4"/>
                <a:gd name="T14" fmla="*/ 13 w 13"/>
                <a:gd name="T15" fmla="*/ 4 h 4"/>
                <a:gd name="T16" fmla="*/ 13 w 13"/>
                <a:gd name="T17" fmla="*/ 3 h 4"/>
                <a:gd name="T18" fmla="*/ 4 w 1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4">
                  <a:moveTo>
                    <a:pt x="4" y="0"/>
                  </a:moveTo>
                  <a:cubicBezTo>
                    <a:pt x="3" y="0"/>
                    <a:pt x="1" y="0"/>
                    <a:pt x="0" y="1"/>
                  </a:cubicBezTo>
                  <a:cubicBezTo>
                    <a:pt x="0" y="1"/>
                    <a:pt x="0" y="1"/>
                    <a:pt x="0" y="1"/>
                  </a:cubicBezTo>
                  <a:cubicBezTo>
                    <a:pt x="0" y="2"/>
                    <a:pt x="0" y="2"/>
                    <a:pt x="0" y="2"/>
                  </a:cubicBezTo>
                  <a:cubicBezTo>
                    <a:pt x="2" y="2"/>
                    <a:pt x="3" y="1"/>
                    <a:pt x="4" y="1"/>
                  </a:cubicBezTo>
                  <a:cubicBezTo>
                    <a:pt x="7" y="1"/>
                    <a:pt x="10" y="2"/>
                    <a:pt x="12" y="4"/>
                  </a:cubicBezTo>
                  <a:cubicBezTo>
                    <a:pt x="13" y="4"/>
                    <a:pt x="13" y="4"/>
                    <a:pt x="13" y="4"/>
                  </a:cubicBezTo>
                  <a:cubicBezTo>
                    <a:pt x="13" y="4"/>
                    <a:pt x="13" y="4"/>
                    <a:pt x="13" y="4"/>
                  </a:cubicBezTo>
                  <a:cubicBezTo>
                    <a:pt x="13" y="3"/>
                    <a:pt x="13" y="3"/>
                    <a:pt x="13" y="3"/>
                  </a:cubicBezTo>
                  <a:cubicBezTo>
                    <a:pt x="10" y="1"/>
                    <a:pt x="7"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58" name="Freeform 44"/>
            <p:cNvSpPr>
              <a:spLocks/>
            </p:cNvSpPr>
            <p:nvPr/>
          </p:nvSpPr>
          <p:spPr bwMode="auto">
            <a:xfrm>
              <a:off x="4070" y="2322"/>
              <a:ext cx="31" cy="7"/>
            </a:xfrm>
            <a:custGeom>
              <a:avLst/>
              <a:gdLst>
                <a:gd name="T0" fmla="*/ 4 w 13"/>
                <a:gd name="T1" fmla="*/ 0 h 3"/>
                <a:gd name="T2" fmla="*/ 1 w 13"/>
                <a:gd name="T3" fmla="*/ 0 h 3"/>
                <a:gd name="T4" fmla="*/ 0 w 13"/>
                <a:gd name="T5" fmla="*/ 1 h 3"/>
                <a:gd name="T6" fmla="*/ 1 w 13"/>
                <a:gd name="T7" fmla="*/ 1 h 3"/>
                <a:gd name="T8" fmla="*/ 4 w 13"/>
                <a:gd name="T9" fmla="*/ 1 h 3"/>
                <a:gd name="T10" fmla="*/ 12 w 13"/>
                <a:gd name="T11" fmla="*/ 3 h 3"/>
                <a:gd name="T12" fmla="*/ 13 w 13"/>
                <a:gd name="T13" fmla="*/ 3 h 3"/>
                <a:gd name="T14" fmla="*/ 13 w 13"/>
                <a:gd name="T15" fmla="*/ 3 h 3"/>
                <a:gd name="T16" fmla="*/ 13 w 13"/>
                <a:gd name="T17" fmla="*/ 2 h 3"/>
                <a:gd name="T18" fmla="*/ 4 w 1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
                  <a:moveTo>
                    <a:pt x="4" y="0"/>
                  </a:moveTo>
                  <a:cubicBezTo>
                    <a:pt x="3" y="0"/>
                    <a:pt x="2" y="0"/>
                    <a:pt x="1" y="0"/>
                  </a:cubicBezTo>
                  <a:cubicBezTo>
                    <a:pt x="0" y="1"/>
                    <a:pt x="0" y="1"/>
                    <a:pt x="0" y="1"/>
                  </a:cubicBezTo>
                  <a:cubicBezTo>
                    <a:pt x="1" y="1"/>
                    <a:pt x="1" y="1"/>
                    <a:pt x="1" y="1"/>
                  </a:cubicBezTo>
                  <a:cubicBezTo>
                    <a:pt x="2" y="1"/>
                    <a:pt x="3" y="1"/>
                    <a:pt x="4" y="1"/>
                  </a:cubicBezTo>
                  <a:cubicBezTo>
                    <a:pt x="7" y="1"/>
                    <a:pt x="10" y="2"/>
                    <a:pt x="12" y="3"/>
                  </a:cubicBezTo>
                  <a:cubicBezTo>
                    <a:pt x="13" y="3"/>
                    <a:pt x="13" y="3"/>
                    <a:pt x="13" y="3"/>
                  </a:cubicBezTo>
                  <a:cubicBezTo>
                    <a:pt x="13" y="3"/>
                    <a:pt x="13" y="3"/>
                    <a:pt x="13" y="3"/>
                  </a:cubicBezTo>
                  <a:cubicBezTo>
                    <a:pt x="13" y="2"/>
                    <a:pt x="13" y="2"/>
                    <a:pt x="13" y="2"/>
                  </a:cubicBezTo>
                  <a:cubicBezTo>
                    <a:pt x="10" y="1"/>
                    <a:pt x="7"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59" name="Freeform 45"/>
            <p:cNvSpPr>
              <a:spLocks/>
            </p:cNvSpPr>
            <p:nvPr/>
          </p:nvSpPr>
          <p:spPr bwMode="auto">
            <a:xfrm>
              <a:off x="4065" y="2329"/>
              <a:ext cx="31" cy="10"/>
            </a:xfrm>
            <a:custGeom>
              <a:avLst/>
              <a:gdLst>
                <a:gd name="T0" fmla="*/ 4 w 13"/>
                <a:gd name="T1" fmla="*/ 0 h 4"/>
                <a:gd name="T2" fmla="*/ 1 w 13"/>
                <a:gd name="T3" fmla="*/ 0 h 4"/>
                <a:gd name="T4" fmla="*/ 0 w 13"/>
                <a:gd name="T5" fmla="*/ 1 h 4"/>
                <a:gd name="T6" fmla="*/ 1 w 13"/>
                <a:gd name="T7" fmla="*/ 2 h 4"/>
                <a:gd name="T8" fmla="*/ 4 w 13"/>
                <a:gd name="T9" fmla="*/ 1 h 4"/>
                <a:gd name="T10" fmla="*/ 12 w 13"/>
                <a:gd name="T11" fmla="*/ 4 h 4"/>
                <a:gd name="T12" fmla="*/ 12 w 13"/>
                <a:gd name="T13" fmla="*/ 4 h 4"/>
                <a:gd name="T14" fmla="*/ 13 w 13"/>
                <a:gd name="T15" fmla="*/ 4 h 4"/>
                <a:gd name="T16" fmla="*/ 13 w 13"/>
                <a:gd name="T17" fmla="*/ 3 h 4"/>
                <a:gd name="T18" fmla="*/ 4 w 1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4">
                  <a:moveTo>
                    <a:pt x="4" y="0"/>
                  </a:moveTo>
                  <a:cubicBezTo>
                    <a:pt x="3" y="0"/>
                    <a:pt x="2" y="0"/>
                    <a:pt x="1" y="0"/>
                  </a:cubicBezTo>
                  <a:cubicBezTo>
                    <a:pt x="0" y="1"/>
                    <a:pt x="0" y="1"/>
                    <a:pt x="0" y="1"/>
                  </a:cubicBezTo>
                  <a:cubicBezTo>
                    <a:pt x="1" y="2"/>
                    <a:pt x="1" y="2"/>
                    <a:pt x="1" y="2"/>
                  </a:cubicBezTo>
                  <a:cubicBezTo>
                    <a:pt x="2" y="1"/>
                    <a:pt x="3" y="1"/>
                    <a:pt x="4" y="1"/>
                  </a:cubicBezTo>
                  <a:cubicBezTo>
                    <a:pt x="7" y="1"/>
                    <a:pt x="9" y="2"/>
                    <a:pt x="12" y="4"/>
                  </a:cubicBezTo>
                  <a:cubicBezTo>
                    <a:pt x="12" y="4"/>
                    <a:pt x="12" y="4"/>
                    <a:pt x="12" y="4"/>
                  </a:cubicBezTo>
                  <a:cubicBezTo>
                    <a:pt x="13" y="4"/>
                    <a:pt x="13" y="4"/>
                    <a:pt x="13" y="4"/>
                  </a:cubicBezTo>
                  <a:cubicBezTo>
                    <a:pt x="13" y="3"/>
                    <a:pt x="13" y="3"/>
                    <a:pt x="13" y="3"/>
                  </a:cubicBezTo>
                  <a:cubicBezTo>
                    <a:pt x="10" y="1"/>
                    <a:pt x="7"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60" name="Freeform 46"/>
            <p:cNvSpPr>
              <a:spLocks/>
            </p:cNvSpPr>
            <p:nvPr/>
          </p:nvSpPr>
          <p:spPr bwMode="auto">
            <a:xfrm>
              <a:off x="4060" y="2336"/>
              <a:ext cx="21" cy="5"/>
            </a:xfrm>
            <a:custGeom>
              <a:avLst/>
              <a:gdLst>
                <a:gd name="T0" fmla="*/ 4 w 9"/>
                <a:gd name="T1" fmla="*/ 0 h 2"/>
                <a:gd name="T2" fmla="*/ 1 w 9"/>
                <a:gd name="T3" fmla="*/ 1 h 2"/>
                <a:gd name="T4" fmla="*/ 0 w 9"/>
                <a:gd name="T5" fmla="*/ 1 h 2"/>
                <a:gd name="T6" fmla="*/ 1 w 9"/>
                <a:gd name="T7" fmla="*/ 2 h 2"/>
                <a:gd name="T8" fmla="*/ 4 w 9"/>
                <a:gd name="T9" fmla="*/ 1 h 2"/>
                <a:gd name="T10" fmla="*/ 8 w 9"/>
                <a:gd name="T11" fmla="*/ 2 h 2"/>
                <a:gd name="T12" fmla="*/ 8 w 9"/>
                <a:gd name="T13" fmla="*/ 2 h 2"/>
                <a:gd name="T14" fmla="*/ 9 w 9"/>
                <a:gd name="T15" fmla="*/ 2 h 2"/>
                <a:gd name="T16" fmla="*/ 8 w 9"/>
                <a:gd name="T17" fmla="*/ 1 h 2"/>
                <a:gd name="T18" fmla="*/ 4 w 9"/>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
                  <a:moveTo>
                    <a:pt x="4" y="0"/>
                  </a:moveTo>
                  <a:cubicBezTo>
                    <a:pt x="3" y="0"/>
                    <a:pt x="2" y="0"/>
                    <a:pt x="1" y="1"/>
                  </a:cubicBezTo>
                  <a:cubicBezTo>
                    <a:pt x="0" y="1"/>
                    <a:pt x="0" y="1"/>
                    <a:pt x="0" y="1"/>
                  </a:cubicBezTo>
                  <a:cubicBezTo>
                    <a:pt x="1" y="2"/>
                    <a:pt x="1" y="2"/>
                    <a:pt x="1" y="2"/>
                  </a:cubicBezTo>
                  <a:cubicBezTo>
                    <a:pt x="2" y="1"/>
                    <a:pt x="3" y="1"/>
                    <a:pt x="4" y="1"/>
                  </a:cubicBezTo>
                  <a:cubicBezTo>
                    <a:pt x="5" y="1"/>
                    <a:pt x="7" y="2"/>
                    <a:pt x="8" y="2"/>
                  </a:cubicBezTo>
                  <a:cubicBezTo>
                    <a:pt x="8" y="2"/>
                    <a:pt x="8" y="2"/>
                    <a:pt x="8" y="2"/>
                  </a:cubicBezTo>
                  <a:cubicBezTo>
                    <a:pt x="9" y="2"/>
                    <a:pt x="9" y="2"/>
                    <a:pt x="9" y="2"/>
                  </a:cubicBezTo>
                  <a:cubicBezTo>
                    <a:pt x="8" y="1"/>
                    <a:pt x="8" y="1"/>
                    <a:pt x="8" y="1"/>
                  </a:cubicBezTo>
                  <a:cubicBezTo>
                    <a:pt x="7" y="0"/>
                    <a:pt x="5"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61" name="Freeform 47"/>
            <p:cNvSpPr>
              <a:spLocks noEditPoints="1"/>
            </p:cNvSpPr>
            <p:nvPr/>
          </p:nvSpPr>
          <p:spPr bwMode="auto">
            <a:xfrm>
              <a:off x="4067" y="1946"/>
              <a:ext cx="124" cy="126"/>
            </a:xfrm>
            <a:custGeom>
              <a:avLst/>
              <a:gdLst>
                <a:gd name="T0" fmla="*/ 34 w 52"/>
                <a:gd name="T1" fmla="*/ 48 h 53"/>
                <a:gd name="T2" fmla="*/ 22 w 52"/>
                <a:gd name="T3" fmla="*/ 51 h 53"/>
                <a:gd name="T4" fmla="*/ 28 w 52"/>
                <a:gd name="T5" fmla="*/ 51 h 53"/>
                <a:gd name="T6" fmla="*/ 31 w 52"/>
                <a:gd name="T7" fmla="*/ 46 h 53"/>
                <a:gd name="T8" fmla="*/ 14 w 52"/>
                <a:gd name="T9" fmla="*/ 49 h 53"/>
                <a:gd name="T10" fmla="*/ 34 w 52"/>
                <a:gd name="T11" fmla="*/ 45 h 53"/>
                <a:gd name="T12" fmla="*/ 38 w 52"/>
                <a:gd name="T13" fmla="*/ 44 h 53"/>
                <a:gd name="T14" fmla="*/ 13 w 52"/>
                <a:gd name="T15" fmla="*/ 48 h 53"/>
                <a:gd name="T16" fmla="*/ 10 w 52"/>
                <a:gd name="T17" fmla="*/ 47 h 53"/>
                <a:gd name="T18" fmla="*/ 42 w 52"/>
                <a:gd name="T19" fmla="*/ 41 h 53"/>
                <a:gd name="T20" fmla="*/ 34 w 52"/>
                <a:gd name="T21" fmla="*/ 41 h 53"/>
                <a:gd name="T22" fmla="*/ 7 w 52"/>
                <a:gd name="T23" fmla="*/ 44 h 53"/>
                <a:gd name="T24" fmla="*/ 43 w 52"/>
                <a:gd name="T25" fmla="*/ 45 h 53"/>
                <a:gd name="T26" fmla="*/ 32 w 52"/>
                <a:gd name="T27" fmla="*/ 43 h 53"/>
                <a:gd name="T28" fmla="*/ 5 w 52"/>
                <a:gd name="T29" fmla="*/ 37 h 53"/>
                <a:gd name="T30" fmla="*/ 44 w 52"/>
                <a:gd name="T31" fmla="*/ 43 h 53"/>
                <a:gd name="T32" fmla="*/ 3 w 52"/>
                <a:gd name="T33" fmla="*/ 35 h 53"/>
                <a:gd name="T34" fmla="*/ 30 w 52"/>
                <a:gd name="T35" fmla="*/ 35 h 53"/>
                <a:gd name="T36" fmla="*/ 47 w 52"/>
                <a:gd name="T37" fmla="*/ 34 h 53"/>
                <a:gd name="T38" fmla="*/ 28 w 52"/>
                <a:gd name="T39" fmla="*/ 33 h 53"/>
                <a:gd name="T40" fmla="*/ 45 w 52"/>
                <a:gd name="T41" fmla="*/ 32 h 53"/>
                <a:gd name="T42" fmla="*/ 43 w 52"/>
                <a:gd name="T43" fmla="*/ 33 h 53"/>
                <a:gd name="T44" fmla="*/ 40 w 52"/>
                <a:gd name="T45" fmla="*/ 30 h 53"/>
                <a:gd name="T46" fmla="*/ 37 w 52"/>
                <a:gd name="T47" fmla="*/ 30 h 53"/>
                <a:gd name="T48" fmla="*/ 49 w 52"/>
                <a:gd name="T49" fmla="*/ 37 h 53"/>
                <a:gd name="T50" fmla="*/ 27 w 52"/>
                <a:gd name="T51" fmla="*/ 30 h 53"/>
                <a:gd name="T52" fmla="*/ 36 w 52"/>
                <a:gd name="T53" fmla="*/ 43 h 53"/>
                <a:gd name="T54" fmla="*/ 38 w 52"/>
                <a:gd name="T55" fmla="*/ 32 h 53"/>
                <a:gd name="T56" fmla="*/ 47 w 52"/>
                <a:gd name="T57" fmla="*/ 35 h 53"/>
                <a:gd name="T58" fmla="*/ 30 w 52"/>
                <a:gd name="T59" fmla="*/ 27 h 53"/>
                <a:gd name="T60" fmla="*/ 29 w 52"/>
                <a:gd name="T61" fmla="*/ 26 h 53"/>
                <a:gd name="T62" fmla="*/ 27 w 52"/>
                <a:gd name="T63" fmla="*/ 24 h 53"/>
                <a:gd name="T64" fmla="*/ 31 w 52"/>
                <a:gd name="T65" fmla="*/ 23 h 53"/>
                <a:gd name="T66" fmla="*/ 48 w 52"/>
                <a:gd name="T67" fmla="*/ 32 h 53"/>
                <a:gd name="T68" fmla="*/ 31 w 52"/>
                <a:gd name="T69" fmla="*/ 26 h 53"/>
                <a:gd name="T70" fmla="*/ 34 w 52"/>
                <a:gd name="T71" fmla="*/ 19 h 53"/>
                <a:gd name="T72" fmla="*/ 36 w 52"/>
                <a:gd name="T73" fmla="*/ 21 h 53"/>
                <a:gd name="T74" fmla="*/ 42 w 52"/>
                <a:gd name="T75" fmla="*/ 18 h 53"/>
                <a:gd name="T76" fmla="*/ 47 w 52"/>
                <a:gd name="T77" fmla="*/ 12 h 53"/>
                <a:gd name="T78" fmla="*/ 47 w 52"/>
                <a:gd name="T79" fmla="*/ 16 h 53"/>
                <a:gd name="T80" fmla="*/ 1 w 52"/>
                <a:gd name="T81" fmla="*/ 25 h 53"/>
                <a:gd name="T82" fmla="*/ 26 w 52"/>
                <a:gd name="T83" fmla="*/ 31 h 53"/>
                <a:gd name="T84" fmla="*/ 31 w 52"/>
                <a:gd name="T85" fmla="*/ 45 h 53"/>
                <a:gd name="T86" fmla="*/ 27 w 52"/>
                <a:gd name="T87" fmla="*/ 21 h 53"/>
                <a:gd name="T88" fmla="*/ 29 w 52"/>
                <a:gd name="T89" fmla="*/ 20 h 53"/>
                <a:gd name="T90" fmla="*/ 26 w 52"/>
                <a:gd name="T91" fmla="*/ 24 h 53"/>
                <a:gd name="T92" fmla="*/ 26 w 52"/>
                <a:gd name="T93" fmla="*/ 2 h 53"/>
                <a:gd name="T94" fmla="*/ 1 w 52"/>
                <a:gd name="T95" fmla="*/ 34 h 53"/>
                <a:gd name="T96" fmla="*/ 3 w 52"/>
                <a:gd name="T97" fmla="*/ 40 h 53"/>
                <a:gd name="T98" fmla="*/ 6 w 52"/>
                <a:gd name="T99" fmla="*/ 44 h 53"/>
                <a:gd name="T100" fmla="*/ 16 w 52"/>
                <a:gd name="T101" fmla="*/ 52 h 53"/>
                <a:gd name="T102" fmla="*/ 22 w 52"/>
                <a:gd name="T103" fmla="*/ 52 h 53"/>
                <a:gd name="T104" fmla="*/ 29 w 52"/>
                <a:gd name="T105" fmla="*/ 52 h 53"/>
                <a:gd name="T106" fmla="*/ 35 w 52"/>
                <a:gd name="T107" fmla="*/ 51 h 53"/>
                <a:gd name="T108" fmla="*/ 41 w 52"/>
                <a:gd name="T109" fmla="*/ 48 h 53"/>
                <a:gd name="T110" fmla="*/ 52 w 52"/>
                <a:gd name="T111" fmla="*/ 28 h 53"/>
                <a:gd name="T112" fmla="*/ 48 w 52"/>
                <a:gd name="T113"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 h="53">
                  <a:moveTo>
                    <a:pt x="31" y="51"/>
                  </a:moveTo>
                  <a:cubicBezTo>
                    <a:pt x="31" y="50"/>
                    <a:pt x="31" y="50"/>
                    <a:pt x="31" y="50"/>
                  </a:cubicBezTo>
                  <a:cubicBezTo>
                    <a:pt x="31" y="51"/>
                    <a:pt x="31" y="51"/>
                    <a:pt x="31" y="51"/>
                  </a:cubicBezTo>
                  <a:cubicBezTo>
                    <a:pt x="31" y="51"/>
                    <a:pt x="31" y="51"/>
                    <a:pt x="31" y="51"/>
                  </a:cubicBezTo>
                  <a:cubicBezTo>
                    <a:pt x="31" y="51"/>
                    <a:pt x="31" y="51"/>
                    <a:pt x="31" y="51"/>
                  </a:cubicBezTo>
                  <a:moveTo>
                    <a:pt x="34" y="49"/>
                  </a:moveTo>
                  <a:cubicBezTo>
                    <a:pt x="34" y="49"/>
                    <a:pt x="34" y="49"/>
                    <a:pt x="34" y="49"/>
                  </a:cubicBezTo>
                  <a:cubicBezTo>
                    <a:pt x="34" y="48"/>
                    <a:pt x="34" y="48"/>
                    <a:pt x="34" y="48"/>
                  </a:cubicBezTo>
                  <a:cubicBezTo>
                    <a:pt x="34" y="48"/>
                    <a:pt x="34" y="49"/>
                    <a:pt x="34" y="49"/>
                  </a:cubicBezTo>
                  <a:moveTo>
                    <a:pt x="25" y="46"/>
                  </a:moveTo>
                  <a:cubicBezTo>
                    <a:pt x="26" y="46"/>
                    <a:pt x="26" y="46"/>
                    <a:pt x="27" y="46"/>
                  </a:cubicBezTo>
                  <a:cubicBezTo>
                    <a:pt x="25" y="51"/>
                    <a:pt x="25" y="51"/>
                    <a:pt x="25" y="51"/>
                  </a:cubicBezTo>
                  <a:cubicBezTo>
                    <a:pt x="24" y="51"/>
                    <a:pt x="24" y="51"/>
                    <a:pt x="23" y="51"/>
                  </a:cubicBezTo>
                  <a:cubicBezTo>
                    <a:pt x="25" y="46"/>
                    <a:pt x="25" y="46"/>
                    <a:pt x="25" y="46"/>
                  </a:cubicBezTo>
                  <a:cubicBezTo>
                    <a:pt x="25" y="46"/>
                    <a:pt x="25" y="46"/>
                    <a:pt x="25" y="46"/>
                  </a:cubicBezTo>
                  <a:moveTo>
                    <a:pt x="22" y="51"/>
                  </a:moveTo>
                  <a:cubicBezTo>
                    <a:pt x="21" y="51"/>
                    <a:pt x="21" y="51"/>
                    <a:pt x="20" y="51"/>
                  </a:cubicBezTo>
                  <a:cubicBezTo>
                    <a:pt x="21" y="49"/>
                    <a:pt x="21" y="48"/>
                    <a:pt x="22" y="46"/>
                  </a:cubicBezTo>
                  <a:cubicBezTo>
                    <a:pt x="23" y="46"/>
                    <a:pt x="23" y="46"/>
                    <a:pt x="24" y="46"/>
                  </a:cubicBezTo>
                  <a:cubicBezTo>
                    <a:pt x="22" y="51"/>
                    <a:pt x="22" y="51"/>
                    <a:pt x="22" y="51"/>
                  </a:cubicBezTo>
                  <a:moveTo>
                    <a:pt x="26" y="51"/>
                  </a:moveTo>
                  <a:cubicBezTo>
                    <a:pt x="28" y="46"/>
                    <a:pt x="28" y="46"/>
                    <a:pt x="28" y="46"/>
                  </a:cubicBezTo>
                  <a:cubicBezTo>
                    <a:pt x="29" y="46"/>
                    <a:pt x="29" y="46"/>
                    <a:pt x="30" y="46"/>
                  </a:cubicBezTo>
                  <a:cubicBezTo>
                    <a:pt x="29" y="48"/>
                    <a:pt x="28" y="49"/>
                    <a:pt x="28" y="51"/>
                  </a:cubicBezTo>
                  <a:cubicBezTo>
                    <a:pt x="27" y="51"/>
                    <a:pt x="27" y="51"/>
                    <a:pt x="26" y="51"/>
                  </a:cubicBezTo>
                  <a:moveTo>
                    <a:pt x="19" y="51"/>
                  </a:moveTo>
                  <a:cubicBezTo>
                    <a:pt x="18" y="51"/>
                    <a:pt x="18" y="50"/>
                    <a:pt x="17" y="50"/>
                  </a:cubicBezTo>
                  <a:cubicBezTo>
                    <a:pt x="18" y="49"/>
                    <a:pt x="19" y="47"/>
                    <a:pt x="19" y="46"/>
                  </a:cubicBezTo>
                  <a:cubicBezTo>
                    <a:pt x="20" y="46"/>
                    <a:pt x="20" y="46"/>
                    <a:pt x="21" y="46"/>
                  </a:cubicBezTo>
                  <a:cubicBezTo>
                    <a:pt x="20" y="47"/>
                    <a:pt x="20" y="49"/>
                    <a:pt x="19" y="51"/>
                  </a:cubicBezTo>
                  <a:moveTo>
                    <a:pt x="29" y="51"/>
                  </a:moveTo>
                  <a:cubicBezTo>
                    <a:pt x="30" y="49"/>
                    <a:pt x="30" y="47"/>
                    <a:pt x="31" y="46"/>
                  </a:cubicBezTo>
                  <a:cubicBezTo>
                    <a:pt x="31" y="46"/>
                    <a:pt x="31" y="46"/>
                    <a:pt x="31" y="46"/>
                  </a:cubicBezTo>
                  <a:cubicBezTo>
                    <a:pt x="31" y="46"/>
                    <a:pt x="31" y="47"/>
                    <a:pt x="31" y="47"/>
                  </a:cubicBezTo>
                  <a:cubicBezTo>
                    <a:pt x="31" y="47"/>
                    <a:pt x="31" y="47"/>
                    <a:pt x="31" y="47"/>
                  </a:cubicBezTo>
                  <a:cubicBezTo>
                    <a:pt x="30" y="51"/>
                    <a:pt x="30" y="51"/>
                    <a:pt x="30" y="51"/>
                  </a:cubicBezTo>
                  <a:cubicBezTo>
                    <a:pt x="29" y="51"/>
                    <a:pt x="29" y="51"/>
                    <a:pt x="29" y="51"/>
                  </a:cubicBezTo>
                  <a:moveTo>
                    <a:pt x="16" y="50"/>
                  </a:moveTo>
                  <a:cubicBezTo>
                    <a:pt x="15" y="50"/>
                    <a:pt x="14" y="49"/>
                    <a:pt x="14" y="49"/>
                  </a:cubicBezTo>
                  <a:cubicBezTo>
                    <a:pt x="14" y="49"/>
                    <a:pt x="14" y="49"/>
                    <a:pt x="14" y="49"/>
                  </a:cubicBezTo>
                  <a:cubicBezTo>
                    <a:pt x="16" y="45"/>
                    <a:pt x="16" y="45"/>
                    <a:pt x="16" y="45"/>
                  </a:cubicBezTo>
                  <a:cubicBezTo>
                    <a:pt x="17" y="45"/>
                    <a:pt x="18" y="45"/>
                    <a:pt x="18" y="45"/>
                  </a:cubicBezTo>
                  <a:cubicBezTo>
                    <a:pt x="17" y="47"/>
                    <a:pt x="17" y="48"/>
                    <a:pt x="16" y="50"/>
                  </a:cubicBezTo>
                  <a:moveTo>
                    <a:pt x="33" y="48"/>
                  </a:moveTo>
                  <a:cubicBezTo>
                    <a:pt x="33" y="47"/>
                    <a:pt x="33" y="47"/>
                    <a:pt x="33" y="47"/>
                  </a:cubicBezTo>
                  <a:cubicBezTo>
                    <a:pt x="33" y="47"/>
                    <a:pt x="33" y="47"/>
                    <a:pt x="33" y="47"/>
                  </a:cubicBezTo>
                  <a:cubicBezTo>
                    <a:pt x="33" y="46"/>
                    <a:pt x="34" y="46"/>
                    <a:pt x="34" y="45"/>
                  </a:cubicBezTo>
                  <a:cubicBezTo>
                    <a:pt x="34" y="45"/>
                    <a:pt x="34" y="45"/>
                    <a:pt x="34" y="45"/>
                  </a:cubicBezTo>
                  <a:cubicBezTo>
                    <a:pt x="35" y="44"/>
                    <a:pt x="35" y="44"/>
                    <a:pt x="35" y="44"/>
                  </a:cubicBezTo>
                  <a:cubicBezTo>
                    <a:pt x="35" y="44"/>
                    <a:pt x="35" y="45"/>
                    <a:pt x="35" y="46"/>
                  </a:cubicBezTo>
                  <a:cubicBezTo>
                    <a:pt x="34" y="46"/>
                    <a:pt x="34" y="46"/>
                    <a:pt x="34" y="46"/>
                  </a:cubicBezTo>
                  <a:cubicBezTo>
                    <a:pt x="33" y="48"/>
                    <a:pt x="33" y="48"/>
                    <a:pt x="33" y="48"/>
                  </a:cubicBezTo>
                  <a:moveTo>
                    <a:pt x="35" y="50"/>
                  </a:moveTo>
                  <a:cubicBezTo>
                    <a:pt x="35" y="49"/>
                    <a:pt x="35" y="48"/>
                    <a:pt x="35" y="48"/>
                  </a:cubicBezTo>
                  <a:cubicBezTo>
                    <a:pt x="36" y="46"/>
                    <a:pt x="36" y="45"/>
                    <a:pt x="36" y="45"/>
                  </a:cubicBezTo>
                  <a:cubicBezTo>
                    <a:pt x="36" y="44"/>
                    <a:pt x="37" y="44"/>
                    <a:pt x="38" y="44"/>
                  </a:cubicBezTo>
                  <a:cubicBezTo>
                    <a:pt x="36" y="49"/>
                    <a:pt x="36" y="49"/>
                    <a:pt x="36" y="49"/>
                  </a:cubicBezTo>
                  <a:cubicBezTo>
                    <a:pt x="36" y="49"/>
                    <a:pt x="36" y="49"/>
                    <a:pt x="36" y="49"/>
                  </a:cubicBezTo>
                  <a:cubicBezTo>
                    <a:pt x="35" y="50"/>
                    <a:pt x="35" y="50"/>
                    <a:pt x="35" y="50"/>
                  </a:cubicBezTo>
                  <a:moveTo>
                    <a:pt x="13" y="48"/>
                  </a:moveTo>
                  <a:cubicBezTo>
                    <a:pt x="12" y="48"/>
                    <a:pt x="11" y="48"/>
                    <a:pt x="11" y="47"/>
                  </a:cubicBezTo>
                  <a:cubicBezTo>
                    <a:pt x="11" y="46"/>
                    <a:pt x="12" y="45"/>
                    <a:pt x="13" y="43"/>
                  </a:cubicBezTo>
                  <a:cubicBezTo>
                    <a:pt x="14" y="44"/>
                    <a:pt x="14" y="44"/>
                    <a:pt x="15" y="44"/>
                  </a:cubicBezTo>
                  <a:cubicBezTo>
                    <a:pt x="13" y="48"/>
                    <a:pt x="13" y="48"/>
                    <a:pt x="13" y="48"/>
                  </a:cubicBezTo>
                  <a:cubicBezTo>
                    <a:pt x="13" y="48"/>
                    <a:pt x="13" y="48"/>
                    <a:pt x="13" y="48"/>
                  </a:cubicBezTo>
                  <a:moveTo>
                    <a:pt x="37" y="49"/>
                  </a:moveTo>
                  <a:cubicBezTo>
                    <a:pt x="39" y="43"/>
                    <a:pt x="39" y="43"/>
                    <a:pt x="39" y="43"/>
                  </a:cubicBezTo>
                  <a:cubicBezTo>
                    <a:pt x="39" y="43"/>
                    <a:pt x="39" y="43"/>
                    <a:pt x="39" y="43"/>
                  </a:cubicBezTo>
                  <a:cubicBezTo>
                    <a:pt x="40" y="43"/>
                    <a:pt x="40" y="43"/>
                    <a:pt x="40" y="43"/>
                  </a:cubicBezTo>
                  <a:cubicBezTo>
                    <a:pt x="39" y="45"/>
                    <a:pt x="38" y="47"/>
                    <a:pt x="38" y="48"/>
                  </a:cubicBezTo>
                  <a:cubicBezTo>
                    <a:pt x="37" y="49"/>
                    <a:pt x="37" y="49"/>
                    <a:pt x="37" y="49"/>
                  </a:cubicBezTo>
                  <a:moveTo>
                    <a:pt x="10" y="47"/>
                  </a:moveTo>
                  <a:cubicBezTo>
                    <a:pt x="9" y="46"/>
                    <a:pt x="9" y="46"/>
                    <a:pt x="9" y="45"/>
                  </a:cubicBezTo>
                  <a:cubicBezTo>
                    <a:pt x="9" y="44"/>
                    <a:pt x="10" y="43"/>
                    <a:pt x="10" y="42"/>
                  </a:cubicBezTo>
                  <a:cubicBezTo>
                    <a:pt x="11" y="42"/>
                    <a:pt x="11" y="43"/>
                    <a:pt x="12" y="43"/>
                  </a:cubicBezTo>
                  <a:cubicBezTo>
                    <a:pt x="11" y="44"/>
                    <a:pt x="11" y="45"/>
                    <a:pt x="10" y="47"/>
                  </a:cubicBezTo>
                  <a:moveTo>
                    <a:pt x="39" y="48"/>
                  </a:moveTo>
                  <a:cubicBezTo>
                    <a:pt x="40" y="46"/>
                    <a:pt x="40" y="44"/>
                    <a:pt x="41" y="42"/>
                  </a:cubicBezTo>
                  <a:cubicBezTo>
                    <a:pt x="41" y="42"/>
                    <a:pt x="41" y="42"/>
                    <a:pt x="41" y="42"/>
                  </a:cubicBezTo>
                  <a:cubicBezTo>
                    <a:pt x="42" y="41"/>
                    <a:pt x="42" y="41"/>
                    <a:pt x="42" y="41"/>
                  </a:cubicBezTo>
                  <a:cubicBezTo>
                    <a:pt x="41" y="43"/>
                    <a:pt x="41" y="45"/>
                    <a:pt x="40" y="47"/>
                  </a:cubicBezTo>
                  <a:cubicBezTo>
                    <a:pt x="39" y="48"/>
                    <a:pt x="39" y="48"/>
                    <a:pt x="39" y="48"/>
                  </a:cubicBezTo>
                  <a:moveTo>
                    <a:pt x="33" y="46"/>
                  </a:moveTo>
                  <a:cubicBezTo>
                    <a:pt x="33" y="45"/>
                    <a:pt x="33" y="45"/>
                    <a:pt x="33" y="45"/>
                  </a:cubicBezTo>
                  <a:cubicBezTo>
                    <a:pt x="32" y="44"/>
                    <a:pt x="32" y="44"/>
                    <a:pt x="32" y="44"/>
                  </a:cubicBezTo>
                  <a:cubicBezTo>
                    <a:pt x="32" y="44"/>
                    <a:pt x="32" y="44"/>
                    <a:pt x="32" y="44"/>
                  </a:cubicBezTo>
                  <a:cubicBezTo>
                    <a:pt x="32" y="44"/>
                    <a:pt x="32" y="44"/>
                    <a:pt x="32" y="44"/>
                  </a:cubicBezTo>
                  <a:cubicBezTo>
                    <a:pt x="33" y="43"/>
                    <a:pt x="33" y="42"/>
                    <a:pt x="34" y="41"/>
                  </a:cubicBezTo>
                  <a:cubicBezTo>
                    <a:pt x="34" y="42"/>
                    <a:pt x="34" y="42"/>
                    <a:pt x="34" y="42"/>
                  </a:cubicBezTo>
                  <a:cubicBezTo>
                    <a:pt x="34" y="43"/>
                    <a:pt x="34" y="43"/>
                    <a:pt x="34" y="43"/>
                  </a:cubicBezTo>
                  <a:cubicBezTo>
                    <a:pt x="34" y="43"/>
                    <a:pt x="34" y="43"/>
                    <a:pt x="33" y="44"/>
                  </a:cubicBezTo>
                  <a:cubicBezTo>
                    <a:pt x="33" y="44"/>
                    <a:pt x="33" y="44"/>
                    <a:pt x="33" y="44"/>
                  </a:cubicBezTo>
                  <a:cubicBezTo>
                    <a:pt x="33" y="45"/>
                    <a:pt x="33" y="45"/>
                    <a:pt x="33" y="46"/>
                  </a:cubicBezTo>
                  <a:moveTo>
                    <a:pt x="8" y="45"/>
                  </a:moveTo>
                  <a:cubicBezTo>
                    <a:pt x="7" y="44"/>
                    <a:pt x="7" y="44"/>
                    <a:pt x="7" y="44"/>
                  </a:cubicBezTo>
                  <a:cubicBezTo>
                    <a:pt x="7" y="44"/>
                    <a:pt x="7" y="44"/>
                    <a:pt x="7" y="44"/>
                  </a:cubicBezTo>
                  <a:cubicBezTo>
                    <a:pt x="8" y="40"/>
                    <a:pt x="8" y="40"/>
                    <a:pt x="8" y="40"/>
                  </a:cubicBezTo>
                  <a:cubicBezTo>
                    <a:pt x="9" y="41"/>
                    <a:pt x="9" y="41"/>
                    <a:pt x="9" y="41"/>
                  </a:cubicBezTo>
                  <a:cubicBezTo>
                    <a:pt x="9" y="42"/>
                    <a:pt x="8" y="43"/>
                    <a:pt x="8" y="45"/>
                  </a:cubicBezTo>
                  <a:moveTo>
                    <a:pt x="42" y="46"/>
                  </a:moveTo>
                  <a:cubicBezTo>
                    <a:pt x="42" y="44"/>
                    <a:pt x="43" y="42"/>
                    <a:pt x="43" y="41"/>
                  </a:cubicBezTo>
                  <a:cubicBezTo>
                    <a:pt x="43" y="41"/>
                    <a:pt x="43" y="41"/>
                    <a:pt x="43" y="41"/>
                  </a:cubicBezTo>
                  <a:cubicBezTo>
                    <a:pt x="44" y="40"/>
                    <a:pt x="44" y="40"/>
                    <a:pt x="44" y="40"/>
                  </a:cubicBezTo>
                  <a:cubicBezTo>
                    <a:pt x="44" y="42"/>
                    <a:pt x="43" y="43"/>
                    <a:pt x="43" y="45"/>
                  </a:cubicBezTo>
                  <a:cubicBezTo>
                    <a:pt x="43" y="45"/>
                    <a:pt x="43" y="45"/>
                    <a:pt x="43" y="45"/>
                  </a:cubicBezTo>
                  <a:cubicBezTo>
                    <a:pt x="42" y="45"/>
                    <a:pt x="42" y="46"/>
                    <a:pt x="42" y="46"/>
                  </a:cubicBezTo>
                  <a:moveTo>
                    <a:pt x="32" y="43"/>
                  </a:moveTo>
                  <a:cubicBezTo>
                    <a:pt x="31" y="42"/>
                    <a:pt x="31" y="42"/>
                    <a:pt x="31" y="41"/>
                  </a:cubicBezTo>
                  <a:cubicBezTo>
                    <a:pt x="31" y="41"/>
                    <a:pt x="31" y="41"/>
                    <a:pt x="31" y="41"/>
                  </a:cubicBezTo>
                  <a:cubicBezTo>
                    <a:pt x="31" y="41"/>
                    <a:pt x="32" y="40"/>
                    <a:pt x="32" y="39"/>
                  </a:cubicBezTo>
                  <a:cubicBezTo>
                    <a:pt x="33" y="39"/>
                    <a:pt x="33" y="40"/>
                    <a:pt x="33" y="40"/>
                  </a:cubicBezTo>
                  <a:cubicBezTo>
                    <a:pt x="32" y="41"/>
                    <a:pt x="32" y="42"/>
                    <a:pt x="32" y="43"/>
                  </a:cubicBezTo>
                  <a:moveTo>
                    <a:pt x="6" y="43"/>
                  </a:moveTo>
                  <a:cubicBezTo>
                    <a:pt x="6" y="42"/>
                    <a:pt x="5" y="42"/>
                    <a:pt x="5" y="41"/>
                  </a:cubicBezTo>
                  <a:cubicBezTo>
                    <a:pt x="5" y="40"/>
                    <a:pt x="6" y="40"/>
                    <a:pt x="6" y="39"/>
                  </a:cubicBezTo>
                  <a:cubicBezTo>
                    <a:pt x="7" y="40"/>
                    <a:pt x="7" y="40"/>
                    <a:pt x="7" y="40"/>
                  </a:cubicBezTo>
                  <a:cubicBezTo>
                    <a:pt x="6" y="43"/>
                    <a:pt x="6" y="43"/>
                    <a:pt x="6" y="43"/>
                  </a:cubicBezTo>
                  <a:moveTo>
                    <a:pt x="4" y="40"/>
                  </a:moveTo>
                  <a:cubicBezTo>
                    <a:pt x="4" y="39"/>
                    <a:pt x="4" y="39"/>
                    <a:pt x="4" y="39"/>
                  </a:cubicBezTo>
                  <a:cubicBezTo>
                    <a:pt x="5" y="37"/>
                    <a:pt x="5" y="37"/>
                    <a:pt x="5" y="37"/>
                  </a:cubicBezTo>
                  <a:cubicBezTo>
                    <a:pt x="5" y="38"/>
                    <a:pt x="5" y="38"/>
                    <a:pt x="5" y="38"/>
                  </a:cubicBezTo>
                  <a:cubicBezTo>
                    <a:pt x="5" y="39"/>
                    <a:pt x="5" y="39"/>
                    <a:pt x="4" y="40"/>
                  </a:cubicBezTo>
                  <a:moveTo>
                    <a:pt x="44" y="43"/>
                  </a:moveTo>
                  <a:cubicBezTo>
                    <a:pt x="45" y="42"/>
                    <a:pt x="45" y="40"/>
                    <a:pt x="46" y="38"/>
                  </a:cubicBezTo>
                  <a:cubicBezTo>
                    <a:pt x="47" y="37"/>
                    <a:pt x="47" y="37"/>
                    <a:pt x="47" y="37"/>
                  </a:cubicBezTo>
                  <a:cubicBezTo>
                    <a:pt x="47" y="38"/>
                    <a:pt x="46" y="40"/>
                    <a:pt x="46" y="40"/>
                  </a:cubicBezTo>
                  <a:cubicBezTo>
                    <a:pt x="46" y="40"/>
                    <a:pt x="46" y="40"/>
                    <a:pt x="46" y="40"/>
                  </a:cubicBezTo>
                  <a:cubicBezTo>
                    <a:pt x="46" y="41"/>
                    <a:pt x="45" y="42"/>
                    <a:pt x="44" y="43"/>
                  </a:cubicBezTo>
                  <a:moveTo>
                    <a:pt x="31" y="40"/>
                  </a:moveTo>
                  <a:cubicBezTo>
                    <a:pt x="30" y="40"/>
                    <a:pt x="30" y="39"/>
                    <a:pt x="30" y="39"/>
                  </a:cubicBezTo>
                  <a:cubicBezTo>
                    <a:pt x="31" y="37"/>
                    <a:pt x="31" y="37"/>
                    <a:pt x="31" y="37"/>
                  </a:cubicBezTo>
                  <a:cubicBezTo>
                    <a:pt x="31" y="37"/>
                    <a:pt x="31" y="37"/>
                    <a:pt x="32" y="38"/>
                  </a:cubicBezTo>
                  <a:cubicBezTo>
                    <a:pt x="31" y="39"/>
                    <a:pt x="31" y="39"/>
                    <a:pt x="31" y="40"/>
                  </a:cubicBezTo>
                  <a:moveTo>
                    <a:pt x="3" y="38"/>
                  </a:moveTo>
                  <a:cubicBezTo>
                    <a:pt x="3" y="38"/>
                    <a:pt x="3" y="37"/>
                    <a:pt x="3" y="37"/>
                  </a:cubicBezTo>
                  <a:cubicBezTo>
                    <a:pt x="3" y="36"/>
                    <a:pt x="3" y="36"/>
                    <a:pt x="3" y="35"/>
                  </a:cubicBezTo>
                  <a:cubicBezTo>
                    <a:pt x="4" y="36"/>
                    <a:pt x="4" y="36"/>
                    <a:pt x="4" y="36"/>
                  </a:cubicBezTo>
                  <a:cubicBezTo>
                    <a:pt x="4" y="37"/>
                    <a:pt x="4" y="37"/>
                    <a:pt x="4" y="37"/>
                  </a:cubicBezTo>
                  <a:cubicBezTo>
                    <a:pt x="3" y="38"/>
                    <a:pt x="3" y="38"/>
                    <a:pt x="3" y="38"/>
                  </a:cubicBezTo>
                  <a:moveTo>
                    <a:pt x="29" y="37"/>
                  </a:moveTo>
                  <a:cubicBezTo>
                    <a:pt x="29" y="37"/>
                    <a:pt x="29" y="36"/>
                    <a:pt x="29" y="36"/>
                  </a:cubicBezTo>
                  <a:cubicBezTo>
                    <a:pt x="29" y="36"/>
                    <a:pt x="29" y="36"/>
                    <a:pt x="29" y="36"/>
                  </a:cubicBezTo>
                  <a:cubicBezTo>
                    <a:pt x="30" y="34"/>
                    <a:pt x="30" y="34"/>
                    <a:pt x="30" y="34"/>
                  </a:cubicBezTo>
                  <a:cubicBezTo>
                    <a:pt x="30" y="35"/>
                    <a:pt x="30" y="35"/>
                    <a:pt x="30" y="35"/>
                  </a:cubicBezTo>
                  <a:cubicBezTo>
                    <a:pt x="29" y="37"/>
                    <a:pt x="29" y="37"/>
                    <a:pt x="29" y="37"/>
                  </a:cubicBezTo>
                  <a:moveTo>
                    <a:pt x="2" y="36"/>
                  </a:moveTo>
                  <a:cubicBezTo>
                    <a:pt x="2" y="35"/>
                    <a:pt x="2" y="35"/>
                    <a:pt x="2" y="34"/>
                  </a:cubicBezTo>
                  <a:cubicBezTo>
                    <a:pt x="2" y="33"/>
                    <a:pt x="2" y="33"/>
                    <a:pt x="2" y="33"/>
                  </a:cubicBezTo>
                  <a:cubicBezTo>
                    <a:pt x="2" y="34"/>
                    <a:pt x="3" y="34"/>
                    <a:pt x="3" y="34"/>
                  </a:cubicBezTo>
                  <a:cubicBezTo>
                    <a:pt x="3" y="34"/>
                    <a:pt x="3" y="34"/>
                    <a:pt x="3" y="34"/>
                  </a:cubicBezTo>
                  <a:cubicBezTo>
                    <a:pt x="3" y="35"/>
                    <a:pt x="2" y="35"/>
                    <a:pt x="2" y="36"/>
                  </a:cubicBezTo>
                  <a:moveTo>
                    <a:pt x="47" y="34"/>
                  </a:moveTo>
                  <a:cubicBezTo>
                    <a:pt x="46" y="34"/>
                    <a:pt x="46" y="34"/>
                    <a:pt x="46" y="34"/>
                  </a:cubicBezTo>
                  <a:cubicBezTo>
                    <a:pt x="47" y="34"/>
                    <a:pt x="47" y="33"/>
                    <a:pt x="47" y="33"/>
                  </a:cubicBezTo>
                  <a:cubicBezTo>
                    <a:pt x="48" y="33"/>
                    <a:pt x="48" y="33"/>
                    <a:pt x="48" y="33"/>
                  </a:cubicBezTo>
                  <a:cubicBezTo>
                    <a:pt x="48" y="33"/>
                    <a:pt x="48" y="33"/>
                    <a:pt x="48" y="33"/>
                  </a:cubicBezTo>
                  <a:cubicBezTo>
                    <a:pt x="48" y="33"/>
                    <a:pt x="48" y="33"/>
                    <a:pt x="48" y="33"/>
                  </a:cubicBezTo>
                  <a:cubicBezTo>
                    <a:pt x="48" y="34"/>
                    <a:pt x="47" y="34"/>
                    <a:pt x="47" y="34"/>
                  </a:cubicBezTo>
                  <a:moveTo>
                    <a:pt x="29" y="34"/>
                  </a:moveTo>
                  <a:cubicBezTo>
                    <a:pt x="28" y="33"/>
                    <a:pt x="28" y="33"/>
                    <a:pt x="28" y="33"/>
                  </a:cubicBezTo>
                  <a:cubicBezTo>
                    <a:pt x="28" y="33"/>
                    <a:pt x="28" y="33"/>
                    <a:pt x="28" y="33"/>
                  </a:cubicBezTo>
                  <a:cubicBezTo>
                    <a:pt x="29" y="32"/>
                    <a:pt x="29" y="32"/>
                    <a:pt x="29" y="32"/>
                  </a:cubicBezTo>
                  <a:cubicBezTo>
                    <a:pt x="29" y="33"/>
                    <a:pt x="29" y="33"/>
                    <a:pt x="29" y="33"/>
                  </a:cubicBezTo>
                  <a:cubicBezTo>
                    <a:pt x="29" y="34"/>
                    <a:pt x="29" y="34"/>
                    <a:pt x="29" y="34"/>
                  </a:cubicBezTo>
                  <a:moveTo>
                    <a:pt x="45" y="34"/>
                  </a:moveTo>
                  <a:cubicBezTo>
                    <a:pt x="45" y="33"/>
                    <a:pt x="45" y="33"/>
                    <a:pt x="44" y="33"/>
                  </a:cubicBezTo>
                  <a:cubicBezTo>
                    <a:pt x="44" y="33"/>
                    <a:pt x="45" y="32"/>
                    <a:pt x="45" y="32"/>
                  </a:cubicBezTo>
                  <a:cubicBezTo>
                    <a:pt x="45" y="32"/>
                    <a:pt x="45" y="32"/>
                    <a:pt x="45" y="32"/>
                  </a:cubicBezTo>
                  <a:cubicBezTo>
                    <a:pt x="45" y="32"/>
                    <a:pt x="46" y="32"/>
                    <a:pt x="46" y="32"/>
                  </a:cubicBezTo>
                  <a:cubicBezTo>
                    <a:pt x="46" y="33"/>
                    <a:pt x="46" y="33"/>
                    <a:pt x="45" y="34"/>
                  </a:cubicBezTo>
                  <a:moveTo>
                    <a:pt x="28" y="32"/>
                  </a:moveTo>
                  <a:cubicBezTo>
                    <a:pt x="28" y="31"/>
                    <a:pt x="28" y="31"/>
                    <a:pt x="28" y="31"/>
                  </a:cubicBezTo>
                  <a:cubicBezTo>
                    <a:pt x="28" y="31"/>
                    <a:pt x="28" y="31"/>
                    <a:pt x="28" y="31"/>
                  </a:cubicBezTo>
                  <a:cubicBezTo>
                    <a:pt x="28" y="31"/>
                    <a:pt x="28" y="31"/>
                    <a:pt x="28" y="31"/>
                  </a:cubicBezTo>
                  <a:cubicBezTo>
                    <a:pt x="28" y="32"/>
                    <a:pt x="28" y="32"/>
                    <a:pt x="28" y="32"/>
                  </a:cubicBezTo>
                  <a:moveTo>
                    <a:pt x="43" y="33"/>
                  </a:moveTo>
                  <a:cubicBezTo>
                    <a:pt x="42" y="32"/>
                    <a:pt x="42" y="32"/>
                    <a:pt x="41" y="32"/>
                  </a:cubicBezTo>
                  <a:cubicBezTo>
                    <a:pt x="41" y="31"/>
                    <a:pt x="42" y="31"/>
                    <a:pt x="42" y="31"/>
                  </a:cubicBezTo>
                  <a:cubicBezTo>
                    <a:pt x="42" y="31"/>
                    <a:pt x="43" y="31"/>
                    <a:pt x="43" y="31"/>
                  </a:cubicBezTo>
                  <a:cubicBezTo>
                    <a:pt x="44" y="31"/>
                    <a:pt x="44" y="31"/>
                    <a:pt x="44" y="31"/>
                  </a:cubicBezTo>
                  <a:cubicBezTo>
                    <a:pt x="44" y="32"/>
                    <a:pt x="43" y="32"/>
                    <a:pt x="43" y="33"/>
                  </a:cubicBezTo>
                  <a:moveTo>
                    <a:pt x="40" y="31"/>
                  </a:moveTo>
                  <a:cubicBezTo>
                    <a:pt x="39" y="31"/>
                    <a:pt x="39" y="31"/>
                    <a:pt x="39" y="31"/>
                  </a:cubicBezTo>
                  <a:cubicBezTo>
                    <a:pt x="40" y="30"/>
                    <a:pt x="40" y="30"/>
                    <a:pt x="40" y="30"/>
                  </a:cubicBezTo>
                  <a:cubicBezTo>
                    <a:pt x="41" y="30"/>
                    <a:pt x="41" y="30"/>
                    <a:pt x="41" y="30"/>
                  </a:cubicBezTo>
                  <a:cubicBezTo>
                    <a:pt x="40" y="31"/>
                    <a:pt x="40" y="31"/>
                    <a:pt x="40" y="31"/>
                  </a:cubicBezTo>
                  <a:moveTo>
                    <a:pt x="1" y="32"/>
                  </a:moveTo>
                  <a:cubicBezTo>
                    <a:pt x="1" y="32"/>
                    <a:pt x="1" y="31"/>
                    <a:pt x="1" y="30"/>
                  </a:cubicBezTo>
                  <a:cubicBezTo>
                    <a:pt x="1" y="31"/>
                    <a:pt x="1" y="31"/>
                    <a:pt x="2" y="32"/>
                  </a:cubicBezTo>
                  <a:cubicBezTo>
                    <a:pt x="1" y="32"/>
                    <a:pt x="1" y="32"/>
                    <a:pt x="1" y="32"/>
                  </a:cubicBezTo>
                  <a:moveTo>
                    <a:pt x="38" y="31"/>
                  </a:moveTo>
                  <a:cubicBezTo>
                    <a:pt x="38" y="30"/>
                    <a:pt x="37" y="30"/>
                    <a:pt x="37" y="30"/>
                  </a:cubicBezTo>
                  <a:cubicBezTo>
                    <a:pt x="37" y="29"/>
                    <a:pt x="37" y="29"/>
                    <a:pt x="37" y="29"/>
                  </a:cubicBezTo>
                  <a:cubicBezTo>
                    <a:pt x="38" y="29"/>
                    <a:pt x="38" y="29"/>
                    <a:pt x="39" y="30"/>
                  </a:cubicBezTo>
                  <a:cubicBezTo>
                    <a:pt x="38" y="31"/>
                    <a:pt x="38" y="31"/>
                    <a:pt x="38" y="31"/>
                  </a:cubicBezTo>
                  <a:moveTo>
                    <a:pt x="49" y="37"/>
                  </a:moveTo>
                  <a:cubicBezTo>
                    <a:pt x="49" y="33"/>
                    <a:pt x="49" y="33"/>
                    <a:pt x="49" y="33"/>
                  </a:cubicBezTo>
                  <a:cubicBezTo>
                    <a:pt x="49" y="33"/>
                    <a:pt x="49" y="33"/>
                    <a:pt x="49" y="33"/>
                  </a:cubicBezTo>
                  <a:cubicBezTo>
                    <a:pt x="50" y="31"/>
                    <a:pt x="50" y="30"/>
                    <a:pt x="50" y="29"/>
                  </a:cubicBezTo>
                  <a:cubicBezTo>
                    <a:pt x="50" y="32"/>
                    <a:pt x="50" y="35"/>
                    <a:pt x="49" y="37"/>
                  </a:cubicBezTo>
                  <a:moveTo>
                    <a:pt x="36" y="29"/>
                  </a:moveTo>
                  <a:cubicBezTo>
                    <a:pt x="35" y="29"/>
                    <a:pt x="35" y="29"/>
                    <a:pt x="35" y="29"/>
                  </a:cubicBezTo>
                  <a:cubicBezTo>
                    <a:pt x="35" y="28"/>
                    <a:pt x="35" y="28"/>
                    <a:pt x="35" y="28"/>
                  </a:cubicBezTo>
                  <a:cubicBezTo>
                    <a:pt x="35" y="28"/>
                    <a:pt x="36" y="29"/>
                    <a:pt x="36" y="29"/>
                  </a:cubicBezTo>
                  <a:cubicBezTo>
                    <a:pt x="36" y="29"/>
                    <a:pt x="36" y="29"/>
                    <a:pt x="36" y="29"/>
                  </a:cubicBezTo>
                  <a:moveTo>
                    <a:pt x="27" y="30"/>
                  </a:moveTo>
                  <a:cubicBezTo>
                    <a:pt x="27" y="29"/>
                    <a:pt x="27" y="29"/>
                    <a:pt x="26" y="28"/>
                  </a:cubicBezTo>
                  <a:cubicBezTo>
                    <a:pt x="27" y="29"/>
                    <a:pt x="27" y="29"/>
                    <a:pt x="27" y="30"/>
                  </a:cubicBezTo>
                  <a:cubicBezTo>
                    <a:pt x="27" y="30"/>
                    <a:pt x="27" y="30"/>
                    <a:pt x="27" y="30"/>
                  </a:cubicBezTo>
                  <a:cubicBezTo>
                    <a:pt x="27" y="30"/>
                    <a:pt x="27" y="30"/>
                    <a:pt x="27" y="30"/>
                  </a:cubicBezTo>
                  <a:moveTo>
                    <a:pt x="34" y="29"/>
                  </a:moveTo>
                  <a:cubicBezTo>
                    <a:pt x="33" y="28"/>
                    <a:pt x="33" y="28"/>
                    <a:pt x="32" y="28"/>
                  </a:cubicBezTo>
                  <a:cubicBezTo>
                    <a:pt x="32" y="27"/>
                    <a:pt x="32" y="27"/>
                    <a:pt x="32" y="27"/>
                  </a:cubicBezTo>
                  <a:cubicBezTo>
                    <a:pt x="33" y="28"/>
                    <a:pt x="33" y="28"/>
                    <a:pt x="34" y="28"/>
                  </a:cubicBezTo>
                  <a:cubicBezTo>
                    <a:pt x="34" y="29"/>
                    <a:pt x="34" y="29"/>
                    <a:pt x="34" y="29"/>
                  </a:cubicBezTo>
                  <a:moveTo>
                    <a:pt x="36" y="43"/>
                  </a:moveTo>
                  <a:cubicBezTo>
                    <a:pt x="36" y="43"/>
                    <a:pt x="35" y="42"/>
                    <a:pt x="34" y="40"/>
                  </a:cubicBezTo>
                  <a:cubicBezTo>
                    <a:pt x="34" y="40"/>
                    <a:pt x="34" y="40"/>
                    <a:pt x="34" y="40"/>
                  </a:cubicBezTo>
                  <a:cubicBezTo>
                    <a:pt x="33" y="39"/>
                    <a:pt x="33" y="37"/>
                    <a:pt x="32" y="36"/>
                  </a:cubicBezTo>
                  <a:cubicBezTo>
                    <a:pt x="31" y="34"/>
                    <a:pt x="30" y="32"/>
                    <a:pt x="29" y="31"/>
                  </a:cubicBezTo>
                  <a:cubicBezTo>
                    <a:pt x="29" y="31"/>
                    <a:pt x="29" y="31"/>
                    <a:pt x="29" y="31"/>
                  </a:cubicBezTo>
                  <a:cubicBezTo>
                    <a:pt x="28" y="29"/>
                    <a:pt x="28" y="28"/>
                    <a:pt x="27" y="27"/>
                  </a:cubicBezTo>
                  <a:cubicBezTo>
                    <a:pt x="30" y="28"/>
                    <a:pt x="34" y="30"/>
                    <a:pt x="38" y="32"/>
                  </a:cubicBezTo>
                  <a:cubicBezTo>
                    <a:pt x="38" y="32"/>
                    <a:pt x="38" y="32"/>
                    <a:pt x="38" y="32"/>
                  </a:cubicBezTo>
                  <a:cubicBezTo>
                    <a:pt x="39" y="32"/>
                    <a:pt x="39" y="32"/>
                    <a:pt x="39" y="32"/>
                  </a:cubicBezTo>
                  <a:cubicBezTo>
                    <a:pt x="39" y="32"/>
                    <a:pt x="39" y="32"/>
                    <a:pt x="39" y="32"/>
                  </a:cubicBezTo>
                  <a:cubicBezTo>
                    <a:pt x="40" y="33"/>
                    <a:pt x="42" y="33"/>
                    <a:pt x="44" y="34"/>
                  </a:cubicBezTo>
                  <a:cubicBezTo>
                    <a:pt x="44" y="34"/>
                    <a:pt x="45" y="35"/>
                    <a:pt x="45" y="35"/>
                  </a:cubicBezTo>
                  <a:cubicBezTo>
                    <a:pt x="46" y="35"/>
                    <a:pt x="46" y="35"/>
                    <a:pt x="46" y="35"/>
                  </a:cubicBezTo>
                  <a:cubicBezTo>
                    <a:pt x="46" y="35"/>
                    <a:pt x="46" y="35"/>
                    <a:pt x="46" y="35"/>
                  </a:cubicBezTo>
                  <a:cubicBezTo>
                    <a:pt x="46" y="35"/>
                    <a:pt x="46" y="35"/>
                    <a:pt x="46" y="35"/>
                  </a:cubicBezTo>
                  <a:cubicBezTo>
                    <a:pt x="47" y="35"/>
                    <a:pt x="47" y="35"/>
                    <a:pt x="47" y="35"/>
                  </a:cubicBezTo>
                  <a:cubicBezTo>
                    <a:pt x="46" y="35"/>
                    <a:pt x="46" y="35"/>
                    <a:pt x="46" y="35"/>
                  </a:cubicBezTo>
                  <a:cubicBezTo>
                    <a:pt x="47" y="36"/>
                    <a:pt x="47" y="36"/>
                    <a:pt x="47" y="36"/>
                  </a:cubicBezTo>
                  <a:cubicBezTo>
                    <a:pt x="46" y="36"/>
                    <a:pt x="46" y="37"/>
                    <a:pt x="45" y="38"/>
                  </a:cubicBezTo>
                  <a:cubicBezTo>
                    <a:pt x="45" y="38"/>
                    <a:pt x="45" y="38"/>
                    <a:pt x="45" y="38"/>
                  </a:cubicBezTo>
                  <a:cubicBezTo>
                    <a:pt x="43" y="40"/>
                    <a:pt x="40" y="42"/>
                    <a:pt x="36" y="43"/>
                  </a:cubicBezTo>
                  <a:moveTo>
                    <a:pt x="31" y="28"/>
                  </a:moveTo>
                  <a:cubicBezTo>
                    <a:pt x="30" y="27"/>
                    <a:pt x="30" y="27"/>
                    <a:pt x="30" y="27"/>
                  </a:cubicBezTo>
                  <a:cubicBezTo>
                    <a:pt x="30" y="27"/>
                    <a:pt x="30" y="27"/>
                    <a:pt x="30" y="27"/>
                  </a:cubicBezTo>
                  <a:cubicBezTo>
                    <a:pt x="30" y="27"/>
                    <a:pt x="30" y="27"/>
                    <a:pt x="30" y="27"/>
                  </a:cubicBezTo>
                  <a:cubicBezTo>
                    <a:pt x="31" y="27"/>
                    <a:pt x="31" y="27"/>
                    <a:pt x="31" y="27"/>
                  </a:cubicBezTo>
                  <a:cubicBezTo>
                    <a:pt x="31" y="28"/>
                    <a:pt x="31" y="28"/>
                    <a:pt x="31" y="28"/>
                  </a:cubicBezTo>
                  <a:moveTo>
                    <a:pt x="29" y="27"/>
                  </a:moveTo>
                  <a:cubicBezTo>
                    <a:pt x="28" y="26"/>
                    <a:pt x="27" y="26"/>
                    <a:pt x="27" y="26"/>
                  </a:cubicBezTo>
                  <a:cubicBezTo>
                    <a:pt x="27" y="25"/>
                    <a:pt x="27" y="25"/>
                    <a:pt x="27" y="25"/>
                  </a:cubicBezTo>
                  <a:cubicBezTo>
                    <a:pt x="27" y="25"/>
                    <a:pt x="27" y="25"/>
                    <a:pt x="27" y="25"/>
                  </a:cubicBezTo>
                  <a:cubicBezTo>
                    <a:pt x="27" y="26"/>
                    <a:pt x="28" y="26"/>
                    <a:pt x="29" y="26"/>
                  </a:cubicBezTo>
                  <a:cubicBezTo>
                    <a:pt x="29" y="27"/>
                    <a:pt x="29" y="27"/>
                    <a:pt x="29" y="27"/>
                  </a:cubicBezTo>
                  <a:moveTo>
                    <a:pt x="27" y="24"/>
                  </a:moveTo>
                  <a:cubicBezTo>
                    <a:pt x="27" y="24"/>
                    <a:pt x="27" y="24"/>
                    <a:pt x="27" y="24"/>
                  </a:cubicBezTo>
                  <a:cubicBezTo>
                    <a:pt x="27" y="23"/>
                    <a:pt x="27" y="23"/>
                    <a:pt x="27" y="23"/>
                  </a:cubicBezTo>
                  <a:cubicBezTo>
                    <a:pt x="27" y="23"/>
                    <a:pt x="28" y="22"/>
                    <a:pt x="29" y="22"/>
                  </a:cubicBezTo>
                  <a:cubicBezTo>
                    <a:pt x="29" y="22"/>
                    <a:pt x="29" y="23"/>
                    <a:pt x="28" y="24"/>
                  </a:cubicBezTo>
                  <a:cubicBezTo>
                    <a:pt x="28" y="24"/>
                    <a:pt x="27" y="24"/>
                    <a:pt x="27" y="24"/>
                  </a:cubicBezTo>
                  <a:cubicBezTo>
                    <a:pt x="27" y="24"/>
                    <a:pt x="27" y="24"/>
                    <a:pt x="27" y="24"/>
                  </a:cubicBezTo>
                  <a:cubicBezTo>
                    <a:pt x="27" y="24"/>
                    <a:pt x="27" y="24"/>
                    <a:pt x="27" y="24"/>
                  </a:cubicBezTo>
                  <a:cubicBezTo>
                    <a:pt x="27" y="24"/>
                    <a:pt x="27" y="24"/>
                    <a:pt x="27" y="24"/>
                  </a:cubicBezTo>
                  <a:moveTo>
                    <a:pt x="30" y="24"/>
                  </a:moveTo>
                  <a:cubicBezTo>
                    <a:pt x="30" y="23"/>
                    <a:pt x="30" y="22"/>
                    <a:pt x="31" y="21"/>
                  </a:cubicBezTo>
                  <a:cubicBezTo>
                    <a:pt x="31" y="21"/>
                    <a:pt x="31" y="21"/>
                    <a:pt x="31" y="21"/>
                  </a:cubicBezTo>
                  <a:cubicBezTo>
                    <a:pt x="31" y="20"/>
                    <a:pt x="32" y="20"/>
                    <a:pt x="33" y="20"/>
                  </a:cubicBezTo>
                  <a:cubicBezTo>
                    <a:pt x="32" y="21"/>
                    <a:pt x="32" y="22"/>
                    <a:pt x="31" y="23"/>
                  </a:cubicBezTo>
                  <a:cubicBezTo>
                    <a:pt x="31" y="23"/>
                    <a:pt x="31" y="23"/>
                    <a:pt x="31" y="23"/>
                  </a:cubicBezTo>
                  <a:cubicBezTo>
                    <a:pt x="30" y="23"/>
                    <a:pt x="30" y="23"/>
                    <a:pt x="30" y="23"/>
                  </a:cubicBezTo>
                  <a:cubicBezTo>
                    <a:pt x="30" y="24"/>
                    <a:pt x="30" y="24"/>
                    <a:pt x="30" y="24"/>
                  </a:cubicBezTo>
                  <a:moveTo>
                    <a:pt x="34" y="23"/>
                  </a:moveTo>
                  <a:cubicBezTo>
                    <a:pt x="34" y="23"/>
                    <a:pt x="34" y="23"/>
                    <a:pt x="34" y="23"/>
                  </a:cubicBezTo>
                  <a:cubicBezTo>
                    <a:pt x="35" y="23"/>
                    <a:pt x="36" y="23"/>
                    <a:pt x="37" y="22"/>
                  </a:cubicBezTo>
                  <a:cubicBezTo>
                    <a:pt x="41" y="21"/>
                    <a:pt x="46" y="19"/>
                    <a:pt x="49" y="18"/>
                  </a:cubicBezTo>
                  <a:cubicBezTo>
                    <a:pt x="50" y="23"/>
                    <a:pt x="50" y="28"/>
                    <a:pt x="49" y="32"/>
                  </a:cubicBezTo>
                  <a:cubicBezTo>
                    <a:pt x="48" y="32"/>
                    <a:pt x="48" y="32"/>
                    <a:pt x="48" y="32"/>
                  </a:cubicBezTo>
                  <a:cubicBezTo>
                    <a:pt x="47" y="31"/>
                    <a:pt x="45" y="31"/>
                    <a:pt x="43" y="30"/>
                  </a:cubicBezTo>
                  <a:cubicBezTo>
                    <a:pt x="43" y="30"/>
                    <a:pt x="42" y="30"/>
                    <a:pt x="42" y="30"/>
                  </a:cubicBezTo>
                  <a:cubicBezTo>
                    <a:pt x="42" y="29"/>
                    <a:pt x="42" y="29"/>
                    <a:pt x="42" y="29"/>
                  </a:cubicBezTo>
                  <a:cubicBezTo>
                    <a:pt x="41" y="29"/>
                    <a:pt x="41" y="29"/>
                    <a:pt x="41" y="29"/>
                  </a:cubicBezTo>
                  <a:cubicBezTo>
                    <a:pt x="38" y="28"/>
                    <a:pt x="35" y="27"/>
                    <a:pt x="33" y="26"/>
                  </a:cubicBezTo>
                  <a:cubicBezTo>
                    <a:pt x="32" y="26"/>
                    <a:pt x="32" y="26"/>
                    <a:pt x="32" y="26"/>
                  </a:cubicBezTo>
                  <a:cubicBezTo>
                    <a:pt x="32" y="26"/>
                    <a:pt x="32" y="26"/>
                    <a:pt x="32" y="26"/>
                  </a:cubicBezTo>
                  <a:cubicBezTo>
                    <a:pt x="31" y="26"/>
                    <a:pt x="31" y="26"/>
                    <a:pt x="31" y="26"/>
                  </a:cubicBezTo>
                  <a:cubicBezTo>
                    <a:pt x="31" y="26"/>
                    <a:pt x="31" y="26"/>
                    <a:pt x="31" y="26"/>
                  </a:cubicBezTo>
                  <a:cubicBezTo>
                    <a:pt x="30" y="25"/>
                    <a:pt x="30" y="25"/>
                    <a:pt x="30" y="25"/>
                  </a:cubicBezTo>
                  <a:cubicBezTo>
                    <a:pt x="30" y="25"/>
                    <a:pt x="29" y="25"/>
                    <a:pt x="29" y="25"/>
                  </a:cubicBezTo>
                  <a:cubicBezTo>
                    <a:pt x="30" y="25"/>
                    <a:pt x="32" y="24"/>
                    <a:pt x="34" y="23"/>
                  </a:cubicBezTo>
                  <a:cubicBezTo>
                    <a:pt x="34" y="23"/>
                    <a:pt x="34" y="23"/>
                    <a:pt x="34" y="23"/>
                  </a:cubicBezTo>
                  <a:moveTo>
                    <a:pt x="33" y="22"/>
                  </a:moveTo>
                  <a:cubicBezTo>
                    <a:pt x="33" y="21"/>
                    <a:pt x="34" y="20"/>
                    <a:pt x="34" y="19"/>
                  </a:cubicBezTo>
                  <a:cubicBezTo>
                    <a:pt x="34" y="19"/>
                    <a:pt x="34" y="19"/>
                    <a:pt x="34" y="19"/>
                  </a:cubicBezTo>
                  <a:cubicBezTo>
                    <a:pt x="34" y="18"/>
                    <a:pt x="35" y="18"/>
                    <a:pt x="35" y="18"/>
                  </a:cubicBezTo>
                  <a:cubicBezTo>
                    <a:pt x="35" y="19"/>
                    <a:pt x="34" y="20"/>
                    <a:pt x="34" y="22"/>
                  </a:cubicBezTo>
                  <a:cubicBezTo>
                    <a:pt x="33" y="22"/>
                    <a:pt x="33" y="22"/>
                    <a:pt x="33" y="22"/>
                  </a:cubicBezTo>
                  <a:moveTo>
                    <a:pt x="35" y="21"/>
                  </a:moveTo>
                  <a:cubicBezTo>
                    <a:pt x="36" y="20"/>
                    <a:pt x="36" y="19"/>
                    <a:pt x="37" y="18"/>
                  </a:cubicBezTo>
                  <a:cubicBezTo>
                    <a:pt x="37" y="17"/>
                    <a:pt x="37" y="17"/>
                    <a:pt x="37" y="17"/>
                  </a:cubicBezTo>
                  <a:cubicBezTo>
                    <a:pt x="37" y="17"/>
                    <a:pt x="38" y="17"/>
                    <a:pt x="38" y="16"/>
                  </a:cubicBezTo>
                  <a:cubicBezTo>
                    <a:pt x="36" y="21"/>
                    <a:pt x="36" y="21"/>
                    <a:pt x="36" y="21"/>
                  </a:cubicBezTo>
                  <a:cubicBezTo>
                    <a:pt x="36" y="21"/>
                    <a:pt x="36" y="21"/>
                    <a:pt x="35" y="21"/>
                  </a:cubicBezTo>
                  <a:moveTo>
                    <a:pt x="38" y="20"/>
                  </a:moveTo>
                  <a:cubicBezTo>
                    <a:pt x="40" y="16"/>
                    <a:pt x="40" y="16"/>
                    <a:pt x="40" y="16"/>
                  </a:cubicBezTo>
                  <a:cubicBezTo>
                    <a:pt x="40" y="15"/>
                    <a:pt x="40" y="15"/>
                    <a:pt x="40" y="15"/>
                  </a:cubicBezTo>
                  <a:cubicBezTo>
                    <a:pt x="40" y="15"/>
                    <a:pt x="41" y="15"/>
                    <a:pt x="42" y="14"/>
                  </a:cubicBezTo>
                  <a:cubicBezTo>
                    <a:pt x="41" y="16"/>
                    <a:pt x="41" y="17"/>
                    <a:pt x="40" y="19"/>
                  </a:cubicBezTo>
                  <a:cubicBezTo>
                    <a:pt x="39" y="19"/>
                    <a:pt x="39" y="20"/>
                    <a:pt x="38" y="20"/>
                  </a:cubicBezTo>
                  <a:moveTo>
                    <a:pt x="42" y="18"/>
                  </a:moveTo>
                  <a:cubicBezTo>
                    <a:pt x="42" y="17"/>
                    <a:pt x="43" y="15"/>
                    <a:pt x="43" y="14"/>
                  </a:cubicBezTo>
                  <a:cubicBezTo>
                    <a:pt x="44" y="13"/>
                    <a:pt x="44" y="13"/>
                    <a:pt x="45" y="13"/>
                  </a:cubicBezTo>
                  <a:cubicBezTo>
                    <a:pt x="44" y="14"/>
                    <a:pt x="43" y="16"/>
                    <a:pt x="43" y="17"/>
                  </a:cubicBezTo>
                  <a:cubicBezTo>
                    <a:pt x="43" y="18"/>
                    <a:pt x="43" y="18"/>
                    <a:pt x="43" y="18"/>
                  </a:cubicBezTo>
                  <a:cubicBezTo>
                    <a:pt x="42" y="18"/>
                    <a:pt x="42" y="18"/>
                    <a:pt x="42" y="18"/>
                  </a:cubicBezTo>
                  <a:moveTo>
                    <a:pt x="44" y="17"/>
                  </a:moveTo>
                  <a:cubicBezTo>
                    <a:pt x="45" y="15"/>
                    <a:pt x="45" y="14"/>
                    <a:pt x="46" y="12"/>
                  </a:cubicBezTo>
                  <a:cubicBezTo>
                    <a:pt x="47" y="12"/>
                    <a:pt x="47" y="12"/>
                    <a:pt x="47" y="12"/>
                  </a:cubicBezTo>
                  <a:cubicBezTo>
                    <a:pt x="46" y="13"/>
                    <a:pt x="46" y="15"/>
                    <a:pt x="45" y="16"/>
                  </a:cubicBezTo>
                  <a:cubicBezTo>
                    <a:pt x="44" y="17"/>
                    <a:pt x="44" y="17"/>
                    <a:pt x="44" y="17"/>
                  </a:cubicBezTo>
                  <a:cubicBezTo>
                    <a:pt x="44" y="17"/>
                    <a:pt x="44" y="17"/>
                    <a:pt x="44" y="17"/>
                  </a:cubicBezTo>
                  <a:moveTo>
                    <a:pt x="47" y="16"/>
                  </a:moveTo>
                  <a:cubicBezTo>
                    <a:pt x="47" y="14"/>
                    <a:pt x="48" y="13"/>
                    <a:pt x="48" y="12"/>
                  </a:cubicBezTo>
                  <a:cubicBezTo>
                    <a:pt x="48" y="12"/>
                    <a:pt x="48" y="12"/>
                    <a:pt x="48" y="12"/>
                  </a:cubicBezTo>
                  <a:cubicBezTo>
                    <a:pt x="48" y="13"/>
                    <a:pt x="47" y="14"/>
                    <a:pt x="47" y="16"/>
                  </a:cubicBezTo>
                  <a:cubicBezTo>
                    <a:pt x="47" y="16"/>
                    <a:pt x="47" y="16"/>
                    <a:pt x="47" y="16"/>
                  </a:cubicBezTo>
                  <a:moveTo>
                    <a:pt x="19" y="44"/>
                  </a:moveTo>
                  <a:cubicBezTo>
                    <a:pt x="17" y="44"/>
                    <a:pt x="15" y="43"/>
                    <a:pt x="13" y="42"/>
                  </a:cubicBezTo>
                  <a:cubicBezTo>
                    <a:pt x="13" y="42"/>
                    <a:pt x="13" y="42"/>
                    <a:pt x="13" y="42"/>
                  </a:cubicBezTo>
                  <a:cubicBezTo>
                    <a:pt x="13" y="42"/>
                    <a:pt x="13" y="42"/>
                    <a:pt x="13" y="42"/>
                  </a:cubicBezTo>
                  <a:cubicBezTo>
                    <a:pt x="11" y="41"/>
                    <a:pt x="10" y="40"/>
                    <a:pt x="8" y="39"/>
                  </a:cubicBezTo>
                  <a:cubicBezTo>
                    <a:pt x="6" y="37"/>
                    <a:pt x="4" y="35"/>
                    <a:pt x="3" y="32"/>
                  </a:cubicBezTo>
                  <a:cubicBezTo>
                    <a:pt x="3" y="31"/>
                    <a:pt x="3" y="31"/>
                    <a:pt x="3" y="31"/>
                  </a:cubicBezTo>
                  <a:cubicBezTo>
                    <a:pt x="2" y="29"/>
                    <a:pt x="1" y="27"/>
                    <a:pt x="1" y="25"/>
                  </a:cubicBezTo>
                  <a:cubicBezTo>
                    <a:pt x="2" y="24"/>
                    <a:pt x="2" y="24"/>
                    <a:pt x="2" y="24"/>
                  </a:cubicBezTo>
                  <a:cubicBezTo>
                    <a:pt x="1" y="24"/>
                    <a:pt x="1" y="24"/>
                    <a:pt x="1" y="24"/>
                  </a:cubicBezTo>
                  <a:cubicBezTo>
                    <a:pt x="1" y="20"/>
                    <a:pt x="2" y="17"/>
                    <a:pt x="5" y="13"/>
                  </a:cubicBezTo>
                  <a:cubicBezTo>
                    <a:pt x="9" y="7"/>
                    <a:pt x="16" y="3"/>
                    <a:pt x="25" y="3"/>
                  </a:cubicBezTo>
                  <a:cubicBezTo>
                    <a:pt x="24" y="7"/>
                    <a:pt x="24" y="22"/>
                    <a:pt x="24" y="25"/>
                  </a:cubicBezTo>
                  <a:cubicBezTo>
                    <a:pt x="25" y="25"/>
                    <a:pt x="25" y="25"/>
                    <a:pt x="25" y="25"/>
                  </a:cubicBezTo>
                  <a:cubicBezTo>
                    <a:pt x="25" y="26"/>
                    <a:pt x="25" y="26"/>
                    <a:pt x="25" y="26"/>
                  </a:cubicBezTo>
                  <a:cubicBezTo>
                    <a:pt x="25" y="26"/>
                    <a:pt x="25" y="29"/>
                    <a:pt x="26" y="31"/>
                  </a:cubicBezTo>
                  <a:cubicBezTo>
                    <a:pt x="26" y="32"/>
                    <a:pt x="26" y="32"/>
                    <a:pt x="26" y="32"/>
                  </a:cubicBezTo>
                  <a:cubicBezTo>
                    <a:pt x="27" y="32"/>
                    <a:pt x="27" y="32"/>
                    <a:pt x="27" y="32"/>
                  </a:cubicBezTo>
                  <a:cubicBezTo>
                    <a:pt x="27" y="32"/>
                    <a:pt x="27" y="32"/>
                    <a:pt x="27" y="32"/>
                  </a:cubicBezTo>
                  <a:cubicBezTo>
                    <a:pt x="27" y="34"/>
                    <a:pt x="28" y="37"/>
                    <a:pt x="29" y="39"/>
                  </a:cubicBezTo>
                  <a:cubicBezTo>
                    <a:pt x="29" y="39"/>
                    <a:pt x="29" y="39"/>
                    <a:pt x="29" y="39"/>
                  </a:cubicBezTo>
                  <a:cubicBezTo>
                    <a:pt x="30" y="41"/>
                    <a:pt x="30" y="43"/>
                    <a:pt x="31" y="44"/>
                  </a:cubicBezTo>
                  <a:cubicBezTo>
                    <a:pt x="31" y="45"/>
                    <a:pt x="31" y="45"/>
                    <a:pt x="31" y="45"/>
                  </a:cubicBezTo>
                  <a:cubicBezTo>
                    <a:pt x="31" y="45"/>
                    <a:pt x="31" y="45"/>
                    <a:pt x="31" y="45"/>
                  </a:cubicBezTo>
                  <a:cubicBezTo>
                    <a:pt x="29" y="45"/>
                    <a:pt x="27" y="45"/>
                    <a:pt x="25" y="45"/>
                  </a:cubicBezTo>
                  <a:cubicBezTo>
                    <a:pt x="25" y="45"/>
                    <a:pt x="25" y="45"/>
                    <a:pt x="25" y="45"/>
                  </a:cubicBezTo>
                  <a:cubicBezTo>
                    <a:pt x="25" y="45"/>
                    <a:pt x="25" y="45"/>
                    <a:pt x="25" y="45"/>
                  </a:cubicBezTo>
                  <a:cubicBezTo>
                    <a:pt x="24" y="45"/>
                    <a:pt x="24" y="45"/>
                    <a:pt x="24" y="45"/>
                  </a:cubicBezTo>
                  <a:cubicBezTo>
                    <a:pt x="23" y="45"/>
                    <a:pt x="21" y="45"/>
                    <a:pt x="20" y="44"/>
                  </a:cubicBezTo>
                  <a:cubicBezTo>
                    <a:pt x="19" y="44"/>
                    <a:pt x="19" y="44"/>
                    <a:pt x="19" y="44"/>
                  </a:cubicBezTo>
                  <a:cubicBezTo>
                    <a:pt x="19" y="44"/>
                    <a:pt x="19" y="44"/>
                    <a:pt x="19" y="44"/>
                  </a:cubicBezTo>
                  <a:moveTo>
                    <a:pt x="27" y="21"/>
                  </a:moveTo>
                  <a:cubicBezTo>
                    <a:pt x="28" y="16"/>
                    <a:pt x="28" y="13"/>
                    <a:pt x="29" y="8"/>
                  </a:cubicBezTo>
                  <a:cubicBezTo>
                    <a:pt x="29" y="6"/>
                    <a:pt x="29" y="4"/>
                    <a:pt x="30" y="1"/>
                  </a:cubicBezTo>
                  <a:cubicBezTo>
                    <a:pt x="31" y="1"/>
                    <a:pt x="31" y="1"/>
                    <a:pt x="32" y="1"/>
                  </a:cubicBezTo>
                  <a:cubicBezTo>
                    <a:pt x="39" y="2"/>
                    <a:pt x="44" y="4"/>
                    <a:pt x="47" y="8"/>
                  </a:cubicBezTo>
                  <a:cubicBezTo>
                    <a:pt x="47" y="8"/>
                    <a:pt x="48" y="9"/>
                    <a:pt x="48" y="10"/>
                  </a:cubicBezTo>
                  <a:cubicBezTo>
                    <a:pt x="47" y="10"/>
                    <a:pt x="47" y="11"/>
                    <a:pt x="46" y="11"/>
                  </a:cubicBezTo>
                  <a:cubicBezTo>
                    <a:pt x="45" y="11"/>
                    <a:pt x="45" y="11"/>
                    <a:pt x="45" y="11"/>
                  </a:cubicBezTo>
                  <a:cubicBezTo>
                    <a:pt x="40" y="14"/>
                    <a:pt x="33" y="18"/>
                    <a:pt x="29" y="20"/>
                  </a:cubicBezTo>
                  <a:cubicBezTo>
                    <a:pt x="28" y="21"/>
                    <a:pt x="28" y="21"/>
                    <a:pt x="27" y="21"/>
                  </a:cubicBezTo>
                  <a:moveTo>
                    <a:pt x="30" y="0"/>
                  </a:moveTo>
                  <a:cubicBezTo>
                    <a:pt x="29" y="0"/>
                    <a:pt x="29" y="0"/>
                    <a:pt x="29" y="0"/>
                  </a:cubicBezTo>
                  <a:cubicBezTo>
                    <a:pt x="29" y="0"/>
                    <a:pt x="29" y="0"/>
                    <a:pt x="29" y="0"/>
                  </a:cubicBezTo>
                  <a:cubicBezTo>
                    <a:pt x="28" y="3"/>
                    <a:pt x="28" y="6"/>
                    <a:pt x="28" y="8"/>
                  </a:cubicBezTo>
                  <a:cubicBezTo>
                    <a:pt x="27" y="12"/>
                    <a:pt x="27" y="16"/>
                    <a:pt x="26" y="22"/>
                  </a:cubicBezTo>
                  <a:cubicBezTo>
                    <a:pt x="26" y="22"/>
                    <a:pt x="26" y="22"/>
                    <a:pt x="26" y="22"/>
                  </a:cubicBezTo>
                  <a:cubicBezTo>
                    <a:pt x="26" y="22"/>
                    <a:pt x="26" y="23"/>
                    <a:pt x="26" y="24"/>
                  </a:cubicBezTo>
                  <a:cubicBezTo>
                    <a:pt x="26" y="24"/>
                    <a:pt x="26" y="25"/>
                    <a:pt x="26" y="25"/>
                  </a:cubicBezTo>
                  <a:cubicBezTo>
                    <a:pt x="26" y="25"/>
                    <a:pt x="26" y="25"/>
                    <a:pt x="26" y="25"/>
                  </a:cubicBezTo>
                  <a:cubicBezTo>
                    <a:pt x="26" y="25"/>
                    <a:pt x="26" y="25"/>
                    <a:pt x="26" y="25"/>
                  </a:cubicBezTo>
                  <a:cubicBezTo>
                    <a:pt x="25" y="22"/>
                    <a:pt x="25" y="4"/>
                    <a:pt x="26" y="2"/>
                  </a:cubicBezTo>
                  <a:cubicBezTo>
                    <a:pt x="26" y="2"/>
                    <a:pt x="26" y="2"/>
                    <a:pt x="26" y="2"/>
                  </a:cubicBezTo>
                  <a:cubicBezTo>
                    <a:pt x="26" y="2"/>
                    <a:pt x="26" y="2"/>
                    <a:pt x="26" y="2"/>
                  </a:cubicBezTo>
                  <a:cubicBezTo>
                    <a:pt x="26" y="2"/>
                    <a:pt x="26" y="2"/>
                    <a:pt x="26" y="2"/>
                  </a:cubicBezTo>
                  <a:cubicBezTo>
                    <a:pt x="26" y="2"/>
                    <a:pt x="26" y="2"/>
                    <a:pt x="26" y="2"/>
                  </a:cubicBezTo>
                  <a:cubicBezTo>
                    <a:pt x="26" y="2"/>
                    <a:pt x="26" y="2"/>
                    <a:pt x="26" y="2"/>
                  </a:cubicBezTo>
                  <a:cubicBezTo>
                    <a:pt x="25" y="2"/>
                    <a:pt x="25" y="2"/>
                    <a:pt x="25" y="2"/>
                  </a:cubicBezTo>
                  <a:cubicBezTo>
                    <a:pt x="25" y="2"/>
                    <a:pt x="25" y="2"/>
                    <a:pt x="25" y="2"/>
                  </a:cubicBezTo>
                  <a:cubicBezTo>
                    <a:pt x="25" y="2"/>
                    <a:pt x="25" y="2"/>
                    <a:pt x="25" y="2"/>
                  </a:cubicBezTo>
                  <a:cubicBezTo>
                    <a:pt x="16" y="2"/>
                    <a:pt x="8" y="6"/>
                    <a:pt x="4" y="13"/>
                  </a:cubicBezTo>
                  <a:cubicBezTo>
                    <a:pt x="1" y="16"/>
                    <a:pt x="0" y="21"/>
                    <a:pt x="0" y="25"/>
                  </a:cubicBezTo>
                  <a:cubicBezTo>
                    <a:pt x="0" y="28"/>
                    <a:pt x="0" y="31"/>
                    <a:pt x="1" y="34"/>
                  </a:cubicBezTo>
                  <a:cubicBezTo>
                    <a:pt x="1" y="34"/>
                    <a:pt x="1" y="34"/>
                    <a:pt x="1" y="34"/>
                  </a:cubicBezTo>
                  <a:cubicBezTo>
                    <a:pt x="1" y="35"/>
                    <a:pt x="1" y="35"/>
                    <a:pt x="1" y="35"/>
                  </a:cubicBezTo>
                  <a:cubicBezTo>
                    <a:pt x="1" y="35"/>
                    <a:pt x="1" y="35"/>
                    <a:pt x="1" y="35"/>
                  </a:cubicBezTo>
                  <a:cubicBezTo>
                    <a:pt x="1" y="35"/>
                    <a:pt x="1" y="36"/>
                    <a:pt x="1" y="37"/>
                  </a:cubicBezTo>
                  <a:cubicBezTo>
                    <a:pt x="2" y="37"/>
                    <a:pt x="2" y="37"/>
                    <a:pt x="2" y="37"/>
                  </a:cubicBezTo>
                  <a:cubicBezTo>
                    <a:pt x="2" y="37"/>
                    <a:pt x="2" y="37"/>
                    <a:pt x="2" y="37"/>
                  </a:cubicBezTo>
                  <a:cubicBezTo>
                    <a:pt x="2" y="38"/>
                    <a:pt x="2" y="39"/>
                    <a:pt x="3" y="39"/>
                  </a:cubicBezTo>
                  <a:cubicBezTo>
                    <a:pt x="3" y="39"/>
                    <a:pt x="3" y="39"/>
                    <a:pt x="3" y="39"/>
                  </a:cubicBezTo>
                  <a:cubicBezTo>
                    <a:pt x="3" y="40"/>
                    <a:pt x="3" y="40"/>
                    <a:pt x="3" y="40"/>
                  </a:cubicBezTo>
                  <a:cubicBezTo>
                    <a:pt x="3" y="40"/>
                    <a:pt x="3" y="40"/>
                    <a:pt x="3" y="40"/>
                  </a:cubicBezTo>
                  <a:cubicBezTo>
                    <a:pt x="3" y="41"/>
                    <a:pt x="3" y="41"/>
                    <a:pt x="4" y="41"/>
                  </a:cubicBezTo>
                  <a:cubicBezTo>
                    <a:pt x="4" y="42"/>
                    <a:pt x="4" y="42"/>
                    <a:pt x="4" y="42"/>
                  </a:cubicBezTo>
                  <a:cubicBezTo>
                    <a:pt x="4" y="42"/>
                    <a:pt x="4" y="42"/>
                    <a:pt x="4" y="42"/>
                  </a:cubicBezTo>
                  <a:cubicBezTo>
                    <a:pt x="5" y="43"/>
                    <a:pt x="5" y="43"/>
                    <a:pt x="5" y="44"/>
                  </a:cubicBezTo>
                  <a:cubicBezTo>
                    <a:pt x="6" y="44"/>
                    <a:pt x="6" y="44"/>
                    <a:pt x="6" y="44"/>
                  </a:cubicBezTo>
                  <a:cubicBezTo>
                    <a:pt x="6" y="44"/>
                    <a:pt x="6" y="44"/>
                    <a:pt x="6" y="44"/>
                  </a:cubicBezTo>
                  <a:cubicBezTo>
                    <a:pt x="6" y="44"/>
                    <a:pt x="6" y="44"/>
                    <a:pt x="6" y="44"/>
                  </a:cubicBezTo>
                  <a:cubicBezTo>
                    <a:pt x="7" y="45"/>
                    <a:pt x="7" y="45"/>
                    <a:pt x="7" y="45"/>
                  </a:cubicBezTo>
                  <a:cubicBezTo>
                    <a:pt x="8" y="47"/>
                    <a:pt x="10" y="48"/>
                    <a:pt x="13" y="50"/>
                  </a:cubicBezTo>
                  <a:cubicBezTo>
                    <a:pt x="13" y="50"/>
                    <a:pt x="13" y="50"/>
                    <a:pt x="13" y="50"/>
                  </a:cubicBezTo>
                  <a:cubicBezTo>
                    <a:pt x="13" y="50"/>
                    <a:pt x="13" y="50"/>
                    <a:pt x="13" y="50"/>
                  </a:cubicBezTo>
                  <a:cubicBezTo>
                    <a:pt x="13" y="50"/>
                    <a:pt x="13" y="50"/>
                    <a:pt x="13" y="50"/>
                  </a:cubicBezTo>
                  <a:cubicBezTo>
                    <a:pt x="13" y="50"/>
                    <a:pt x="13" y="50"/>
                    <a:pt x="13" y="50"/>
                  </a:cubicBezTo>
                  <a:cubicBezTo>
                    <a:pt x="14" y="50"/>
                    <a:pt x="15" y="51"/>
                    <a:pt x="16" y="51"/>
                  </a:cubicBezTo>
                  <a:cubicBezTo>
                    <a:pt x="16" y="52"/>
                    <a:pt x="16" y="52"/>
                    <a:pt x="16" y="52"/>
                  </a:cubicBezTo>
                  <a:cubicBezTo>
                    <a:pt x="16" y="52"/>
                    <a:pt x="16" y="52"/>
                    <a:pt x="16" y="52"/>
                  </a:cubicBezTo>
                  <a:cubicBezTo>
                    <a:pt x="17" y="51"/>
                    <a:pt x="17" y="51"/>
                    <a:pt x="17" y="51"/>
                  </a:cubicBezTo>
                  <a:cubicBezTo>
                    <a:pt x="17" y="51"/>
                    <a:pt x="18" y="52"/>
                    <a:pt x="19" y="52"/>
                  </a:cubicBezTo>
                  <a:cubicBezTo>
                    <a:pt x="19" y="52"/>
                    <a:pt x="19" y="52"/>
                    <a:pt x="19" y="52"/>
                  </a:cubicBezTo>
                  <a:cubicBezTo>
                    <a:pt x="19" y="52"/>
                    <a:pt x="19" y="52"/>
                    <a:pt x="19" y="52"/>
                  </a:cubicBezTo>
                  <a:cubicBezTo>
                    <a:pt x="20" y="52"/>
                    <a:pt x="20" y="52"/>
                    <a:pt x="20" y="52"/>
                  </a:cubicBezTo>
                  <a:cubicBezTo>
                    <a:pt x="20" y="52"/>
                    <a:pt x="20" y="52"/>
                    <a:pt x="20" y="52"/>
                  </a:cubicBezTo>
                  <a:cubicBezTo>
                    <a:pt x="20" y="52"/>
                    <a:pt x="21" y="52"/>
                    <a:pt x="22" y="52"/>
                  </a:cubicBezTo>
                  <a:cubicBezTo>
                    <a:pt x="22" y="53"/>
                    <a:pt x="22" y="53"/>
                    <a:pt x="22" y="53"/>
                  </a:cubicBezTo>
                  <a:cubicBezTo>
                    <a:pt x="22" y="53"/>
                    <a:pt x="22" y="53"/>
                    <a:pt x="22" y="53"/>
                  </a:cubicBezTo>
                  <a:cubicBezTo>
                    <a:pt x="22" y="52"/>
                    <a:pt x="22" y="52"/>
                    <a:pt x="22" y="52"/>
                  </a:cubicBezTo>
                  <a:cubicBezTo>
                    <a:pt x="23" y="52"/>
                    <a:pt x="24" y="52"/>
                    <a:pt x="25" y="52"/>
                  </a:cubicBezTo>
                  <a:cubicBezTo>
                    <a:pt x="26" y="52"/>
                    <a:pt x="27" y="52"/>
                    <a:pt x="28" y="52"/>
                  </a:cubicBezTo>
                  <a:cubicBezTo>
                    <a:pt x="28" y="53"/>
                    <a:pt x="28" y="53"/>
                    <a:pt x="28" y="53"/>
                  </a:cubicBezTo>
                  <a:cubicBezTo>
                    <a:pt x="28" y="53"/>
                    <a:pt x="28" y="53"/>
                    <a:pt x="28" y="53"/>
                  </a:cubicBezTo>
                  <a:cubicBezTo>
                    <a:pt x="29" y="52"/>
                    <a:pt x="29" y="52"/>
                    <a:pt x="29" y="52"/>
                  </a:cubicBezTo>
                  <a:cubicBezTo>
                    <a:pt x="29" y="52"/>
                    <a:pt x="29" y="52"/>
                    <a:pt x="29" y="52"/>
                  </a:cubicBezTo>
                  <a:cubicBezTo>
                    <a:pt x="30" y="52"/>
                    <a:pt x="31" y="52"/>
                    <a:pt x="32" y="52"/>
                  </a:cubicBezTo>
                  <a:cubicBezTo>
                    <a:pt x="32" y="51"/>
                    <a:pt x="32" y="51"/>
                    <a:pt x="32" y="51"/>
                  </a:cubicBezTo>
                  <a:cubicBezTo>
                    <a:pt x="32" y="51"/>
                    <a:pt x="32" y="51"/>
                    <a:pt x="32" y="51"/>
                  </a:cubicBezTo>
                  <a:cubicBezTo>
                    <a:pt x="32" y="50"/>
                    <a:pt x="32" y="49"/>
                    <a:pt x="32" y="48"/>
                  </a:cubicBezTo>
                  <a:cubicBezTo>
                    <a:pt x="33" y="49"/>
                    <a:pt x="33" y="49"/>
                    <a:pt x="33" y="49"/>
                  </a:cubicBezTo>
                  <a:cubicBezTo>
                    <a:pt x="33" y="50"/>
                    <a:pt x="34" y="50"/>
                    <a:pt x="34"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7" y="50"/>
                    <a:pt x="39" y="49"/>
                    <a:pt x="41" y="48"/>
                  </a:cubicBezTo>
                  <a:cubicBezTo>
                    <a:pt x="41" y="48"/>
                    <a:pt x="41" y="48"/>
                    <a:pt x="41" y="48"/>
                  </a:cubicBezTo>
                  <a:cubicBezTo>
                    <a:pt x="41" y="48"/>
                    <a:pt x="41" y="48"/>
                    <a:pt x="41" y="48"/>
                  </a:cubicBezTo>
                  <a:cubicBezTo>
                    <a:pt x="41" y="48"/>
                    <a:pt x="41" y="48"/>
                    <a:pt x="41" y="48"/>
                  </a:cubicBezTo>
                  <a:cubicBezTo>
                    <a:pt x="44" y="46"/>
                    <a:pt x="46" y="44"/>
                    <a:pt x="47" y="41"/>
                  </a:cubicBezTo>
                  <a:cubicBezTo>
                    <a:pt x="47" y="41"/>
                    <a:pt x="47" y="41"/>
                    <a:pt x="48" y="38"/>
                  </a:cubicBezTo>
                  <a:cubicBezTo>
                    <a:pt x="48" y="38"/>
                    <a:pt x="48" y="38"/>
                    <a:pt x="48" y="38"/>
                  </a:cubicBezTo>
                  <a:cubicBezTo>
                    <a:pt x="48" y="39"/>
                    <a:pt x="48" y="39"/>
                    <a:pt x="48" y="39"/>
                  </a:cubicBezTo>
                  <a:cubicBezTo>
                    <a:pt x="49" y="39"/>
                    <a:pt x="49" y="39"/>
                    <a:pt x="49" y="39"/>
                  </a:cubicBezTo>
                  <a:cubicBezTo>
                    <a:pt x="49" y="39"/>
                    <a:pt x="49" y="39"/>
                    <a:pt x="49" y="39"/>
                  </a:cubicBezTo>
                  <a:cubicBezTo>
                    <a:pt x="51" y="36"/>
                    <a:pt x="52" y="32"/>
                    <a:pt x="52" y="28"/>
                  </a:cubicBezTo>
                  <a:cubicBezTo>
                    <a:pt x="52" y="24"/>
                    <a:pt x="51" y="21"/>
                    <a:pt x="50" y="17"/>
                  </a:cubicBezTo>
                  <a:cubicBezTo>
                    <a:pt x="50" y="17"/>
                    <a:pt x="50" y="17"/>
                    <a:pt x="50" y="17"/>
                  </a:cubicBezTo>
                  <a:cubicBezTo>
                    <a:pt x="49" y="17"/>
                    <a:pt x="49" y="17"/>
                    <a:pt x="49" y="17"/>
                  </a:cubicBezTo>
                  <a:cubicBezTo>
                    <a:pt x="49" y="17"/>
                    <a:pt x="49" y="17"/>
                    <a:pt x="49" y="17"/>
                  </a:cubicBezTo>
                  <a:cubicBezTo>
                    <a:pt x="47" y="17"/>
                    <a:pt x="45" y="18"/>
                    <a:pt x="42" y="19"/>
                  </a:cubicBezTo>
                  <a:cubicBezTo>
                    <a:pt x="43" y="19"/>
                    <a:pt x="44" y="18"/>
                    <a:pt x="45" y="18"/>
                  </a:cubicBezTo>
                  <a:cubicBezTo>
                    <a:pt x="48" y="16"/>
                    <a:pt x="48" y="16"/>
                    <a:pt x="48" y="16"/>
                  </a:cubicBezTo>
                  <a:cubicBezTo>
                    <a:pt x="48" y="16"/>
                    <a:pt x="48" y="16"/>
                    <a:pt x="48" y="16"/>
                  </a:cubicBezTo>
                  <a:cubicBezTo>
                    <a:pt x="48" y="15"/>
                    <a:pt x="49" y="13"/>
                    <a:pt x="49" y="12"/>
                  </a:cubicBezTo>
                  <a:cubicBezTo>
                    <a:pt x="49" y="11"/>
                    <a:pt x="49" y="11"/>
                    <a:pt x="49" y="11"/>
                  </a:cubicBezTo>
                  <a:cubicBezTo>
                    <a:pt x="50" y="10"/>
                    <a:pt x="50" y="10"/>
                    <a:pt x="50" y="10"/>
                  </a:cubicBezTo>
                  <a:cubicBezTo>
                    <a:pt x="49" y="9"/>
                    <a:pt x="49" y="8"/>
                    <a:pt x="48" y="7"/>
                  </a:cubicBezTo>
                  <a:cubicBezTo>
                    <a:pt x="45" y="3"/>
                    <a:pt x="39" y="1"/>
                    <a:pt x="32" y="0"/>
                  </a:cubicBezTo>
                  <a:cubicBezTo>
                    <a:pt x="31" y="0"/>
                    <a:pt x="31" y="0"/>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62" name="Freeform 48"/>
            <p:cNvSpPr>
              <a:spLocks noEditPoints="1"/>
            </p:cNvSpPr>
            <p:nvPr/>
          </p:nvSpPr>
          <p:spPr bwMode="auto">
            <a:xfrm>
              <a:off x="4117" y="1856"/>
              <a:ext cx="50" cy="78"/>
            </a:xfrm>
            <a:custGeom>
              <a:avLst/>
              <a:gdLst>
                <a:gd name="T0" fmla="*/ 3 w 21"/>
                <a:gd name="T1" fmla="*/ 31 h 33"/>
                <a:gd name="T2" fmla="*/ 3 w 21"/>
                <a:gd name="T3" fmla="*/ 30 h 33"/>
                <a:gd name="T4" fmla="*/ 4 w 21"/>
                <a:gd name="T5" fmla="*/ 31 h 33"/>
                <a:gd name="T6" fmla="*/ 2 w 21"/>
                <a:gd name="T7" fmla="*/ 30 h 33"/>
                <a:gd name="T8" fmla="*/ 3 w 21"/>
                <a:gd name="T9" fmla="*/ 28 h 33"/>
                <a:gd name="T10" fmla="*/ 1 w 21"/>
                <a:gd name="T11" fmla="*/ 29 h 33"/>
                <a:gd name="T12" fmla="*/ 1 w 21"/>
                <a:gd name="T13" fmla="*/ 29 h 33"/>
                <a:gd name="T14" fmla="*/ 2 w 21"/>
                <a:gd name="T15" fmla="*/ 27 h 33"/>
                <a:gd name="T16" fmla="*/ 1 w 21"/>
                <a:gd name="T17" fmla="*/ 27 h 33"/>
                <a:gd name="T18" fmla="*/ 1 w 21"/>
                <a:gd name="T19" fmla="*/ 27 h 33"/>
                <a:gd name="T20" fmla="*/ 5 w 21"/>
                <a:gd name="T21" fmla="*/ 31 h 33"/>
                <a:gd name="T22" fmla="*/ 20 w 21"/>
                <a:gd name="T23" fmla="*/ 5 h 33"/>
                <a:gd name="T24" fmla="*/ 20 w 21"/>
                <a:gd name="T25" fmla="*/ 7 h 33"/>
                <a:gd name="T26" fmla="*/ 4 w 21"/>
                <a:gd name="T27" fmla="*/ 28 h 33"/>
                <a:gd name="T28" fmla="*/ 9 w 21"/>
                <a:gd name="T29" fmla="*/ 14 h 33"/>
                <a:gd name="T30" fmla="*/ 19 w 21"/>
                <a:gd name="T31" fmla="*/ 3 h 33"/>
                <a:gd name="T32" fmla="*/ 4 w 21"/>
                <a:gd name="T33" fmla="*/ 28 h 33"/>
                <a:gd name="T34" fmla="*/ 16 w 21"/>
                <a:gd name="T35" fmla="*/ 1 h 33"/>
                <a:gd name="T36" fmla="*/ 0 w 21"/>
                <a:gd name="T37" fmla="*/ 25 h 33"/>
                <a:gd name="T38" fmla="*/ 0 w 21"/>
                <a:gd name="T39" fmla="*/ 25 h 33"/>
                <a:gd name="T40" fmla="*/ 0 w 21"/>
                <a:gd name="T41" fmla="*/ 25 h 33"/>
                <a:gd name="T42" fmla="*/ 0 w 21"/>
                <a:gd name="T43" fmla="*/ 29 h 33"/>
                <a:gd name="T44" fmla="*/ 0 w 21"/>
                <a:gd name="T45" fmla="*/ 29 h 33"/>
                <a:gd name="T46" fmla="*/ 1 w 21"/>
                <a:gd name="T47" fmla="*/ 30 h 33"/>
                <a:gd name="T48" fmla="*/ 4 w 21"/>
                <a:gd name="T49" fmla="*/ 33 h 33"/>
                <a:gd name="T50" fmla="*/ 4 w 21"/>
                <a:gd name="T51" fmla="*/ 33 h 33"/>
                <a:gd name="T52" fmla="*/ 5 w 21"/>
                <a:gd name="T53" fmla="*/ 33 h 33"/>
                <a:gd name="T54" fmla="*/ 5 w 21"/>
                <a:gd name="T55" fmla="*/ 33 h 33"/>
                <a:gd name="T56" fmla="*/ 21 w 21"/>
                <a:gd name="T57" fmla="*/ 7 h 33"/>
                <a:gd name="T58" fmla="*/ 21 w 21"/>
                <a:gd name="T59" fmla="*/ 3 h 33"/>
                <a:gd name="T60" fmla="*/ 21 w 21"/>
                <a:gd name="T61" fmla="*/ 3 h 33"/>
                <a:gd name="T62" fmla="*/ 20 w 21"/>
                <a:gd name="T63" fmla="*/ 3 h 33"/>
                <a:gd name="T64" fmla="*/ 17 w 21"/>
                <a:gd name="T6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33">
                  <a:moveTo>
                    <a:pt x="4" y="31"/>
                  </a:moveTo>
                  <a:cubicBezTo>
                    <a:pt x="3" y="31"/>
                    <a:pt x="3" y="31"/>
                    <a:pt x="3" y="31"/>
                  </a:cubicBezTo>
                  <a:cubicBezTo>
                    <a:pt x="3" y="31"/>
                    <a:pt x="3" y="31"/>
                    <a:pt x="3" y="31"/>
                  </a:cubicBezTo>
                  <a:cubicBezTo>
                    <a:pt x="3" y="30"/>
                    <a:pt x="3" y="30"/>
                    <a:pt x="3" y="30"/>
                  </a:cubicBezTo>
                  <a:cubicBezTo>
                    <a:pt x="4" y="29"/>
                    <a:pt x="4" y="29"/>
                    <a:pt x="4" y="29"/>
                  </a:cubicBezTo>
                  <a:cubicBezTo>
                    <a:pt x="4" y="31"/>
                    <a:pt x="4" y="31"/>
                    <a:pt x="4" y="31"/>
                  </a:cubicBezTo>
                  <a:moveTo>
                    <a:pt x="3" y="30"/>
                  </a:moveTo>
                  <a:cubicBezTo>
                    <a:pt x="2" y="30"/>
                    <a:pt x="2" y="30"/>
                    <a:pt x="2" y="30"/>
                  </a:cubicBezTo>
                  <a:cubicBezTo>
                    <a:pt x="3" y="28"/>
                    <a:pt x="3" y="28"/>
                    <a:pt x="3" y="28"/>
                  </a:cubicBezTo>
                  <a:cubicBezTo>
                    <a:pt x="3" y="28"/>
                    <a:pt x="3" y="28"/>
                    <a:pt x="3" y="28"/>
                  </a:cubicBezTo>
                  <a:cubicBezTo>
                    <a:pt x="3" y="30"/>
                    <a:pt x="3" y="30"/>
                    <a:pt x="3" y="30"/>
                  </a:cubicBezTo>
                  <a:moveTo>
                    <a:pt x="1" y="29"/>
                  </a:moveTo>
                  <a:cubicBezTo>
                    <a:pt x="1" y="29"/>
                    <a:pt x="1" y="29"/>
                    <a:pt x="1" y="29"/>
                  </a:cubicBezTo>
                  <a:cubicBezTo>
                    <a:pt x="1" y="29"/>
                    <a:pt x="1" y="29"/>
                    <a:pt x="1" y="29"/>
                  </a:cubicBezTo>
                  <a:cubicBezTo>
                    <a:pt x="2" y="27"/>
                    <a:pt x="2" y="27"/>
                    <a:pt x="2" y="27"/>
                  </a:cubicBezTo>
                  <a:cubicBezTo>
                    <a:pt x="2" y="27"/>
                    <a:pt x="2" y="27"/>
                    <a:pt x="2" y="27"/>
                  </a:cubicBezTo>
                  <a:cubicBezTo>
                    <a:pt x="1" y="29"/>
                    <a:pt x="1" y="29"/>
                    <a:pt x="1" y="29"/>
                  </a:cubicBezTo>
                  <a:moveTo>
                    <a:pt x="1" y="27"/>
                  </a:moveTo>
                  <a:cubicBezTo>
                    <a:pt x="1" y="27"/>
                    <a:pt x="1" y="27"/>
                    <a:pt x="1" y="26"/>
                  </a:cubicBezTo>
                  <a:cubicBezTo>
                    <a:pt x="1" y="27"/>
                    <a:pt x="1" y="27"/>
                    <a:pt x="1" y="27"/>
                  </a:cubicBezTo>
                  <a:cubicBezTo>
                    <a:pt x="1" y="27"/>
                    <a:pt x="1" y="27"/>
                    <a:pt x="1" y="27"/>
                  </a:cubicBezTo>
                  <a:moveTo>
                    <a:pt x="5" y="31"/>
                  </a:moveTo>
                  <a:cubicBezTo>
                    <a:pt x="5" y="29"/>
                    <a:pt x="5" y="29"/>
                    <a:pt x="5" y="29"/>
                  </a:cubicBezTo>
                  <a:cubicBezTo>
                    <a:pt x="9" y="22"/>
                    <a:pt x="15" y="13"/>
                    <a:pt x="20" y="5"/>
                  </a:cubicBezTo>
                  <a:cubicBezTo>
                    <a:pt x="20" y="5"/>
                    <a:pt x="20" y="5"/>
                    <a:pt x="20" y="5"/>
                  </a:cubicBezTo>
                  <a:cubicBezTo>
                    <a:pt x="20" y="6"/>
                    <a:pt x="20" y="6"/>
                    <a:pt x="20" y="7"/>
                  </a:cubicBezTo>
                  <a:cubicBezTo>
                    <a:pt x="15" y="15"/>
                    <a:pt x="9" y="24"/>
                    <a:pt x="5" y="31"/>
                  </a:cubicBezTo>
                  <a:moveTo>
                    <a:pt x="4" y="28"/>
                  </a:moveTo>
                  <a:cubicBezTo>
                    <a:pt x="3" y="27"/>
                    <a:pt x="2" y="26"/>
                    <a:pt x="1" y="25"/>
                  </a:cubicBezTo>
                  <a:cubicBezTo>
                    <a:pt x="4" y="22"/>
                    <a:pt x="7" y="18"/>
                    <a:pt x="9" y="14"/>
                  </a:cubicBezTo>
                  <a:cubicBezTo>
                    <a:pt x="17" y="2"/>
                    <a:pt x="17" y="2"/>
                    <a:pt x="17" y="2"/>
                  </a:cubicBezTo>
                  <a:cubicBezTo>
                    <a:pt x="17" y="2"/>
                    <a:pt x="18" y="2"/>
                    <a:pt x="19" y="3"/>
                  </a:cubicBezTo>
                  <a:cubicBezTo>
                    <a:pt x="19" y="3"/>
                    <a:pt x="19" y="3"/>
                    <a:pt x="19" y="3"/>
                  </a:cubicBezTo>
                  <a:cubicBezTo>
                    <a:pt x="15" y="12"/>
                    <a:pt x="9" y="21"/>
                    <a:pt x="4" y="28"/>
                  </a:cubicBezTo>
                  <a:moveTo>
                    <a:pt x="17" y="0"/>
                  </a:moveTo>
                  <a:cubicBezTo>
                    <a:pt x="16" y="1"/>
                    <a:pt x="16" y="1"/>
                    <a:pt x="16" y="1"/>
                  </a:cubicBezTo>
                  <a:cubicBezTo>
                    <a:pt x="8" y="13"/>
                    <a:pt x="8" y="13"/>
                    <a:pt x="8" y="13"/>
                  </a:cubicBezTo>
                  <a:cubicBezTo>
                    <a:pt x="6" y="17"/>
                    <a:pt x="3" y="21"/>
                    <a:pt x="0" y="25"/>
                  </a:cubicBezTo>
                  <a:cubicBezTo>
                    <a:pt x="0" y="25"/>
                    <a:pt x="0" y="25"/>
                    <a:pt x="0" y="25"/>
                  </a:cubicBezTo>
                  <a:cubicBezTo>
                    <a:pt x="0" y="25"/>
                    <a:pt x="0" y="25"/>
                    <a:pt x="0" y="25"/>
                  </a:cubicBezTo>
                  <a:cubicBezTo>
                    <a:pt x="0" y="25"/>
                    <a:pt x="0" y="25"/>
                    <a:pt x="0" y="25"/>
                  </a:cubicBezTo>
                  <a:cubicBezTo>
                    <a:pt x="0" y="25"/>
                    <a:pt x="0" y="25"/>
                    <a:pt x="0" y="25"/>
                  </a:cubicBezTo>
                  <a:cubicBezTo>
                    <a:pt x="0" y="25"/>
                    <a:pt x="0" y="25"/>
                    <a:pt x="0" y="25"/>
                  </a:cubicBezTo>
                  <a:cubicBezTo>
                    <a:pt x="0" y="26"/>
                    <a:pt x="0" y="27"/>
                    <a:pt x="0" y="29"/>
                  </a:cubicBezTo>
                  <a:cubicBezTo>
                    <a:pt x="0" y="29"/>
                    <a:pt x="0" y="29"/>
                    <a:pt x="0" y="29"/>
                  </a:cubicBezTo>
                  <a:cubicBezTo>
                    <a:pt x="0" y="29"/>
                    <a:pt x="0" y="29"/>
                    <a:pt x="0" y="29"/>
                  </a:cubicBezTo>
                  <a:cubicBezTo>
                    <a:pt x="0" y="30"/>
                    <a:pt x="0" y="30"/>
                    <a:pt x="0" y="30"/>
                  </a:cubicBezTo>
                  <a:cubicBezTo>
                    <a:pt x="1" y="30"/>
                    <a:pt x="1" y="30"/>
                    <a:pt x="1" y="30"/>
                  </a:cubicBezTo>
                  <a:cubicBezTo>
                    <a:pt x="1" y="30"/>
                    <a:pt x="1" y="30"/>
                    <a:pt x="1" y="30"/>
                  </a:cubicBezTo>
                  <a:cubicBezTo>
                    <a:pt x="2" y="31"/>
                    <a:pt x="3" y="32"/>
                    <a:pt x="4" y="33"/>
                  </a:cubicBezTo>
                  <a:cubicBezTo>
                    <a:pt x="4" y="33"/>
                    <a:pt x="4" y="33"/>
                    <a:pt x="4" y="33"/>
                  </a:cubicBezTo>
                  <a:cubicBezTo>
                    <a:pt x="4" y="33"/>
                    <a:pt x="4" y="33"/>
                    <a:pt x="4" y="33"/>
                  </a:cubicBezTo>
                  <a:cubicBezTo>
                    <a:pt x="4" y="33"/>
                    <a:pt x="4" y="33"/>
                    <a:pt x="4" y="33"/>
                  </a:cubicBezTo>
                  <a:cubicBezTo>
                    <a:pt x="5" y="33"/>
                    <a:pt x="5" y="33"/>
                    <a:pt x="5" y="33"/>
                  </a:cubicBezTo>
                  <a:cubicBezTo>
                    <a:pt x="5" y="33"/>
                    <a:pt x="5" y="33"/>
                    <a:pt x="5" y="33"/>
                  </a:cubicBezTo>
                  <a:cubicBezTo>
                    <a:pt x="5" y="33"/>
                    <a:pt x="5" y="33"/>
                    <a:pt x="5" y="33"/>
                  </a:cubicBezTo>
                  <a:cubicBezTo>
                    <a:pt x="10" y="25"/>
                    <a:pt x="16" y="16"/>
                    <a:pt x="21" y="7"/>
                  </a:cubicBezTo>
                  <a:cubicBezTo>
                    <a:pt x="21" y="7"/>
                    <a:pt x="21" y="7"/>
                    <a:pt x="21" y="7"/>
                  </a:cubicBezTo>
                  <a:cubicBezTo>
                    <a:pt x="21" y="6"/>
                    <a:pt x="21" y="6"/>
                    <a:pt x="21" y="5"/>
                  </a:cubicBezTo>
                  <a:cubicBezTo>
                    <a:pt x="21" y="5"/>
                    <a:pt x="21" y="4"/>
                    <a:pt x="21" y="3"/>
                  </a:cubicBezTo>
                  <a:cubicBezTo>
                    <a:pt x="21" y="3"/>
                    <a:pt x="21" y="3"/>
                    <a:pt x="21" y="3"/>
                  </a:cubicBezTo>
                  <a:cubicBezTo>
                    <a:pt x="21" y="3"/>
                    <a:pt x="21" y="3"/>
                    <a:pt x="21" y="3"/>
                  </a:cubicBezTo>
                  <a:cubicBezTo>
                    <a:pt x="20" y="3"/>
                    <a:pt x="20" y="3"/>
                    <a:pt x="20" y="3"/>
                  </a:cubicBezTo>
                  <a:cubicBezTo>
                    <a:pt x="20" y="3"/>
                    <a:pt x="20" y="3"/>
                    <a:pt x="20" y="3"/>
                  </a:cubicBezTo>
                  <a:cubicBezTo>
                    <a:pt x="20" y="2"/>
                    <a:pt x="19" y="2"/>
                    <a:pt x="19" y="2"/>
                  </a:cubicBezTo>
                  <a:cubicBezTo>
                    <a:pt x="18" y="1"/>
                    <a:pt x="18" y="1"/>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63" name="Freeform 49"/>
            <p:cNvSpPr>
              <a:spLocks noEditPoints="1"/>
            </p:cNvSpPr>
            <p:nvPr/>
          </p:nvSpPr>
          <p:spPr bwMode="auto">
            <a:xfrm>
              <a:off x="4115" y="1865"/>
              <a:ext cx="14" cy="17"/>
            </a:xfrm>
            <a:custGeom>
              <a:avLst/>
              <a:gdLst>
                <a:gd name="T0" fmla="*/ 2 w 6"/>
                <a:gd name="T1" fmla="*/ 6 h 7"/>
                <a:gd name="T2" fmla="*/ 2 w 6"/>
                <a:gd name="T3" fmla="*/ 6 h 7"/>
                <a:gd name="T4" fmla="*/ 1 w 6"/>
                <a:gd name="T5" fmla="*/ 5 h 7"/>
                <a:gd name="T6" fmla="*/ 1 w 6"/>
                <a:gd name="T7" fmla="*/ 5 h 7"/>
                <a:gd name="T8" fmla="*/ 2 w 6"/>
                <a:gd name="T9" fmla="*/ 3 h 7"/>
                <a:gd name="T10" fmla="*/ 3 w 6"/>
                <a:gd name="T11" fmla="*/ 3 h 7"/>
                <a:gd name="T12" fmla="*/ 4 w 6"/>
                <a:gd name="T13" fmla="*/ 3 h 7"/>
                <a:gd name="T14" fmla="*/ 4 w 6"/>
                <a:gd name="T15" fmla="*/ 3 h 7"/>
                <a:gd name="T16" fmla="*/ 4 w 6"/>
                <a:gd name="T17" fmla="*/ 4 h 7"/>
                <a:gd name="T18" fmla="*/ 4 w 6"/>
                <a:gd name="T19" fmla="*/ 5 h 7"/>
                <a:gd name="T20" fmla="*/ 2 w 6"/>
                <a:gd name="T21" fmla="*/ 6 h 7"/>
                <a:gd name="T22" fmla="*/ 5 w 6"/>
                <a:gd name="T23" fmla="*/ 2 h 7"/>
                <a:gd name="T24" fmla="*/ 4 w 6"/>
                <a:gd name="T25" fmla="*/ 2 h 7"/>
                <a:gd name="T26" fmla="*/ 5 w 6"/>
                <a:gd name="T27" fmla="*/ 2 h 7"/>
                <a:gd name="T28" fmla="*/ 5 w 6"/>
                <a:gd name="T29" fmla="*/ 2 h 7"/>
                <a:gd name="T30" fmla="*/ 5 w 6"/>
                <a:gd name="T31" fmla="*/ 2 h 7"/>
                <a:gd name="T32" fmla="*/ 1 w 6"/>
                <a:gd name="T33" fmla="*/ 3 h 7"/>
                <a:gd name="T34" fmla="*/ 1 w 6"/>
                <a:gd name="T35" fmla="*/ 3 h 7"/>
                <a:gd name="T36" fmla="*/ 2 w 6"/>
                <a:gd name="T37" fmla="*/ 2 h 7"/>
                <a:gd name="T38" fmla="*/ 1 w 6"/>
                <a:gd name="T39" fmla="*/ 3 h 7"/>
                <a:gd name="T40" fmla="*/ 1 w 6"/>
                <a:gd name="T41" fmla="*/ 3 h 7"/>
                <a:gd name="T42" fmla="*/ 2 w 6"/>
                <a:gd name="T43" fmla="*/ 2 h 7"/>
                <a:gd name="T44" fmla="*/ 3 w 6"/>
                <a:gd name="T45" fmla="*/ 1 h 7"/>
                <a:gd name="T46" fmla="*/ 3 w 6"/>
                <a:gd name="T47" fmla="*/ 1 h 7"/>
                <a:gd name="T48" fmla="*/ 2 w 6"/>
                <a:gd name="T49" fmla="*/ 2 h 7"/>
                <a:gd name="T50" fmla="*/ 2 w 6"/>
                <a:gd name="T51" fmla="*/ 2 h 7"/>
                <a:gd name="T52" fmla="*/ 4 w 6"/>
                <a:gd name="T53" fmla="*/ 2 h 7"/>
                <a:gd name="T54" fmla="*/ 3 w 6"/>
                <a:gd name="T55" fmla="*/ 2 h 7"/>
                <a:gd name="T56" fmla="*/ 4 w 6"/>
                <a:gd name="T57" fmla="*/ 1 h 7"/>
                <a:gd name="T58" fmla="*/ 4 w 6"/>
                <a:gd name="T59" fmla="*/ 1 h 7"/>
                <a:gd name="T60" fmla="*/ 4 w 6"/>
                <a:gd name="T61" fmla="*/ 2 h 7"/>
                <a:gd name="T62" fmla="*/ 3 w 6"/>
                <a:gd name="T63" fmla="*/ 0 h 7"/>
                <a:gd name="T64" fmla="*/ 2 w 6"/>
                <a:gd name="T65" fmla="*/ 0 h 7"/>
                <a:gd name="T66" fmla="*/ 0 w 6"/>
                <a:gd name="T67" fmla="*/ 3 h 7"/>
                <a:gd name="T68" fmla="*/ 1 w 6"/>
                <a:gd name="T69" fmla="*/ 7 h 7"/>
                <a:gd name="T70" fmla="*/ 2 w 6"/>
                <a:gd name="T71" fmla="*/ 7 h 7"/>
                <a:gd name="T72" fmla="*/ 5 w 6"/>
                <a:gd name="T73" fmla="*/ 6 h 7"/>
                <a:gd name="T74" fmla="*/ 6 w 6"/>
                <a:gd name="T75" fmla="*/ 2 h 7"/>
                <a:gd name="T76" fmla="*/ 5 w 6"/>
                <a:gd name="T77" fmla="*/ 1 h 7"/>
                <a:gd name="T78" fmla="*/ 3 w 6"/>
                <a:gd name="T7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 h="7">
                  <a:moveTo>
                    <a:pt x="2" y="6"/>
                  </a:moveTo>
                  <a:cubicBezTo>
                    <a:pt x="2" y="6"/>
                    <a:pt x="2" y="6"/>
                    <a:pt x="2" y="6"/>
                  </a:cubicBezTo>
                  <a:cubicBezTo>
                    <a:pt x="1" y="5"/>
                    <a:pt x="1" y="5"/>
                    <a:pt x="1" y="5"/>
                  </a:cubicBezTo>
                  <a:cubicBezTo>
                    <a:pt x="1" y="5"/>
                    <a:pt x="1" y="5"/>
                    <a:pt x="1" y="5"/>
                  </a:cubicBezTo>
                  <a:cubicBezTo>
                    <a:pt x="1" y="4"/>
                    <a:pt x="2" y="4"/>
                    <a:pt x="2" y="3"/>
                  </a:cubicBezTo>
                  <a:cubicBezTo>
                    <a:pt x="3" y="3"/>
                    <a:pt x="3" y="3"/>
                    <a:pt x="3" y="3"/>
                  </a:cubicBezTo>
                  <a:cubicBezTo>
                    <a:pt x="3" y="3"/>
                    <a:pt x="4" y="3"/>
                    <a:pt x="4" y="3"/>
                  </a:cubicBezTo>
                  <a:cubicBezTo>
                    <a:pt x="4" y="3"/>
                    <a:pt x="4" y="3"/>
                    <a:pt x="4" y="3"/>
                  </a:cubicBezTo>
                  <a:cubicBezTo>
                    <a:pt x="4" y="4"/>
                    <a:pt x="4" y="4"/>
                    <a:pt x="4" y="4"/>
                  </a:cubicBezTo>
                  <a:cubicBezTo>
                    <a:pt x="4" y="4"/>
                    <a:pt x="4" y="5"/>
                    <a:pt x="4" y="5"/>
                  </a:cubicBezTo>
                  <a:cubicBezTo>
                    <a:pt x="4" y="6"/>
                    <a:pt x="3" y="6"/>
                    <a:pt x="2" y="6"/>
                  </a:cubicBezTo>
                  <a:moveTo>
                    <a:pt x="5" y="2"/>
                  </a:moveTo>
                  <a:cubicBezTo>
                    <a:pt x="4" y="2"/>
                    <a:pt x="4" y="2"/>
                    <a:pt x="4" y="2"/>
                  </a:cubicBezTo>
                  <a:cubicBezTo>
                    <a:pt x="5" y="2"/>
                    <a:pt x="5" y="2"/>
                    <a:pt x="5" y="2"/>
                  </a:cubicBezTo>
                  <a:cubicBezTo>
                    <a:pt x="5" y="2"/>
                    <a:pt x="5" y="2"/>
                    <a:pt x="5" y="2"/>
                  </a:cubicBezTo>
                  <a:cubicBezTo>
                    <a:pt x="5" y="2"/>
                    <a:pt x="5" y="2"/>
                    <a:pt x="5" y="2"/>
                  </a:cubicBezTo>
                  <a:moveTo>
                    <a:pt x="1" y="3"/>
                  </a:moveTo>
                  <a:cubicBezTo>
                    <a:pt x="1" y="3"/>
                    <a:pt x="1" y="3"/>
                    <a:pt x="1" y="3"/>
                  </a:cubicBezTo>
                  <a:cubicBezTo>
                    <a:pt x="1" y="3"/>
                    <a:pt x="1" y="2"/>
                    <a:pt x="2" y="2"/>
                  </a:cubicBezTo>
                  <a:cubicBezTo>
                    <a:pt x="1" y="3"/>
                    <a:pt x="1" y="3"/>
                    <a:pt x="1" y="3"/>
                  </a:cubicBezTo>
                  <a:cubicBezTo>
                    <a:pt x="1" y="3"/>
                    <a:pt x="1" y="3"/>
                    <a:pt x="1" y="3"/>
                  </a:cubicBezTo>
                  <a:moveTo>
                    <a:pt x="2" y="2"/>
                  </a:moveTo>
                  <a:cubicBezTo>
                    <a:pt x="2" y="2"/>
                    <a:pt x="3" y="1"/>
                    <a:pt x="3" y="1"/>
                  </a:cubicBezTo>
                  <a:cubicBezTo>
                    <a:pt x="3" y="1"/>
                    <a:pt x="3" y="1"/>
                    <a:pt x="3" y="1"/>
                  </a:cubicBezTo>
                  <a:cubicBezTo>
                    <a:pt x="2" y="2"/>
                    <a:pt x="2" y="2"/>
                    <a:pt x="2" y="2"/>
                  </a:cubicBezTo>
                  <a:cubicBezTo>
                    <a:pt x="2" y="2"/>
                    <a:pt x="2" y="2"/>
                    <a:pt x="2" y="2"/>
                  </a:cubicBezTo>
                  <a:moveTo>
                    <a:pt x="4" y="2"/>
                  </a:moveTo>
                  <a:cubicBezTo>
                    <a:pt x="3" y="2"/>
                    <a:pt x="3" y="2"/>
                    <a:pt x="3" y="2"/>
                  </a:cubicBezTo>
                  <a:cubicBezTo>
                    <a:pt x="3" y="2"/>
                    <a:pt x="4" y="1"/>
                    <a:pt x="4" y="1"/>
                  </a:cubicBezTo>
                  <a:cubicBezTo>
                    <a:pt x="4" y="1"/>
                    <a:pt x="4" y="1"/>
                    <a:pt x="4" y="1"/>
                  </a:cubicBezTo>
                  <a:cubicBezTo>
                    <a:pt x="4" y="2"/>
                    <a:pt x="4" y="2"/>
                    <a:pt x="4" y="2"/>
                  </a:cubicBezTo>
                  <a:moveTo>
                    <a:pt x="3" y="0"/>
                  </a:moveTo>
                  <a:cubicBezTo>
                    <a:pt x="3" y="0"/>
                    <a:pt x="2" y="0"/>
                    <a:pt x="2" y="0"/>
                  </a:cubicBezTo>
                  <a:cubicBezTo>
                    <a:pt x="1" y="1"/>
                    <a:pt x="1" y="2"/>
                    <a:pt x="0" y="3"/>
                  </a:cubicBezTo>
                  <a:cubicBezTo>
                    <a:pt x="0" y="4"/>
                    <a:pt x="0" y="6"/>
                    <a:pt x="1" y="7"/>
                  </a:cubicBezTo>
                  <a:cubicBezTo>
                    <a:pt x="1" y="7"/>
                    <a:pt x="2" y="7"/>
                    <a:pt x="2" y="7"/>
                  </a:cubicBezTo>
                  <a:cubicBezTo>
                    <a:pt x="3" y="7"/>
                    <a:pt x="4" y="7"/>
                    <a:pt x="5" y="6"/>
                  </a:cubicBezTo>
                  <a:cubicBezTo>
                    <a:pt x="5" y="5"/>
                    <a:pt x="6" y="4"/>
                    <a:pt x="6" y="2"/>
                  </a:cubicBezTo>
                  <a:cubicBezTo>
                    <a:pt x="6" y="2"/>
                    <a:pt x="6"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64" name="Freeform 50"/>
            <p:cNvSpPr>
              <a:spLocks noEditPoints="1"/>
            </p:cNvSpPr>
            <p:nvPr/>
          </p:nvSpPr>
          <p:spPr bwMode="auto">
            <a:xfrm>
              <a:off x="4158" y="1903"/>
              <a:ext cx="12" cy="17"/>
            </a:xfrm>
            <a:custGeom>
              <a:avLst/>
              <a:gdLst>
                <a:gd name="T0" fmla="*/ 2 w 5"/>
                <a:gd name="T1" fmla="*/ 6 h 7"/>
                <a:gd name="T2" fmla="*/ 1 w 5"/>
                <a:gd name="T3" fmla="*/ 6 h 7"/>
                <a:gd name="T4" fmla="*/ 1 w 5"/>
                <a:gd name="T5" fmla="*/ 5 h 7"/>
                <a:gd name="T6" fmla="*/ 1 w 5"/>
                <a:gd name="T7" fmla="*/ 5 h 7"/>
                <a:gd name="T8" fmla="*/ 2 w 5"/>
                <a:gd name="T9" fmla="*/ 3 h 7"/>
                <a:gd name="T10" fmla="*/ 3 w 5"/>
                <a:gd name="T11" fmla="*/ 3 h 7"/>
                <a:gd name="T12" fmla="*/ 4 w 5"/>
                <a:gd name="T13" fmla="*/ 3 h 7"/>
                <a:gd name="T14" fmla="*/ 4 w 5"/>
                <a:gd name="T15" fmla="*/ 4 h 7"/>
                <a:gd name="T16" fmla="*/ 4 w 5"/>
                <a:gd name="T17" fmla="*/ 4 h 7"/>
                <a:gd name="T18" fmla="*/ 4 w 5"/>
                <a:gd name="T19" fmla="*/ 5 h 7"/>
                <a:gd name="T20" fmla="*/ 2 w 5"/>
                <a:gd name="T21" fmla="*/ 6 h 7"/>
                <a:gd name="T22" fmla="*/ 4 w 5"/>
                <a:gd name="T23" fmla="*/ 2 h 7"/>
                <a:gd name="T24" fmla="*/ 4 w 5"/>
                <a:gd name="T25" fmla="*/ 2 h 7"/>
                <a:gd name="T26" fmla="*/ 4 w 5"/>
                <a:gd name="T27" fmla="*/ 2 h 7"/>
                <a:gd name="T28" fmla="*/ 4 w 5"/>
                <a:gd name="T29" fmla="*/ 2 h 7"/>
                <a:gd name="T30" fmla="*/ 4 w 5"/>
                <a:gd name="T31" fmla="*/ 2 h 7"/>
                <a:gd name="T32" fmla="*/ 1 w 5"/>
                <a:gd name="T33" fmla="*/ 3 h 7"/>
                <a:gd name="T34" fmla="*/ 1 w 5"/>
                <a:gd name="T35" fmla="*/ 3 h 7"/>
                <a:gd name="T36" fmla="*/ 2 w 5"/>
                <a:gd name="T37" fmla="*/ 2 h 7"/>
                <a:gd name="T38" fmla="*/ 1 w 5"/>
                <a:gd name="T39" fmla="*/ 3 h 7"/>
                <a:gd name="T40" fmla="*/ 1 w 5"/>
                <a:gd name="T41" fmla="*/ 3 h 7"/>
                <a:gd name="T42" fmla="*/ 2 w 5"/>
                <a:gd name="T43" fmla="*/ 2 h 7"/>
                <a:gd name="T44" fmla="*/ 3 w 5"/>
                <a:gd name="T45" fmla="*/ 1 h 7"/>
                <a:gd name="T46" fmla="*/ 3 w 5"/>
                <a:gd name="T47" fmla="*/ 1 h 7"/>
                <a:gd name="T48" fmla="*/ 2 w 5"/>
                <a:gd name="T49" fmla="*/ 2 h 7"/>
                <a:gd name="T50" fmla="*/ 2 w 5"/>
                <a:gd name="T51" fmla="*/ 2 h 7"/>
                <a:gd name="T52" fmla="*/ 4 w 5"/>
                <a:gd name="T53" fmla="*/ 2 h 7"/>
                <a:gd name="T54" fmla="*/ 3 w 5"/>
                <a:gd name="T55" fmla="*/ 2 h 7"/>
                <a:gd name="T56" fmla="*/ 4 w 5"/>
                <a:gd name="T57" fmla="*/ 1 h 7"/>
                <a:gd name="T58" fmla="*/ 4 w 5"/>
                <a:gd name="T59" fmla="*/ 1 h 7"/>
                <a:gd name="T60" fmla="*/ 4 w 5"/>
                <a:gd name="T61" fmla="*/ 2 h 7"/>
                <a:gd name="T62" fmla="*/ 3 w 5"/>
                <a:gd name="T63" fmla="*/ 0 h 7"/>
                <a:gd name="T64" fmla="*/ 2 w 5"/>
                <a:gd name="T65" fmla="*/ 0 h 7"/>
                <a:gd name="T66" fmla="*/ 0 w 5"/>
                <a:gd name="T67" fmla="*/ 3 h 7"/>
                <a:gd name="T68" fmla="*/ 1 w 5"/>
                <a:gd name="T69" fmla="*/ 7 h 7"/>
                <a:gd name="T70" fmla="*/ 2 w 5"/>
                <a:gd name="T71" fmla="*/ 7 h 7"/>
                <a:gd name="T72" fmla="*/ 5 w 5"/>
                <a:gd name="T73" fmla="*/ 6 h 7"/>
                <a:gd name="T74" fmla="*/ 5 w 5"/>
                <a:gd name="T75" fmla="*/ 2 h 7"/>
                <a:gd name="T76" fmla="*/ 5 w 5"/>
                <a:gd name="T77" fmla="*/ 1 h 7"/>
                <a:gd name="T78" fmla="*/ 3 w 5"/>
                <a:gd name="T7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 h="7">
                  <a:moveTo>
                    <a:pt x="2" y="6"/>
                  </a:moveTo>
                  <a:cubicBezTo>
                    <a:pt x="2" y="6"/>
                    <a:pt x="2" y="6"/>
                    <a:pt x="1" y="6"/>
                  </a:cubicBezTo>
                  <a:cubicBezTo>
                    <a:pt x="1" y="5"/>
                    <a:pt x="1" y="5"/>
                    <a:pt x="1" y="5"/>
                  </a:cubicBezTo>
                  <a:cubicBezTo>
                    <a:pt x="1" y="5"/>
                    <a:pt x="1" y="5"/>
                    <a:pt x="1" y="5"/>
                  </a:cubicBezTo>
                  <a:cubicBezTo>
                    <a:pt x="1" y="5"/>
                    <a:pt x="2" y="4"/>
                    <a:pt x="2" y="3"/>
                  </a:cubicBezTo>
                  <a:cubicBezTo>
                    <a:pt x="3" y="3"/>
                    <a:pt x="3" y="3"/>
                    <a:pt x="3" y="3"/>
                  </a:cubicBezTo>
                  <a:cubicBezTo>
                    <a:pt x="3" y="3"/>
                    <a:pt x="3" y="3"/>
                    <a:pt x="4" y="3"/>
                  </a:cubicBezTo>
                  <a:cubicBezTo>
                    <a:pt x="4" y="4"/>
                    <a:pt x="4" y="4"/>
                    <a:pt x="4" y="4"/>
                  </a:cubicBezTo>
                  <a:cubicBezTo>
                    <a:pt x="4" y="4"/>
                    <a:pt x="4" y="4"/>
                    <a:pt x="4" y="4"/>
                  </a:cubicBezTo>
                  <a:cubicBezTo>
                    <a:pt x="4" y="5"/>
                    <a:pt x="4" y="5"/>
                    <a:pt x="4" y="5"/>
                  </a:cubicBezTo>
                  <a:cubicBezTo>
                    <a:pt x="3" y="6"/>
                    <a:pt x="3" y="6"/>
                    <a:pt x="2" y="6"/>
                  </a:cubicBezTo>
                  <a:moveTo>
                    <a:pt x="4" y="2"/>
                  </a:moveTo>
                  <a:cubicBezTo>
                    <a:pt x="4" y="2"/>
                    <a:pt x="4" y="2"/>
                    <a:pt x="4" y="2"/>
                  </a:cubicBezTo>
                  <a:cubicBezTo>
                    <a:pt x="4" y="2"/>
                    <a:pt x="4" y="2"/>
                    <a:pt x="4" y="2"/>
                  </a:cubicBezTo>
                  <a:cubicBezTo>
                    <a:pt x="4" y="2"/>
                    <a:pt x="4" y="2"/>
                    <a:pt x="4" y="2"/>
                  </a:cubicBezTo>
                  <a:cubicBezTo>
                    <a:pt x="4" y="2"/>
                    <a:pt x="4" y="2"/>
                    <a:pt x="4" y="2"/>
                  </a:cubicBezTo>
                  <a:moveTo>
                    <a:pt x="1" y="3"/>
                  </a:moveTo>
                  <a:cubicBezTo>
                    <a:pt x="1" y="3"/>
                    <a:pt x="1" y="3"/>
                    <a:pt x="1" y="3"/>
                  </a:cubicBezTo>
                  <a:cubicBezTo>
                    <a:pt x="1" y="3"/>
                    <a:pt x="1" y="2"/>
                    <a:pt x="2" y="2"/>
                  </a:cubicBezTo>
                  <a:cubicBezTo>
                    <a:pt x="1" y="3"/>
                    <a:pt x="1" y="3"/>
                    <a:pt x="1" y="3"/>
                  </a:cubicBezTo>
                  <a:cubicBezTo>
                    <a:pt x="1" y="3"/>
                    <a:pt x="1" y="3"/>
                    <a:pt x="1" y="3"/>
                  </a:cubicBezTo>
                  <a:moveTo>
                    <a:pt x="2" y="2"/>
                  </a:moveTo>
                  <a:cubicBezTo>
                    <a:pt x="2" y="2"/>
                    <a:pt x="2" y="1"/>
                    <a:pt x="3" y="1"/>
                  </a:cubicBezTo>
                  <a:cubicBezTo>
                    <a:pt x="3" y="1"/>
                    <a:pt x="3" y="1"/>
                    <a:pt x="3" y="1"/>
                  </a:cubicBezTo>
                  <a:cubicBezTo>
                    <a:pt x="2" y="2"/>
                    <a:pt x="2" y="2"/>
                    <a:pt x="2" y="2"/>
                  </a:cubicBezTo>
                  <a:cubicBezTo>
                    <a:pt x="2" y="2"/>
                    <a:pt x="2" y="2"/>
                    <a:pt x="2" y="2"/>
                  </a:cubicBezTo>
                  <a:moveTo>
                    <a:pt x="4" y="2"/>
                  </a:moveTo>
                  <a:cubicBezTo>
                    <a:pt x="3" y="2"/>
                    <a:pt x="3" y="2"/>
                    <a:pt x="3" y="2"/>
                  </a:cubicBezTo>
                  <a:cubicBezTo>
                    <a:pt x="3" y="2"/>
                    <a:pt x="4" y="1"/>
                    <a:pt x="4" y="1"/>
                  </a:cubicBezTo>
                  <a:cubicBezTo>
                    <a:pt x="4" y="1"/>
                    <a:pt x="4" y="1"/>
                    <a:pt x="4" y="1"/>
                  </a:cubicBezTo>
                  <a:cubicBezTo>
                    <a:pt x="4" y="2"/>
                    <a:pt x="4" y="2"/>
                    <a:pt x="4" y="2"/>
                  </a:cubicBezTo>
                  <a:moveTo>
                    <a:pt x="3" y="0"/>
                  </a:moveTo>
                  <a:cubicBezTo>
                    <a:pt x="3" y="0"/>
                    <a:pt x="2" y="0"/>
                    <a:pt x="2" y="0"/>
                  </a:cubicBezTo>
                  <a:cubicBezTo>
                    <a:pt x="1" y="1"/>
                    <a:pt x="0" y="2"/>
                    <a:pt x="0" y="3"/>
                  </a:cubicBezTo>
                  <a:cubicBezTo>
                    <a:pt x="0" y="4"/>
                    <a:pt x="0" y="6"/>
                    <a:pt x="1" y="7"/>
                  </a:cubicBezTo>
                  <a:cubicBezTo>
                    <a:pt x="1" y="7"/>
                    <a:pt x="2" y="7"/>
                    <a:pt x="2" y="7"/>
                  </a:cubicBezTo>
                  <a:cubicBezTo>
                    <a:pt x="3" y="7"/>
                    <a:pt x="4" y="7"/>
                    <a:pt x="5" y="6"/>
                  </a:cubicBezTo>
                  <a:cubicBezTo>
                    <a:pt x="5" y="5"/>
                    <a:pt x="5" y="4"/>
                    <a:pt x="5" y="2"/>
                  </a:cubicBezTo>
                  <a:cubicBezTo>
                    <a:pt x="5" y="2"/>
                    <a:pt x="5"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65" name="Freeform 51"/>
            <p:cNvSpPr>
              <a:spLocks noEditPoints="1"/>
            </p:cNvSpPr>
            <p:nvPr/>
          </p:nvSpPr>
          <p:spPr bwMode="auto">
            <a:xfrm>
              <a:off x="4148" y="1894"/>
              <a:ext cx="31" cy="40"/>
            </a:xfrm>
            <a:custGeom>
              <a:avLst/>
              <a:gdLst>
                <a:gd name="T0" fmla="*/ 5 w 13"/>
                <a:gd name="T1" fmla="*/ 16 h 17"/>
                <a:gd name="T2" fmla="*/ 6 w 13"/>
                <a:gd name="T3" fmla="*/ 15 h 17"/>
                <a:gd name="T4" fmla="*/ 6 w 13"/>
                <a:gd name="T5" fmla="*/ 16 h 17"/>
                <a:gd name="T6" fmla="*/ 4 w 13"/>
                <a:gd name="T7" fmla="*/ 16 h 17"/>
                <a:gd name="T8" fmla="*/ 4 w 13"/>
                <a:gd name="T9" fmla="*/ 15 h 17"/>
                <a:gd name="T10" fmla="*/ 4 w 13"/>
                <a:gd name="T11" fmla="*/ 14 h 17"/>
                <a:gd name="T12" fmla="*/ 4 w 13"/>
                <a:gd name="T13" fmla="*/ 16 h 17"/>
                <a:gd name="T14" fmla="*/ 7 w 13"/>
                <a:gd name="T15" fmla="*/ 15 h 17"/>
                <a:gd name="T16" fmla="*/ 8 w 13"/>
                <a:gd name="T17" fmla="*/ 14 h 17"/>
                <a:gd name="T18" fmla="*/ 8 w 13"/>
                <a:gd name="T19" fmla="*/ 16 h 17"/>
                <a:gd name="T20" fmla="*/ 8 w 13"/>
                <a:gd name="T21" fmla="*/ 16 h 17"/>
                <a:gd name="T22" fmla="*/ 3 w 13"/>
                <a:gd name="T23" fmla="*/ 15 h 17"/>
                <a:gd name="T24" fmla="*/ 3 w 13"/>
                <a:gd name="T25" fmla="*/ 13 h 17"/>
                <a:gd name="T26" fmla="*/ 3 w 13"/>
                <a:gd name="T27" fmla="*/ 15 h 17"/>
                <a:gd name="T28" fmla="*/ 9 w 13"/>
                <a:gd name="T29" fmla="*/ 14 h 17"/>
                <a:gd name="T30" fmla="*/ 9 w 13"/>
                <a:gd name="T31" fmla="*/ 14 h 17"/>
                <a:gd name="T32" fmla="*/ 9 w 13"/>
                <a:gd name="T33" fmla="*/ 15 h 17"/>
                <a:gd name="T34" fmla="*/ 2 w 13"/>
                <a:gd name="T35" fmla="*/ 14 h 17"/>
                <a:gd name="T36" fmla="*/ 2 w 13"/>
                <a:gd name="T37" fmla="*/ 13 h 17"/>
                <a:gd name="T38" fmla="*/ 10 w 13"/>
                <a:gd name="T39" fmla="*/ 13 h 17"/>
                <a:gd name="T40" fmla="*/ 11 w 13"/>
                <a:gd name="T41" fmla="*/ 12 h 17"/>
                <a:gd name="T42" fmla="*/ 11 w 13"/>
                <a:gd name="T43" fmla="*/ 12 h 17"/>
                <a:gd name="T44" fmla="*/ 1 w 13"/>
                <a:gd name="T45" fmla="*/ 12 h 17"/>
                <a:gd name="T46" fmla="*/ 1 w 13"/>
                <a:gd name="T47" fmla="*/ 12 h 17"/>
                <a:gd name="T48" fmla="*/ 6 w 13"/>
                <a:gd name="T49" fmla="*/ 14 h 17"/>
                <a:gd name="T50" fmla="*/ 2 w 13"/>
                <a:gd name="T51" fmla="*/ 6 h 17"/>
                <a:gd name="T52" fmla="*/ 7 w 13"/>
                <a:gd name="T53" fmla="*/ 1 h 17"/>
                <a:gd name="T54" fmla="*/ 11 w 13"/>
                <a:gd name="T55" fmla="*/ 3 h 17"/>
                <a:gd name="T56" fmla="*/ 8 w 13"/>
                <a:gd name="T57" fmla="*/ 13 h 17"/>
                <a:gd name="T58" fmla="*/ 7 w 13"/>
                <a:gd name="T59" fmla="*/ 0 h 17"/>
                <a:gd name="T60" fmla="*/ 1 w 13"/>
                <a:gd name="T61" fmla="*/ 6 h 17"/>
                <a:gd name="T62" fmla="*/ 1 w 13"/>
                <a:gd name="T63" fmla="*/ 9 h 17"/>
                <a:gd name="T64" fmla="*/ 1 w 13"/>
                <a:gd name="T65" fmla="*/ 14 h 17"/>
                <a:gd name="T66" fmla="*/ 6 w 13"/>
                <a:gd name="T67" fmla="*/ 17 h 17"/>
                <a:gd name="T68" fmla="*/ 6 w 13"/>
                <a:gd name="T69" fmla="*/ 17 h 17"/>
                <a:gd name="T70" fmla="*/ 6 w 13"/>
                <a:gd name="T71" fmla="*/ 17 h 17"/>
                <a:gd name="T72" fmla="*/ 12 w 13"/>
                <a:gd name="T73" fmla="*/ 13 h 17"/>
                <a:gd name="T74" fmla="*/ 12 w 13"/>
                <a:gd name="T75" fmla="*/ 7 h 17"/>
                <a:gd name="T76" fmla="*/ 10 w 13"/>
                <a:gd name="T7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 h="17">
                  <a:moveTo>
                    <a:pt x="6" y="16"/>
                  </a:moveTo>
                  <a:cubicBezTo>
                    <a:pt x="5" y="16"/>
                    <a:pt x="5" y="16"/>
                    <a:pt x="5" y="16"/>
                  </a:cubicBezTo>
                  <a:cubicBezTo>
                    <a:pt x="5" y="15"/>
                    <a:pt x="5" y="15"/>
                    <a:pt x="5" y="15"/>
                  </a:cubicBezTo>
                  <a:cubicBezTo>
                    <a:pt x="6" y="15"/>
                    <a:pt x="6" y="15"/>
                    <a:pt x="6" y="15"/>
                  </a:cubicBezTo>
                  <a:cubicBezTo>
                    <a:pt x="6" y="15"/>
                    <a:pt x="6" y="15"/>
                    <a:pt x="6" y="15"/>
                  </a:cubicBezTo>
                  <a:cubicBezTo>
                    <a:pt x="6" y="16"/>
                    <a:pt x="6" y="16"/>
                    <a:pt x="6" y="16"/>
                  </a:cubicBezTo>
                  <a:cubicBezTo>
                    <a:pt x="6" y="16"/>
                    <a:pt x="6" y="16"/>
                    <a:pt x="6" y="16"/>
                  </a:cubicBezTo>
                  <a:moveTo>
                    <a:pt x="4" y="16"/>
                  </a:moveTo>
                  <a:cubicBezTo>
                    <a:pt x="4" y="16"/>
                    <a:pt x="4" y="16"/>
                    <a:pt x="4" y="16"/>
                  </a:cubicBezTo>
                  <a:cubicBezTo>
                    <a:pt x="4" y="15"/>
                    <a:pt x="4" y="15"/>
                    <a:pt x="4" y="15"/>
                  </a:cubicBezTo>
                  <a:cubicBezTo>
                    <a:pt x="4" y="15"/>
                    <a:pt x="4" y="15"/>
                    <a:pt x="4" y="15"/>
                  </a:cubicBezTo>
                  <a:cubicBezTo>
                    <a:pt x="4" y="14"/>
                    <a:pt x="4" y="14"/>
                    <a:pt x="4" y="14"/>
                  </a:cubicBezTo>
                  <a:cubicBezTo>
                    <a:pt x="5" y="14"/>
                    <a:pt x="5" y="14"/>
                    <a:pt x="5" y="14"/>
                  </a:cubicBezTo>
                  <a:cubicBezTo>
                    <a:pt x="4" y="15"/>
                    <a:pt x="4" y="15"/>
                    <a:pt x="4" y="16"/>
                  </a:cubicBezTo>
                  <a:moveTo>
                    <a:pt x="7" y="16"/>
                  </a:moveTo>
                  <a:cubicBezTo>
                    <a:pt x="7" y="15"/>
                    <a:pt x="7" y="15"/>
                    <a:pt x="7" y="15"/>
                  </a:cubicBezTo>
                  <a:cubicBezTo>
                    <a:pt x="7" y="14"/>
                    <a:pt x="7" y="14"/>
                    <a:pt x="7" y="14"/>
                  </a:cubicBezTo>
                  <a:cubicBezTo>
                    <a:pt x="8" y="14"/>
                    <a:pt x="8" y="14"/>
                    <a:pt x="8" y="14"/>
                  </a:cubicBezTo>
                  <a:cubicBezTo>
                    <a:pt x="8" y="14"/>
                    <a:pt x="8" y="14"/>
                    <a:pt x="8" y="14"/>
                  </a:cubicBezTo>
                  <a:cubicBezTo>
                    <a:pt x="8" y="16"/>
                    <a:pt x="8" y="16"/>
                    <a:pt x="8" y="16"/>
                  </a:cubicBezTo>
                  <a:cubicBezTo>
                    <a:pt x="8" y="16"/>
                    <a:pt x="8" y="16"/>
                    <a:pt x="8" y="16"/>
                  </a:cubicBezTo>
                  <a:cubicBezTo>
                    <a:pt x="8" y="16"/>
                    <a:pt x="8" y="16"/>
                    <a:pt x="8" y="16"/>
                  </a:cubicBezTo>
                  <a:cubicBezTo>
                    <a:pt x="7" y="16"/>
                    <a:pt x="7" y="16"/>
                    <a:pt x="7" y="16"/>
                  </a:cubicBezTo>
                  <a:moveTo>
                    <a:pt x="3" y="15"/>
                  </a:moveTo>
                  <a:cubicBezTo>
                    <a:pt x="3" y="15"/>
                    <a:pt x="3" y="15"/>
                    <a:pt x="3" y="15"/>
                  </a:cubicBezTo>
                  <a:cubicBezTo>
                    <a:pt x="3" y="13"/>
                    <a:pt x="3" y="13"/>
                    <a:pt x="3" y="13"/>
                  </a:cubicBezTo>
                  <a:cubicBezTo>
                    <a:pt x="3" y="14"/>
                    <a:pt x="3" y="14"/>
                    <a:pt x="3" y="14"/>
                  </a:cubicBezTo>
                  <a:cubicBezTo>
                    <a:pt x="3" y="15"/>
                    <a:pt x="3" y="15"/>
                    <a:pt x="3" y="15"/>
                  </a:cubicBezTo>
                  <a:moveTo>
                    <a:pt x="9" y="15"/>
                  </a:moveTo>
                  <a:cubicBezTo>
                    <a:pt x="9" y="14"/>
                    <a:pt x="9" y="14"/>
                    <a:pt x="9" y="14"/>
                  </a:cubicBezTo>
                  <a:cubicBezTo>
                    <a:pt x="10" y="13"/>
                    <a:pt x="10" y="13"/>
                    <a:pt x="10" y="13"/>
                  </a:cubicBezTo>
                  <a:cubicBezTo>
                    <a:pt x="9" y="14"/>
                    <a:pt x="9" y="14"/>
                    <a:pt x="9" y="14"/>
                  </a:cubicBezTo>
                  <a:cubicBezTo>
                    <a:pt x="9" y="15"/>
                    <a:pt x="9" y="15"/>
                    <a:pt x="9" y="15"/>
                  </a:cubicBezTo>
                  <a:cubicBezTo>
                    <a:pt x="9" y="15"/>
                    <a:pt x="9" y="15"/>
                    <a:pt x="9" y="15"/>
                  </a:cubicBezTo>
                  <a:moveTo>
                    <a:pt x="2" y="14"/>
                  </a:moveTo>
                  <a:cubicBezTo>
                    <a:pt x="2" y="14"/>
                    <a:pt x="2" y="14"/>
                    <a:pt x="2" y="14"/>
                  </a:cubicBezTo>
                  <a:cubicBezTo>
                    <a:pt x="2" y="13"/>
                    <a:pt x="2" y="13"/>
                    <a:pt x="2" y="13"/>
                  </a:cubicBezTo>
                  <a:cubicBezTo>
                    <a:pt x="2" y="13"/>
                    <a:pt x="2" y="13"/>
                    <a:pt x="2" y="13"/>
                  </a:cubicBezTo>
                  <a:cubicBezTo>
                    <a:pt x="2" y="14"/>
                    <a:pt x="2" y="14"/>
                    <a:pt x="2" y="14"/>
                  </a:cubicBezTo>
                  <a:moveTo>
                    <a:pt x="10" y="13"/>
                  </a:moveTo>
                  <a:cubicBezTo>
                    <a:pt x="11" y="12"/>
                    <a:pt x="11" y="12"/>
                    <a:pt x="11" y="12"/>
                  </a:cubicBezTo>
                  <a:cubicBezTo>
                    <a:pt x="11" y="12"/>
                    <a:pt x="11" y="12"/>
                    <a:pt x="11" y="12"/>
                  </a:cubicBezTo>
                  <a:cubicBezTo>
                    <a:pt x="11" y="12"/>
                    <a:pt x="11" y="12"/>
                    <a:pt x="11" y="12"/>
                  </a:cubicBezTo>
                  <a:cubicBezTo>
                    <a:pt x="11" y="12"/>
                    <a:pt x="11" y="12"/>
                    <a:pt x="11" y="12"/>
                  </a:cubicBezTo>
                  <a:cubicBezTo>
                    <a:pt x="10" y="13"/>
                    <a:pt x="10" y="13"/>
                    <a:pt x="10" y="13"/>
                  </a:cubicBezTo>
                  <a:moveTo>
                    <a:pt x="1" y="12"/>
                  </a:moveTo>
                  <a:cubicBezTo>
                    <a:pt x="1" y="12"/>
                    <a:pt x="1" y="12"/>
                    <a:pt x="1" y="12"/>
                  </a:cubicBezTo>
                  <a:cubicBezTo>
                    <a:pt x="1" y="12"/>
                    <a:pt x="1" y="12"/>
                    <a:pt x="1" y="12"/>
                  </a:cubicBezTo>
                  <a:cubicBezTo>
                    <a:pt x="1" y="12"/>
                    <a:pt x="1" y="12"/>
                    <a:pt x="1" y="12"/>
                  </a:cubicBezTo>
                  <a:moveTo>
                    <a:pt x="6" y="14"/>
                  </a:moveTo>
                  <a:cubicBezTo>
                    <a:pt x="5" y="14"/>
                    <a:pt x="4" y="13"/>
                    <a:pt x="3" y="12"/>
                  </a:cubicBezTo>
                  <a:cubicBezTo>
                    <a:pt x="1" y="11"/>
                    <a:pt x="2" y="8"/>
                    <a:pt x="2" y="6"/>
                  </a:cubicBezTo>
                  <a:cubicBezTo>
                    <a:pt x="3" y="5"/>
                    <a:pt x="4" y="3"/>
                    <a:pt x="5" y="2"/>
                  </a:cubicBezTo>
                  <a:cubicBezTo>
                    <a:pt x="6" y="2"/>
                    <a:pt x="7" y="1"/>
                    <a:pt x="7" y="1"/>
                  </a:cubicBezTo>
                  <a:cubicBezTo>
                    <a:pt x="8" y="1"/>
                    <a:pt x="9" y="2"/>
                    <a:pt x="10" y="2"/>
                  </a:cubicBezTo>
                  <a:cubicBezTo>
                    <a:pt x="10" y="3"/>
                    <a:pt x="10" y="3"/>
                    <a:pt x="11" y="3"/>
                  </a:cubicBezTo>
                  <a:cubicBezTo>
                    <a:pt x="12" y="5"/>
                    <a:pt x="12" y="8"/>
                    <a:pt x="11" y="10"/>
                  </a:cubicBezTo>
                  <a:cubicBezTo>
                    <a:pt x="10" y="12"/>
                    <a:pt x="9" y="13"/>
                    <a:pt x="8" y="13"/>
                  </a:cubicBezTo>
                  <a:cubicBezTo>
                    <a:pt x="7" y="14"/>
                    <a:pt x="7" y="14"/>
                    <a:pt x="6" y="14"/>
                  </a:cubicBezTo>
                  <a:moveTo>
                    <a:pt x="7" y="0"/>
                  </a:moveTo>
                  <a:cubicBezTo>
                    <a:pt x="6" y="0"/>
                    <a:pt x="6" y="1"/>
                    <a:pt x="5" y="1"/>
                  </a:cubicBezTo>
                  <a:cubicBezTo>
                    <a:pt x="3" y="2"/>
                    <a:pt x="2" y="4"/>
                    <a:pt x="1" y="6"/>
                  </a:cubicBezTo>
                  <a:cubicBezTo>
                    <a:pt x="1" y="6"/>
                    <a:pt x="1" y="7"/>
                    <a:pt x="1" y="8"/>
                  </a:cubicBezTo>
                  <a:cubicBezTo>
                    <a:pt x="1" y="9"/>
                    <a:pt x="1" y="9"/>
                    <a:pt x="1" y="9"/>
                  </a:cubicBezTo>
                  <a:cubicBezTo>
                    <a:pt x="0" y="10"/>
                    <a:pt x="0" y="12"/>
                    <a:pt x="1" y="14"/>
                  </a:cubicBezTo>
                  <a:cubicBezTo>
                    <a:pt x="1" y="14"/>
                    <a:pt x="1" y="14"/>
                    <a:pt x="1" y="14"/>
                  </a:cubicBezTo>
                  <a:cubicBezTo>
                    <a:pt x="1" y="15"/>
                    <a:pt x="1" y="15"/>
                    <a:pt x="1" y="15"/>
                  </a:cubicBezTo>
                  <a:cubicBezTo>
                    <a:pt x="3" y="17"/>
                    <a:pt x="4"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7" y="17"/>
                    <a:pt x="8" y="17"/>
                  </a:cubicBezTo>
                  <a:cubicBezTo>
                    <a:pt x="10" y="16"/>
                    <a:pt x="11" y="15"/>
                    <a:pt x="12" y="13"/>
                  </a:cubicBezTo>
                  <a:cubicBezTo>
                    <a:pt x="12" y="11"/>
                    <a:pt x="13" y="10"/>
                    <a:pt x="13" y="7"/>
                  </a:cubicBezTo>
                  <a:cubicBezTo>
                    <a:pt x="12" y="7"/>
                    <a:pt x="12" y="7"/>
                    <a:pt x="12" y="7"/>
                  </a:cubicBezTo>
                  <a:cubicBezTo>
                    <a:pt x="12" y="5"/>
                    <a:pt x="12" y="4"/>
                    <a:pt x="11" y="3"/>
                  </a:cubicBezTo>
                  <a:cubicBezTo>
                    <a:pt x="11" y="2"/>
                    <a:pt x="11" y="2"/>
                    <a:pt x="10" y="2"/>
                  </a:cubicBezTo>
                  <a:cubicBezTo>
                    <a:pt x="10" y="1"/>
                    <a:pt x="9"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66" name="Freeform 52"/>
            <p:cNvSpPr>
              <a:spLocks noEditPoints="1"/>
            </p:cNvSpPr>
            <p:nvPr/>
          </p:nvSpPr>
          <p:spPr bwMode="auto">
            <a:xfrm>
              <a:off x="4236" y="2334"/>
              <a:ext cx="91" cy="133"/>
            </a:xfrm>
            <a:custGeom>
              <a:avLst/>
              <a:gdLst>
                <a:gd name="T0" fmla="*/ 4 w 38"/>
                <a:gd name="T1" fmla="*/ 48 h 56"/>
                <a:gd name="T2" fmla="*/ 8 w 38"/>
                <a:gd name="T3" fmla="*/ 49 h 56"/>
                <a:gd name="T4" fmla="*/ 9 w 38"/>
                <a:gd name="T5" fmla="*/ 49 h 56"/>
                <a:gd name="T6" fmla="*/ 7 w 38"/>
                <a:gd name="T7" fmla="*/ 55 h 56"/>
                <a:gd name="T8" fmla="*/ 13 w 38"/>
                <a:gd name="T9" fmla="*/ 48 h 56"/>
                <a:gd name="T10" fmla="*/ 8 w 38"/>
                <a:gd name="T11" fmla="*/ 55 h 56"/>
                <a:gd name="T12" fmla="*/ 18 w 38"/>
                <a:gd name="T13" fmla="*/ 47 h 56"/>
                <a:gd name="T14" fmla="*/ 15 w 38"/>
                <a:gd name="T15" fmla="*/ 53 h 56"/>
                <a:gd name="T16" fmla="*/ 18 w 38"/>
                <a:gd name="T17" fmla="*/ 52 h 56"/>
                <a:gd name="T18" fmla="*/ 22 w 38"/>
                <a:gd name="T19" fmla="*/ 46 h 56"/>
                <a:gd name="T20" fmla="*/ 21 w 38"/>
                <a:gd name="T21" fmla="*/ 51 h 56"/>
                <a:gd name="T22" fmla="*/ 28 w 38"/>
                <a:gd name="T23" fmla="*/ 44 h 56"/>
                <a:gd name="T24" fmla="*/ 26 w 38"/>
                <a:gd name="T25" fmla="*/ 44 h 56"/>
                <a:gd name="T26" fmla="*/ 24 w 38"/>
                <a:gd name="T27" fmla="*/ 49 h 56"/>
                <a:gd name="T28" fmla="*/ 4 w 38"/>
                <a:gd name="T29" fmla="*/ 43 h 56"/>
                <a:gd name="T30" fmla="*/ 3 w 38"/>
                <a:gd name="T31" fmla="*/ 47 h 56"/>
                <a:gd name="T32" fmla="*/ 6 w 38"/>
                <a:gd name="T33" fmla="*/ 39 h 56"/>
                <a:gd name="T34" fmla="*/ 5 w 38"/>
                <a:gd name="T35" fmla="*/ 39 h 56"/>
                <a:gd name="T36" fmla="*/ 6 w 38"/>
                <a:gd name="T37" fmla="*/ 38 h 56"/>
                <a:gd name="T38" fmla="*/ 7 w 38"/>
                <a:gd name="T39" fmla="*/ 35 h 56"/>
                <a:gd name="T40" fmla="*/ 17 w 38"/>
                <a:gd name="T41" fmla="*/ 31 h 56"/>
                <a:gd name="T42" fmla="*/ 15 w 38"/>
                <a:gd name="T43" fmla="*/ 32 h 56"/>
                <a:gd name="T44" fmla="*/ 19 w 38"/>
                <a:gd name="T45" fmla="*/ 27 h 56"/>
                <a:gd name="T46" fmla="*/ 19 w 38"/>
                <a:gd name="T47" fmla="*/ 24 h 56"/>
                <a:gd name="T48" fmla="*/ 19 w 38"/>
                <a:gd name="T49" fmla="*/ 26 h 56"/>
                <a:gd name="T50" fmla="*/ 21 w 38"/>
                <a:gd name="T51" fmla="*/ 20 h 56"/>
                <a:gd name="T52" fmla="*/ 19 w 38"/>
                <a:gd name="T53" fmla="*/ 20 h 56"/>
                <a:gd name="T54" fmla="*/ 21 w 38"/>
                <a:gd name="T55" fmla="*/ 19 h 56"/>
                <a:gd name="T56" fmla="*/ 20 w 38"/>
                <a:gd name="T57" fmla="*/ 15 h 56"/>
                <a:gd name="T58" fmla="*/ 20 w 38"/>
                <a:gd name="T59" fmla="*/ 14 h 56"/>
                <a:gd name="T60" fmla="*/ 20 w 38"/>
                <a:gd name="T61" fmla="*/ 14 h 56"/>
                <a:gd name="T62" fmla="*/ 21 w 38"/>
                <a:gd name="T63" fmla="*/ 10 h 56"/>
                <a:gd name="T64" fmla="*/ 20 w 38"/>
                <a:gd name="T65" fmla="*/ 7 h 56"/>
                <a:gd name="T66" fmla="*/ 18 w 38"/>
                <a:gd name="T67" fmla="*/ 6 h 56"/>
                <a:gd name="T68" fmla="*/ 19 w 38"/>
                <a:gd name="T69" fmla="*/ 7 h 56"/>
                <a:gd name="T70" fmla="*/ 18 w 38"/>
                <a:gd name="T71" fmla="*/ 2 h 56"/>
                <a:gd name="T72" fmla="*/ 24 w 38"/>
                <a:gd name="T73" fmla="*/ 1 h 56"/>
                <a:gd name="T74" fmla="*/ 25 w 38"/>
                <a:gd name="T75" fmla="*/ 40 h 56"/>
                <a:gd name="T76" fmla="*/ 6 w 38"/>
                <a:gd name="T77" fmla="*/ 44 h 56"/>
                <a:gd name="T78" fmla="*/ 13 w 38"/>
                <a:gd name="T79" fmla="*/ 34 h 56"/>
                <a:gd name="T80" fmla="*/ 16 w 38"/>
                <a:gd name="T81" fmla="*/ 35 h 56"/>
                <a:gd name="T82" fmla="*/ 24 w 38"/>
                <a:gd name="T83" fmla="*/ 0 h 56"/>
                <a:gd name="T84" fmla="*/ 18 w 38"/>
                <a:gd name="T85" fmla="*/ 0 h 56"/>
                <a:gd name="T86" fmla="*/ 17 w 38"/>
                <a:gd name="T87" fmla="*/ 3 h 56"/>
                <a:gd name="T88" fmla="*/ 16 w 38"/>
                <a:gd name="T89" fmla="*/ 4 h 56"/>
                <a:gd name="T90" fmla="*/ 18 w 38"/>
                <a:gd name="T91" fmla="*/ 8 h 56"/>
                <a:gd name="T92" fmla="*/ 7 w 38"/>
                <a:gd name="T93" fmla="*/ 30 h 56"/>
                <a:gd name="T94" fmla="*/ 7 w 38"/>
                <a:gd name="T95" fmla="*/ 31 h 56"/>
                <a:gd name="T96" fmla="*/ 4 w 38"/>
                <a:gd name="T97" fmla="*/ 39 h 56"/>
                <a:gd name="T98" fmla="*/ 1 w 38"/>
                <a:gd name="T99" fmla="*/ 55 h 56"/>
                <a:gd name="T100" fmla="*/ 0 w 38"/>
                <a:gd name="T101" fmla="*/ 56 h 56"/>
                <a:gd name="T102" fmla="*/ 2 w 38"/>
                <a:gd name="T103" fmla="*/ 56 h 56"/>
                <a:gd name="T104" fmla="*/ 7 w 38"/>
                <a:gd name="T105" fmla="*/ 56 h 56"/>
                <a:gd name="T106" fmla="*/ 11 w 38"/>
                <a:gd name="T107" fmla="*/ 55 h 56"/>
                <a:gd name="T108" fmla="*/ 31 w 38"/>
                <a:gd name="T109" fmla="*/ 41 h 56"/>
                <a:gd name="T110" fmla="*/ 25 w 38"/>
                <a:gd name="T11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56">
                  <a:moveTo>
                    <a:pt x="2" y="55"/>
                  </a:moveTo>
                  <a:cubicBezTo>
                    <a:pt x="2" y="55"/>
                    <a:pt x="2" y="55"/>
                    <a:pt x="2" y="55"/>
                  </a:cubicBezTo>
                  <a:cubicBezTo>
                    <a:pt x="2" y="54"/>
                    <a:pt x="2" y="53"/>
                    <a:pt x="3" y="52"/>
                  </a:cubicBezTo>
                  <a:cubicBezTo>
                    <a:pt x="3" y="50"/>
                    <a:pt x="4" y="49"/>
                    <a:pt x="4" y="48"/>
                  </a:cubicBezTo>
                  <a:cubicBezTo>
                    <a:pt x="4" y="48"/>
                    <a:pt x="4" y="48"/>
                    <a:pt x="4" y="48"/>
                  </a:cubicBezTo>
                  <a:cubicBezTo>
                    <a:pt x="5" y="48"/>
                    <a:pt x="6" y="48"/>
                    <a:pt x="7" y="48"/>
                  </a:cubicBezTo>
                  <a:cubicBezTo>
                    <a:pt x="8" y="48"/>
                    <a:pt x="8" y="48"/>
                    <a:pt x="8" y="48"/>
                  </a:cubicBezTo>
                  <a:cubicBezTo>
                    <a:pt x="8" y="49"/>
                    <a:pt x="8" y="49"/>
                    <a:pt x="8" y="49"/>
                  </a:cubicBezTo>
                  <a:cubicBezTo>
                    <a:pt x="6" y="51"/>
                    <a:pt x="4" y="54"/>
                    <a:pt x="3" y="55"/>
                  </a:cubicBezTo>
                  <a:cubicBezTo>
                    <a:pt x="3" y="55"/>
                    <a:pt x="2" y="55"/>
                    <a:pt x="2" y="55"/>
                  </a:cubicBezTo>
                  <a:moveTo>
                    <a:pt x="4" y="55"/>
                  </a:moveTo>
                  <a:cubicBezTo>
                    <a:pt x="5" y="54"/>
                    <a:pt x="6" y="52"/>
                    <a:pt x="9" y="49"/>
                  </a:cubicBezTo>
                  <a:cubicBezTo>
                    <a:pt x="9" y="48"/>
                    <a:pt x="9" y="48"/>
                    <a:pt x="9" y="48"/>
                  </a:cubicBezTo>
                  <a:cubicBezTo>
                    <a:pt x="9" y="48"/>
                    <a:pt x="9" y="48"/>
                    <a:pt x="9" y="48"/>
                  </a:cubicBezTo>
                  <a:cubicBezTo>
                    <a:pt x="10" y="48"/>
                    <a:pt x="11" y="48"/>
                    <a:pt x="12" y="48"/>
                  </a:cubicBezTo>
                  <a:cubicBezTo>
                    <a:pt x="7" y="55"/>
                    <a:pt x="7" y="55"/>
                    <a:pt x="7" y="55"/>
                  </a:cubicBezTo>
                  <a:cubicBezTo>
                    <a:pt x="6" y="55"/>
                    <a:pt x="6" y="55"/>
                    <a:pt x="6" y="55"/>
                  </a:cubicBezTo>
                  <a:cubicBezTo>
                    <a:pt x="5" y="55"/>
                    <a:pt x="5" y="55"/>
                    <a:pt x="4" y="55"/>
                  </a:cubicBezTo>
                  <a:moveTo>
                    <a:pt x="8" y="55"/>
                  </a:moveTo>
                  <a:cubicBezTo>
                    <a:pt x="13" y="48"/>
                    <a:pt x="13" y="48"/>
                    <a:pt x="13" y="48"/>
                  </a:cubicBezTo>
                  <a:cubicBezTo>
                    <a:pt x="14" y="48"/>
                    <a:pt x="14" y="48"/>
                    <a:pt x="15" y="48"/>
                  </a:cubicBezTo>
                  <a:cubicBezTo>
                    <a:pt x="11" y="54"/>
                    <a:pt x="11" y="54"/>
                    <a:pt x="11" y="54"/>
                  </a:cubicBezTo>
                  <a:cubicBezTo>
                    <a:pt x="10" y="54"/>
                    <a:pt x="10" y="54"/>
                    <a:pt x="10" y="54"/>
                  </a:cubicBezTo>
                  <a:cubicBezTo>
                    <a:pt x="10" y="54"/>
                    <a:pt x="9" y="54"/>
                    <a:pt x="8" y="55"/>
                  </a:cubicBezTo>
                  <a:moveTo>
                    <a:pt x="12" y="54"/>
                  </a:moveTo>
                  <a:cubicBezTo>
                    <a:pt x="15" y="48"/>
                    <a:pt x="15" y="48"/>
                    <a:pt x="15" y="48"/>
                  </a:cubicBezTo>
                  <a:cubicBezTo>
                    <a:pt x="15" y="48"/>
                    <a:pt x="15" y="48"/>
                    <a:pt x="15" y="48"/>
                  </a:cubicBezTo>
                  <a:cubicBezTo>
                    <a:pt x="16" y="47"/>
                    <a:pt x="17" y="47"/>
                    <a:pt x="18" y="47"/>
                  </a:cubicBezTo>
                  <a:cubicBezTo>
                    <a:pt x="14" y="52"/>
                    <a:pt x="14" y="52"/>
                    <a:pt x="14" y="52"/>
                  </a:cubicBezTo>
                  <a:cubicBezTo>
                    <a:pt x="14" y="53"/>
                    <a:pt x="14" y="53"/>
                    <a:pt x="14" y="53"/>
                  </a:cubicBezTo>
                  <a:cubicBezTo>
                    <a:pt x="14" y="53"/>
                    <a:pt x="13" y="53"/>
                    <a:pt x="12" y="54"/>
                  </a:cubicBezTo>
                  <a:moveTo>
                    <a:pt x="15" y="53"/>
                  </a:moveTo>
                  <a:cubicBezTo>
                    <a:pt x="19" y="47"/>
                    <a:pt x="19" y="47"/>
                    <a:pt x="19" y="47"/>
                  </a:cubicBezTo>
                  <a:cubicBezTo>
                    <a:pt x="19" y="47"/>
                    <a:pt x="19" y="47"/>
                    <a:pt x="19" y="47"/>
                  </a:cubicBezTo>
                  <a:cubicBezTo>
                    <a:pt x="20" y="47"/>
                    <a:pt x="20" y="46"/>
                    <a:pt x="21" y="46"/>
                  </a:cubicBezTo>
                  <a:cubicBezTo>
                    <a:pt x="18" y="52"/>
                    <a:pt x="18" y="52"/>
                    <a:pt x="18" y="52"/>
                  </a:cubicBezTo>
                  <a:cubicBezTo>
                    <a:pt x="18" y="52"/>
                    <a:pt x="18" y="52"/>
                    <a:pt x="18" y="52"/>
                  </a:cubicBezTo>
                  <a:cubicBezTo>
                    <a:pt x="17" y="52"/>
                    <a:pt x="16" y="52"/>
                    <a:pt x="15" y="53"/>
                  </a:cubicBezTo>
                  <a:moveTo>
                    <a:pt x="19" y="51"/>
                  </a:moveTo>
                  <a:cubicBezTo>
                    <a:pt x="22" y="46"/>
                    <a:pt x="22" y="46"/>
                    <a:pt x="22" y="46"/>
                  </a:cubicBezTo>
                  <a:cubicBezTo>
                    <a:pt x="22" y="46"/>
                    <a:pt x="22" y="46"/>
                    <a:pt x="22" y="46"/>
                  </a:cubicBezTo>
                  <a:cubicBezTo>
                    <a:pt x="23" y="45"/>
                    <a:pt x="24" y="45"/>
                    <a:pt x="24" y="45"/>
                  </a:cubicBezTo>
                  <a:cubicBezTo>
                    <a:pt x="23" y="47"/>
                    <a:pt x="22" y="49"/>
                    <a:pt x="21" y="51"/>
                  </a:cubicBezTo>
                  <a:cubicBezTo>
                    <a:pt x="21" y="51"/>
                    <a:pt x="21" y="51"/>
                    <a:pt x="21" y="51"/>
                  </a:cubicBezTo>
                  <a:cubicBezTo>
                    <a:pt x="20" y="51"/>
                    <a:pt x="20" y="51"/>
                    <a:pt x="19" y="51"/>
                  </a:cubicBezTo>
                  <a:moveTo>
                    <a:pt x="25" y="49"/>
                  </a:moveTo>
                  <a:cubicBezTo>
                    <a:pt x="28" y="44"/>
                    <a:pt x="28" y="44"/>
                    <a:pt x="28" y="44"/>
                  </a:cubicBezTo>
                  <a:cubicBezTo>
                    <a:pt x="28" y="44"/>
                    <a:pt x="28" y="44"/>
                    <a:pt x="28" y="44"/>
                  </a:cubicBezTo>
                  <a:cubicBezTo>
                    <a:pt x="28" y="45"/>
                    <a:pt x="27" y="47"/>
                    <a:pt x="27" y="48"/>
                  </a:cubicBezTo>
                  <a:cubicBezTo>
                    <a:pt x="26" y="48"/>
                    <a:pt x="25" y="49"/>
                    <a:pt x="25" y="49"/>
                  </a:cubicBezTo>
                  <a:moveTo>
                    <a:pt x="22" y="50"/>
                  </a:moveTo>
                  <a:cubicBezTo>
                    <a:pt x="23" y="48"/>
                    <a:pt x="25" y="46"/>
                    <a:pt x="26" y="44"/>
                  </a:cubicBezTo>
                  <a:cubicBezTo>
                    <a:pt x="27" y="44"/>
                    <a:pt x="27" y="43"/>
                    <a:pt x="28" y="43"/>
                  </a:cubicBezTo>
                  <a:cubicBezTo>
                    <a:pt x="27" y="43"/>
                    <a:pt x="27" y="43"/>
                    <a:pt x="27" y="43"/>
                  </a:cubicBezTo>
                  <a:cubicBezTo>
                    <a:pt x="24" y="49"/>
                    <a:pt x="24" y="49"/>
                    <a:pt x="24" y="49"/>
                  </a:cubicBezTo>
                  <a:cubicBezTo>
                    <a:pt x="24" y="49"/>
                    <a:pt x="24" y="49"/>
                    <a:pt x="24" y="49"/>
                  </a:cubicBezTo>
                  <a:cubicBezTo>
                    <a:pt x="23" y="50"/>
                    <a:pt x="23" y="50"/>
                    <a:pt x="22" y="50"/>
                  </a:cubicBezTo>
                  <a:moveTo>
                    <a:pt x="3" y="48"/>
                  </a:moveTo>
                  <a:cubicBezTo>
                    <a:pt x="3" y="48"/>
                    <a:pt x="3" y="48"/>
                    <a:pt x="3" y="47"/>
                  </a:cubicBezTo>
                  <a:cubicBezTo>
                    <a:pt x="4" y="46"/>
                    <a:pt x="4" y="44"/>
                    <a:pt x="4" y="43"/>
                  </a:cubicBezTo>
                  <a:cubicBezTo>
                    <a:pt x="5" y="42"/>
                    <a:pt x="5" y="42"/>
                    <a:pt x="5" y="42"/>
                  </a:cubicBezTo>
                  <a:cubicBezTo>
                    <a:pt x="5" y="43"/>
                    <a:pt x="5" y="43"/>
                    <a:pt x="5" y="44"/>
                  </a:cubicBezTo>
                  <a:cubicBezTo>
                    <a:pt x="4" y="46"/>
                    <a:pt x="4" y="47"/>
                    <a:pt x="4" y="47"/>
                  </a:cubicBezTo>
                  <a:cubicBezTo>
                    <a:pt x="3" y="47"/>
                    <a:pt x="3" y="47"/>
                    <a:pt x="3" y="47"/>
                  </a:cubicBezTo>
                  <a:cubicBezTo>
                    <a:pt x="3" y="48"/>
                    <a:pt x="3" y="48"/>
                    <a:pt x="3" y="48"/>
                  </a:cubicBezTo>
                  <a:moveTo>
                    <a:pt x="4" y="42"/>
                  </a:moveTo>
                  <a:cubicBezTo>
                    <a:pt x="5" y="41"/>
                    <a:pt x="5" y="41"/>
                    <a:pt x="5" y="40"/>
                  </a:cubicBezTo>
                  <a:cubicBezTo>
                    <a:pt x="5" y="40"/>
                    <a:pt x="5" y="40"/>
                    <a:pt x="6" y="39"/>
                  </a:cubicBezTo>
                  <a:cubicBezTo>
                    <a:pt x="6" y="40"/>
                    <a:pt x="5" y="41"/>
                    <a:pt x="5" y="41"/>
                  </a:cubicBezTo>
                  <a:cubicBezTo>
                    <a:pt x="5" y="41"/>
                    <a:pt x="5" y="41"/>
                    <a:pt x="5" y="41"/>
                  </a:cubicBezTo>
                  <a:cubicBezTo>
                    <a:pt x="4" y="42"/>
                    <a:pt x="4" y="42"/>
                    <a:pt x="4" y="42"/>
                  </a:cubicBezTo>
                  <a:moveTo>
                    <a:pt x="5" y="39"/>
                  </a:moveTo>
                  <a:cubicBezTo>
                    <a:pt x="5" y="38"/>
                    <a:pt x="5" y="38"/>
                    <a:pt x="5" y="37"/>
                  </a:cubicBezTo>
                  <a:cubicBezTo>
                    <a:pt x="6" y="36"/>
                    <a:pt x="6" y="36"/>
                    <a:pt x="6" y="36"/>
                  </a:cubicBezTo>
                  <a:cubicBezTo>
                    <a:pt x="6" y="37"/>
                    <a:pt x="6" y="38"/>
                    <a:pt x="6" y="38"/>
                  </a:cubicBezTo>
                  <a:cubicBezTo>
                    <a:pt x="6" y="38"/>
                    <a:pt x="6" y="38"/>
                    <a:pt x="6" y="38"/>
                  </a:cubicBezTo>
                  <a:cubicBezTo>
                    <a:pt x="5" y="39"/>
                    <a:pt x="5" y="39"/>
                    <a:pt x="5" y="39"/>
                  </a:cubicBezTo>
                  <a:moveTo>
                    <a:pt x="6" y="36"/>
                  </a:moveTo>
                  <a:cubicBezTo>
                    <a:pt x="6" y="35"/>
                    <a:pt x="6" y="34"/>
                    <a:pt x="7" y="33"/>
                  </a:cubicBezTo>
                  <a:cubicBezTo>
                    <a:pt x="7" y="34"/>
                    <a:pt x="7" y="34"/>
                    <a:pt x="7" y="35"/>
                  </a:cubicBezTo>
                  <a:cubicBezTo>
                    <a:pt x="6" y="36"/>
                    <a:pt x="6" y="36"/>
                    <a:pt x="6" y="36"/>
                  </a:cubicBezTo>
                  <a:moveTo>
                    <a:pt x="15" y="32"/>
                  </a:moveTo>
                  <a:cubicBezTo>
                    <a:pt x="15" y="32"/>
                    <a:pt x="15" y="32"/>
                    <a:pt x="15" y="32"/>
                  </a:cubicBezTo>
                  <a:cubicBezTo>
                    <a:pt x="17" y="31"/>
                    <a:pt x="17" y="31"/>
                    <a:pt x="17" y="31"/>
                  </a:cubicBezTo>
                  <a:cubicBezTo>
                    <a:pt x="16" y="32"/>
                    <a:pt x="16" y="32"/>
                    <a:pt x="16" y="33"/>
                  </a:cubicBezTo>
                  <a:cubicBezTo>
                    <a:pt x="15" y="33"/>
                    <a:pt x="15" y="33"/>
                    <a:pt x="14" y="33"/>
                  </a:cubicBezTo>
                  <a:cubicBezTo>
                    <a:pt x="14" y="33"/>
                    <a:pt x="14" y="33"/>
                    <a:pt x="14" y="33"/>
                  </a:cubicBezTo>
                  <a:cubicBezTo>
                    <a:pt x="14" y="33"/>
                    <a:pt x="15" y="33"/>
                    <a:pt x="15" y="32"/>
                  </a:cubicBezTo>
                  <a:cubicBezTo>
                    <a:pt x="15" y="32"/>
                    <a:pt x="15" y="32"/>
                    <a:pt x="15" y="32"/>
                  </a:cubicBezTo>
                  <a:moveTo>
                    <a:pt x="16" y="31"/>
                  </a:moveTo>
                  <a:cubicBezTo>
                    <a:pt x="16" y="30"/>
                    <a:pt x="17" y="29"/>
                    <a:pt x="17" y="28"/>
                  </a:cubicBezTo>
                  <a:cubicBezTo>
                    <a:pt x="19" y="27"/>
                    <a:pt x="19" y="27"/>
                    <a:pt x="19" y="27"/>
                  </a:cubicBezTo>
                  <a:cubicBezTo>
                    <a:pt x="18" y="28"/>
                    <a:pt x="18" y="29"/>
                    <a:pt x="18" y="29"/>
                  </a:cubicBezTo>
                  <a:cubicBezTo>
                    <a:pt x="16" y="31"/>
                    <a:pt x="16" y="31"/>
                    <a:pt x="16" y="31"/>
                  </a:cubicBezTo>
                  <a:moveTo>
                    <a:pt x="18" y="27"/>
                  </a:moveTo>
                  <a:cubicBezTo>
                    <a:pt x="18" y="26"/>
                    <a:pt x="18" y="25"/>
                    <a:pt x="19" y="24"/>
                  </a:cubicBezTo>
                  <a:cubicBezTo>
                    <a:pt x="19" y="24"/>
                    <a:pt x="19" y="24"/>
                    <a:pt x="19" y="24"/>
                  </a:cubicBezTo>
                  <a:cubicBezTo>
                    <a:pt x="20" y="23"/>
                    <a:pt x="20" y="23"/>
                    <a:pt x="20" y="23"/>
                  </a:cubicBezTo>
                  <a:cubicBezTo>
                    <a:pt x="20" y="24"/>
                    <a:pt x="20" y="25"/>
                    <a:pt x="19" y="26"/>
                  </a:cubicBezTo>
                  <a:cubicBezTo>
                    <a:pt x="19" y="26"/>
                    <a:pt x="19" y="26"/>
                    <a:pt x="19" y="26"/>
                  </a:cubicBezTo>
                  <a:cubicBezTo>
                    <a:pt x="18" y="27"/>
                    <a:pt x="18" y="27"/>
                    <a:pt x="18" y="27"/>
                  </a:cubicBezTo>
                  <a:moveTo>
                    <a:pt x="19" y="23"/>
                  </a:moveTo>
                  <a:cubicBezTo>
                    <a:pt x="19" y="22"/>
                    <a:pt x="19" y="22"/>
                    <a:pt x="19" y="21"/>
                  </a:cubicBezTo>
                  <a:cubicBezTo>
                    <a:pt x="21" y="20"/>
                    <a:pt x="21" y="20"/>
                    <a:pt x="21" y="20"/>
                  </a:cubicBezTo>
                  <a:cubicBezTo>
                    <a:pt x="21" y="21"/>
                    <a:pt x="21" y="21"/>
                    <a:pt x="20" y="22"/>
                  </a:cubicBezTo>
                  <a:cubicBezTo>
                    <a:pt x="20" y="22"/>
                    <a:pt x="20" y="22"/>
                    <a:pt x="20" y="22"/>
                  </a:cubicBezTo>
                  <a:cubicBezTo>
                    <a:pt x="19" y="23"/>
                    <a:pt x="19" y="23"/>
                    <a:pt x="19" y="23"/>
                  </a:cubicBezTo>
                  <a:moveTo>
                    <a:pt x="19" y="20"/>
                  </a:moveTo>
                  <a:cubicBezTo>
                    <a:pt x="20" y="19"/>
                    <a:pt x="20" y="19"/>
                    <a:pt x="20" y="18"/>
                  </a:cubicBezTo>
                  <a:cubicBezTo>
                    <a:pt x="20" y="18"/>
                    <a:pt x="20" y="18"/>
                    <a:pt x="20" y="18"/>
                  </a:cubicBezTo>
                  <a:cubicBezTo>
                    <a:pt x="20" y="18"/>
                    <a:pt x="21" y="17"/>
                    <a:pt x="21" y="17"/>
                  </a:cubicBezTo>
                  <a:cubicBezTo>
                    <a:pt x="21" y="18"/>
                    <a:pt x="21" y="19"/>
                    <a:pt x="21" y="19"/>
                  </a:cubicBezTo>
                  <a:cubicBezTo>
                    <a:pt x="19" y="20"/>
                    <a:pt x="19" y="20"/>
                    <a:pt x="19" y="20"/>
                  </a:cubicBezTo>
                  <a:moveTo>
                    <a:pt x="20" y="17"/>
                  </a:moveTo>
                  <a:cubicBezTo>
                    <a:pt x="20" y="16"/>
                    <a:pt x="20" y="16"/>
                    <a:pt x="20" y="15"/>
                  </a:cubicBezTo>
                  <a:cubicBezTo>
                    <a:pt x="20" y="15"/>
                    <a:pt x="20" y="15"/>
                    <a:pt x="20" y="15"/>
                  </a:cubicBezTo>
                  <a:cubicBezTo>
                    <a:pt x="20" y="15"/>
                    <a:pt x="21" y="14"/>
                    <a:pt x="21" y="14"/>
                  </a:cubicBezTo>
                  <a:cubicBezTo>
                    <a:pt x="21" y="15"/>
                    <a:pt x="21" y="15"/>
                    <a:pt x="21" y="16"/>
                  </a:cubicBezTo>
                  <a:cubicBezTo>
                    <a:pt x="21" y="16"/>
                    <a:pt x="20" y="17"/>
                    <a:pt x="20" y="17"/>
                  </a:cubicBezTo>
                  <a:moveTo>
                    <a:pt x="20" y="14"/>
                  </a:moveTo>
                  <a:cubicBezTo>
                    <a:pt x="20" y="13"/>
                    <a:pt x="20" y="13"/>
                    <a:pt x="20" y="12"/>
                  </a:cubicBezTo>
                  <a:cubicBezTo>
                    <a:pt x="21" y="11"/>
                    <a:pt x="21" y="11"/>
                    <a:pt x="21" y="11"/>
                  </a:cubicBezTo>
                  <a:cubicBezTo>
                    <a:pt x="21" y="12"/>
                    <a:pt x="21" y="12"/>
                    <a:pt x="21" y="13"/>
                  </a:cubicBezTo>
                  <a:cubicBezTo>
                    <a:pt x="21" y="13"/>
                    <a:pt x="20" y="14"/>
                    <a:pt x="20" y="14"/>
                  </a:cubicBezTo>
                  <a:moveTo>
                    <a:pt x="20" y="11"/>
                  </a:moveTo>
                  <a:cubicBezTo>
                    <a:pt x="19" y="11"/>
                    <a:pt x="19" y="10"/>
                    <a:pt x="19" y="9"/>
                  </a:cubicBezTo>
                  <a:cubicBezTo>
                    <a:pt x="21" y="9"/>
                    <a:pt x="21" y="9"/>
                    <a:pt x="21" y="9"/>
                  </a:cubicBezTo>
                  <a:cubicBezTo>
                    <a:pt x="21" y="9"/>
                    <a:pt x="21" y="10"/>
                    <a:pt x="21" y="10"/>
                  </a:cubicBezTo>
                  <a:cubicBezTo>
                    <a:pt x="20" y="11"/>
                    <a:pt x="20" y="11"/>
                    <a:pt x="20" y="11"/>
                  </a:cubicBezTo>
                  <a:moveTo>
                    <a:pt x="19" y="9"/>
                  </a:moveTo>
                  <a:cubicBezTo>
                    <a:pt x="19" y="8"/>
                    <a:pt x="19" y="8"/>
                    <a:pt x="19" y="8"/>
                  </a:cubicBezTo>
                  <a:cubicBezTo>
                    <a:pt x="19" y="7"/>
                    <a:pt x="20" y="7"/>
                    <a:pt x="20" y="7"/>
                  </a:cubicBezTo>
                  <a:cubicBezTo>
                    <a:pt x="20" y="8"/>
                    <a:pt x="20" y="8"/>
                    <a:pt x="20" y="8"/>
                  </a:cubicBezTo>
                  <a:cubicBezTo>
                    <a:pt x="19" y="9"/>
                    <a:pt x="19" y="9"/>
                    <a:pt x="19" y="9"/>
                  </a:cubicBezTo>
                  <a:moveTo>
                    <a:pt x="19" y="7"/>
                  </a:moveTo>
                  <a:cubicBezTo>
                    <a:pt x="18" y="6"/>
                    <a:pt x="18" y="6"/>
                    <a:pt x="18" y="6"/>
                  </a:cubicBezTo>
                  <a:cubicBezTo>
                    <a:pt x="19" y="6"/>
                    <a:pt x="19" y="5"/>
                    <a:pt x="20" y="5"/>
                  </a:cubicBezTo>
                  <a:cubicBezTo>
                    <a:pt x="20" y="6"/>
                    <a:pt x="20" y="6"/>
                    <a:pt x="20" y="6"/>
                  </a:cubicBezTo>
                  <a:cubicBezTo>
                    <a:pt x="20" y="6"/>
                    <a:pt x="20" y="6"/>
                    <a:pt x="20" y="6"/>
                  </a:cubicBezTo>
                  <a:cubicBezTo>
                    <a:pt x="19" y="6"/>
                    <a:pt x="19" y="7"/>
                    <a:pt x="19" y="7"/>
                  </a:cubicBezTo>
                  <a:moveTo>
                    <a:pt x="18" y="5"/>
                  </a:moveTo>
                  <a:cubicBezTo>
                    <a:pt x="18" y="5"/>
                    <a:pt x="18" y="4"/>
                    <a:pt x="18" y="4"/>
                  </a:cubicBezTo>
                  <a:cubicBezTo>
                    <a:pt x="18" y="4"/>
                    <a:pt x="18" y="4"/>
                    <a:pt x="18" y="4"/>
                  </a:cubicBezTo>
                  <a:cubicBezTo>
                    <a:pt x="18" y="3"/>
                    <a:pt x="18" y="3"/>
                    <a:pt x="18" y="2"/>
                  </a:cubicBezTo>
                  <a:cubicBezTo>
                    <a:pt x="19" y="3"/>
                    <a:pt x="19" y="4"/>
                    <a:pt x="19" y="4"/>
                  </a:cubicBezTo>
                  <a:cubicBezTo>
                    <a:pt x="19" y="5"/>
                    <a:pt x="18" y="5"/>
                    <a:pt x="18" y="5"/>
                  </a:cubicBezTo>
                  <a:moveTo>
                    <a:pt x="20" y="2"/>
                  </a:moveTo>
                  <a:cubicBezTo>
                    <a:pt x="21" y="2"/>
                    <a:pt x="23" y="1"/>
                    <a:pt x="24" y="1"/>
                  </a:cubicBezTo>
                  <a:cubicBezTo>
                    <a:pt x="25" y="1"/>
                    <a:pt x="25" y="1"/>
                    <a:pt x="25" y="1"/>
                  </a:cubicBezTo>
                  <a:cubicBezTo>
                    <a:pt x="27" y="5"/>
                    <a:pt x="37" y="22"/>
                    <a:pt x="24" y="39"/>
                  </a:cubicBezTo>
                  <a:cubicBezTo>
                    <a:pt x="24" y="39"/>
                    <a:pt x="24" y="39"/>
                    <a:pt x="24" y="39"/>
                  </a:cubicBezTo>
                  <a:cubicBezTo>
                    <a:pt x="25" y="40"/>
                    <a:pt x="25" y="40"/>
                    <a:pt x="25" y="40"/>
                  </a:cubicBezTo>
                  <a:cubicBezTo>
                    <a:pt x="29" y="41"/>
                    <a:pt x="29" y="41"/>
                    <a:pt x="29" y="41"/>
                  </a:cubicBezTo>
                  <a:cubicBezTo>
                    <a:pt x="24" y="45"/>
                    <a:pt x="17" y="47"/>
                    <a:pt x="7" y="47"/>
                  </a:cubicBezTo>
                  <a:cubicBezTo>
                    <a:pt x="6" y="47"/>
                    <a:pt x="6" y="47"/>
                    <a:pt x="5" y="47"/>
                  </a:cubicBezTo>
                  <a:cubicBezTo>
                    <a:pt x="5" y="46"/>
                    <a:pt x="5" y="45"/>
                    <a:pt x="6" y="44"/>
                  </a:cubicBezTo>
                  <a:cubicBezTo>
                    <a:pt x="7" y="40"/>
                    <a:pt x="8" y="35"/>
                    <a:pt x="8" y="32"/>
                  </a:cubicBezTo>
                  <a:cubicBezTo>
                    <a:pt x="9" y="32"/>
                    <a:pt x="10" y="33"/>
                    <a:pt x="11" y="33"/>
                  </a:cubicBezTo>
                  <a:cubicBezTo>
                    <a:pt x="12" y="33"/>
                    <a:pt x="12" y="34"/>
                    <a:pt x="13" y="34"/>
                  </a:cubicBezTo>
                  <a:cubicBezTo>
                    <a:pt x="13" y="34"/>
                    <a:pt x="13" y="34"/>
                    <a:pt x="13" y="34"/>
                  </a:cubicBezTo>
                  <a:cubicBezTo>
                    <a:pt x="13" y="34"/>
                    <a:pt x="13" y="34"/>
                    <a:pt x="13" y="34"/>
                  </a:cubicBezTo>
                  <a:cubicBezTo>
                    <a:pt x="14" y="34"/>
                    <a:pt x="14" y="34"/>
                    <a:pt x="14" y="34"/>
                  </a:cubicBezTo>
                  <a:cubicBezTo>
                    <a:pt x="14" y="35"/>
                    <a:pt x="15" y="35"/>
                    <a:pt x="15" y="35"/>
                  </a:cubicBezTo>
                  <a:cubicBezTo>
                    <a:pt x="16" y="35"/>
                    <a:pt x="16" y="35"/>
                    <a:pt x="16" y="35"/>
                  </a:cubicBezTo>
                  <a:cubicBezTo>
                    <a:pt x="23" y="24"/>
                    <a:pt x="24" y="13"/>
                    <a:pt x="19" y="2"/>
                  </a:cubicBezTo>
                  <a:cubicBezTo>
                    <a:pt x="19" y="2"/>
                    <a:pt x="20" y="2"/>
                    <a:pt x="20" y="2"/>
                  </a:cubicBezTo>
                  <a:moveTo>
                    <a:pt x="25" y="0"/>
                  </a:moveTo>
                  <a:cubicBezTo>
                    <a:pt x="24" y="0"/>
                    <a:pt x="24" y="0"/>
                    <a:pt x="24" y="0"/>
                  </a:cubicBezTo>
                  <a:cubicBezTo>
                    <a:pt x="23" y="0"/>
                    <a:pt x="21" y="0"/>
                    <a:pt x="20" y="0"/>
                  </a:cubicBezTo>
                  <a:cubicBezTo>
                    <a:pt x="19" y="0"/>
                    <a:pt x="19" y="0"/>
                    <a:pt x="19" y="0"/>
                  </a:cubicBezTo>
                  <a:cubicBezTo>
                    <a:pt x="19" y="0"/>
                    <a:pt x="19" y="0"/>
                    <a:pt x="19" y="0"/>
                  </a:cubicBezTo>
                  <a:cubicBezTo>
                    <a:pt x="18" y="0"/>
                    <a:pt x="18" y="0"/>
                    <a:pt x="18" y="0"/>
                  </a:cubicBezTo>
                  <a:cubicBezTo>
                    <a:pt x="18" y="0"/>
                    <a:pt x="18" y="0"/>
                    <a:pt x="18" y="0"/>
                  </a:cubicBezTo>
                  <a:cubicBezTo>
                    <a:pt x="18" y="0"/>
                    <a:pt x="18" y="0"/>
                    <a:pt x="18" y="0"/>
                  </a:cubicBezTo>
                  <a:cubicBezTo>
                    <a:pt x="18" y="1"/>
                    <a:pt x="18" y="1"/>
                    <a:pt x="18" y="1"/>
                  </a:cubicBezTo>
                  <a:cubicBezTo>
                    <a:pt x="17" y="2"/>
                    <a:pt x="17" y="3"/>
                    <a:pt x="17" y="3"/>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7" y="5"/>
                    <a:pt x="17" y="6"/>
                    <a:pt x="18" y="8"/>
                  </a:cubicBezTo>
                  <a:cubicBezTo>
                    <a:pt x="18" y="8"/>
                    <a:pt x="18" y="8"/>
                    <a:pt x="18" y="8"/>
                  </a:cubicBezTo>
                  <a:cubicBezTo>
                    <a:pt x="18" y="8"/>
                    <a:pt x="18" y="8"/>
                    <a:pt x="18" y="8"/>
                  </a:cubicBezTo>
                  <a:cubicBezTo>
                    <a:pt x="19" y="13"/>
                    <a:pt x="20" y="22"/>
                    <a:pt x="13" y="33"/>
                  </a:cubicBezTo>
                  <a:cubicBezTo>
                    <a:pt x="13" y="33"/>
                    <a:pt x="12" y="32"/>
                    <a:pt x="11" y="32"/>
                  </a:cubicBezTo>
                  <a:cubicBezTo>
                    <a:pt x="10" y="31"/>
                    <a:pt x="8" y="31"/>
                    <a:pt x="7" y="30"/>
                  </a:cubicBezTo>
                  <a:cubicBezTo>
                    <a:pt x="7" y="30"/>
                    <a:pt x="7" y="30"/>
                    <a:pt x="7" y="30"/>
                  </a:cubicBezTo>
                  <a:cubicBezTo>
                    <a:pt x="7" y="30"/>
                    <a:pt x="7" y="30"/>
                    <a:pt x="7" y="30"/>
                  </a:cubicBezTo>
                  <a:cubicBezTo>
                    <a:pt x="7" y="30"/>
                    <a:pt x="7" y="30"/>
                    <a:pt x="7" y="30"/>
                  </a:cubicBezTo>
                  <a:cubicBezTo>
                    <a:pt x="7" y="30"/>
                    <a:pt x="7" y="30"/>
                    <a:pt x="7" y="30"/>
                  </a:cubicBezTo>
                  <a:cubicBezTo>
                    <a:pt x="7" y="31"/>
                    <a:pt x="7" y="31"/>
                    <a:pt x="7" y="31"/>
                  </a:cubicBezTo>
                  <a:cubicBezTo>
                    <a:pt x="7" y="31"/>
                    <a:pt x="7" y="31"/>
                    <a:pt x="7" y="31"/>
                  </a:cubicBezTo>
                  <a:cubicBezTo>
                    <a:pt x="6" y="33"/>
                    <a:pt x="5" y="35"/>
                    <a:pt x="4" y="38"/>
                  </a:cubicBezTo>
                  <a:cubicBezTo>
                    <a:pt x="4" y="39"/>
                    <a:pt x="4" y="39"/>
                    <a:pt x="4" y="39"/>
                  </a:cubicBezTo>
                  <a:cubicBezTo>
                    <a:pt x="4" y="39"/>
                    <a:pt x="4" y="39"/>
                    <a:pt x="4" y="39"/>
                  </a:cubicBezTo>
                  <a:cubicBezTo>
                    <a:pt x="4" y="41"/>
                    <a:pt x="3" y="44"/>
                    <a:pt x="2" y="47"/>
                  </a:cubicBezTo>
                  <a:cubicBezTo>
                    <a:pt x="2" y="50"/>
                    <a:pt x="1" y="52"/>
                    <a:pt x="1" y="53"/>
                  </a:cubicBezTo>
                  <a:cubicBezTo>
                    <a:pt x="1" y="53"/>
                    <a:pt x="1" y="53"/>
                    <a:pt x="1" y="53"/>
                  </a:cubicBezTo>
                  <a:cubicBezTo>
                    <a:pt x="1" y="53"/>
                    <a:pt x="1" y="54"/>
                    <a:pt x="1" y="55"/>
                  </a:cubicBezTo>
                  <a:cubicBezTo>
                    <a:pt x="0" y="55"/>
                    <a:pt x="0" y="55"/>
                    <a:pt x="0" y="55"/>
                  </a:cubicBezTo>
                  <a:cubicBezTo>
                    <a:pt x="0" y="56"/>
                    <a:pt x="0" y="56"/>
                    <a:pt x="0" y="56"/>
                  </a:cubicBezTo>
                  <a:cubicBezTo>
                    <a:pt x="0" y="56"/>
                    <a:pt x="0" y="56"/>
                    <a:pt x="0" y="56"/>
                  </a:cubicBezTo>
                  <a:cubicBezTo>
                    <a:pt x="0" y="56"/>
                    <a:pt x="0" y="56"/>
                    <a:pt x="0" y="56"/>
                  </a:cubicBezTo>
                  <a:cubicBezTo>
                    <a:pt x="0" y="56"/>
                    <a:pt x="0" y="56"/>
                    <a:pt x="0" y="56"/>
                  </a:cubicBezTo>
                  <a:cubicBezTo>
                    <a:pt x="1" y="56"/>
                    <a:pt x="1" y="56"/>
                    <a:pt x="1" y="56"/>
                  </a:cubicBezTo>
                  <a:cubicBezTo>
                    <a:pt x="1" y="56"/>
                    <a:pt x="1" y="56"/>
                    <a:pt x="1" y="56"/>
                  </a:cubicBezTo>
                  <a:cubicBezTo>
                    <a:pt x="2" y="56"/>
                    <a:pt x="2" y="56"/>
                    <a:pt x="2" y="56"/>
                  </a:cubicBezTo>
                  <a:cubicBezTo>
                    <a:pt x="3" y="56"/>
                    <a:pt x="5" y="56"/>
                    <a:pt x="6" y="56"/>
                  </a:cubicBezTo>
                  <a:cubicBezTo>
                    <a:pt x="7" y="56"/>
                    <a:pt x="7" y="56"/>
                    <a:pt x="7" y="56"/>
                  </a:cubicBezTo>
                  <a:cubicBezTo>
                    <a:pt x="7" y="56"/>
                    <a:pt x="7" y="56"/>
                    <a:pt x="7" y="56"/>
                  </a:cubicBezTo>
                  <a:cubicBezTo>
                    <a:pt x="7" y="56"/>
                    <a:pt x="7" y="56"/>
                    <a:pt x="7" y="56"/>
                  </a:cubicBezTo>
                  <a:cubicBezTo>
                    <a:pt x="8" y="56"/>
                    <a:pt x="9" y="55"/>
                    <a:pt x="10" y="55"/>
                  </a:cubicBezTo>
                  <a:cubicBezTo>
                    <a:pt x="10" y="55"/>
                    <a:pt x="10" y="55"/>
                    <a:pt x="10" y="55"/>
                  </a:cubicBezTo>
                  <a:cubicBezTo>
                    <a:pt x="10" y="55"/>
                    <a:pt x="10" y="55"/>
                    <a:pt x="10" y="55"/>
                  </a:cubicBezTo>
                  <a:cubicBezTo>
                    <a:pt x="11" y="55"/>
                    <a:pt x="11" y="55"/>
                    <a:pt x="11" y="55"/>
                  </a:cubicBezTo>
                  <a:cubicBezTo>
                    <a:pt x="11" y="55"/>
                    <a:pt x="11" y="55"/>
                    <a:pt x="11" y="55"/>
                  </a:cubicBezTo>
                  <a:cubicBezTo>
                    <a:pt x="17" y="54"/>
                    <a:pt x="23" y="51"/>
                    <a:pt x="27" y="49"/>
                  </a:cubicBezTo>
                  <a:cubicBezTo>
                    <a:pt x="27" y="49"/>
                    <a:pt x="27" y="49"/>
                    <a:pt x="27" y="49"/>
                  </a:cubicBezTo>
                  <a:cubicBezTo>
                    <a:pt x="29" y="46"/>
                    <a:pt x="30" y="43"/>
                    <a:pt x="31" y="41"/>
                  </a:cubicBezTo>
                  <a:cubicBezTo>
                    <a:pt x="30" y="40"/>
                    <a:pt x="30" y="40"/>
                    <a:pt x="30" y="40"/>
                  </a:cubicBezTo>
                  <a:cubicBezTo>
                    <a:pt x="30" y="40"/>
                    <a:pt x="30" y="40"/>
                    <a:pt x="30" y="40"/>
                  </a:cubicBezTo>
                  <a:cubicBezTo>
                    <a:pt x="26" y="39"/>
                    <a:pt x="26" y="39"/>
                    <a:pt x="26" y="39"/>
                  </a:cubicBezTo>
                  <a:cubicBezTo>
                    <a:pt x="38" y="21"/>
                    <a:pt x="28" y="3"/>
                    <a:pt x="25" y="0"/>
                  </a:cubicBezTo>
                  <a:cubicBezTo>
                    <a:pt x="25" y="0"/>
                    <a:pt x="25"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67" name="Freeform 53"/>
            <p:cNvSpPr>
              <a:spLocks noEditPoints="1"/>
            </p:cNvSpPr>
            <p:nvPr/>
          </p:nvSpPr>
          <p:spPr bwMode="auto">
            <a:xfrm>
              <a:off x="4039" y="2391"/>
              <a:ext cx="107" cy="128"/>
            </a:xfrm>
            <a:custGeom>
              <a:avLst/>
              <a:gdLst>
                <a:gd name="T0" fmla="*/ 43 w 45"/>
                <a:gd name="T1" fmla="*/ 25 h 54"/>
                <a:gd name="T2" fmla="*/ 39 w 45"/>
                <a:gd name="T3" fmla="*/ 23 h 54"/>
                <a:gd name="T4" fmla="*/ 35 w 45"/>
                <a:gd name="T5" fmla="*/ 22 h 54"/>
                <a:gd name="T6" fmla="*/ 34 w 45"/>
                <a:gd name="T7" fmla="*/ 21 h 54"/>
                <a:gd name="T8" fmla="*/ 35 w 45"/>
                <a:gd name="T9" fmla="*/ 20 h 54"/>
                <a:gd name="T10" fmla="*/ 30 w 45"/>
                <a:gd name="T11" fmla="*/ 19 h 54"/>
                <a:gd name="T12" fmla="*/ 31 w 45"/>
                <a:gd name="T13" fmla="*/ 19 h 54"/>
                <a:gd name="T14" fmla="*/ 33 w 45"/>
                <a:gd name="T15" fmla="*/ 20 h 54"/>
                <a:gd name="T16" fmla="*/ 33 w 45"/>
                <a:gd name="T17" fmla="*/ 18 h 54"/>
                <a:gd name="T18" fmla="*/ 28 w 45"/>
                <a:gd name="T19" fmla="*/ 19 h 54"/>
                <a:gd name="T20" fmla="*/ 29 w 45"/>
                <a:gd name="T21" fmla="*/ 18 h 54"/>
                <a:gd name="T22" fmla="*/ 35 w 45"/>
                <a:gd name="T23" fmla="*/ 18 h 54"/>
                <a:gd name="T24" fmla="*/ 36 w 45"/>
                <a:gd name="T25" fmla="*/ 19 h 54"/>
                <a:gd name="T26" fmla="*/ 40 w 45"/>
                <a:gd name="T27" fmla="*/ 17 h 54"/>
                <a:gd name="T28" fmla="*/ 34 w 45"/>
                <a:gd name="T29" fmla="*/ 17 h 54"/>
                <a:gd name="T30" fmla="*/ 34 w 45"/>
                <a:gd name="T31" fmla="*/ 18 h 54"/>
                <a:gd name="T32" fmla="*/ 2 w 45"/>
                <a:gd name="T33" fmla="*/ 41 h 54"/>
                <a:gd name="T34" fmla="*/ 14 w 45"/>
                <a:gd name="T35" fmla="*/ 20 h 54"/>
                <a:gd name="T36" fmla="*/ 32 w 45"/>
                <a:gd name="T37" fmla="*/ 25 h 54"/>
                <a:gd name="T38" fmla="*/ 31 w 45"/>
                <a:gd name="T39" fmla="*/ 49 h 54"/>
                <a:gd name="T40" fmla="*/ 29 w 45"/>
                <a:gd name="T41" fmla="*/ 51 h 54"/>
                <a:gd name="T42" fmla="*/ 16 w 45"/>
                <a:gd name="T43" fmla="*/ 48 h 54"/>
                <a:gd name="T44" fmla="*/ 3 w 45"/>
                <a:gd name="T45" fmla="*/ 43 h 54"/>
                <a:gd name="T46" fmla="*/ 25 w 45"/>
                <a:gd name="T47" fmla="*/ 17 h 54"/>
                <a:gd name="T48" fmla="*/ 23 w 45"/>
                <a:gd name="T49" fmla="*/ 17 h 54"/>
                <a:gd name="T50" fmla="*/ 21 w 45"/>
                <a:gd name="T51" fmla="*/ 16 h 54"/>
                <a:gd name="T52" fmla="*/ 32 w 45"/>
                <a:gd name="T53" fmla="*/ 17 h 54"/>
                <a:gd name="T54" fmla="*/ 33 w 45"/>
                <a:gd name="T55" fmla="*/ 16 h 54"/>
                <a:gd name="T56" fmla="*/ 19 w 45"/>
                <a:gd name="T57" fmla="*/ 15 h 54"/>
                <a:gd name="T58" fmla="*/ 20 w 45"/>
                <a:gd name="T59" fmla="*/ 15 h 54"/>
                <a:gd name="T60" fmla="*/ 29 w 45"/>
                <a:gd name="T61" fmla="*/ 14 h 54"/>
                <a:gd name="T62" fmla="*/ 24 w 45"/>
                <a:gd name="T63" fmla="*/ 15 h 54"/>
                <a:gd name="T64" fmla="*/ 23 w 45"/>
                <a:gd name="T65" fmla="*/ 15 h 54"/>
                <a:gd name="T66" fmla="*/ 23 w 45"/>
                <a:gd name="T67" fmla="*/ 15 h 54"/>
                <a:gd name="T68" fmla="*/ 20 w 45"/>
                <a:gd name="T69" fmla="*/ 12 h 54"/>
                <a:gd name="T70" fmla="*/ 21 w 45"/>
                <a:gd name="T71" fmla="*/ 12 h 54"/>
                <a:gd name="T72" fmla="*/ 25 w 45"/>
                <a:gd name="T73" fmla="*/ 10 h 54"/>
                <a:gd name="T74" fmla="*/ 25 w 45"/>
                <a:gd name="T75" fmla="*/ 2 h 54"/>
                <a:gd name="T76" fmla="*/ 32 w 45"/>
                <a:gd name="T77" fmla="*/ 4 h 54"/>
                <a:gd name="T78" fmla="*/ 29 w 45"/>
                <a:gd name="T79" fmla="*/ 11 h 54"/>
                <a:gd name="T80" fmla="*/ 32 w 45"/>
                <a:gd name="T81" fmla="*/ 8 h 54"/>
                <a:gd name="T82" fmla="*/ 35 w 45"/>
                <a:gd name="T83" fmla="*/ 7 h 54"/>
                <a:gd name="T84" fmla="*/ 21 w 45"/>
                <a:gd name="T85" fmla="*/ 11 h 54"/>
                <a:gd name="T86" fmla="*/ 22 w 45"/>
                <a:gd name="T87" fmla="*/ 3 h 54"/>
                <a:gd name="T88" fmla="*/ 25 w 45"/>
                <a:gd name="T89" fmla="*/ 0 h 54"/>
                <a:gd name="T90" fmla="*/ 23 w 45"/>
                <a:gd name="T91" fmla="*/ 2 h 54"/>
                <a:gd name="T92" fmla="*/ 17 w 45"/>
                <a:gd name="T93" fmla="*/ 3 h 54"/>
                <a:gd name="T94" fmla="*/ 18 w 45"/>
                <a:gd name="T95" fmla="*/ 12 h 54"/>
                <a:gd name="T96" fmla="*/ 13 w 45"/>
                <a:gd name="T97" fmla="*/ 18 h 54"/>
                <a:gd name="T98" fmla="*/ 1 w 45"/>
                <a:gd name="T99" fmla="*/ 41 h 54"/>
                <a:gd name="T100" fmla="*/ 3 w 45"/>
                <a:gd name="T101" fmla="*/ 45 h 54"/>
                <a:gd name="T102" fmla="*/ 15 w 45"/>
                <a:gd name="T103" fmla="*/ 49 h 54"/>
                <a:gd name="T104" fmla="*/ 28 w 45"/>
                <a:gd name="T105" fmla="*/ 52 h 54"/>
                <a:gd name="T106" fmla="*/ 33 w 45"/>
                <a:gd name="T107" fmla="*/ 50 h 54"/>
                <a:gd name="T108" fmla="*/ 34 w 45"/>
                <a:gd name="T109" fmla="*/ 24 h 54"/>
                <a:gd name="T110" fmla="*/ 44 w 45"/>
                <a:gd name="T111" fmla="*/ 27 h 54"/>
                <a:gd name="T112" fmla="*/ 37 w 45"/>
                <a:gd name="T113" fmla="*/ 20 h 54"/>
                <a:gd name="T114" fmla="*/ 41 w 45"/>
                <a:gd name="T115" fmla="*/ 19 h 54"/>
                <a:gd name="T116" fmla="*/ 41 w 45"/>
                <a:gd name="T117" fmla="*/ 16 h 54"/>
                <a:gd name="T118" fmla="*/ 40 w 45"/>
                <a:gd name="T119" fmla="*/ 10 h 54"/>
                <a:gd name="T120" fmla="*/ 37 w 45"/>
                <a:gd name="T121" fmla="*/ 5 h 54"/>
                <a:gd name="T122" fmla="*/ 33 w 45"/>
                <a:gd name="T123" fmla="*/ 5 h 54"/>
                <a:gd name="T124" fmla="*/ 26 w 45"/>
                <a:gd name="T1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 h="54">
                  <a:moveTo>
                    <a:pt x="43" y="26"/>
                  </a:moveTo>
                  <a:cubicBezTo>
                    <a:pt x="42" y="26"/>
                    <a:pt x="41" y="26"/>
                    <a:pt x="40" y="25"/>
                  </a:cubicBezTo>
                  <a:cubicBezTo>
                    <a:pt x="42" y="24"/>
                    <a:pt x="42" y="24"/>
                    <a:pt x="42" y="24"/>
                  </a:cubicBezTo>
                  <a:cubicBezTo>
                    <a:pt x="42" y="24"/>
                    <a:pt x="43" y="24"/>
                    <a:pt x="43" y="25"/>
                  </a:cubicBezTo>
                  <a:cubicBezTo>
                    <a:pt x="43" y="25"/>
                    <a:pt x="43" y="25"/>
                    <a:pt x="43" y="26"/>
                  </a:cubicBezTo>
                  <a:moveTo>
                    <a:pt x="39" y="24"/>
                  </a:moveTo>
                  <a:cubicBezTo>
                    <a:pt x="39" y="24"/>
                    <a:pt x="38" y="24"/>
                    <a:pt x="38" y="24"/>
                  </a:cubicBezTo>
                  <a:cubicBezTo>
                    <a:pt x="39" y="23"/>
                    <a:pt x="39" y="23"/>
                    <a:pt x="39" y="23"/>
                  </a:cubicBezTo>
                  <a:cubicBezTo>
                    <a:pt x="40" y="23"/>
                    <a:pt x="40" y="23"/>
                    <a:pt x="41" y="23"/>
                  </a:cubicBezTo>
                  <a:cubicBezTo>
                    <a:pt x="39" y="24"/>
                    <a:pt x="39" y="24"/>
                    <a:pt x="39" y="24"/>
                  </a:cubicBezTo>
                  <a:moveTo>
                    <a:pt x="36" y="23"/>
                  </a:moveTo>
                  <a:cubicBezTo>
                    <a:pt x="36" y="23"/>
                    <a:pt x="36" y="22"/>
                    <a:pt x="35" y="22"/>
                  </a:cubicBezTo>
                  <a:cubicBezTo>
                    <a:pt x="37" y="21"/>
                    <a:pt x="37" y="21"/>
                    <a:pt x="37" y="21"/>
                  </a:cubicBezTo>
                  <a:cubicBezTo>
                    <a:pt x="37" y="21"/>
                    <a:pt x="37" y="22"/>
                    <a:pt x="38" y="22"/>
                  </a:cubicBezTo>
                  <a:cubicBezTo>
                    <a:pt x="36" y="23"/>
                    <a:pt x="36" y="23"/>
                    <a:pt x="36" y="23"/>
                  </a:cubicBezTo>
                  <a:moveTo>
                    <a:pt x="34" y="21"/>
                  </a:moveTo>
                  <a:cubicBezTo>
                    <a:pt x="33" y="21"/>
                    <a:pt x="33" y="21"/>
                    <a:pt x="33" y="21"/>
                  </a:cubicBezTo>
                  <a:cubicBezTo>
                    <a:pt x="34" y="20"/>
                    <a:pt x="34" y="20"/>
                    <a:pt x="35" y="20"/>
                  </a:cubicBezTo>
                  <a:cubicBezTo>
                    <a:pt x="35" y="20"/>
                    <a:pt x="35" y="20"/>
                    <a:pt x="35" y="20"/>
                  </a:cubicBezTo>
                  <a:cubicBezTo>
                    <a:pt x="35" y="20"/>
                    <a:pt x="35" y="20"/>
                    <a:pt x="35" y="20"/>
                  </a:cubicBezTo>
                  <a:cubicBezTo>
                    <a:pt x="34" y="21"/>
                    <a:pt x="34" y="21"/>
                    <a:pt x="34" y="21"/>
                  </a:cubicBezTo>
                  <a:moveTo>
                    <a:pt x="30" y="19"/>
                  </a:moveTo>
                  <a:cubicBezTo>
                    <a:pt x="30" y="19"/>
                    <a:pt x="30" y="19"/>
                    <a:pt x="30" y="19"/>
                  </a:cubicBezTo>
                  <a:cubicBezTo>
                    <a:pt x="30" y="19"/>
                    <a:pt x="30" y="19"/>
                    <a:pt x="30" y="19"/>
                  </a:cubicBezTo>
                  <a:cubicBezTo>
                    <a:pt x="31" y="18"/>
                    <a:pt x="31" y="18"/>
                    <a:pt x="31" y="18"/>
                  </a:cubicBezTo>
                  <a:cubicBezTo>
                    <a:pt x="31" y="18"/>
                    <a:pt x="31" y="18"/>
                    <a:pt x="31" y="18"/>
                  </a:cubicBezTo>
                  <a:cubicBezTo>
                    <a:pt x="31" y="19"/>
                    <a:pt x="31" y="19"/>
                    <a:pt x="31" y="19"/>
                  </a:cubicBezTo>
                  <a:cubicBezTo>
                    <a:pt x="31" y="19"/>
                    <a:pt x="31" y="19"/>
                    <a:pt x="31" y="19"/>
                  </a:cubicBezTo>
                  <a:cubicBezTo>
                    <a:pt x="31" y="19"/>
                    <a:pt x="31" y="19"/>
                    <a:pt x="31" y="19"/>
                  </a:cubicBezTo>
                  <a:cubicBezTo>
                    <a:pt x="30" y="19"/>
                    <a:pt x="30" y="19"/>
                    <a:pt x="30" y="19"/>
                  </a:cubicBezTo>
                  <a:cubicBezTo>
                    <a:pt x="30" y="19"/>
                    <a:pt x="30" y="19"/>
                    <a:pt x="30" y="19"/>
                  </a:cubicBezTo>
                  <a:moveTo>
                    <a:pt x="33" y="20"/>
                  </a:moveTo>
                  <a:cubicBezTo>
                    <a:pt x="32" y="20"/>
                    <a:pt x="32" y="20"/>
                    <a:pt x="32" y="20"/>
                  </a:cubicBezTo>
                  <a:cubicBezTo>
                    <a:pt x="33" y="19"/>
                    <a:pt x="33" y="19"/>
                    <a:pt x="33" y="19"/>
                  </a:cubicBezTo>
                  <a:cubicBezTo>
                    <a:pt x="33" y="18"/>
                    <a:pt x="33" y="18"/>
                    <a:pt x="33" y="18"/>
                  </a:cubicBezTo>
                  <a:cubicBezTo>
                    <a:pt x="33" y="18"/>
                    <a:pt x="33" y="18"/>
                    <a:pt x="33" y="18"/>
                  </a:cubicBezTo>
                  <a:cubicBezTo>
                    <a:pt x="33" y="18"/>
                    <a:pt x="33" y="18"/>
                    <a:pt x="33" y="18"/>
                  </a:cubicBezTo>
                  <a:cubicBezTo>
                    <a:pt x="34" y="19"/>
                    <a:pt x="34" y="19"/>
                    <a:pt x="34" y="19"/>
                  </a:cubicBezTo>
                  <a:cubicBezTo>
                    <a:pt x="33" y="19"/>
                    <a:pt x="33" y="19"/>
                    <a:pt x="33" y="20"/>
                  </a:cubicBezTo>
                  <a:moveTo>
                    <a:pt x="28" y="19"/>
                  </a:moveTo>
                  <a:cubicBezTo>
                    <a:pt x="28" y="19"/>
                    <a:pt x="28" y="18"/>
                    <a:pt x="27" y="18"/>
                  </a:cubicBezTo>
                  <a:cubicBezTo>
                    <a:pt x="28" y="18"/>
                    <a:pt x="28" y="18"/>
                    <a:pt x="28" y="18"/>
                  </a:cubicBezTo>
                  <a:cubicBezTo>
                    <a:pt x="28" y="17"/>
                    <a:pt x="28" y="17"/>
                    <a:pt x="28" y="17"/>
                  </a:cubicBezTo>
                  <a:cubicBezTo>
                    <a:pt x="29" y="18"/>
                    <a:pt x="29" y="18"/>
                    <a:pt x="29" y="18"/>
                  </a:cubicBezTo>
                  <a:cubicBezTo>
                    <a:pt x="28" y="19"/>
                    <a:pt x="28" y="19"/>
                    <a:pt x="28" y="19"/>
                  </a:cubicBezTo>
                  <a:cubicBezTo>
                    <a:pt x="28" y="19"/>
                    <a:pt x="28" y="19"/>
                    <a:pt x="28" y="19"/>
                  </a:cubicBezTo>
                  <a:moveTo>
                    <a:pt x="35" y="19"/>
                  </a:moveTo>
                  <a:cubicBezTo>
                    <a:pt x="35" y="18"/>
                    <a:pt x="35" y="18"/>
                    <a:pt x="35" y="18"/>
                  </a:cubicBezTo>
                  <a:cubicBezTo>
                    <a:pt x="35" y="18"/>
                    <a:pt x="35" y="18"/>
                    <a:pt x="36" y="17"/>
                  </a:cubicBezTo>
                  <a:cubicBezTo>
                    <a:pt x="36" y="17"/>
                    <a:pt x="36" y="17"/>
                    <a:pt x="37" y="17"/>
                  </a:cubicBezTo>
                  <a:cubicBezTo>
                    <a:pt x="37" y="17"/>
                    <a:pt x="37" y="17"/>
                    <a:pt x="37" y="17"/>
                  </a:cubicBezTo>
                  <a:cubicBezTo>
                    <a:pt x="36" y="19"/>
                    <a:pt x="36" y="19"/>
                    <a:pt x="36" y="19"/>
                  </a:cubicBezTo>
                  <a:cubicBezTo>
                    <a:pt x="36" y="19"/>
                    <a:pt x="36" y="19"/>
                    <a:pt x="35" y="19"/>
                  </a:cubicBezTo>
                  <a:moveTo>
                    <a:pt x="38" y="18"/>
                  </a:moveTo>
                  <a:cubicBezTo>
                    <a:pt x="38" y="17"/>
                    <a:pt x="38" y="17"/>
                    <a:pt x="38" y="17"/>
                  </a:cubicBezTo>
                  <a:cubicBezTo>
                    <a:pt x="39" y="17"/>
                    <a:pt x="40" y="17"/>
                    <a:pt x="40" y="17"/>
                  </a:cubicBezTo>
                  <a:cubicBezTo>
                    <a:pt x="40" y="18"/>
                    <a:pt x="40" y="18"/>
                    <a:pt x="40" y="18"/>
                  </a:cubicBezTo>
                  <a:cubicBezTo>
                    <a:pt x="39" y="18"/>
                    <a:pt x="39" y="18"/>
                    <a:pt x="38" y="18"/>
                  </a:cubicBezTo>
                  <a:moveTo>
                    <a:pt x="34" y="18"/>
                  </a:moveTo>
                  <a:cubicBezTo>
                    <a:pt x="34" y="17"/>
                    <a:pt x="34" y="17"/>
                    <a:pt x="34" y="17"/>
                  </a:cubicBezTo>
                  <a:cubicBezTo>
                    <a:pt x="34" y="17"/>
                    <a:pt x="34" y="17"/>
                    <a:pt x="34" y="17"/>
                  </a:cubicBezTo>
                  <a:cubicBezTo>
                    <a:pt x="34" y="17"/>
                    <a:pt x="34" y="17"/>
                    <a:pt x="34" y="17"/>
                  </a:cubicBezTo>
                  <a:cubicBezTo>
                    <a:pt x="34" y="17"/>
                    <a:pt x="34" y="17"/>
                    <a:pt x="34" y="17"/>
                  </a:cubicBezTo>
                  <a:cubicBezTo>
                    <a:pt x="34" y="18"/>
                    <a:pt x="34" y="18"/>
                    <a:pt x="34" y="18"/>
                  </a:cubicBezTo>
                  <a:moveTo>
                    <a:pt x="2" y="43"/>
                  </a:moveTo>
                  <a:cubicBezTo>
                    <a:pt x="2" y="43"/>
                    <a:pt x="1" y="43"/>
                    <a:pt x="1" y="43"/>
                  </a:cubicBezTo>
                  <a:cubicBezTo>
                    <a:pt x="2" y="42"/>
                    <a:pt x="2" y="42"/>
                    <a:pt x="2" y="42"/>
                  </a:cubicBezTo>
                  <a:cubicBezTo>
                    <a:pt x="2" y="42"/>
                    <a:pt x="2" y="41"/>
                    <a:pt x="2" y="41"/>
                  </a:cubicBezTo>
                  <a:cubicBezTo>
                    <a:pt x="2" y="40"/>
                    <a:pt x="2" y="39"/>
                    <a:pt x="2" y="39"/>
                  </a:cubicBezTo>
                  <a:cubicBezTo>
                    <a:pt x="2" y="36"/>
                    <a:pt x="2" y="34"/>
                    <a:pt x="3" y="31"/>
                  </a:cubicBezTo>
                  <a:cubicBezTo>
                    <a:pt x="5" y="27"/>
                    <a:pt x="7" y="23"/>
                    <a:pt x="10" y="21"/>
                  </a:cubicBezTo>
                  <a:cubicBezTo>
                    <a:pt x="11" y="21"/>
                    <a:pt x="12" y="20"/>
                    <a:pt x="14" y="20"/>
                  </a:cubicBezTo>
                  <a:cubicBezTo>
                    <a:pt x="15" y="19"/>
                    <a:pt x="17" y="19"/>
                    <a:pt x="19" y="17"/>
                  </a:cubicBezTo>
                  <a:cubicBezTo>
                    <a:pt x="19" y="17"/>
                    <a:pt x="20" y="17"/>
                    <a:pt x="20" y="18"/>
                  </a:cubicBezTo>
                  <a:cubicBezTo>
                    <a:pt x="24" y="19"/>
                    <a:pt x="27" y="20"/>
                    <a:pt x="30" y="20"/>
                  </a:cubicBezTo>
                  <a:cubicBezTo>
                    <a:pt x="30" y="21"/>
                    <a:pt x="31" y="23"/>
                    <a:pt x="32" y="25"/>
                  </a:cubicBezTo>
                  <a:cubicBezTo>
                    <a:pt x="34" y="28"/>
                    <a:pt x="36" y="31"/>
                    <a:pt x="37" y="34"/>
                  </a:cubicBezTo>
                  <a:cubicBezTo>
                    <a:pt x="38" y="37"/>
                    <a:pt x="37" y="42"/>
                    <a:pt x="35" y="45"/>
                  </a:cubicBezTo>
                  <a:cubicBezTo>
                    <a:pt x="34" y="45"/>
                    <a:pt x="34" y="46"/>
                    <a:pt x="33" y="46"/>
                  </a:cubicBezTo>
                  <a:cubicBezTo>
                    <a:pt x="33" y="47"/>
                    <a:pt x="32" y="48"/>
                    <a:pt x="31" y="49"/>
                  </a:cubicBezTo>
                  <a:cubicBezTo>
                    <a:pt x="31" y="50"/>
                    <a:pt x="31" y="50"/>
                    <a:pt x="31" y="51"/>
                  </a:cubicBezTo>
                  <a:cubicBezTo>
                    <a:pt x="31" y="52"/>
                    <a:pt x="31" y="53"/>
                    <a:pt x="31" y="53"/>
                  </a:cubicBezTo>
                  <a:cubicBezTo>
                    <a:pt x="31" y="53"/>
                    <a:pt x="31" y="53"/>
                    <a:pt x="31" y="53"/>
                  </a:cubicBezTo>
                  <a:cubicBezTo>
                    <a:pt x="30" y="53"/>
                    <a:pt x="30" y="52"/>
                    <a:pt x="29" y="51"/>
                  </a:cubicBezTo>
                  <a:cubicBezTo>
                    <a:pt x="28" y="51"/>
                    <a:pt x="28" y="51"/>
                    <a:pt x="28" y="51"/>
                  </a:cubicBezTo>
                  <a:cubicBezTo>
                    <a:pt x="27" y="51"/>
                    <a:pt x="26" y="50"/>
                    <a:pt x="25" y="50"/>
                  </a:cubicBezTo>
                  <a:cubicBezTo>
                    <a:pt x="24" y="50"/>
                    <a:pt x="23" y="50"/>
                    <a:pt x="22" y="50"/>
                  </a:cubicBezTo>
                  <a:cubicBezTo>
                    <a:pt x="20" y="49"/>
                    <a:pt x="18" y="48"/>
                    <a:pt x="16" y="48"/>
                  </a:cubicBezTo>
                  <a:cubicBezTo>
                    <a:pt x="14" y="47"/>
                    <a:pt x="11" y="46"/>
                    <a:pt x="9" y="45"/>
                  </a:cubicBezTo>
                  <a:cubicBezTo>
                    <a:pt x="9" y="45"/>
                    <a:pt x="9" y="45"/>
                    <a:pt x="9" y="45"/>
                  </a:cubicBezTo>
                  <a:cubicBezTo>
                    <a:pt x="7" y="44"/>
                    <a:pt x="6" y="43"/>
                    <a:pt x="4" y="43"/>
                  </a:cubicBezTo>
                  <a:cubicBezTo>
                    <a:pt x="3" y="43"/>
                    <a:pt x="3" y="43"/>
                    <a:pt x="3" y="43"/>
                  </a:cubicBezTo>
                  <a:cubicBezTo>
                    <a:pt x="2" y="43"/>
                    <a:pt x="2" y="43"/>
                    <a:pt x="2" y="43"/>
                  </a:cubicBezTo>
                  <a:moveTo>
                    <a:pt x="26" y="18"/>
                  </a:moveTo>
                  <a:cubicBezTo>
                    <a:pt x="25" y="18"/>
                    <a:pt x="25" y="18"/>
                    <a:pt x="24" y="17"/>
                  </a:cubicBezTo>
                  <a:cubicBezTo>
                    <a:pt x="25" y="17"/>
                    <a:pt x="25" y="17"/>
                    <a:pt x="25" y="17"/>
                  </a:cubicBezTo>
                  <a:cubicBezTo>
                    <a:pt x="25" y="17"/>
                    <a:pt x="26" y="17"/>
                    <a:pt x="27" y="17"/>
                  </a:cubicBezTo>
                  <a:cubicBezTo>
                    <a:pt x="26" y="18"/>
                    <a:pt x="26" y="18"/>
                    <a:pt x="26" y="18"/>
                  </a:cubicBezTo>
                  <a:cubicBezTo>
                    <a:pt x="26" y="18"/>
                    <a:pt x="26" y="18"/>
                    <a:pt x="26" y="18"/>
                  </a:cubicBezTo>
                  <a:moveTo>
                    <a:pt x="23" y="17"/>
                  </a:moveTo>
                  <a:cubicBezTo>
                    <a:pt x="22" y="17"/>
                    <a:pt x="22" y="17"/>
                    <a:pt x="21" y="16"/>
                  </a:cubicBezTo>
                  <a:cubicBezTo>
                    <a:pt x="21" y="16"/>
                    <a:pt x="21" y="16"/>
                    <a:pt x="21" y="16"/>
                  </a:cubicBezTo>
                  <a:cubicBezTo>
                    <a:pt x="21" y="16"/>
                    <a:pt x="21" y="16"/>
                    <a:pt x="21" y="16"/>
                  </a:cubicBezTo>
                  <a:cubicBezTo>
                    <a:pt x="21" y="16"/>
                    <a:pt x="21" y="16"/>
                    <a:pt x="21" y="16"/>
                  </a:cubicBezTo>
                  <a:cubicBezTo>
                    <a:pt x="22" y="16"/>
                    <a:pt x="23" y="16"/>
                    <a:pt x="23" y="16"/>
                  </a:cubicBezTo>
                  <a:cubicBezTo>
                    <a:pt x="23" y="17"/>
                    <a:pt x="23" y="17"/>
                    <a:pt x="23" y="17"/>
                  </a:cubicBezTo>
                  <a:cubicBezTo>
                    <a:pt x="23" y="17"/>
                    <a:pt x="23" y="17"/>
                    <a:pt x="23" y="17"/>
                  </a:cubicBezTo>
                  <a:moveTo>
                    <a:pt x="32" y="17"/>
                  </a:moveTo>
                  <a:cubicBezTo>
                    <a:pt x="32" y="17"/>
                    <a:pt x="31" y="17"/>
                    <a:pt x="31" y="17"/>
                  </a:cubicBezTo>
                  <a:cubicBezTo>
                    <a:pt x="32" y="15"/>
                    <a:pt x="32" y="15"/>
                    <a:pt x="32" y="15"/>
                  </a:cubicBezTo>
                  <a:cubicBezTo>
                    <a:pt x="33" y="16"/>
                    <a:pt x="33" y="16"/>
                    <a:pt x="33" y="16"/>
                  </a:cubicBezTo>
                  <a:cubicBezTo>
                    <a:pt x="33" y="16"/>
                    <a:pt x="33" y="16"/>
                    <a:pt x="33" y="16"/>
                  </a:cubicBezTo>
                  <a:cubicBezTo>
                    <a:pt x="32" y="17"/>
                    <a:pt x="32" y="17"/>
                    <a:pt x="32" y="17"/>
                  </a:cubicBezTo>
                  <a:moveTo>
                    <a:pt x="19" y="16"/>
                  </a:moveTo>
                  <a:cubicBezTo>
                    <a:pt x="19" y="16"/>
                    <a:pt x="19" y="15"/>
                    <a:pt x="19" y="15"/>
                  </a:cubicBezTo>
                  <a:cubicBezTo>
                    <a:pt x="19" y="15"/>
                    <a:pt x="19" y="15"/>
                    <a:pt x="19" y="15"/>
                  </a:cubicBezTo>
                  <a:cubicBezTo>
                    <a:pt x="19" y="15"/>
                    <a:pt x="19" y="15"/>
                    <a:pt x="19" y="15"/>
                  </a:cubicBezTo>
                  <a:cubicBezTo>
                    <a:pt x="19" y="15"/>
                    <a:pt x="19" y="15"/>
                    <a:pt x="19" y="15"/>
                  </a:cubicBezTo>
                  <a:cubicBezTo>
                    <a:pt x="20" y="15"/>
                    <a:pt x="20" y="15"/>
                    <a:pt x="20" y="15"/>
                  </a:cubicBezTo>
                  <a:cubicBezTo>
                    <a:pt x="20" y="15"/>
                    <a:pt x="20" y="15"/>
                    <a:pt x="20" y="15"/>
                  </a:cubicBezTo>
                  <a:cubicBezTo>
                    <a:pt x="19" y="16"/>
                    <a:pt x="19" y="16"/>
                    <a:pt x="19" y="16"/>
                  </a:cubicBezTo>
                  <a:moveTo>
                    <a:pt x="29" y="16"/>
                  </a:moveTo>
                  <a:cubicBezTo>
                    <a:pt x="29" y="16"/>
                    <a:pt x="28" y="16"/>
                    <a:pt x="28" y="16"/>
                  </a:cubicBezTo>
                  <a:cubicBezTo>
                    <a:pt x="29" y="14"/>
                    <a:pt x="29" y="14"/>
                    <a:pt x="29" y="14"/>
                  </a:cubicBezTo>
                  <a:cubicBezTo>
                    <a:pt x="30" y="15"/>
                    <a:pt x="30" y="15"/>
                    <a:pt x="31" y="15"/>
                  </a:cubicBezTo>
                  <a:cubicBezTo>
                    <a:pt x="29" y="16"/>
                    <a:pt x="29" y="16"/>
                    <a:pt x="29" y="16"/>
                  </a:cubicBezTo>
                  <a:moveTo>
                    <a:pt x="26" y="16"/>
                  </a:moveTo>
                  <a:cubicBezTo>
                    <a:pt x="26" y="16"/>
                    <a:pt x="25" y="15"/>
                    <a:pt x="24" y="15"/>
                  </a:cubicBezTo>
                  <a:cubicBezTo>
                    <a:pt x="26" y="14"/>
                    <a:pt x="26" y="14"/>
                    <a:pt x="26" y="14"/>
                  </a:cubicBezTo>
                  <a:cubicBezTo>
                    <a:pt x="27" y="14"/>
                    <a:pt x="27" y="14"/>
                    <a:pt x="28" y="14"/>
                  </a:cubicBezTo>
                  <a:cubicBezTo>
                    <a:pt x="26" y="16"/>
                    <a:pt x="26" y="16"/>
                    <a:pt x="26" y="16"/>
                  </a:cubicBezTo>
                  <a:moveTo>
                    <a:pt x="23" y="15"/>
                  </a:moveTo>
                  <a:cubicBezTo>
                    <a:pt x="22" y="15"/>
                    <a:pt x="22" y="15"/>
                    <a:pt x="21" y="14"/>
                  </a:cubicBezTo>
                  <a:cubicBezTo>
                    <a:pt x="22" y="14"/>
                    <a:pt x="22" y="13"/>
                    <a:pt x="22" y="13"/>
                  </a:cubicBezTo>
                  <a:cubicBezTo>
                    <a:pt x="23" y="13"/>
                    <a:pt x="24" y="13"/>
                    <a:pt x="25" y="13"/>
                  </a:cubicBezTo>
                  <a:cubicBezTo>
                    <a:pt x="23" y="15"/>
                    <a:pt x="23" y="15"/>
                    <a:pt x="23" y="15"/>
                  </a:cubicBezTo>
                  <a:cubicBezTo>
                    <a:pt x="23" y="15"/>
                    <a:pt x="23" y="15"/>
                    <a:pt x="23" y="15"/>
                  </a:cubicBezTo>
                  <a:moveTo>
                    <a:pt x="20" y="14"/>
                  </a:moveTo>
                  <a:cubicBezTo>
                    <a:pt x="19" y="14"/>
                    <a:pt x="19" y="13"/>
                    <a:pt x="19" y="13"/>
                  </a:cubicBezTo>
                  <a:cubicBezTo>
                    <a:pt x="19" y="12"/>
                    <a:pt x="20" y="12"/>
                    <a:pt x="20" y="12"/>
                  </a:cubicBezTo>
                  <a:cubicBezTo>
                    <a:pt x="20" y="12"/>
                    <a:pt x="20" y="12"/>
                    <a:pt x="20" y="12"/>
                  </a:cubicBezTo>
                  <a:cubicBezTo>
                    <a:pt x="20" y="12"/>
                    <a:pt x="20" y="12"/>
                    <a:pt x="20" y="12"/>
                  </a:cubicBezTo>
                  <a:cubicBezTo>
                    <a:pt x="21" y="12"/>
                    <a:pt x="21" y="12"/>
                    <a:pt x="21" y="12"/>
                  </a:cubicBezTo>
                  <a:cubicBezTo>
                    <a:pt x="21" y="12"/>
                    <a:pt x="21" y="12"/>
                    <a:pt x="21" y="12"/>
                  </a:cubicBezTo>
                  <a:cubicBezTo>
                    <a:pt x="21" y="13"/>
                    <a:pt x="20" y="13"/>
                    <a:pt x="20" y="14"/>
                  </a:cubicBezTo>
                  <a:cubicBezTo>
                    <a:pt x="20" y="14"/>
                    <a:pt x="20" y="14"/>
                    <a:pt x="20" y="14"/>
                  </a:cubicBezTo>
                  <a:moveTo>
                    <a:pt x="24" y="10"/>
                  </a:moveTo>
                  <a:cubicBezTo>
                    <a:pt x="25" y="10"/>
                    <a:pt x="25" y="10"/>
                    <a:pt x="25" y="10"/>
                  </a:cubicBezTo>
                  <a:cubicBezTo>
                    <a:pt x="26" y="9"/>
                    <a:pt x="25" y="9"/>
                    <a:pt x="25" y="8"/>
                  </a:cubicBezTo>
                  <a:cubicBezTo>
                    <a:pt x="25" y="7"/>
                    <a:pt x="25" y="6"/>
                    <a:pt x="25" y="5"/>
                  </a:cubicBezTo>
                  <a:cubicBezTo>
                    <a:pt x="25" y="4"/>
                    <a:pt x="25" y="3"/>
                    <a:pt x="25" y="2"/>
                  </a:cubicBezTo>
                  <a:cubicBezTo>
                    <a:pt x="25" y="2"/>
                    <a:pt x="25" y="2"/>
                    <a:pt x="25" y="2"/>
                  </a:cubicBezTo>
                  <a:cubicBezTo>
                    <a:pt x="25" y="2"/>
                    <a:pt x="25" y="2"/>
                    <a:pt x="25" y="2"/>
                  </a:cubicBezTo>
                  <a:cubicBezTo>
                    <a:pt x="27" y="2"/>
                    <a:pt x="28" y="3"/>
                    <a:pt x="29" y="3"/>
                  </a:cubicBezTo>
                  <a:cubicBezTo>
                    <a:pt x="30" y="3"/>
                    <a:pt x="31" y="4"/>
                    <a:pt x="32" y="4"/>
                  </a:cubicBezTo>
                  <a:cubicBezTo>
                    <a:pt x="32" y="4"/>
                    <a:pt x="32" y="4"/>
                    <a:pt x="32" y="4"/>
                  </a:cubicBezTo>
                  <a:cubicBezTo>
                    <a:pt x="32" y="4"/>
                    <a:pt x="32" y="4"/>
                    <a:pt x="32" y="4"/>
                  </a:cubicBezTo>
                  <a:cubicBezTo>
                    <a:pt x="31" y="5"/>
                    <a:pt x="31" y="5"/>
                    <a:pt x="30" y="6"/>
                  </a:cubicBezTo>
                  <a:cubicBezTo>
                    <a:pt x="29" y="7"/>
                    <a:pt x="28" y="9"/>
                    <a:pt x="29" y="10"/>
                  </a:cubicBezTo>
                  <a:cubicBezTo>
                    <a:pt x="29" y="11"/>
                    <a:pt x="29" y="11"/>
                    <a:pt x="29" y="11"/>
                  </a:cubicBezTo>
                  <a:cubicBezTo>
                    <a:pt x="29" y="11"/>
                    <a:pt x="29" y="11"/>
                    <a:pt x="29" y="11"/>
                  </a:cubicBezTo>
                  <a:cubicBezTo>
                    <a:pt x="30" y="11"/>
                    <a:pt x="30" y="11"/>
                    <a:pt x="30" y="11"/>
                  </a:cubicBezTo>
                  <a:cubicBezTo>
                    <a:pt x="30" y="10"/>
                    <a:pt x="31" y="9"/>
                    <a:pt x="31" y="9"/>
                  </a:cubicBezTo>
                  <a:cubicBezTo>
                    <a:pt x="32" y="8"/>
                    <a:pt x="32" y="8"/>
                    <a:pt x="32" y="8"/>
                  </a:cubicBezTo>
                  <a:cubicBezTo>
                    <a:pt x="32" y="7"/>
                    <a:pt x="33" y="7"/>
                    <a:pt x="34" y="6"/>
                  </a:cubicBezTo>
                  <a:cubicBezTo>
                    <a:pt x="34" y="6"/>
                    <a:pt x="34" y="6"/>
                    <a:pt x="34" y="6"/>
                  </a:cubicBezTo>
                  <a:cubicBezTo>
                    <a:pt x="34" y="6"/>
                    <a:pt x="35" y="6"/>
                    <a:pt x="35" y="6"/>
                  </a:cubicBezTo>
                  <a:cubicBezTo>
                    <a:pt x="35" y="7"/>
                    <a:pt x="35" y="7"/>
                    <a:pt x="35" y="7"/>
                  </a:cubicBezTo>
                  <a:cubicBezTo>
                    <a:pt x="36" y="7"/>
                    <a:pt x="38" y="8"/>
                    <a:pt x="38" y="9"/>
                  </a:cubicBezTo>
                  <a:cubicBezTo>
                    <a:pt x="36" y="10"/>
                    <a:pt x="33" y="12"/>
                    <a:pt x="32" y="14"/>
                  </a:cubicBezTo>
                  <a:cubicBezTo>
                    <a:pt x="32" y="14"/>
                    <a:pt x="32" y="14"/>
                    <a:pt x="32" y="14"/>
                  </a:cubicBezTo>
                  <a:cubicBezTo>
                    <a:pt x="30" y="13"/>
                    <a:pt x="24" y="12"/>
                    <a:pt x="21" y="11"/>
                  </a:cubicBezTo>
                  <a:cubicBezTo>
                    <a:pt x="21" y="10"/>
                    <a:pt x="21" y="10"/>
                    <a:pt x="21" y="10"/>
                  </a:cubicBezTo>
                  <a:cubicBezTo>
                    <a:pt x="22" y="8"/>
                    <a:pt x="21" y="5"/>
                    <a:pt x="19" y="3"/>
                  </a:cubicBezTo>
                  <a:cubicBezTo>
                    <a:pt x="20" y="3"/>
                    <a:pt x="20" y="3"/>
                    <a:pt x="21" y="3"/>
                  </a:cubicBezTo>
                  <a:cubicBezTo>
                    <a:pt x="21" y="3"/>
                    <a:pt x="22" y="3"/>
                    <a:pt x="22" y="3"/>
                  </a:cubicBezTo>
                  <a:cubicBezTo>
                    <a:pt x="22" y="3"/>
                    <a:pt x="22" y="4"/>
                    <a:pt x="22" y="5"/>
                  </a:cubicBezTo>
                  <a:cubicBezTo>
                    <a:pt x="23" y="6"/>
                    <a:pt x="23" y="7"/>
                    <a:pt x="23" y="8"/>
                  </a:cubicBezTo>
                  <a:cubicBezTo>
                    <a:pt x="23" y="9"/>
                    <a:pt x="24" y="10"/>
                    <a:pt x="24" y="10"/>
                  </a:cubicBezTo>
                  <a:moveTo>
                    <a:pt x="25" y="0"/>
                  </a:moveTo>
                  <a:cubicBezTo>
                    <a:pt x="25" y="0"/>
                    <a:pt x="24" y="0"/>
                    <a:pt x="24" y="1"/>
                  </a:cubicBezTo>
                  <a:cubicBezTo>
                    <a:pt x="24" y="1"/>
                    <a:pt x="23" y="1"/>
                    <a:pt x="23" y="2"/>
                  </a:cubicBezTo>
                  <a:cubicBezTo>
                    <a:pt x="23" y="2"/>
                    <a:pt x="23" y="2"/>
                    <a:pt x="23" y="2"/>
                  </a:cubicBezTo>
                  <a:cubicBezTo>
                    <a:pt x="23" y="2"/>
                    <a:pt x="23" y="2"/>
                    <a:pt x="23" y="2"/>
                  </a:cubicBezTo>
                  <a:cubicBezTo>
                    <a:pt x="23" y="2"/>
                    <a:pt x="23" y="2"/>
                    <a:pt x="23" y="2"/>
                  </a:cubicBezTo>
                  <a:cubicBezTo>
                    <a:pt x="22" y="1"/>
                    <a:pt x="22" y="1"/>
                    <a:pt x="21" y="1"/>
                  </a:cubicBezTo>
                  <a:cubicBezTo>
                    <a:pt x="20" y="1"/>
                    <a:pt x="19" y="2"/>
                    <a:pt x="18" y="2"/>
                  </a:cubicBezTo>
                  <a:cubicBezTo>
                    <a:pt x="17" y="3"/>
                    <a:pt x="17" y="3"/>
                    <a:pt x="17" y="3"/>
                  </a:cubicBezTo>
                  <a:cubicBezTo>
                    <a:pt x="18" y="4"/>
                    <a:pt x="18" y="4"/>
                    <a:pt x="18" y="4"/>
                  </a:cubicBezTo>
                  <a:cubicBezTo>
                    <a:pt x="20" y="6"/>
                    <a:pt x="20" y="8"/>
                    <a:pt x="20" y="10"/>
                  </a:cubicBezTo>
                  <a:cubicBezTo>
                    <a:pt x="20" y="11"/>
                    <a:pt x="20" y="11"/>
                    <a:pt x="20" y="11"/>
                  </a:cubicBezTo>
                  <a:cubicBezTo>
                    <a:pt x="19" y="11"/>
                    <a:pt x="18" y="12"/>
                    <a:pt x="18" y="12"/>
                  </a:cubicBezTo>
                  <a:cubicBezTo>
                    <a:pt x="18" y="13"/>
                    <a:pt x="18" y="13"/>
                    <a:pt x="18" y="14"/>
                  </a:cubicBezTo>
                  <a:cubicBezTo>
                    <a:pt x="17" y="14"/>
                    <a:pt x="17" y="14"/>
                    <a:pt x="17" y="14"/>
                  </a:cubicBezTo>
                  <a:cubicBezTo>
                    <a:pt x="17" y="15"/>
                    <a:pt x="17" y="16"/>
                    <a:pt x="18" y="16"/>
                  </a:cubicBezTo>
                  <a:cubicBezTo>
                    <a:pt x="16" y="17"/>
                    <a:pt x="15" y="18"/>
                    <a:pt x="13" y="18"/>
                  </a:cubicBezTo>
                  <a:cubicBezTo>
                    <a:pt x="12" y="19"/>
                    <a:pt x="11" y="19"/>
                    <a:pt x="9" y="20"/>
                  </a:cubicBezTo>
                  <a:cubicBezTo>
                    <a:pt x="6" y="22"/>
                    <a:pt x="3" y="26"/>
                    <a:pt x="2" y="30"/>
                  </a:cubicBezTo>
                  <a:cubicBezTo>
                    <a:pt x="1" y="33"/>
                    <a:pt x="1" y="36"/>
                    <a:pt x="1" y="39"/>
                  </a:cubicBezTo>
                  <a:cubicBezTo>
                    <a:pt x="1" y="39"/>
                    <a:pt x="1" y="40"/>
                    <a:pt x="1" y="41"/>
                  </a:cubicBezTo>
                  <a:cubicBezTo>
                    <a:pt x="0" y="42"/>
                    <a:pt x="0" y="42"/>
                    <a:pt x="0" y="42"/>
                  </a:cubicBezTo>
                  <a:cubicBezTo>
                    <a:pt x="0" y="43"/>
                    <a:pt x="0" y="43"/>
                    <a:pt x="0" y="44"/>
                  </a:cubicBezTo>
                  <a:cubicBezTo>
                    <a:pt x="0" y="45"/>
                    <a:pt x="1" y="45"/>
                    <a:pt x="2" y="45"/>
                  </a:cubicBezTo>
                  <a:cubicBezTo>
                    <a:pt x="2" y="45"/>
                    <a:pt x="3" y="45"/>
                    <a:pt x="3" y="45"/>
                  </a:cubicBezTo>
                  <a:cubicBezTo>
                    <a:pt x="3" y="45"/>
                    <a:pt x="3" y="45"/>
                    <a:pt x="4" y="45"/>
                  </a:cubicBezTo>
                  <a:cubicBezTo>
                    <a:pt x="5" y="45"/>
                    <a:pt x="7" y="45"/>
                    <a:pt x="8" y="46"/>
                  </a:cubicBezTo>
                  <a:cubicBezTo>
                    <a:pt x="9" y="46"/>
                    <a:pt x="9" y="46"/>
                    <a:pt x="9" y="46"/>
                  </a:cubicBezTo>
                  <a:cubicBezTo>
                    <a:pt x="11" y="47"/>
                    <a:pt x="13" y="48"/>
                    <a:pt x="15" y="49"/>
                  </a:cubicBezTo>
                  <a:cubicBezTo>
                    <a:pt x="17" y="50"/>
                    <a:pt x="20" y="50"/>
                    <a:pt x="22" y="51"/>
                  </a:cubicBezTo>
                  <a:cubicBezTo>
                    <a:pt x="23" y="51"/>
                    <a:pt x="24" y="52"/>
                    <a:pt x="25" y="52"/>
                  </a:cubicBezTo>
                  <a:cubicBezTo>
                    <a:pt x="25" y="52"/>
                    <a:pt x="26" y="52"/>
                    <a:pt x="27" y="52"/>
                  </a:cubicBezTo>
                  <a:cubicBezTo>
                    <a:pt x="28" y="52"/>
                    <a:pt x="28" y="52"/>
                    <a:pt x="28" y="52"/>
                  </a:cubicBezTo>
                  <a:cubicBezTo>
                    <a:pt x="28" y="53"/>
                    <a:pt x="29" y="54"/>
                    <a:pt x="31" y="54"/>
                  </a:cubicBezTo>
                  <a:cubicBezTo>
                    <a:pt x="31" y="54"/>
                    <a:pt x="31" y="54"/>
                    <a:pt x="31" y="54"/>
                  </a:cubicBezTo>
                  <a:cubicBezTo>
                    <a:pt x="32" y="54"/>
                    <a:pt x="32" y="52"/>
                    <a:pt x="33" y="51"/>
                  </a:cubicBezTo>
                  <a:cubicBezTo>
                    <a:pt x="33" y="51"/>
                    <a:pt x="33" y="50"/>
                    <a:pt x="33" y="50"/>
                  </a:cubicBezTo>
                  <a:cubicBezTo>
                    <a:pt x="33" y="49"/>
                    <a:pt x="34" y="48"/>
                    <a:pt x="34" y="47"/>
                  </a:cubicBezTo>
                  <a:cubicBezTo>
                    <a:pt x="35" y="47"/>
                    <a:pt x="35" y="46"/>
                    <a:pt x="36" y="46"/>
                  </a:cubicBezTo>
                  <a:cubicBezTo>
                    <a:pt x="38" y="42"/>
                    <a:pt x="39" y="38"/>
                    <a:pt x="38" y="33"/>
                  </a:cubicBezTo>
                  <a:cubicBezTo>
                    <a:pt x="37" y="30"/>
                    <a:pt x="35" y="27"/>
                    <a:pt x="34" y="24"/>
                  </a:cubicBezTo>
                  <a:cubicBezTo>
                    <a:pt x="33" y="23"/>
                    <a:pt x="32" y="21"/>
                    <a:pt x="31" y="20"/>
                  </a:cubicBezTo>
                  <a:cubicBezTo>
                    <a:pt x="34" y="23"/>
                    <a:pt x="39" y="27"/>
                    <a:pt x="43" y="27"/>
                  </a:cubicBezTo>
                  <a:cubicBezTo>
                    <a:pt x="43" y="27"/>
                    <a:pt x="43" y="27"/>
                    <a:pt x="43" y="27"/>
                  </a:cubicBezTo>
                  <a:cubicBezTo>
                    <a:pt x="44" y="27"/>
                    <a:pt x="44" y="27"/>
                    <a:pt x="44" y="27"/>
                  </a:cubicBezTo>
                  <a:cubicBezTo>
                    <a:pt x="44" y="26"/>
                    <a:pt x="44" y="25"/>
                    <a:pt x="45" y="25"/>
                  </a:cubicBezTo>
                  <a:cubicBezTo>
                    <a:pt x="45" y="24"/>
                    <a:pt x="45" y="24"/>
                    <a:pt x="45" y="24"/>
                  </a:cubicBezTo>
                  <a:cubicBezTo>
                    <a:pt x="45" y="24"/>
                    <a:pt x="45" y="24"/>
                    <a:pt x="45" y="24"/>
                  </a:cubicBezTo>
                  <a:cubicBezTo>
                    <a:pt x="42" y="23"/>
                    <a:pt x="39" y="21"/>
                    <a:pt x="37" y="20"/>
                  </a:cubicBezTo>
                  <a:cubicBezTo>
                    <a:pt x="37" y="20"/>
                    <a:pt x="37" y="20"/>
                    <a:pt x="37" y="20"/>
                  </a:cubicBezTo>
                  <a:cubicBezTo>
                    <a:pt x="37" y="20"/>
                    <a:pt x="37" y="20"/>
                    <a:pt x="37" y="20"/>
                  </a:cubicBezTo>
                  <a:cubicBezTo>
                    <a:pt x="38" y="20"/>
                    <a:pt x="39" y="19"/>
                    <a:pt x="41" y="19"/>
                  </a:cubicBezTo>
                  <a:cubicBezTo>
                    <a:pt x="41" y="19"/>
                    <a:pt x="41" y="19"/>
                    <a:pt x="41" y="19"/>
                  </a:cubicBezTo>
                  <a:cubicBezTo>
                    <a:pt x="41" y="18"/>
                    <a:pt x="41" y="18"/>
                    <a:pt x="41" y="18"/>
                  </a:cubicBezTo>
                  <a:cubicBezTo>
                    <a:pt x="41" y="18"/>
                    <a:pt x="41" y="17"/>
                    <a:pt x="41" y="16"/>
                  </a:cubicBezTo>
                  <a:cubicBezTo>
                    <a:pt x="41" y="16"/>
                    <a:pt x="41" y="16"/>
                    <a:pt x="41" y="16"/>
                  </a:cubicBezTo>
                  <a:cubicBezTo>
                    <a:pt x="41" y="16"/>
                    <a:pt x="41" y="16"/>
                    <a:pt x="41" y="16"/>
                  </a:cubicBezTo>
                  <a:cubicBezTo>
                    <a:pt x="39" y="16"/>
                    <a:pt x="38" y="16"/>
                    <a:pt x="36" y="16"/>
                  </a:cubicBezTo>
                  <a:cubicBezTo>
                    <a:pt x="36" y="16"/>
                    <a:pt x="35" y="16"/>
                    <a:pt x="34" y="16"/>
                  </a:cubicBezTo>
                  <a:cubicBezTo>
                    <a:pt x="34" y="15"/>
                    <a:pt x="34" y="15"/>
                    <a:pt x="33" y="15"/>
                  </a:cubicBezTo>
                  <a:cubicBezTo>
                    <a:pt x="34" y="13"/>
                    <a:pt x="37" y="11"/>
                    <a:pt x="40" y="10"/>
                  </a:cubicBezTo>
                  <a:cubicBezTo>
                    <a:pt x="40" y="10"/>
                    <a:pt x="40" y="10"/>
                    <a:pt x="40" y="10"/>
                  </a:cubicBezTo>
                  <a:cubicBezTo>
                    <a:pt x="40" y="9"/>
                    <a:pt x="40" y="9"/>
                    <a:pt x="40" y="9"/>
                  </a:cubicBezTo>
                  <a:cubicBezTo>
                    <a:pt x="39" y="8"/>
                    <a:pt x="38" y="7"/>
                    <a:pt x="37" y="6"/>
                  </a:cubicBezTo>
                  <a:cubicBezTo>
                    <a:pt x="37" y="5"/>
                    <a:pt x="37" y="5"/>
                    <a:pt x="37" y="5"/>
                  </a:cubicBezTo>
                  <a:cubicBezTo>
                    <a:pt x="36" y="5"/>
                    <a:pt x="36" y="5"/>
                    <a:pt x="36" y="5"/>
                  </a:cubicBezTo>
                  <a:cubicBezTo>
                    <a:pt x="36" y="5"/>
                    <a:pt x="36" y="5"/>
                    <a:pt x="36" y="5"/>
                  </a:cubicBezTo>
                  <a:cubicBezTo>
                    <a:pt x="35" y="5"/>
                    <a:pt x="35" y="5"/>
                    <a:pt x="34" y="5"/>
                  </a:cubicBezTo>
                  <a:cubicBezTo>
                    <a:pt x="34" y="5"/>
                    <a:pt x="34" y="5"/>
                    <a:pt x="33" y="5"/>
                  </a:cubicBezTo>
                  <a:cubicBezTo>
                    <a:pt x="33" y="4"/>
                    <a:pt x="33" y="4"/>
                    <a:pt x="33" y="4"/>
                  </a:cubicBezTo>
                  <a:cubicBezTo>
                    <a:pt x="33" y="3"/>
                    <a:pt x="33" y="3"/>
                    <a:pt x="32" y="3"/>
                  </a:cubicBezTo>
                  <a:cubicBezTo>
                    <a:pt x="31" y="2"/>
                    <a:pt x="30" y="2"/>
                    <a:pt x="29" y="2"/>
                  </a:cubicBezTo>
                  <a:cubicBezTo>
                    <a:pt x="28" y="1"/>
                    <a:pt x="27" y="1"/>
                    <a:pt x="26" y="0"/>
                  </a:cubicBezTo>
                  <a:cubicBezTo>
                    <a:pt x="26" y="0"/>
                    <a:pt x="25"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68" name="Freeform 54"/>
            <p:cNvSpPr>
              <a:spLocks noEditPoints="1"/>
            </p:cNvSpPr>
            <p:nvPr/>
          </p:nvSpPr>
          <p:spPr bwMode="auto">
            <a:xfrm>
              <a:off x="4084" y="2477"/>
              <a:ext cx="9" cy="14"/>
            </a:xfrm>
            <a:custGeom>
              <a:avLst/>
              <a:gdLst>
                <a:gd name="T0" fmla="*/ 1 w 4"/>
                <a:gd name="T1" fmla="*/ 5 h 6"/>
                <a:gd name="T2" fmla="*/ 1 w 4"/>
                <a:gd name="T3" fmla="*/ 5 h 6"/>
                <a:gd name="T4" fmla="*/ 2 w 4"/>
                <a:gd name="T5" fmla="*/ 2 h 6"/>
                <a:gd name="T6" fmla="*/ 2 w 4"/>
                <a:gd name="T7" fmla="*/ 3 h 6"/>
                <a:gd name="T8" fmla="*/ 2 w 4"/>
                <a:gd name="T9" fmla="*/ 4 h 6"/>
                <a:gd name="T10" fmla="*/ 1 w 4"/>
                <a:gd name="T11" fmla="*/ 5 h 6"/>
                <a:gd name="T12" fmla="*/ 1 w 4"/>
                <a:gd name="T13" fmla="*/ 0 h 6"/>
                <a:gd name="T14" fmla="*/ 1 w 4"/>
                <a:gd name="T15" fmla="*/ 0 h 6"/>
                <a:gd name="T16" fmla="*/ 0 w 4"/>
                <a:gd name="T17" fmla="*/ 5 h 6"/>
                <a:gd name="T18" fmla="*/ 0 w 4"/>
                <a:gd name="T19" fmla="*/ 6 h 6"/>
                <a:gd name="T20" fmla="*/ 0 w 4"/>
                <a:gd name="T21" fmla="*/ 6 h 6"/>
                <a:gd name="T22" fmla="*/ 1 w 4"/>
                <a:gd name="T23" fmla="*/ 6 h 6"/>
                <a:gd name="T24" fmla="*/ 1 w 4"/>
                <a:gd name="T25" fmla="*/ 6 h 6"/>
                <a:gd name="T26" fmla="*/ 3 w 4"/>
                <a:gd name="T27" fmla="*/ 5 h 6"/>
                <a:gd name="T28" fmla="*/ 3 w 4"/>
                <a:gd name="T29" fmla="*/ 2 h 6"/>
                <a:gd name="T30" fmla="*/ 2 w 4"/>
                <a:gd name="T31" fmla="*/ 0 h 6"/>
                <a:gd name="T32" fmla="*/ 1 w 4"/>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6">
                  <a:moveTo>
                    <a:pt x="1" y="5"/>
                  </a:moveTo>
                  <a:cubicBezTo>
                    <a:pt x="1" y="5"/>
                    <a:pt x="1" y="5"/>
                    <a:pt x="1" y="5"/>
                  </a:cubicBezTo>
                  <a:cubicBezTo>
                    <a:pt x="1" y="4"/>
                    <a:pt x="1" y="3"/>
                    <a:pt x="2" y="2"/>
                  </a:cubicBezTo>
                  <a:cubicBezTo>
                    <a:pt x="2" y="3"/>
                    <a:pt x="2" y="3"/>
                    <a:pt x="2" y="3"/>
                  </a:cubicBezTo>
                  <a:cubicBezTo>
                    <a:pt x="2" y="3"/>
                    <a:pt x="2" y="4"/>
                    <a:pt x="2" y="4"/>
                  </a:cubicBezTo>
                  <a:cubicBezTo>
                    <a:pt x="2" y="5"/>
                    <a:pt x="1" y="5"/>
                    <a:pt x="1" y="5"/>
                  </a:cubicBezTo>
                  <a:moveTo>
                    <a:pt x="1" y="0"/>
                  </a:moveTo>
                  <a:cubicBezTo>
                    <a:pt x="1" y="0"/>
                    <a:pt x="1" y="0"/>
                    <a:pt x="1" y="0"/>
                  </a:cubicBezTo>
                  <a:cubicBezTo>
                    <a:pt x="0" y="2"/>
                    <a:pt x="0" y="4"/>
                    <a:pt x="0" y="5"/>
                  </a:cubicBezTo>
                  <a:cubicBezTo>
                    <a:pt x="0" y="6"/>
                    <a:pt x="0" y="6"/>
                    <a:pt x="0" y="6"/>
                  </a:cubicBezTo>
                  <a:cubicBezTo>
                    <a:pt x="0" y="6"/>
                    <a:pt x="0" y="6"/>
                    <a:pt x="0" y="6"/>
                  </a:cubicBezTo>
                  <a:cubicBezTo>
                    <a:pt x="1" y="6"/>
                    <a:pt x="1" y="6"/>
                    <a:pt x="1" y="6"/>
                  </a:cubicBezTo>
                  <a:cubicBezTo>
                    <a:pt x="1" y="6"/>
                    <a:pt x="1" y="6"/>
                    <a:pt x="1" y="6"/>
                  </a:cubicBezTo>
                  <a:cubicBezTo>
                    <a:pt x="2" y="6"/>
                    <a:pt x="3" y="6"/>
                    <a:pt x="3" y="5"/>
                  </a:cubicBezTo>
                  <a:cubicBezTo>
                    <a:pt x="4" y="4"/>
                    <a:pt x="4" y="3"/>
                    <a:pt x="3" y="2"/>
                  </a:cubicBezTo>
                  <a:cubicBezTo>
                    <a:pt x="3" y="2"/>
                    <a:pt x="2" y="1"/>
                    <a:pt x="2"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69" name="Freeform 55"/>
            <p:cNvSpPr>
              <a:spLocks noEditPoints="1"/>
            </p:cNvSpPr>
            <p:nvPr/>
          </p:nvSpPr>
          <p:spPr bwMode="auto">
            <a:xfrm>
              <a:off x="4062" y="2448"/>
              <a:ext cx="46" cy="50"/>
            </a:xfrm>
            <a:custGeom>
              <a:avLst/>
              <a:gdLst>
                <a:gd name="T0" fmla="*/ 12 w 19"/>
                <a:gd name="T1" fmla="*/ 3 h 21"/>
                <a:gd name="T2" fmla="*/ 14 w 19"/>
                <a:gd name="T3" fmla="*/ 1 h 21"/>
                <a:gd name="T4" fmla="*/ 13 w 19"/>
                <a:gd name="T5" fmla="*/ 3 h 21"/>
                <a:gd name="T6" fmla="*/ 13 w 19"/>
                <a:gd name="T7" fmla="*/ 3 h 21"/>
                <a:gd name="T8" fmla="*/ 17 w 19"/>
                <a:gd name="T9" fmla="*/ 7 h 21"/>
                <a:gd name="T10" fmla="*/ 13 w 19"/>
                <a:gd name="T11" fmla="*/ 5 h 21"/>
                <a:gd name="T12" fmla="*/ 12 w 19"/>
                <a:gd name="T13" fmla="*/ 5 h 21"/>
                <a:gd name="T14" fmla="*/ 11 w 19"/>
                <a:gd name="T15" fmla="*/ 11 h 21"/>
                <a:gd name="T16" fmla="*/ 14 w 19"/>
                <a:gd name="T17" fmla="*/ 14 h 21"/>
                <a:gd name="T18" fmla="*/ 13 w 19"/>
                <a:gd name="T19" fmla="*/ 18 h 21"/>
                <a:gd name="T20" fmla="*/ 9 w 19"/>
                <a:gd name="T21" fmla="*/ 19 h 21"/>
                <a:gd name="T22" fmla="*/ 8 w 19"/>
                <a:gd name="T23" fmla="*/ 19 h 21"/>
                <a:gd name="T24" fmla="*/ 7 w 19"/>
                <a:gd name="T25" fmla="*/ 20 h 21"/>
                <a:gd name="T26" fmla="*/ 7 w 19"/>
                <a:gd name="T27" fmla="*/ 19 h 21"/>
                <a:gd name="T28" fmla="*/ 6 w 19"/>
                <a:gd name="T29" fmla="*/ 18 h 21"/>
                <a:gd name="T30" fmla="*/ 3 w 19"/>
                <a:gd name="T31" fmla="*/ 14 h 21"/>
                <a:gd name="T32" fmla="*/ 7 w 19"/>
                <a:gd name="T33" fmla="*/ 17 h 21"/>
                <a:gd name="T34" fmla="*/ 9 w 19"/>
                <a:gd name="T35" fmla="*/ 11 h 21"/>
                <a:gd name="T36" fmla="*/ 6 w 19"/>
                <a:gd name="T37" fmla="*/ 6 h 21"/>
                <a:gd name="T38" fmla="*/ 10 w 19"/>
                <a:gd name="T39" fmla="*/ 3 h 21"/>
                <a:gd name="T40" fmla="*/ 12 w 19"/>
                <a:gd name="T41" fmla="*/ 0 h 21"/>
                <a:gd name="T42" fmla="*/ 11 w 19"/>
                <a:gd name="T43" fmla="*/ 2 h 21"/>
                <a:gd name="T44" fmla="*/ 8 w 19"/>
                <a:gd name="T45" fmla="*/ 2 h 21"/>
                <a:gd name="T46" fmla="*/ 8 w 19"/>
                <a:gd name="T47" fmla="*/ 11 h 21"/>
                <a:gd name="T48" fmla="*/ 4 w 19"/>
                <a:gd name="T49" fmla="*/ 13 h 21"/>
                <a:gd name="T50" fmla="*/ 3 w 19"/>
                <a:gd name="T51" fmla="*/ 13 h 21"/>
                <a:gd name="T52" fmla="*/ 0 w 19"/>
                <a:gd name="T53" fmla="*/ 15 h 21"/>
                <a:gd name="T54" fmla="*/ 6 w 19"/>
                <a:gd name="T55" fmla="*/ 19 h 21"/>
                <a:gd name="T56" fmla="*/ 6 w 19"/>
                <a:gd name="T57" fmla="*/ 20 h 21"/>
                <a:gd name="T58" fmla="*/ 8 w 19"/>
                <a:gd name="T59" fmla="*/ 21 h 21"/>
                <a:gd name="T60" fmla="*/ 9 w 19"/>
                <a:gd name="T61" fmla="*/ 21 h 21"/>
                <a:gd name="T62" fmla="*/ 9 w 19"/>
                <a:gd name="T63" fmla="*/ 20 h 21"/>
                <a:gd name="T64" fmla="*/ 13 w 19"/>
                <a:gd name="T65" fmla="*/ 19 h 21"/>
                <a:gd name="T66" fmla="*/ 15 w 19"/>
                <a:gd name="T67" fmla="*/ 13 h 21"/>
                <a:gd name="T68" fmla="*/ 13 w 19"/>
                <a:gd name="T69" fmla="*/ 6 h 21"/>
                <a:gd name="T70" fmla="*/ 15 w 19"/>
                <a:gd name="T71" fmla="*/ 9 h 21"/>
                <a:gd name="T72" fmla="*/ 16 w 19"/>
                <a:gd name="T73" fmla="*/ 9 h 21"/>
                <a:gd name="T74" fmla="*/ 18 w 19"/>
                <a:gd name="T75" fmla="*/ 6 h 21"/>
                <a:gd name="T76" fmla="*/ 15 w 19"/>
                <a:gd name="T77" fmla="*/ 2 h 21"/>
                <a:gd name="T78" fmla="*/ 15 w 19"/>
                <a:gd name="T79" fmla="*/ 0 h 21"/>
                <a:gd name="T80" fmla="*/ 12 w 19"/>
                <a:gd name="T8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 h="21">
                  <a:moveTo>
                    <a:pt x="11" y="3"/>
                  </a:moveTo>
                  <a:cubicBezTo>
                    <a:pt x="12" y="3"/>
                    <a:pt x="12" y="3"/>
                    <a:pt x="12" y="3"/>
                  </a:cubicBezTo>
                  <a:cubicBezTo>
                    <a:pt x="12" y="2"/>
                    <a:pt x="12" y="1"/>
                    <a:pt x="13" y="1"/>
                  </a:cubicBezTo>
                  <a:cubicBezTo>
                    <a:pt x="14" y="1"/>
                    <a:pt x="14" y="1"/>
                    <a:pt x="14" y="1"/>
                  </a:cubicBezTo>
                  <a:cubicBezTo>
                    <a:pt x="13" y="2"/>
                    <a:pt x="13" y="2"/>
                    <a:pt x="13" y="2"/>
                  </a:cubicBezTo>
                  <a:cubicBezTo>
                    <a:pt x="13" y="3"/>
                    <a:pt x="13" y="3"/>
                    <a:pt x="13" y="3"/>
                  </a:cubicBezTo>
                  <a:cubicBezTo>
                    <a:pt x="13" y="3"/>
                    <a:pt x="13" y="3"/>
                    <a:pt x="13" y="3"/>
                  </a:cubicBezTo>
                  <a:cubicBezTo>
                    <a:pt x="13" y="3"/>
                    <a:pt x="13" y="3"/>
                    <a:pt x="13" y="3"/>
                  </a:cubicBezTo>
                  <a:cubicBezTo>
                    <a:pt x="14" y="3"/>
                    <a:pt x="16" y="5"/>
                    <a:pt x="17" y="7"/>
                  </a:cubicBezTo>
                  <a:cubicBezTo>
                    <a:pt x="17" y="7"/>
                    <a:pt x="17" y="7"/>
                    <a:pt x="17" y="7"/>
                  </a:cubicBezTo>
                  <a:cubicBezTo>
                    <a:pt x="17" y="7"/>
                    <a:pt x="16" y="7"/>
                    <a:pt x="16" y="8"/>
                  </a:cubicBezTo>
                  <a:cubicBezTo>
                    <a:pt x="15" y="7"/>
                    <a:pt x="14" y="5"/>
                    <a:pt x="13" y="5"/>
                  </a:cubicBezTo>
                  <a:cubicBezTo>
                    <a:pt x="13" y="5"/>
                    <a:pt x="13" y="5"/>
                    <a:pt x="13" y="5"/>
                  </a:cubicBezTo>
                  <a:cubicBezTo>
                    <a:pt x="12" y="5"/>
                    <a:pt x="12" y="5"/>
                    <a:pt x="12" y="5"/>
                  </a:cubicBezTo>
                  <a:cubicBezTo>
                    <a:pt x="12" y="7"/>
                    <a:pt x="11" y="8"/>
                    <a:pt x="11" y="10"/>
                  </a:cubicBezTo>
                  <a:cubicBezTo>
                    <a:pt x="11" y="11"/>
                    <a:pt x="11" y="11"/>
                    <a:pt x="11" y="11"/>
                  </a:cubicBezTo>
                  <a:cubicBezTo>
                    <a:pt x="11" y="11"/>
                    <a:pt x="11" y="11"/>
                    <a:pt x="11" y="11"/>
                  </a:cubicBezTo>
                  <a:cubicBezTo>
                    <a:pt x="12" y="12"/>
                    <a:pt x="13" y="13"/>
                    <a:pt x="14" y="14"/>
                  </a:cubicBezTo>
                  <a:cubicBezTo>
                    <a:pt x="14" y="14"/>
                    <a:pt x="14" y="15"/>
                    <a:pt x="14" y="16"/>
                  </a:cubicBezTo>
                  <a:cubicBezTo>
                    <a:pt x="14" y="17"/>
                    <a:pt x="14" y="18"/>
                    <a:pt x="13" y="18"/>
                  </a:cubicBezTo>
                  <a:cubicBezTo>
                    <a:pt x="12" y="19"/>
                    <a:pt x="11" y="19"/>
                    <a:pt x="10" y="19"/>
                  </a:cubicBezTo>
                  <a:cubicBezTo>
                    <a:pt x="9" y="19"/>
                    <a:pt x="9" y="19"/>
                    <a:pt x="9" y="19"/>
                  </a:cubicBezTo>
                  <a:cubicBezTo>
                    <a:pt x="9" y="19"/>
                    <a:pt x="9" y="19"/>
                    <a:pt x="9" y="19"/>
                  </a:cubicBezTo>
                  <a:cubicBezTo>
                    <a:pt x="8" y="19"/>
                    <a:pt x="8" y="19"/>
                    <a:pt x="8" y="19"/>
                  </a:cubicBezTo>
                  <a:cubicBezTo>
                    <a:pt x="8" y="20"/>
                    <a:pt x="8" y="20"/>
                    <a:pt x="8" y="20"/>
                  </a:cubicBezTo>
                  <a:cubicBezTo>
                    <a:pt x="7" y="20"/>
                    <a:pt x="7" y="20"/>
                    <a:pt x="7" y="20"/>
                  </a:cubicBezTo>
                  <a:cubicBezTo>
                    <a:pt x="7" y="19"/>
                    <a:pt x="7" y="19"/>
                    <a:pt x="7" y="19"/>
                  </a:cubicBezTo>
                  <a:cubicBezTo>
                    <a:pt x="7" y="19"/>
                    <a:pt x="7" y="19"/>
                    <a:pt x="7" y="19"/>
                  </a:cubicBezTo>
                  <a:cubicBezTo>
                    <a:pt x="7" y="18"/>
                    <a:pt x="7" y="18"/>
                    <a:pt x="7" y="18"/>
                  </a:cubicBezTo>
                  <a:cubicBezTo>
                    <a:pt x="6" y="18"/>
                    <a:pt x="6" y="18"/>
                    <a:pt x="6" y="18"/>
                  </a:cubicBezTo>
                  <a:cubicBezTo>
                    <a:pt x="5" y="17"/>
                    <a:pt x="4" y="16"/>
                    <a:pt x="2" y="15"/>
                  </a:cubicBezTo>
                  <a:cubicBezTo>
                    <a:pt x="3" y="15"/>
                    <a:pt x="3" y="14"/>
                    <a:pt x="3" y="14"/>
                  </a:cubicBezTo>
                  <a:cubicBezTo>
                    <a:pt x="4" y="15"/>
                    <a:pt x="6" y="16"/>
                    <a:pt x="7" y="17"/>
                  </a:cubicBezTo>
                  <a:cubicBezTo>
                    <a:pt x="7" y="17"/>
                    <a:pt x="7" y="17"/>
                    <a:pt x="7" y="17"/>
                  </a:cubicBezTo>
                  <a:cubicBezTo>
                    <a:pt x="8" y="17"/>
                    <a:pt x="8" y="17"/>
                    <a:pt x="8" y="17"/>
                  </a:cubicBezTo>
                  <a:cubicBezTo>
                    <a:pt x="8" y="15"/>
                    <a:pt x="9" y="13"/>
                    <a:pt x="9" y="11"/>
                  </a:cubicBezTo>
                  <a:cubicBezTo>
                    <a:pt x="9" y="10"/>
                    <a:pt x="9" y="10"/>
                    <a:pt x="9" y="10"/>
                  </a:cubicBezTo>
                  <a:cubicBezTo>
                    <a:pt x="7" y="9"/>
                    <a:pt x="6" y="7"/>
                    <a:pt x="6" y="6"/>
                  </a:cubicBezTo>
                  <a:cubicBezTo>
                    <a:pt x="6" y="5"/>
                    <a:pt x="8" y="4"/>
                    <a:pt x="8" y="3"/>
                  </a:cubicBezTo>
                  <a:cubicBezTo>
                    <a:pt x="9" y="3"/>
                    <a:pt x="9" y="3"/>
                    <a:pt x="10" y="3"/>
                  </a:cubicBezTo>
                  <a:cubicBezTo>
                    <a:pt x="11" y="3"/>
                    <a:pt x="11" y="3"/>
                    <a:pt x="11" y="3"/>
                  </a:cubicBezTo>
                  <a:moveTo>
                    <a:pt x="12" y="0"/>
                  </a:moveTo>
                  <a:cubicBezTo>
                    <a:pt x="12" y="0"/>
                    <a:pt x="12" y="0"/>
                    <a:pt x="12" y="0"/>
                  </a:cubicBezTo>
                  <a:cubicBezTo>
                    <a:pt x="11" y="1"/>
                    <a:pt x="11" y="1"/>
                    <a:pt x="11" y="2"/>
                  </a:cubicBezTo>
                  <a:cubicBezTo>
                    <a:pt x="11" y="2"/>
                    <a:pt x="11" y="2"/>
                    <a:pt x="11" y="2"/>
                  </a:cubicBezTo>
                  <a:cubicBezTo>
                    <a:pt x="9" y="2"/>
                    <a:pt x="8" y="2"/>
                    <a:pt x="8" y="2"/>
                  </a:cubicBezTo>
                  <a:cubicBezTo>
                    <a:pt x="7" y="3"/>
                    <a:pt x="5" y="4"/>
                    <a:pt x="5" y="6"/>
                  </a:cubicBezTo>
                  <a:cubicBezTo>
                    <a:pt x="5" y="8"/>
                    <a:pt x="6" y="9"/>
                    <a:pt x="8" y="11"/>
                  </a:cubicBezTo>
                  <a:cubicBezTo>
                    <a:pt x="8" y="13"/>
                    <a:pt x="7" y="14"/>
                    <a:pt x="7" y="15"/>
                  </a:cubicBezTo>
                  <a:cubicBezTo>
                    <a:pt x="6" y="15"/>
                    <a:pt x="5" y="14"/>
                    <a:pt x="4" y="13"/>
                  </a:cubicBezTo>
                  <a:cubicBezTo>
                    <a:pt x="4" y="13"/>
                    <a:pt x="4" y="13"/>
                    <a:pt x="4" y="13"/>
                  </a:cubicBezTo>
                  <a:cubicBezTo>
                    <a:pt x="3" y="13"/>
                    <a:pt x="3" y="13"/>
                    <a:pt x="3" y="13"/>
                  </a:cubicBezTo>
                  <a:cubicBezTo>
                    <a:pt x="2" y="13"/>
                    <a:pt x="2" y="14"/>
                    <a:pt x="1" y="14"/>
                  </a:cubicBezTo>
                  <a:cubicBezTo>
                    <a:pt x="0" y="15"/>
                    <a:pt x="0" y="15"/>
                    <a:pt x="0" y="15"/>
                  </a:cubicBezTo>
                  <a:cubicBezTo>
                    <a:pt x="1" y="15"/>
                    <a:pt x="1" y="15"/>
                    <a:pt x="1" y="15"/>
                  </a:cubicBezTo>
                  <a:cubicBezTo>
                    <a:pt x="3" y="17"/>
                    <a:pt x="5" y="18"/>
                    <a:pt x="6" y="19"/>
                  </a:cubicBezTo>
                  <a:cubicBezTo>
                    <a:pt x="6" y="19"/>
                    <a:pt x="6" y="19"/>
                    <a:pt x="6" y="19"/>
                  </a:cubicBezTo>
                  <a:cubicBezTo>
                    <a:pt x="6" y="19"/>
                    <a:pt x="6" y="20"/>
                    <a:pt x="6" y="20"/>
                  </a:cubicBezTo>
                  <a:cubicBezTo>
                    <a:pt x="6" y="21"/>
                    <a:pt x="6" y="21"/>
                    <a:pt x="6" y="21"/>
                  </a:cubicBezTo>
                  <a:cubicBezTo>
                    <a:pt x="8" y="21"/>
                    <a:pt x="8" y="21"/>
                    <a:pt x="8" y="21"/>
                  </a:cubicBezTo>
                  <a:cubicBezTo>
                    <a:pt x="8" y="21"/>
                    <a:pt x="8" y="21"/>
                    <a:pt x="8" y="21"/>
                  </a:cubicBezTo>
                  <a:cubicBezTo>
                    <a:pt x="9" y="21"/>
                    <a:pt x="9" y="21"/>
                    <a:pt x="9" y="21"/>
                  </a:cubicBezTo>
                  <a:cubicBezTo>
                    <a:pt x="9" y="20"/>
                    <a:pt x="9" y="20"/>
                    <a:pt x="9" y="20"/>
                  </a:cubicBezTo>
                  <a:cubicBezTo>
                    <a:pt x="9" y="20"/>
                    <a:pt x="9" y="20"/>
                    <a:pt x="9" y="20"/>
                  </a:cubicBezTo>
                  <a:cubicBezTo>
                    <a:pt x="10" y="20"/>
                    <a:pt x="10" y="20"/>
                    <a:pt x="10" y="20"/>
                  </a:cubicBezTo>
                  <a:cubicBezTo>
                    <a:pt x="12" y="20"/>
                    <a:pt x="13" y="20"/>
                    <a:pt x="13" y="19"/>
                  </a:cubicBezTo>
                  <a:cubicBezTo>
                    <a:pt x="15" y="19"/>
                    <a:pt x="16" y="17"/>
                    <a:pt x="16" y="16"/>
                  </a:cubicBezTo>
                  <a:cubicBezTo>
                    <a:pt x="16" y="15"/>
                    <a:pt x="15" y="14"/>
                    <a:pt x="15" y="13"/>
                  </a:cubicBezTo>
                  <a:cubicBezTo>
                    <a:pt x="14" y="12"/>
                    <a:pt x="13" y="11"/>
                    <a:pt x="12" y="10"/>
                  </a:cubicBezTo>
                  <a:cubicBezTo>
                    <a:pt x="12" y="9"/>
                    <a:pt x="13" y="7"/>
                    <a:pt x="13" y="6"/>
                  </a:cubicBezTo>
                  <a:cubicBezTo>
                    <a:pt x="14" y="7"/>
                    <a:pt x="14" y="8"/>
                    <a:pt x="15" y="8"/>
                  </a:cubicBezTo>
                  <a:cubicBezTo>
                    <a:pt x="15" y="8"/>
                    <a:pt x="15" y="9"/>
                    <a:pt x="15" y="9"/>
                  </a:cubicBezTo>
                  <a:cubicBezTo>
                    <a:pt x="16" y="9"/>
                    <a:pt x="16" y="9"/>
                    <a:pt x="16" y="9"/>
                  </a:cubicBezTo>
                  <a:cubicBezTo>
                    <a:pt x="16" y="9"/>
                    <a:pt x="16" y="9"/>
                    <a:pt x="16" y="9"/>
                  </a:cubicBezTo>
                  <a:cubicBezTo>
                    <a:pt x="17" y="8"/>
                    <a:pt x="17" y="8"/>
                    <a:pt x="18" y="8"/>
                  </a:cubicBezTo>
                  <a:cubicBezTo>
                    <a:pt x="18" y="7"/>
                    <a:pt x="19" y="7"/>
                    <a:pt x="18" y="6"/>
                  </a:cubicBezTo>
                  <a:cubicBezTo>
                    <a:pt x="18" y="5"/>
                    <a:pt x="16" y="3"/>
                    <a:pt x="14" y="2"/>
                  </a:cubicBezTo>
                  <a:cubicBezTo>
                    <a:pt x="15" y="2"/>
                    <a:pt x="15" y="2"/>
                    <a:pt x="15" y="2"/>
                  </a:cubicBezTo>
                  <a:cubicBezTo>
                    <a:pt x="15" y="2"/>
                    <a:pt x="15" y="1"/>
                    <a:pt x="15" y="1"/>
                  </a:cubicBezTo>
                  <a:cubicBezTo>
                    <a:pt x="15" y="0"/>
                    <a:pt x="15" y="0"/>
                    <a:pt x="15" y="0"/>
                  </a:cubicBezTo>
                  <a:cubicBezTo>
                    <a:pt x="14" y="0"/>
                    <a:pt x="14" y="0"/>
                    <a:pt x="14" y="0"/>
                  </a:cubicBezTo>
                  <a:cubicBezTo>
                    <a:pt x="12" y="0"/>
                    <a:pt x="12"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70" name="Freeform 56"/>
            <p:cNvSpPr>
              <a:spLocks noEditPoints="1"/>
            </p:cNvSpPr>
            <p:nvPr/>
          </p:nvSpPr>
          <p:spPr bwMode="auto">
            <a:xfrm>
              <a:off x="4079" y="2458"/>
              <a:ext cx="10" cy="11"/>
            </a:xfrm>
            <a:custGeom>
              <a:avLst/>
              <a:gdLst>
                <a:gd name="T0" fmla="*/ 2 w 4"/>
                <a:gd name="T1" fmla="*/ 3 h 5"/>
                <a:gd name="T2" fmla="*/ 2 w 4"/>
                <a:gd name="T3" fmla="*/ 2 h 5"/>
                <a:gd name="T4" fmla="*/ 3 w 4"/>
                <a:gd name="T5" fmla="*/ 1 h 5"/>
                <a:gd name="T6" fmla="*/ 2 w 4"/>
                <a:gd name="T7" fmla="*/ 3 h 5"/>
                <a:gd name="T8" fmla="*/ 4 w 4"/>
                <a:gd name="T9" fmla="*/ 0 h 5"/>
                <a:gd name="T10" fmla="*/ 1 w 4"/>
                <a:gd name="T11" fmla="*/ 1 h 5"/>
                <a:gd name="T12" fmla="*/ 2 w 4"/>
                <a:gd name="T13" fmla="*/ 4 h 5"/>
                <a:gd name="T14" fmla="*/ 2 w 4"/>
                <a:gd name="T15" fmla="*/ 5 h 5"/>
                <a:gd name="T16" fmla="*/ 2 w 4"/>
                <a:gd name="T17" fmla="*/ 5 h 5"/>
                <a:gd name="T18" fmla="*/ 2 w 4"/>
                <a:gd name="T19" fmla="*/ 5 h 5"/>
                <a:gd name="T20" fmla="*/ 3 w 4"/>
                <a:gd name="T21" fmla="*/ 5 h 5"/>
                <a:gd name="T22" fmla="*/ 3 w 4"/>
                <a:gd name="T23" fmla="*/ 5 h 5"/>
                <a:gd name="T24" fmla="*/ 4 w 4"/>
                <a:gd name="T25" fmla="*/ 0 h 5"/>
                <a:gd name="T26" fmla="*/ 4 w 4"/>
                <a:gd name="T27" fmla="*/ 0 h 5"/>
                <a:gd name="T28" fmla="*/ 4 w 4"/>
                <a:gd name="T29" fmla="*/ 0 h 5"/>
                <a:gd name="T30" fmla="*/ 4 w 4"/>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5">
                  <a:moveTo>
                    <a:pt x="2" y="3"/>
                  </a:moveTo>
                  <a:cubicBezTo>
                    <a:pt x="2" y="3"/>
                    <a:pt x="2" y="2"/>
                    <a:pt x="2" y="2"/>
                  </a:cubicBezTo>
                  <a:cubicBezTo>
                    <a:pt x="2" y="1"/>
                    <a:pt x="2" y="1"/>
                    <a:pt x="3" y="1"/>
                  </a:cubicBezTo>
                  <a:cubicBezTo>
                    <a:pt x="3" y="2"/>
                    <a:pt x="2" y="2"/>
                    <a:pt x="2" y="3"/>
                  </a:cubicBezTo>
                  <a:moveTo>
                    <a:pt x="4" y="0"/>
                  </a:moveTo>
                  <a:cubicBezTo>
                    <a:pt x="3" y="0"/>
                    <a:pt x="1" y="0"/>
                    <a:pt x="1" y="1"/>
                  </a:cubicBezTo>
                  <a:cubicBezTo>
                    <a:pt x="0" y="3"/>
                    <a:pt x="1" y="4"/>
                    <a:pt x="2" y="4"/>
                  </a:cubicBezTo>
                  <a:cubicBezTo>
                    <a:pt x="2" y="5"/>
                    <a:pt x="2" y="5"/>
                    <a:pt x="2" y="5"/>
                  </a:cubicBezTo>
                  <a:cubicBezTo>
                    <a:pt x="2" y="5"/>
                    <a:pt x="2" y="5"/>
                    <a:pt x="2" y="5"/>
                  </a:cubicBezTo>
                  <a:cubicBezTo>
                    <a:pt x="2" y="5"/>
                    <a:pt x="2" y="5"/>
                    <a:pt x="2" y="5"/>
                  </a:cubicBezTo>
                  <a:cubicBezTo>
                    <a:pt x="3" y="5"/>
                    <a:pt x="3" y="5"/>
                    <a:pt x="3" y="5"/>
                  </a:cubicBezTo>
                  <a:cubicBezTo>
                    <a:pt x="3" y="5"/>
                    <a:pt x="3" y="5"/>
                    <a:pt x="3" y="5"/>
                  </a:cubicBezTo>
                  <a:cubicBezTo>
                    <a:pt x="3" y="3"/>
                    <a:pt x="4" y="2"/>
                    <a:pt x="4" y="0"/>
                  </a:cubicBezTo>
                  <a:cubicBezTo>
                    <a:pt x="4" y="0"/>
                    <a:pt x="4" y="0"/>
                    <a:pt x="4" y="0"/>
                  </a:cubicBezTo>
                  <a:cubicBezTo>
                    <a:pt x="4" y="0"/>
                    <a:pt x="4"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71" name="Freeform 57"/>
            <p:cNvSpPr>
              <a:spLocks noEditPoints="1"/>
            </p:cNvSpPr>
            <p:nvPr/>
          </p:nvSpPr>
          <p:spPr bwMode="auto">
            <a:xfrm>
              <a:off x="3534" y="2367"/>
              <a:ext cx="55" cy="52"/>
            </a:xfrm>
            <a:custGeom>
              <a:avLst/>
              <a:gdLst>
                <a:gd name="T0" fmla="*/ 14 w 23"/>
                <a:gd name="T1" fmla="*/ 21 h 22"/>
                <a:gd name="T2" fmla="*/ 12 w 23"/>
                <a:gd name="T3" fmla="*/ 21 h 22"/>
                <a:gd name="T4" fmla="*/ 13 w 23"/>
                <a:gd name="T5" fmla="*/ 21 h 22"/>
                <a:gd name="T6" fmla="*/ 11 w 23"/>
                <a:gd name="T7" fmla="*/ 21 h 22"/>
                <a:gd name="T8" fmla="*/ 11 w 23"/>
                <a:gd name="T9" fmla="*/ 21 h 22"/>
                <a:gd name="T10" fmla="*/ 10 w 23"/>
                <a:gd name="T11" fmla="*/ 21 h 22"/>
                <a:gd name="T12" fmla="*/ 9 w 23"/>
                <a:gd name="T13" fmla="*/ 21 h 22"/>
                <a:gd name="T14" fmla="*/ 10 w 23"/>
                <a:gd name="T15" fmla="*/ 20 h 22"/>
                <a:gd name="T16" fmla="*/ 8 w 23"/>
                <a:gd name="T17" fmla="*/ 21 h 22"/>
                <a:gd name="T18" fmla="*/ 9 w 23"/>
                <a:gd name="T19" fmla="*/ 21 h 22"/>
                <a:gd name="T20" fmla="*/ 8 w 23"/>
                <a:gd name="T21" fmla="*/ 19 h 22"/>
                <a:gd name="T22" fmla="*/ 7 w 23"/>
                <a:gd name="T23" fmla="*/ 20 h 22"/>
                <a:gd name="T24" fmla="*/ 8 w 23"/>
                <a:gd name="T25" fmla="*/ 19 h 22"/>
                <a:gd name="T26" fmla="*/ 4 w 23"/>
                <a:gd name="T27" fmla="*/ 18 h 22"/>
                <a:gd name="T28" fmla="*/ 5 w 23"/>
                <a:gd name="T29" fmla="*/ 19 h 22"/>
                <a:gd name="T30" fmla="*/ 4 w 23"/>
                <a:gd name="T31" fmla="*/ 16 h 22"/>
                <a:gd name="T32" fmla="*/ 4 w 23"/>
                <a:gd name="T33" fmla="*/ 17 h 22"/>
                <a:gd name="T34" fmla="*/ 3 w 23"/>
                <a:gd name="T35" fmla="*/ 15 h 22"/>
                <a:gd name="T36" fmla="*/ 4 w 23"/>
                <a:gd name="T37" fmla="*/ 15 h 22"/>
                <a:gd name="T38" fmla="*/ 2 w 23"/>
                <a:gd name="T39" fmla="*/ 15 h 22"/>
                <a:gd name="T40" fmla="*/ 3 w 23"/>
                <a:gd name="T41" fmla="*/ 13 h 22"/>
                <a:gd name="T42" fmla="*/ 2 w 23"/>
                <a:gd name="T43" fmla="*/ 13 h 22"/>
                <a:gd name="T44" fmla="*/ 3 w 23"/>
                <a:gd name="T45" fmla="*/ 10 h 22"/>
                <a:gd name="T46" fmla="*/ 2 w 23"/>
                <a:gd name="T47" fmla="*/ 10 h 22"/>
                <a:gd name="T48" fmla="*/ 3 w 23"/>
                <a:gd name="T49" fmla="*/ 9 h 22"/>
                <a:gd name="T50" fmla="*/ 2 w 23"/>
                <a:gd name="T51" fmla="*/ 9 h 22"/>
                <a:gd name="T52" fmla="*/ 3 w 23"/>
                <a:gd name="T53" fmla="*/ 8 h 22"/>
                <a:gd name="T54" fmla="*/ 2 w 23"/>
                <a:gd name="T55" fmla="*/ 7 h 22"/>
                <a:gd name="T56" fmla="*/ 3 w 23"/>
                <a:gd name="T57" fmla="*/ 6 h 22"/>
                <a:gd name="T58" fmla="*/ 3 w 23"/>
                <a:gd name="T59" fmla="*/ 6 h 22"/>
                <a:gd name="T60" fmla="*/ 4 w 23"/>
                <a:gd name="T61" fmla="*/ 5 h 22"/>
                <a:gd name="T62" fmla="*/ 14 w 23"/>
                <a:gd name="T63" fmla="*/ 20 h 22"/>
                <a:gd name="T64" fmla="*/ 9 w 23"/>
                <a:gd name="T65" fmla="*/ 1 h 22"/>
                <a:gd name="T66" fmla="*/ 21 w 23"/>
                <a:gd name="T67" fmla="*/ 16 h 22"/>
                <a:gd name="T68" fmla="*/ 12 w 23"/>
                <a:gd name="T69" fmla="*/ 0 h 22"/>
                <a:gd name="T70" fmla="*/ 6 w 23"/>
                <a:gd name="T71" fmla="*/ 2 h 22"/>
                <a:gd name="T72" fmla="*/ 3 w 23"/>
                <a:gd name="T73" fmla="*/ 4 h 22"/>
                <a:gd name="T74" fmla="*/ 1 w 23"/>
                <a:gd name="T75" fmla="*/ 15 h 22"/>
                <a:gd name="T76" fmla="*/ 10 w 23"/>
                <a:gd name="T77" fmla="*/ 22 h 22"/>
                <a:gd name="T78" fmla="*/ 13 w 23"/>
                <a:gd name="T79" fmla="*/ 22 h 22"/>
                <a:gd name="T80" fmla="*/ 13 w 23"/>
                <a:gd name="T81" fmla="*/ 22 h 22"/>
                <a:gd name="T82" fmla="*/ 18 w 23"/>
                <a:gd name="T83" fmla="*/ 20 h 22"/>
                <a:gd name="T84" fmla="*/ 22 w 23"/>
                <a:gd name="T85"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 h="22">
                  <a:moveTo>
                    <a:pt x="13" y="21"/>
                  </a:moveTo>
                  <a:cubicBezTo>
                    <a:pt x="13" y="21"/>
                    <a:pt x="13" y="21"/>
                    <a:pt x="13" y="21"/>
                  </a:cubicBezTo>
                  <a:cubicBezTo>
                    <a:pt x="14" y="21"/>
                    <a:pt x="14" y="21"/>
                    <a:pt x="14" y="21"/>
                  </a:cubicBezTo>
                  <a:cubicBezTo>
                    <a:pt x="13" y="21"/>
                    <a:pt x="13" y="21"/>
                    <a:pt x="13" y="21"/>
                  </a:cubicBezTo>
                  <a:moveTo>
                    <a:pt x="12" y="21"/>
                  </a:moveTo>
                  <a:cubicBezTo>
                    <a:pt x="12" y="21"/>
                    <a:pt x="12" y="21"/>
                    <a:pt x="12" y="21"/>
                  </a:cubicBezTo>
                  <a:cubicBezTo>
                    <a:pt x="13" y="21"/>
                    <a:pt x="13" y="21"/>
                    <a:pt x="13" y="21"/>
                  </a:cubicBezTo>
                  <a:cubicBezTo>
                    <a:pt x="13" y="21"/>
                    <a:pt x="13" y="21"/>
                    <a:pt x="13" y="21"/>
                  </a:cubicBezTo>
                  <a:cubicBezTo>
                    <a:pt x="13" y="21"/>
                    <a:pt x="13" y="21"/>
                    <a:pt x="13" y="21"/>
                  </a:cubicBezTo>
                  <a:cubicBezTo>
                    <a:pt x="12" y="21"/>
                    <a:pt x="12" y="21"/>
                    <a:pt x="12" y="21"/>
                  </a:cubicBezTo>
                  <a:moveTo>
                    <a:pt x="11" y="21"/>
                  </a:moveTo>
                  <a:cubicBezTo>
                    <a:pt x="11" y="21"/>
                    <a:pt x="11" y="21"/>
                    <a:pt x="11" y="21"/>
                  </a:cubicBezTo>
                  <a:cubicBezTo>
                    <a:pt x="11" y="21"/>
                    <a:pt x="11" y="21"/>
                    <a:pt x="11" y="21"/>
                  </a:cubicBezTo>
                  <a:cubicBezTo>
                    <a:pt x="12" y="21"/>
                    <a:pt x="12" y="21"/>
                    <a:pt x="12" y="21"/>
                  </a:cubicBezTo>
                  <a:cubicBezTo>
                    <a:pt x="11" y="21"/>
                    <a:pt x="11" y="21"/>
                    <a:pt x="11" y="21"/>
                  </a:cubicBezTo>
                  <a:moveTo>
                    <a:pt x="10" y="21"/>
                  </a:moveTo>
                  <a:cubicBezTo>
                    <a:pt x="10" y="21"/>
                    <a:pt x="10" y="21"/>
                    <a:pt x="10" y="21"/>
                  </a:cubicBezTo>
                  <a:cubicBezTo>
                    <a:pt x="10" y="21"/>
                    <a:pt x="10" y="21"/>
                    <a:pt x="10" y="21"/>
                  </a:cubicBezTo>
                  <a:cubicBezTo>
                    <a:pt x="11" y="21"/>
                    <a:pt x="11" y="21"/>
                    <a:pt x="11" y="21"/>
                  </a:cubicBezTo>
                  <a:cubicBezTo>
                    <a:pt x="10" y="21"/>
                    <a:pt x="10" y="21"/>
                    <a:pt x="10" y="21"/>
                  </a:cubicBezTo>
                  <a:moveTo>
                    <a:pt x="9" y="21"/>
                  </a:moveTo>
                  <a:cubicBezTo>
                    <a:pt x="9" y="21"/>
                    <a:pt x="9" y="21"/>
                    <a:pt x="9" y="21"/>
                  </a:cubicBezTo>
                  <a:cubicBezTo>
                    <a:pt x="10" y="20"/>
                    <a:pt x="10" y="20"/>
                    <a:pt x="10" y="20"/>
                  </a:cubicBezTo>
                  <a:cubicBezTo>
                    <a:pt x="10" y="20"/>
                    <a:pt x="10" y="20"/>
                    <a:pt x="10" y="20"/>
                  </a:cubicBezTo>
                  <a:cubicBezTo>
                    <a:pt x="9" y="21"/>
                    <a:pt x="9" y="21"/>
                    <a:pt x="9" y="21"/>
                  </a:cubicBezTo>
                  <a:moveTo>
                    <a:pt x="9" y="21"/>
                  </a:moveTo>
                  <a:cubicBezTo>
                    <a:pt x="8" y="21"/>
                    <a:pt x="8" y="21"/>
                    <a:pt x="8" y="21"/>
                  </a:cubicBezTo>
                  <a:cubicBezTo>
                    <a:pt x="9" y="20"/>
                    <a:pt x="9" y="20"/>
                    <a:pt x="9" y="20"/>
                  </a:cubicBezTo>
                  <a:cubicBezTo>
                    <a:pt x="9" y="20"/>
                    <a:pt x="9" y="20"/>
                    <a:pt x="9" y="20"/>
                  </a:cubicBezTo>
                  <a:cubicBezTo>
                    <a:pt x="9" y="21"/>
                    <a:pt x="9" y="21"/>
                    <a:pt x="9" y="21"/>
                  </a:cubicBezTo>
                  <a:moveTo>
                    <a:pt x="7" y="21"/>
                  </a:moveTo>
                  <a:cubicBezTo>
                    <a:pt x="7" y="20"/>
                    <a:pt x="7" y="20"/>
                    <a:pt x="7" y="20"/>
                  </a:cubicBezTo>
                  <a:cubicBezTo>
                    <a:pt x="8" y="19"/>
                    <a:pt x="8" y="19"/>
                    <a:pt x="8" y="19"/>
                  </a:cubicBezTo>
                  <a:cubicBezTo>
                    <a:pt x="8" y="20"/>
                    <a:pt x="8" y="20"/>
                    <a:pt x="8" y="20"/>
                  </a:cubicBezTo>
                  <a:cubicBezTo>
                    <a:pt x="7" y="21"/>
                    <a:pt x="7" y="21"/>
                    <a:pt x="7" y="21"/>
                  </a:cubicBezTo>
                  <a:moveTo>
                    <a:pt x="7" y="20"/>
                  </a:moveTo>
                  <a:cubicBezTo>
                    <a:pt x="6" y="20"/>
                    <a:pt x="6" y="20"/>
                    <a:pt x="5" y="19"/>
                  </a:cubicBezTo>
                  <a:cubicBezTo>
                    <a:pt x="6" y="18"/>
                    <a:pt x="6" y="18"/>
                    <a:pt x="6" y="18"/>
                  </a:cubicBezTo>
                  <a:cubicBezTo>
                    <a:pt x="7" y="18"/>
                    <a:pt x="7" y="19"/>
                    <a:pt x="8" y="19"/>
                  </a:cubicBezTo>
                  <a:cubicBezTo>
                    <a:pt x="7" y="20"/>
                    <a:pt x="7" y="20"/>
                    <a:pt x="7" y="20"/>
                  </a:cubicBezTo>
                  <a:moveTo>
                    <a:pt x="5" y="19"/>
                  </a:moveTo>
                  <a:cubicBezTo>
                    <a:pt x="5" y="19"/>
                    <a:pt x="4" y="18"/>
                    <a:pt x="4" y="18"/>
                  </a:cubicBezTo>
                  <a:cubicBezTo>
                    <a:pt x="4" y="17"/>
                    <a:pt x="5" y="17"/>
                    <a:pt x="5" y="16"/>
                  </a:cubicBezTo>
                  <a:cubicBezTo>
                    <a:pt x="5" y="17"/>
                    <a:pt x="5" y="17"/>
                    <a:pt x="6" y="18"/>
                  </a:cubicBezTo>
                  <a:cubicBezTo>
                    <a:pt x="5" y="19"/>
                    <a:pt x="5" y="19"/>
                    <a:pt x="5" y="19"/>
                  </a:cubicBezTo>
                  <a:moveTo>
                    <a:pt x="4" y="17"/>
                  </a:moveTo>
                  <a:cubicBezTo>
                    <a:pt x="3" y="17"/>
                    <a:pt x="3" y="17"/>
                    <a:pt x="3" y="17"/>
                  </a:cubicBezTo>
                  <a:cubicBezTo>
                    <a:pt x="4" y="16"/>
                    <a:pt x="4" y="16"/>
                    <a:pt x="4" y="16"/>
                  </a:cubicBezTo>
                  <a:cubicBezTo>
                    <a:pt x="4" y="15"/>
                    <a:pt x="4" y="15"/>
                    <a:pt x="4" y="15"/>
                  </a:cubicBezTo>
                  <a:cubicBezTo>
                    <a:pt x="5" y="16"/>
                    <a:pt x="5" y="16"/>
                    <a:pt x="5" y="16"/>
                  </a:cubicBezTo>
                  <a:cubicBezTo>
                    <a:pt x="4" y="16"/>
                    <a:pt x="4" y="17"/>
                    <a:pt x="4" y="17"/>
                  </a:cubicBezTo>
                  <a:moveTo>
                    <a:pt x="3" y="16"/>
                  </a:moveTo>
                  <a:cubicBezTo>
                    <a:pt x="3" y="16"/>
                    <a:pt x="2" y="15"/>
                    <a:pt x="2" y="15"/>
                  </a:cubicBezTo>
                  <a:cubicBezTo>
                    <a:pt x="3" y="15"/>
                    <a:pt x="3" y="15"/>
                    <a:pt x="3" y="15"/>
                  </a:cubicBezTo>
                  <a:cubicBezTo>
                    <a:pt x="4" y="14"/>
                    <a:pt x="4" y="14"/>
                    <a:pt x="4" y="14"/>
                  </a:cubicBezTo>
                  <a:cubicBezTo>
                    <a:pt x="4" y="14"/>
                    <a:pt x="4" y="14"/>
                    <a:pt x="4" y="14"/>
                  </a:cubicBezTo>
                  <a:cubicBezTo>
                    <a:pt x="4" y="15"/>
                    <a:pt x="4" y="15"/>
                    <a:pt x="4" y="15"/>
                  </a:cubicBezTo>
                  <a:cubicBezTo>
                    <a:pt x="3" y="16"/>
                    <a:pt x="3" y="16"/>
                    <a:pt x="3" y="16"/>
                  </a:cubicBezTo>
                  <a:cubicBezTo>
                    <a:pt x="3" y="16"/>
                    <a:pt x="3" y="16"/>
                    <a:pt x="3" y="16"/>
                  </a:cubicBezTo>
                  <a:moveTo>
                    <a:pt x="2" y="15"/>
                  </a:moveTo>
                  <a:cubicBezTo>
                    <a:pt x="2" y="14"/>
                    <a:pt x="2" y="14"/>
                    <a:pt x="2" y="13"/>
                  </a:cubicBezTo>
                  <a:cubicBezTo>
                    <a:pt x="3" y="12"/>
                    <a:pt x="3" y="12"/>
                    <a:pt x="3" y="12"/>
                  </a:cubicBezTo>
                  <a:cubicBezTo>
                    <a:pt x="3" y="13"/>
                    <a:pt x="3" y="13"/>
                    <a:pt x="3" y="13"/>
                  </a:cubicBezTo>
                  <a:cubicBezTo>
                    <a:pt x="3" y="14"/>
                    <a:pt x="3" y="14"/>
                    <a:pt x="3" y="14"/>
                  </a:cubicBezTo>
                  <a:cubicBezTo>
                    <a:pt x="2" y="15"/>
                    <a:pt x="2" y="15"/>
                    <a:pt x="2" y="15"/>
                  </a:cubicBezTo>
                  <a:moveTo>
                    <a:pt x="2" y="13"/>
                  </a:moveTo>
                  <a:cubicBezTo>
                    <a:pt x="2" y="12"/>
                    <a:pt x="2" y="11"/>
                    <a:pt x="2" y="11"/>
                  </a:cubicBezTo>
                  <a:cubicBezTo>
                    <a:pt x="3" y="10"/>
                    <a:pt x="3" y="10"/>
                    <a:pt x="3" y="10"/>
                  </a:cubicBezTo>
                  <a:cubicBezTo>
                    <a:pt x="3" y="10"/>
                    <a:pt x="3" y="10"/>
                    <a:pt x="3" y="10"/>
                  </a:cubicBezTo>
                  <a:cubicBezTo>
                    <a:pt x="3" y="10"/>
                    <a:pt x="3" y="11"/>
                    <a:pt x="3" y="12"/>
                  </a:cubicBezTo>
                  <a:cubicBezTo>
                    <a:pt x="2" y="13"/>
                    <a:pt x="2" y="13"/>
                    <a:pt x="2" y="13"/>
                  </a:cubicBezTo>
                  <a:moveTo>
                    <a:pt x="2" y="10"/>
                  </a:moveTo>
                  <a:cubicBezTo>
                    <a:pt x="2" y="9"/>
                    <a:pt x="2" y="9"/>
                    <a:pt x="2" y="9"/>
                  </a:cubicBezTo>
                  <a:cubicBezTo>
                    <a:pt x="3" y="8"/>
                    <a:pt x="3" y="8"/>
                    <a:pt x="3" y="8"/>
                  </a:cubicBezTo>
                  <a:cubicBezTo>
                    <a:pt x="3" y="9"/>
                    <a:pt x="3" y="9"/>
                    <a:pt x="3" y="9"/>
                  </a:cubicBezTo>
                  <a:cubicBezTo>
                    <a:pt x="2" y="10"/>
                    <a:pt x="2" y="10"/>
                    <a:pt x="2" y="10"/>
                  </a:cubicBezTo>
                  <a:cubicBezTo>
                    <a:pt x="2" y="10"/>
                    <a:pt x="2" y="10"/>
                    <a:pt x="2" y="10"/>
                  </a:cubicBezTo>
                  <a:moveTo>
                    <a:pt x="2" y="9"/>
                  </a:moveTo>
                  <a:cubicBezTo>
                    <a:pt x="2" y="8"/>
                    <a:pt x="2" y="8"/>
                    <a:pt x="2" y="8"/>
                  </a:cubicBezTo>
                  <a:cubicBezTo>
                    <a:pt x="2" y="8"/>
                    <a:pt x="3" y="8"/>
                    <a:pt x="3" y="7"/>
                  </a:cubicBezTo>
                  <a:cubicBezTo>
                    <a:pt x="3" y="8"/>
                    <a:pt x="3" y="8"/>
                    <a:pt x="3" y="8"/>
                  </a:cubicBezTo>
                  <a:cubicBezTo>
                    <a:pt x="2" y="9"/>
                    <a:pt x="2" y="9"/>
                    <a:pt x="2" y="9"/>
                  </a:cubicBezTo>
                  <a:moveTo>
                    <a:pt x="2" y="7"/>
                  </a:moveTo>
                  <a:cubicBezTo>
                    <a:pt x="2" y="7"/>
                    <a:pt x="2" y="7"/>
                    <a:pt x="2" y="7"/>
                  </a:cubicBezTo>
                  <a:cubicBezTo>
                    <a:pt x="3" y="6"/>
                    <a:pt x="3" y="6"/>
                    <a:pt x="3" y="6"/>
                  </a:cubicBezTo>
                  <a:cubicBezTo>
                    <a:pt x="3" y="6"/>
                    <a:pt x="3" y="6"/>
                    <a:pt x="3" y="6"/>
                  </a:cubicBezTo>
                  <a:cubicBezTo>
                    <a:pt x="3" y="6"/>
                    <a:pt x="3" y="6"/>
                    <a:pt x="3" y="6"/>
                  </a:cubicBezTo>
                  <a:cubicBezTo>
                    <a:pt x="3" y="7"/>
                    <a:pt x="3" y="7"/>
                    <a:pt x="3" y="7"/>
                  </a:cubicBezTo>
                  <a:cubicBezTo>
                    <a:pt x="3" y="7"/>
                    <a:pt x="2" y="7"/>
                    <a:pt x="2" y="7"/>
                  </a:cubicBezTo>
                  <a:moveTo>
                    <a:pt x="3" y="6"/>
                  </a:moveTo>
                  <a:cubicBezTo>
                    <a:pt x="3" y="5"/>
                    <a:pt x="3" y="5"/>
                    <a:pt x="3" y="5"/>
                  </a:cubicBezTo>
                  <a:cubicBezTo>
                    <a:pt x="4" y="5"/>
                    <a:pt x="4" y="5"/>
                    <a:pt x="4" y="5"/>
                  </a:cubicBezTo>
                  <a:cubicBezTo>
                    <a:pt x="4" y="5"/>
                    <a:pt x="4" y="5"/>
                    <a:pt x="4" y="5"/>
                  </a:cubicBezTo>
                  <a:cubicBezTo>
                    <a:pt x="3" y="6"/>
                    <a:pt x="3" y="6"/>
                    <a:pt x="3" y="6"/>
                  </a:cubicBezTo>
                  <a:cubicBezTo>
                    <a:pt x="3" y="6"/>
                    <a:pt x="3" y="6"/>
                    <a:pt x="3" y="6"/>
                  </a:cubicBezTo>
                  <a:moveTo>
                    <a:pt x="14" y="20"/>
                  </a:moveTo>
                  <a:cubicBezTo>
                    <a:pt x="10" y="20"/>
                    <a:pt x="6" y="18"/>
                    <a:pt x="5" y="14"/>
                  </a:cubicBezTo>
                  <a:cubicBezTo>
                    <a:pt x="3" y="11"/>
                    <a:pt x="4" y="7"/>
                    <a:pt x="5" y="5"/>
                  </a:cubicBezTo>
                  <a:cubicBezTo>
                    <a:pt x="6" y="3"/>
                    <a:pt x="7" y="2"/>
                    <a:pt x="9" y="1"/>
                  </a:cubicBezTo>
                  <a:cubicBezTo>
                    <a:pt x="10" y="1"/>
                    <a:pt x="11" y="1"/>
                    <a:pt x="12" y="1"/>
                  </a:cubicBezTo>
                  <a:cubicBezTo>
                    <a:pt x="16" y="1"/>
                    <a:pt x="19" y="4"/>
                    <a:pt x="21" y="8"/>
                  </a:cubicBezTo>
                  <a:cubicBezTo>
                    <a:pt x="22" y="11"/>
                    <a:pt x="22" y="14"/>
                    <a:pt x="21" y="16"/>
                  </a:cubicBezTo>
                  <a:cubicBezTo>
                    <a:pt x="20" y="18"/>
                    <a:pt x="18" y="19"/>
                    <a:pt x="16" y="20"/>
                  </a:cubicBezTo>
                  <a:cubicBezTo>
                    <a:pt x="15" y="20"/>
                    <a:pt x="14" y="20"/>
                    <a:pt x="14" y="20"/>
                  </a:cubicBezTo>
                  <a:moveTo>
                    <a:pt x="12" y="0"/>
                  </a:moveTo>
                  <a:cubicBezTo>
                    <a:pt x="11" y="0"/>
                    <a:pt x="10" y="0"/>
                    <a:pt x="9" y="0"/>
                  </a:cubicBezTo>
                  <a:cubicBezTo>
                    <a:pt x="8" y="1"/>
                    <a:pt x="7" y="1"/>
                    <a:pt x="6" y="2"/>
                  </a:cubicBezTo>
                  <a:cubicBezTo>
                    <a:pt x="6" y="2"/>
                    <a:pt x="6" y="2"/>
                    <a:pt x="6" y="2"/>
                  </a:cubicBezTo>
                  <a:cubicBezTo>
                    <a:pt x="5" y="2"/>
                    <a:pt x="4" y="3"/>
                    <a:pt x="3" y="4"/>
                  </a:cubicBezTo>
                  <a:cubicBezTo>
                    <a:pt x="3" y="4"/>
                    <a:pt x="3" y="4"/>
                    <a:pt x="3" y="4"/>
                  </a:cubicBezTo>
                  <a:cubicBezTo>
                    <a:pt x="3" y="4"/>
                    <a:pt x="3" y="4"/>
                    <a:pt x="3" y="4"/>
                  </a:cubicBezTo>
                  <a:cubicBezTo>
                    <a:pt x="3" y="4"/>
                    <a:pt x="3" y="4"/>
                    <a:pt x="3" y="4"/>
                  </a:cubicBezTo>
                  <a:cubicBezTo>
                    <a:pt x="2" y="4"/>
                    <a:pt x="2" y="4"/>
                    <a:pt x="2" y="4"/>
                  </a:cubicBezTo>
                  <a:cubicBezTo>
                    <a:pt x="0" y="7"/>
                    <a:pt x="0" y="12"/>
                    <a:pt x="1" y="15"/>
                  </a:cubicBezTo>
                  <a:cubicBezTo>
                    <a:pt x="3" y="19"/>
                    <a:pt x="6" y="22"/>
                    <a:pt x="10" y="22"/>
                  </a:cubicBezTo>
                  <a:cubicBezTo>
                    <a:pt x="10" y="22"/>
                    <a:pt x="10" y="22"/>
                    <a:pt x="10" y="22"/>
                  </a:cubicBezTo>
                  <a:cubicBezTo>
                    <a:pt x="10" y="22"/>
                    <a:pt x="10" y="22"/>
                    <a:pt x="10" y="22"/>
                  </a:cubicBezTo>
                  <a:cubicBezTo>
                    <a:pt x="10" y="22"/>
                    <a:pt x="10" y="22"/>
                    <a:pt x="10" y="22"/>
                  </a:cubicBezTo>
                  <a:cubicBezTo>
                    <a:pt x="11" y="22"/>
                    <a:pt x="11" y="22"/>
                    <a:pt x="12" y="22"/>
                  </a:cubicBezTo>
                  <a:cubicBezTo>
                    <a:pt x="12"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4" y="22"/>
                    <a:pt x="14" y="22"/>
                    <a:pt x="14" y="22"/>
                  </a:cubicBezTo>
                  <a:cubicBezTo>
                    <a:pt x="15" y="22"/>
                    <a:pt x="17" y="21"/>
                    <a:pt x="18" y="20"/>
                  </a:cubicBezTo>
                  <a:cubicBezTo>
                    <a:pt x="18" y="20"/>
                    <a:pt x="18" y="20"/>
                    <a:pt x="18" y="20"/>
                  </a:cubicBezTo>
                  <a:cubicBezTo>
                    <a:pt x="20" y="19"/>
                    <a:pt x="21" y="18"/>
                    <a:pt x="22" y="16"/>
                  </a:cubicBezTo>
                  <a:cubicBezTo>
                    <a:pt x="23" y="14"/>
                    <a:pt x="23" y="11"/>
                    <a:pt x="22" y="8"/>
                  </a:cubicBezTo>
                  <a:cubicBezTo>
                    <a:pt x="20" y="3"/>
                    <a:pt x="16"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72" name="Freeform 58"/>
            <p:cNvSpPr>
              <a:spLocks noEditPoints="1"/>
            </p:cNvSpPr>
            <p:nvPr/>
          </p:nvSpPr>
          <p:spPr bwMode="auto">
            <a:xfrm>
              <a:off x="3544" y="2372"/>
              <a:ext cx="40" cy="40"/>
            </a:xfrm>
            <a:custGeom>
              <a:avLst/>
              <a:gdLst>
                <a:gd name="T0" fmla="*/ 16 w 17"/>
                <a:gd name="T1" fmla="*/ 10 h 17"/>
                <a:gd name="T2" fmla="*/ 16 w 17"/>
                <a:gd name="T3" fmla="*/ 11 h 17"/>
                <a:gd name="T4" fmla="*/ 16 w 17"/>
                <a:gd name="T5" fmla="*/ 9 h 17"/>
                <a:gd name="T6" fmla="*/ 16 w 17"/>
                <a:gd name="T7" fmla="*/ 10 h 17"/>
                <a:gd name="T8" fmla="*/ 16 w 17"/>
                <a:gd name="T9" fmla="*/ 8 h 17"/>
                <a:gd name="T10" fmla="*/ 16 w 17"/>
                <a:gd name="T11" fmla="*/ 7 h 17"/>
                <a:gd name="T12" fmla="*/ 16 w 17"/>
                <a:gd name="T13" fmla="*/ 8 h 17"/>
                <a:gd name="T14" fmla="*/ 15 w 17"/>
                <a:gd name="T15" fmla="*/ 7 h 17"/>
                <a:gd name="T16" fmla="*/ 15 w 17"/>
                <a:gd name="T17" fmla="*/ 6 h 17"/>
                <a:gd name="T18" fmla="*/ 15 w 17"/>
                <a:gd name="T19" fmla="*/ 7 h 17"/>
                <a:gd name="T20" fmla="*/ 14 w 17"/>
                <a:gd name="T21" fmla="*/ 5 h 17"/>
                <a:gd name="T22" fmla="*/ 15 w 17"/>
                <a:gd name="T23" fmla="*/ 5 h 17"/>
                <a:gd name="T24" fmla="*/ 14 w 17"/>
                <a:gd name="T25" fmla="*/ 4 h 17"/>
                <a:gd name="T26" fmla="*/ 13 w 17"/>
                <a:gd name="T27" fmla="*/ 3 h 17"/>
                <a:gd name="T28" fmla="*/ 14 w 17"/>
                <a:gd name="T29" fmla="*/ 4 h 17"/>
                <a:gd name="T30" fmla="*/ 12 w 17"/>
                <a:gd name="T31" fmla="*/ 2 h 17"/>
                <a:gd name="T32" fmla="*/ 13 w 17"/>
                <a:gd name="T33" fmla="*/ 3 h 17"/>
                <a:gd name="T34" fmla="*/ 10 w 17"/>
                <a:gd name="T35" fmla="*/ 16 h 17"/>
                <a:gd name="T36" fmla="*/ 2 w 17"/>
                <a:gd name="T37" fmla="*/ 4 h 17"/>
                <a:gd name="T38" fmla="*/ 4 w 17"/>
                <a:gd name="T39" fmla="*/ 2 h 17"/>
                <a:gd name="T40" fmla="*/ 7 w 17"/>
                <a:gd name="T41" fmla="*/ 2 h 17"/>
                <a:gd name="T42" fmla="*/ 12 w 17"/>
                <a:gd name="T43" fmla="*/ 4 h 17"/>
                <a:gd name="T44" fmla="*/ 12 w 17"/>
                <a:gd name="T45" fmla="*/ 4 h 17"/>
                <a:gd name="T46" fmla="*/ 13 w 17"/>
                <a:gd name="T47" fmla="*/ 15 h 17"/>
                <a:gd name="T48" fmla="*/ 11 w 17"/>
                <a:gd name="T49" fmla="*/ 16 h 17"/>
                <a:gd name="T50" fmla="*/ 11 w 17"/>
                <a:gd name="T51" fmla="*/ 2 h 17"/>
                <a:gd name="T52" fmla="*/ 11 w 17"/>
                <a:gd name="T53" fmla="*/ 2 h 17"/>
                <a:gd name="T54" fmla="*/ 11 w 17"/>
                <a:gd name="T55" fmla="*/ 2 h 17"/>
                <a:gd name="T56" fmla="*/ 10 w 17"/>
                <a:gd name="T57" fmla="*/ 1 h 17"/>
                <a:gd name="T58" fmla="*/ 10 w 17"/>
                <a:gd name="T59" fmla="*/ 1 h 17"/>
                <a:gd name="T60" fmla="*/ 6 w 17"/>
                <a:gd name="T61" fmla="*/ 0 h 17"/>
                <a:gd name="T62" fmla="*/ 1 w 17"/>
                <a:gd name="T63" fmla="*/ 12 h 17"/>
                <a:gd name="T64" fmla="*/ 11 w 17"/>
                <a:gd name="T65" fmla="*/ 17 h 17"/>
                <a:gd name="T66" fmla="*/ 16 w 17"/>
                <a:gd name="T6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17">
                  <a:moveTo>
                    <a:pt x="16" y="11"/>
                  </a:moveTo>
                  <a:cubicBezTo>
                    <a:pt x="16" y="10"/>
                    <a:pt x="16" y="10"/>
                    <a:pt x="16" y="10"/>
                  </a:cubicBezTo>
                  <a:cubicBezTo>
                    <a:pt x="16" y="10"/>
                    <a:pt x="16" y="10"/>
                    <a:pt x="16" y="10"/>
                  </a:cubicBezTo>
                  <a:cubicBezTo>
                    <a:pt x="16" y="11"/>
                    <a:pt x="16" y="11"/>
                    <a:pt x="16" y="11"/>
                  </a:cubicBezTo>
                  <a:moveTo>
                    <a:pt x="16" y="10"/>
                  </a:moveTo>
                  <a:cubicBezTo>
                    <a:pt x="16" y="9"/>
                    <a:pt x="16" y="9"/>
                    <a:pt x="16" y="9"/>
                  </a:cubicBezTo>
                  <a:cubicBezTo>
                    <a:pt x="16" y="9"/>
                    <a:pt x="16" y="9"/>
                    <a:pt x="16" y="9"/>
                  </a:cubicBezTo>
                  <a:cubicBezTo>
                    <a:pt x="16" y="10"/>
                    <a:pt x="16" y="10"/>
                    <a:pt x="16" y="10"/>
                  </a:cubicBezTo>
                  <a:cubicBezTo>
                    <a:pt x="16" y="10"/>
                    <a:pt x="16" y="10"/>
                    <a:pt x="16" y="10"/>
                  </a:cubicBezTo>
                  <a:moveTo>
                    <a:pt x="16" y="8"/>
                  </a:moveTo>
                  <a:cubicBezTo>
                    <a:pt x="15" y="7"/>
                    <a:pt x="15" y="7"/>
                    <a:pt x="15" y="7"/>
                  </a:cubicBezTo>
                  <a:cubicBezTo>
                    <a:pt x="16" y="7"/>
                    <a:pt x="16" y="7"/>
                    <a:pt x="16" y="7"/>
                  </a:cubicBezTo>
                  <a:cubicBezTo>
                    <a:pt x="16" y="8"/>
                    <a:pt x="16" y="8"/>
                    <a:pt x="16" y="8"/>
                  </a:cubicBezTo>
                  <a:cubicBezTo>
                    <a:pt x="16" y="8"/>
                    <a:pt x="16" y="8"/>
                    <a:pt x="16" y="8"/>
                  </a:cubicBezTo>
                  <a:cubicBezTo>
                    <a:pt x="16" y="8"/>
                    <a:pt x="16" y="8"/>
                    <a:pt x="16" y="8"/>
                  </a:cubicBezTo>
                  <a:moveTo>
                    <a:pt x="15" y="7"/>
                  </a:moveTo>
                  <a:cubicBezTo>
                    <a:pt x="15" y="6"/>
                    <a:pt x="15" y="6"/>
                    <a:pt x="15" y="6"/>
                  </a:cubicBezTo>
                  <a:cubicBezTo>
                    <a:pt x="15" y="6"/>
                    <a:pt x="15" y="6"/>
                    <a:pt x="15" y="6"/>
                  </a:cubicBezTo>
                  <a:cubicBezTo>
                    <a:pt x="15" y="7"/>
                    <a:pt x="15" y="7"/>
                    <a:pt x="15" y="7"/>
                  </a:cubicBezTo>
                  <a:cubicBezTo>
                    <a:pt x="15" y="7"/>
                    <a:pt x="15" y="7"/>
                    <a:pt x="15" y="7"/>
                  </a:cubicBezTo>
                  <a:moveTo>
                    <a:pt x="15" y="6"/>
                  </a:moveTo>
                  <a:cubicBezTo>
                    <a:pt x="14" y="5"/>
                    <a:pt x="14" y="5"/>
                    <a:pt x="14" y="5"/>
                  </a:cubicBezTo>
                  <a:cubicBezTo>
                    <a:pt x="14" y="4"/>
                    <a:pt x="14" y="4"/>
                    <a:pt x="14" y="4"/>
                  </a:cubicBezTo>
                  <a:cubicBezTo>
                    <a:pt x="15" y="5"/>
                    <a:pt x="15" y="5"/>
                    <a:pt x="15" y="5"/>
                  </a:cubicBezTo>
                  <a:cubicBezTo>
                    <a:pt x="15" y="6"/>
                    <a:pt x="15" y="6"/>
                    <a:pt x="15" y="6"/>
                  </a:cubicBezTo>
                  <a:moveTo>
                    <a:pt x="14" y="4"/>
                  </a:moveTo>
                  <a:cubicBezTo>
                    <a:pt x="13" y="3"/>
                    <a:pt x="13" y="3"/>
                    <a:pt x="13" y="3"/>
                  </a:cubicBezTo>
                  <a:cubicBezTo>
                    <a:pt x="13" y="3"/>
                    <a:pt x="13" y="3"/>
                    <a:pt x="13" y="3"/>
                  </a:cubicBezTo>
                  <a:cubicBezTo>
                    <a:pt x="14" y="4"/>
                    <a:pt x="14" y="4"/>
                    <a:pt x="14" y="4"/>
                  </a:cubicBezTo>
                  <a:cubicBezTo>
                    <a:pt x="14" y="4"/>
                    <a:pt x="14" y="4"/>
                    <a:pt x="14" y="4"/>
                  </a:cubicBezTo>
                  <a:moveTo>
                    <a:pt x="13" y="3"/>
                  </a:moveTo>
                  <a:cubicBezTo>
                    <a:pt x="12" y="2"/>
                    <a:pt x="12" y="2"/>
                    <a:pt x="12" y="2"/>
                  </a:cubicBezTo>
                  <a:cubicBezTo>
                    <a:pt x="12" y="2"/>
                    <a:pt x="12" y="2"/>
                    <a:pt x="12" y="2"/>
                  </a:cubicBezTo>
                  <a:cubicBezTo>
                    <a:pt x="13" y="3"/>
                    <a:pt x="13" y="3"/>
                    <a:pt x="13" y="3"/>
                  </a:cubicBezTo>
                  <a:cubicBezTo>
                    <a:pt x="13" y="3"/>
                    <a:pt x="13" y="3"/>
                    <a:pt x="13" y="3"/>
                  </a:cubicBezTo>
                  <a:moveTo>
                    <a:pt x="10" y="16"/>
                  </a:moveTo>
                  <a:cubicBezTo>
                    <a:pt x="6" y="16"/>
                    <a:pt x="3" y="14"/>
                    <a:pt x="2" y="11"/>
                  </a:cubicBezTo>
                  <a:cubicBezTo>
                    <a:pt x="1" y="9"/>
                    <a:pt x="1" y="6"/>
                    <a:pt x="2" y="4"/>
                  </a:cubicBezTo>
                  <a:cubicBezTo>
                    <a:pt x="3" y="3"/>
                    <a:pt x="3" y="3"/>
                    <a:pt x="4" y="2"/>
                  </a:cubicBezTo>
                  <a:cubicBezTo>
                    <a:pt x="4" y="2"/>
                    <a:pt x="4" y="2"/>
                    <a:pt x="4" y="2"/>
                  </a:cubicBezTo>
                  <a:cubicBezTo>
                    <a:pt x="4" y="2"/>
                    <a:pt x="5" y="2"/>
                    <a:pt x="5" y="2"/>
                  </a:cubicBezTo>
                  <a:cubicBezTo>
                    <a:pt x="6" y="2"/>
                    <a:pt x="6" y="2"/>
                    <a:pt x="7" y="2"/>
                  </a:cubicBezTo>
                  <a:cubicBezTo>
                    <a:pt x="9" y="2"/>
                    <a:pt x="10" y="2"/>
                    <a:pt x="12" y="4"/>
                  </a:cubicBezTo>
                  <a:cubicBezTo>
                    <a:pt x="12" y="4"/>
                    <a:pt x="12" y="4"/>
                    <a:pt x="12" y="4"/>
                  </a:cubicBezTo>
                  <a:cubicBezTo>
                    <a:pt x="12" y="4"/>
                    <a:pt x="12" y="4"/>
                    <a:pt x="12" y="4"/>
                  </a:cubicBezTo>
                  <a:cubicBezTo>
                    <a:pt x="12" y="4"/>
                    <a:pt x="12" y="4"/>
                    <a:pt x="12" y="4"/>
                  </a:cubicBezTo>
                  <a:cubicBezTo>
                    <a:pt x="13" y="5"/>
                    <a:pt x="14" y="6"/>
                    <a:pt x="15" y="8"/>
                  </a:cubicBezTo>
                  <a:cubicBezTo>
                    <a:pt x="16" y="10"/>
                    <a:pt x="15" y="14"/>
                    <a:pt x="13" y="15"/>
                  </a:cubicBezTo>
                  <a:cubicBezTo>
                    <a:pt x="13" y="15"/>
                    <a:pt x="13" y="15"/>
                    <a:pt x="13" y="15"/>
                  </a:cubicBezTo>
                  <a:cubicBezTo>
                    <a:pt x="12" y="16"/>
                    <a:pt x="12" y="16"/>
                    <a:pt x="11" y="16"/>
                  </a:cubicBezTo>
                  <a:cubicBezTo>
                    <a:pt x="11" y="16"/>
                    <a:pt x="10" y="16"/>
                    <a:pt x="10" y="16"/>
                  </a:cubicBezTo>
                  <a:moveTo>
                    <a:pt x="11" y="2"/>
                  </a:moveTo>
                  <a:cubicBezTo>
                    <a:pt x="11" y="2"/>
                    <a:pt x="11" y="2"/>
                    <a:pt x="11" y="2"/>
                  </a:cubicBezTo>
                  <a:cubicBezTo>
                    <a:pt x="11" y="2"/>
                    <a:pt x="11" y="2"/>
                    <a:pt x="11" y="2"/>
                  </a:cubicBezTo>
                  <a:cubicBezTo>
                    <a:pt x="12" y="2"/>
                    <a:pt x="12" y="2"/>
                    <a:pt x="12" y="2"/>
                  </a:cubicBezTo>
                  <a:cubicBezTo>
                    <a:pt x="11" y="2"/>
                    <a:pt x="11" y="2"/>
                    <a:pt x="11" y="2"/>
                  </a:cubicBezTo>
                  <a:moveTo>
                    <a:pt x="10" y="1"/>
                  </a:moveTo>
                  <a:cubicBezTo>
                    <a:pt x="10" y="1"/>
                    <a:pt x="10" y="1"/>
                    <a:pt x="10" y="1"/>
                  </a:cubicBezTo>
                  <a:cubicBezTo>
                    <a:pt x="10" y="1"/>
                    <a:pt x="10" y="1"/>
                    <a:pt x="10" y="1"/>
                  </a:cubicBezTo>
                  <a:cubicBezTo>
                    <a:pt x="10" y="1"/>
                    <a:pt x="10" y="1"/>
                    <a:pt x="10" y="1"/>
                  </a:cubicBezTo>
                  <a:moveTo>
                    <a:pt x="8" y="0"/>
                  </a:moveTo>
                  <a:cubicBezTo>
                    <a:pt x="7" y="0"/>
                    <a:pt x="7" y="0"/>
                    <a:pt x="6" y="0"/>
                  </a:cubicBezTo>
                  <a:cubicBezTo>
                    <a:pt x="4" y="1"/>
                    <a:pt x="3" y="2"/>
                    <a:pt x="2" y="3"/>
                  </a:cubicBezTo>
                  <a:cubicBezTo>
                    <a:pt x="0" y="6"/>
                    <a:pt x="0" y="9"/>
                    <a:pt x="1" y="12"/>
                  </a:cubicBezTo>
                  <a:cubicBezTo>
                    <a:pt x="3" y="15"/>
                    <a:pt x="6" y="17"/>
                    <a:pt x="10" y="17"/>
                  </a:cubicBezTo>
                  <a:cubicBezTo>
                    <a:pt x="10" y="17"/>
                    <a:pt x="11" y="17"/>
                    <a:pt x="11" y="17"/>
                  </a:cubicBezTo>
                  <a:cubicBezTo>
                    <a:pt x="13" y="17"/>
                    <a:pt x="15" y="15"/>
                    <a:pt x="16" y="13"/>
                  </a:cubicBezTo>
                  <a:cubicBezTo>
                    <a:pt x="17" y="11"/>
                    <a:pt x="17" y="9"/>
                    <a:pt x="16" y="7"/>
                  </a:cubicBezTo>
                  <a:cubicBezTo>
                    <a:pt x="15" y="3"/>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73" name="Freeform 59"/>
            <p:cNvSpPr>
              <a:spLocks noEditPoints="1"/>
            </p:cNvSpPr>
            <p:nvPr/>
          </p:nvSpPr>
          <p:spPr bwMode="auto">
            <a:xfrm>
              <a:off x="3553" y="2379"/>
              <a:ext cx="22" cy="29"/>
            </a:xfrm>
            <a:custGeom>
              <a:avLst/>
              <a:gdLst>
                <a:gd name="T0" fmla="*/ 1 w 9"/>
                <a:gd name="T1" fmla="*/ 6 h 12"/>
                <a:gd name="T2" fmla="*/ 1 w 9"/>
                <a:gd name="T3" fmla="*/ 3 h 12"/>
                <a:gd name="T4" fmla="*/ 2 w 9"/>
                <a:gd name="T5" fmla="*/ 2 h 12"/>
                <a:gd name="T6" fmla="*/ 1 w 9"/>
                <a:gd name="T7" fmla="*/ 1 h 12"/>
                <a:gd name="T8" fmla="*/ 2 w 9"/>
                <a:gd name="T9" fmla="*/ 1 h 12"/>
                <a:gd name="T10" fmla="*/ 2 w 9"/>
                <a:gd name="T11" fmla="*/ 1 h 12"/>
                <a:gd name="T12" fmla="*/ 3 w 9"/>
                <a:gd name="T13" fmla="*/ 2 h 12"/>
                <a:gd name="T14" fmla="*/ 5 w 9"/>
                <a:gd name="T15" fmla="*/ 2 h 12"/>
                <a:gd name="T16" fmla="*/ 4 w 9"/>
                <a:gd name="T17" fmla="*/ 3 h 12"/>
                <a:gd name="T18" fmla="*/ 2 w 9"/>
                <a:gd name="T19" fmla="*/ 5 h 12"/>
                <a:gd name="T20" fmla="*/ 4 w 9"/>
                <a:gd name="T21" fmla="*/ 6 h 12"/>
                <a:gd name="T22" fmla="*/ 7 w 9"/>
                <a:gd name="T23" fmla="*/ 6 h 12"/>
                <a:gd name="T24" fmla="*/ 7 w 9"/>
                <a:gd name="T25" fmla="*/ 9 h 12"/>
                <a:gd name="T26" fmla="*/ 8 w 9"/>
                <a:gd name="T27" fmla="*/ 11 h 12"/>
                <a:gd name="T28" fmla="*/ 7 w 9"/>
                <a:gd name="T29" fmla="*/ 11 h 12"/>
                <a:gd name="T30" fmla="*/ 6 w 9"/>
                <a:gd name="T31" fmla="*/ 10 h 12"/>
                <a:gd name="T32" fmla="*/ 6 w 9"/>
                <a:gd name="T33" fmla="*/ 10 h 12"/>
                <a:gd name="T34" fmla="*/ 4 w 9"/>
                <a:gd name="T35" fmla="*/ 9 h 12"/>
                <a:gd name="T36" fmla="*/ 5 w 9"/>
                <a:gd name="T37" fmla="*/ 9 h 12"/>
                <a:gd name="T38" fmla="*/ 7 w 9"/>
                <a:gd name="T39" fmla="*/ 8 h 12"/>
                <a:gd name="T40" fmla="*/ 6 w 9"/>
                <a:gd name="T41" fmla="*/ 6 h 12"/>
                <a:gd name="T42" fmla="*/ 3 w 9"/>
                <a:gd name="T43" fmla="*/ 6 h 12"/>
                <a:gd name="T44" fmla="*/ 1 w 9"/>
                <a:gd name="T45" fmla="*/ 0 h 12"/>
                <a:gd name="T46" fmla="*/ 0 w 9"/>
                <a:gd name="T47" fmla="*/ 1 h 12"/>
                <a:gd name="T48" fmla="*/ 0 w 9"/>
                <a:gd name="T49" fmla="*/ 2 h 12"/>
                <a:gd name="T50" fmla="*/ 0 w 9"/>
                <a:gd name="T51" fmla="*/ 4 h 12"/>
                <a:gd name="T52" fmla="*/ 3 w 9"/>
                <a:gd name="T53" fmla="*/ 7 h 12"/>
                <a:gd name="T54" fmla="*/ 5 w 9"/>
                <a:gd name="T55" fmla="*/ 7 h 12"/>
                <a:gd name="T56" fmla="*/ 6 w 9"/>
                <a:gd name="T57" fmla="*/ 7 h 12"/>
                <a:gd name="T58" fmla="*/ 6 w 9"/>
                <a:gd name="T59" fmla="*/ 8 h 12"/>
                <a:gd name="T60" fmla="*/ 4 w 9"/>
                <a:gd name="T61" fmla="*/ 8 h 12"/>
                <a:gd name="T62" fmla="*/ 3 w 9"/>
                <a:gd name="T63" fmla="*/ 9 h 12"/>
                <a:gd name="T64" fmla="*/ 5 w 9"/>
                <a:gd name="T65" fmla="*/ 11 h 12"/>
                <a:gd name="T66" fmla="*/ 7 w 9"/>
                <a:gd name="T67" fmla="*/ 12 h 12"/>
                <a:gd name="T68" fmla="*/ 7 w 9"/>
                <a:gd name="T69" fmla="*/ 12 h 12"/>
                <a:gd name="T70" fmla="*/ 8 w 9"/>
                <a:gd name="T71" fmla="*/ 12 h 12"/>
                <a:gd name="T72" fmla="*/ 9 w 9"/>
                <a:gd name="T73" fmla="*/ 11 h 12"/>
                <a:gd name="T74" fmla="*/ 9 w 9"/>
                <a:gd name="T75" fmla="*/ 7 h 12"/>
                <a:gd name="T76" fmla="*/ 5 w 9"/>
                <a:gd name="T77" fmla="*/ 5 h 12"/>
                <a:gd name="T78" fmla="*/ 3 w 9"/>
                <a:gd name="T79" fmla="*/ 5 h 12"/>
                <a:gd name="T80" fmla="*/ 3 w 9"/>
                <a:gd name="T81" fmla="*/ 4 h 12"/>
                <a:gd name="T82" fmla="*/ 4 w 9"/>
                <a:gd name="T83" fmla="*/ 4 h 12"/>
                <a:gd name="T84" fmla="*/ 5 w 9"/>
                <a:gd name="T85" fmla="*/ 4 h 12"/>
                <a:gd name="T86" fmla="*/ 6 w 9"/>
                <a:gd name="T87" fmla="*/ 2 h 12"/>
                <a:gd name="T88" fmla="*/ 3 w 9"/>
                <a:gd name="T89" fmla="*/ 1 h 12"/>
                <a:gd name="T90" fmla="*/ 2 w 9"/>
                <a:gd name="T9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 h="12">
                  <a:moveTo>
                    <a:pt x="3" y="6"/>
                  </a:moveTo>
                  <a:cubicBezTo>
                    <a:pt x="3" y="6"/>
                    <a:pt x="2" y="6"/>
                    <a:pt x="1" y="6"/>
                  </a:cubicBezTo>
                  <a:cubicBezTo>
                    <a:pt x="1" y="5"/>
                    <a:pt x="1" y="5"/>
                    <a:pt x="1" y="4"/>
                  </a:cubicBezTo>
                  <a:cubicBezTo>
                    <a:pt x="1" y="4"/>
                    <a:pt x="1" y="3"/>
                    <a:pt x="1" y="3"/>
                  </a:cubicBezTo>
                  <a:cubicBezTo>
                    <a:pt x="2" y="3"/>
                    <a:pt x="2" y="3"/>
                    <a:pt x="2" y="3"/>
                  </a:cubicBezTo>
                  <a:cubicBezTo>
                    <a:pt x="2" y="2"/>
                    <a:pt x="2" y="2"/>
                    <a:pt x="2" y="2"/>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2"/>
                    <a:pt x="2" y="2"/>
                    <a:pt x="2" y="2"/>
                  </a:cubicBezTo>
                  <a:cubicBezTo>
                    <a:pt x="3" y="2"/>
                    <a:pt x="3" y="2"/>
                    <a:pt x="3" y="2"/>
                  </a:cubicBezTo>
                  <a:cubicBezTo>
                    <a:pt x="3" y="2"/>
                    <a:pt x="3" y="2"/>
                    <a:pt x="4" y="2"/>
                  </a:cubicBezTo>
                  <a:cubicBezTo>
                    <a:pt x="4" y="2"/>
                    <a:pt x="5" y="2"/>
                    <a:pt x="5" y="2"/>
                  </a:cubicBezTo>
                  <a:cubicBezTo>
                    <a:pt x="5" y="3"/>
                    <a:pt x="5" y="3"/>
                    <a:pt x="5" y="3"/>
                  </a:cubicBezTo>
                  <a:cubicBezTo>
                    <a:pt x="5" y="3"/>
                    <a:pt x="4" y="3"/>
                    <a:pt x="4" y="3"/>
                  </a:cubicBezTo>
                  <a:cubicBezTo>
                    <a:pt x="3" y="3"/>
                    <a:pt x="3" y="3"/>
                    <a:pt x="2" y="3"/>
                  </a:cubicBezTo>
                  <a:cubicBezTo>
                    <a:pt x="2" y="4"/>
                    <a:pt x="1" y="4"/>
                    <a:pt x="2" y="5"/>
                  </a:cubicBezTo>
                  <a:cubicBezTo>
                    <a:pt x="2" y="5"/>
                    <a:pt x="2" y="6"/>
                    <a:pt x="3" y="6"/>
                  </a:cubicBezTo>
                  <a:cubicBezTo>
                    <a:pt x="4" y="6"/>
                    <a:pt x="4" y="6"/>
                    <a:pt x="4" y="6"/>
                  </a:cubicBezTo>
                  <a:cubicBezTo>
                    <a:pt x="5" y="6"/>
                    <a:pt x="5" y="6"/>
                    <a:pt x="5" y="6"/>
                  </a:cubicBezTo>
                  <a:cubicBezTo>
                    <a:pt x="6" y="6"/>
                    <a:pt x="7" y="6"/>
                    <a:pt x="7" y="6"/>
                  </a:cubicBezTo>
                  <a:cubicBezTo>
                    <a:pt x="8" y="6"/>
                    <a:pt x="8" y="7"/>
                    <a:pt x="8" y="7"/>
                  </a:cubicBezTo>
                  <a:cubicBezTo>
                    <a:pt x="8" y="8"/>
                    <a:pt x="8" y="9"/>
                    <a:pt x="7" y="9"/>
                  </a:cubicBezTo>
                  <a:cubicBezTo>
                    <a:pt x="7" y="10"/>
                    <a:pt x="7" y="10"/>
                    <a:pt x="7" y="10"/>
                  </a:cubicBezTo>
                  <a:cubicBezTo>
                    <a:pt x="8" y="11"/>
                    <a:pt x="8" y="11"/>
                    <a:pt x="8" y="11"/>
                  </a:cubicBezTo>
                  <a:cubicBezTo>
                    <a:pt x="8" y="11"/>
                    <a:pt x="8" y="11"/>
                    <a:pt x="8" y="11"/>
                  </a:cubicBezTo>
                  <a:cubicBezTo>
                    <a:pt x="7" y="11"/>
                    <a:pt x="7" y="11"/>
                    <a:pt x="7" y="11"/>
                  </a:cubicBezTo>
                  <a:cubicBezTo>
                    <a:pt x="7" y="10"/>
                    <a:pt x="7" y="10"/>
                    <a:pt x="7" y="10"/>
                  </a:cubicBezTo>
                  <a:cubicBezTo>
                    <a:pt x="6" y="10"/>
                    <a:pt x="6" y="10"/>
                    <a:pt x="6" y="10"/>
                  </a:cubicBezTo>
                  <a:cubicBezTo>
                    <a:pt x="6" y="10"/>
                    <a:pt x="6" y="10"/>
                    <a:pt x="6" y="10"/>
                  </a:cubicBezTo>
                  <a:cubicBezTo>
                    <a:pt x="6" y="10"/>
                    <a:pt x="6" y="10"/>
                    <a:pt x="6" y="10"/>
                  </a:cubicBezTo>
                  <a:cubicBezTo>
                    <a:pt x="6" y="10"/>
                    <a:pt x="5" y="10"/>
                    <a:pt x="5" y="10"/>
                  </a:cubicBezTo>
                  <a:cubicBezTo>
                    <a:pt x="5" y="10"/>
                    <a:pt x="4" y="10"/>
                    <a:pt x="4" y="9"/>
                  </a:cubicBezTo>
                  <a:cubicBezTo>
                    <a:pt x="4" y="9"/>
                    <a:pt x="4" y="9"/>
                    <a:pt x="4" y="9"/>
                  </a:cubicBezTo>
                  <a:cubicBezTo>
                    <a:pt x="4" y="9"/>
                    <a:pt x="5" y="9"/>
                    <a:pt x="5" y="9"/>
                  </a:cubicBezTo>
                  <a:cubicBezTo>
                    <a:pt x="6" y="9"/>
                    <a:pt x="6" y="9"/>
                    <a:pt x="6" y="9"/>
                  </a:cubicBezTo>
                  <a:cubicBezTo>
                    <a:pt x="7" y="9"/>
                    <a:pt x="7" y="8"/>
                    <a:pt x="7" y="8"/>
                  </a:cubicBezTo>
                  <a:cubicBezTo>
                    <a:pt x="7" y="7"/>
                    <a:pt x="7" y="7"/>
                    <a:pt x="7" y="6"/>
                  </a:cubicBezTo>
                  <a:cubicBezTo>
                    <a:pt x="6" y="6"/>
                    <a:pt x="6" y="6"/>
                    <a:pt x="6" y="6"/>
                  </a:cubicBezTo>
                  <a:cubicBezTo>
                    <a:pt x="5" y="6"/>
                    <a:pt x="5" y="6"/>
                    <a:pt x="5" y="6"/>
                  </a:cubicBezTo>
                  <a:cubicBezTo>
                    <a:pt x="3" y="6"/>
                    <a:pt x="3" y="6"/>
                    <a:pt x="3" y="6"/>
                  </a:cubicBezTo>
                  <a:moveTo>
                    <a:pt x="2" y="0"/>
                  </a:moveTo>
                  <a:cubicBezTo>
                    <a:pt x="1" y="0"/>
                    <a:pt x="1" y="0"/>
                    <a:pt x="1" y="0"/>
                  </a:cubicBezTo>
                  <a:cubicBezTo>
                    <a:pt x="1" y="1"/>
                    <a:pt x="1" y="1"/>
                    <a:pt x="1" y="1"/>
                  </a:cubicBezTo>
                  <a:cubicBezTo>
                    <a:pt x="0" y="1"/>
                    <a:pt x="0" y="1"/>
                    <a:pt x="0" y="1"/>
                  </a:cubicBezTo>
                  <a:cubicBezTo>
                    <a:pt x="0" y="1"/>
                    <a:pt x="0" y="1"/>
                    <a:pt x="0" y="1"/>
                  </a:cubicBezTo>
                  <a:cubicBezTo>
                    <a:pt x="0" y="2"/>
                    <a:pt x="0" y="2"/>
                    <a:pt x="0" y="2"/>
                  </a:cubicBezTo>
                  <a:cubicBezTo>
                    <a:pt x="1" y="2"/>
                    <a:pt x="1" y="2"/>
                    <a:pt x="1" y="2"/>
                  </a:cubicBezTo>
                  <a:cubicBezTo>
                    <a:pt x="0" y="3"/>
                    <a:pt x="0" y="3"/>
                    <a:pt x="0" y="4"/>
                  </a:cubicBezTo>
                  <a:cubicBezTo>
                    <a:pt x="0" y="5"/>
                    <a:pt x="0" y="6"/>
                    <a:pt x="0" y="6"/>
                  </a:cubicBezTo>
                  <a:cubicBezTo>
                    <a:pt x="1" y="7"/>
                    <a:pt x="3" y="7"/>
                    <a:pt x="3" y="7"/>
                  </a:cubicBezTo>
                  <a:cubicBezTo>
                    <a:pt x="3" y="7"/>
                    <a:pt x="3" y="7"/>
                    <a:pt x="3" y="7"/>
                  </a:cubicBezTo>
                  <a:cubicBezTo>
                    <a:pt x="5" y="7"/>
                    <a:pt x="5" y="7"/>
                    <a:pt x="5" y="7"/>
                  </a:cubicBezTo>
                  <a:cubicBezTo>
                    <a:pt x="5" y="7"/>
                    <a:pt x="5" y="7"/>
                    <a:pt x="6" y="7"/>
                  </a:cubicBezTo>
                  <a:cubicBezTo>
                    <a:pt x="6" y="7"/>
                    <a:pt x="6" y="7"/>
                    <a:pt x="6" y="7"/>
                  </a:cubicBezTo>
                  <a:cubicBezTo>
                    <a:pt x="6" y="7"/>
                    <a:pt x="6" y="7"/>
                    <a:pt x="6" y="7"/>
                  </a:cubicBezTo>
                  <a:cubicBezTo>
                    <a:pt x="6" y="8"/>
                    <a:pt x="6" y="8"/>
                    <a:pt x="6" y="8"/>
                  </a:cubicBezTo>
                  <a:cubicBezTo>
                    <a:pt x="6" y="8"/>
                    <a:pt x="5" y="8"/>
                    <a:pt x="5" y="8"/>
                  </a:cubicBezTo>
                  <a:cubicBezTo>
                    <a:pt x="5" y="8"/>
                    <a:pt x="5" y="8"/>
                    <a:pt x="4" y="8"/>
                  </a:cubicBezTo>
                  <a:cubicBezTo>
                    <a:pt x="4" y="8"/>
                    <a:pt x="4" y="8"/>
                    <a:pt x="4" y="8"/>
                  </a:cubicBezTo>
                  <a:cubicBezTo>
                    <a:pt x="3" y="8"/>
                    <a:pt x="3" y="9"/>
                    <a:pt x="3" y="9"/>
                  </a:cubicBezTo>
                  <a:cubicBezTo>
                    <a:pt x="3" y="10"/>
                    <a:pt x="3" y="10"/>
                    <a:pt x="3" y="10"/>
                  </a:cubicBezTo>
                  <a:cubicBezTo>
                    <a:pt x="3" y="10"/>
                    <a:pt x="4" y="11"/>
                    <a:pt x="5" y="11"/>
                  </a:cubicBezTo>
                  <a:cubicBezTo>
                    <a:pt x="5" y="11"/>
                    <a:pt x="6" y="11"/>
                    <a:pt x="6" y="11"/>
                  </a:cubicBezTo>
                  <a:cubicBezTo>
                    <a:pt x="7" y="12"/>
                    <a:pt x="7" y="12"/>
                    <a:pt x="7" y="12"/>
                  </a:cubicBezTo>
                  <a:cubicBezTo>
                    <a:pt x="7" y="12"/>
                    <a:pt x="7" y="12"/>
                    <a:pt x="7" y="12"/>
                  </a:cubicBezTo>
                  <a:cubicBezTo>
                    <a:pt x="7" y="12"/>
                    <a:pt x="7" y="12"/>
                    <a:pt x="7" y="12"/>
                  </a:cubicBezTo>
                  <a:cubicBezTo>
                    <a:pt x="8" y="12"/>
                    <a:pt x="8" y="12"/>
                    <a:pt x="8" y="12"/>
                  </a:cubicBezTo>
                  <a:cubicBezTo>
                    <a:pt x="8" y="12"/>
                    <a:pt x="8" y="12"/>
                    <a:pt x="8" y="12"/>
                  </a:cubicBezTo>
                  <a:cubicBezTo>
                    <a:pt x="9" y="11"/>
                    <a:pt x="9" y="11"/>
                    <a:pt x="9" y="11"/>
                  </a:cubicBezTo>
                  <a:cubicBezTo>
                    <a:pt x="9" y="11"/>
                    <a:pt x="9" y="11"/>
                    <a:pt x="9" y="11"/>
                  </a:cubicBezTo>
                  <a:cubicBezTo>
                    <a:pt x="9" y="11"/>
                    <a:pt x="9" y="11"/>
                    <a:pt x="8" y="10"/>
                  </a:cubicBezTo>
                  <a:cubicBezTo>
                    <a:pt x="8" y="9"/>
                    <a:pt x="9" y="8"/>
                    <a:pt x="9" y="7"/>
                  </a:cubicBezTo>
                  <a:cubicBezTo>
                    <a:pt x="9" y="7"/>
                    <a:pt x="8" y="6"/>
                    <a:pt x="8" y="5"/>
                  </a:cubicBezTo>
                  <a:cubicBezTo>
                    <a:pt x="7" y="5"/>
                    <a:pt x="6" y="5"/>
                    <a:pt x="5" y="5"/>
                  </a:cubicBezTo>
                  <a:cubicBezTo>
                    <a:pt x="5" y="5"/>
                    <a:pt x="5" y="5"/>
                    <a:pt x="4" y="5"/>
                  </a:cubicBezTo>
                  <a:cubicBezTo>
                    <a:pt x="4" y="5"/>
                    <a:pt x="4" y="5"/>
                    <a:pt x="3" y="5"/>
                  </a:cubicBezTo>
                  <a:cubicBezTo>
                    <a:pt x="3" y="5"/>
                    <a:pt x="2" y="5"/>
                    <a:pt x="2" y="5"/>
                  </a:cubicBezTo>
                  <a:cubicBezTo>
                    <a:pt x="2" y="4"/>
                    <a:pt x="3" y="4"/>
                    <a:pt x="3" y="4"/>
                  </a:cubicBezTo>
                  <a:cubicBezTo>
                    <a:pt x="3" y="4"/>
                    <a:pt x="4" y="3"/>
                    <a:pt x="4" y="3"/>
                  </a:cubicBezTo>
                  <a:cubicBezTo>
                    <a:pt x="4" y="3"/>
                    <a:pt x="4" y="3"/>
                    <a:pt x="4" y="4"/>
                  </a:cubicBezTo>
                  <a:cubicBezTo>
                    <a:pt x="5" y="4"/>
                    <a:pt x="5" y="4"/>
                    <a:pt x="5" y="4"/>
                  </a:cubicBezTo>
                  <a:cubicBezTo>
                    <a:pt x="5" y="4"/>
                    <a:pt x="5" y="4"/>
                    <a:pt x="5" y="4"/>
                  </a:cubicBezTo>
                  <a:cubicBezTo>
                    <a:pt x="6" y="3"/>
                    <a:pt x="6" y="3"/>
                    <a:pt x="6" y="3"/>
                  </a:cubicBezTo>
                  <a:cubicBezTo>
                    <a:pt x="6" y="2"/>
                    <a:pt x="6" y="2"/>
                    <a:pt x="6" y="2"/>
                  </a:cubicBezTo>
                  <a:cubicBezTo>
                    <a:pt x="6" y="1"/>
                    <a:pt x="5" y="1"/>
                    <a:pt x="4" y="1"/>
                  </a:cubicBezTo>
                  <a:cubicBezTo>
                    <a:pt x="3" y="1"/>
                    <a:pt x="3" y="1"/>
                    <a:pt x="3" y="1"/>
                  </a:cubicBezTo>
                  <a:cubicBezTo>
                    <a:pt x="3" y="1"/>
                    <a:pt x="3" y="1"/>
                    <a:pt x="3"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74" name="Freeform 60"/>
            <p:cNvSpPr>
              <a:spLocks noEditPoints="1"/>
            </p:cNvSpPr>
            <p:nvPr/>
          </p:nvSpPr>
          <p:spPr bwMode="auto">
            <a:xfrm>
              <a:off x="3589" y="2429"/>
              <a:ext cx="55" cy="55"/>
            </a:xfrm>
            <a:custGeom>
              <a:avLst/>
              <a:gdLst>
                <a:gd name="T0" fmla="*/ 6 w 23"/>
                <a:gd name="T1" fmla="*/ 20 h 23"/>
                <a:gd name="T2" fmla="*/ 6 w 23"/>
                <a:gd name="T3" fmla="*/ 20 h 23"/>
                <a:gd name="T4" fmla="*/ 5 w 23"/>
                <a:gd name="T5" fmla="*/ 19 h 23"/>
                <a:gd name="T6" fmla="*/ 5 w 23"/>
                <a:gd name="T7" fmla="*/ 19 h 23"/>
                <a:gd name="T8" fmla="*/ 5 w 23"/>
                <a:gd name="T9" fmla="*/ 19 h 23"/>
                <a:gd name="T10" fmla="*/ 4 w 23"/>
                <a:gd name="T11" fmla="*/ 18 h 23"/>
                <a:gd name="T12" fmla="*/ 5 w 23"/>
                <a:gd name="T13" fmla="*/ 18 h 23"/>
                <a:gd name="T14" fmla="*/ 4 w 23"/>
                <a:gd name="T15" fmla="*/ 18 h 23"/>
                <a:gd name="T16" fmla="*/ 4 w 23"/>
                <a:gd name="T17" fmla="*/ 17 h 23"/>
                <a:gd name="T18" fmla="*/ 4 w 23"/>
                <a:gd name="T19" fmla="*/ 18 h 23"/>
                <a:gd name="T20" fmla="*/ 3 w 23"/>
                <a:gd name="T21" fmla="*/ 17 h 23"/>
                <a:gd name="T22" fmla="*/ 4 w 23"/>
                <a:gd name="T23" fmla="*/ 17 h 23"/>
                <a:gd name="T24" fmla="*/ 3 w 23"/>
                <a:gd name="T25" fmla="*/ 16 h 23"/>
                <a:gd name="T26" fmla="*/ 3 w 23"/>
                <a:gd name="T27" fmla="*/ 15 h 23"/>
                <a:gd name="T28" fmla="*/ 3 w 23"/>
                <a:gd name="T29" fmla="*/ 16 h 23"/>
                <a:gd name="T30" fmla="*/ 2 w 23"/>
                <a:gd name="T31" fmla="*/ 15 h 23"/>
                <a:gd name="T32" fmla="*/ 3 w 23"/>
                <a:gd name="T33" fmla="*/ 15 h 23"/>
                <a:gd name="T34" fmla="*/ 2 w 23"/>
                <a:gd name="T35" fmla="*/ 14 h 23"/>
                <a:gd name="T36" fmla="*/ 3 w 23"/>
                <a:gd name="T37" fmla="*/ 12 h 23"/>
                <a:gd name="T38" fmla="*/ 2 w 23"/>
                <a:gd name="T39" fmla="*/ 14 h 23"/>
                <a:gd name="T40" fmla="*/ 2 w 23"/>
                <a:gd name="T41" fmla="*/ 11 h 23"/>
                <a:gd name="T42" fmla="*/ 3 w 23"/>
                <a:gd name="T43" fmla="*/ 12 h 23"/>
                <a:gd name="T44" fmla="*/ 2 w 23"/>
                <a:gd name="T45" fmla="*/ 10 h 23"/>
                <a:gd name="T46" fmla="*/ 3 w 23"/>
                <a:gd name="T47" fmla="*/ 9 h 23"/>
                <a:gd name="T48" fmla="*/ 3 w 23"/>
                <a:gd name="T49" fmla="*/ 10 h 23"/>
                <a:gd name="T50" fmla="*/ 2 w 23"/>
                <a:gd name="T51" fmla="*/ 9 h 23"/>
                <a:gd name="T52" fmla="*/ 3 w 23"/>
                <a:gd name="T53" fmla="*/ 8 h 23"/>
                <a:gd name="T54" fmla="*/ 4 w 23"/>
                <a:gd name="T55" fmla="*/ 8 h 23"/>
                <a:gd name="T56" fmla="*/ 3 w 23"/>
                <a:gd name="T57" fmla="*/ 9 h 23"/>
                <a:gd name="T58" fmla="*/ 3 w 23"/>
                <a:gd name="T59" fmla="*/ 7 h 23"/>
                <a:gd name="T60" fmla="*/ 5 w 23"/>
                <a:gd name="T61" fmla="*/ 6 h 23"/>
                <a:gd name="T62" fmla="*/ 3 w 23"/>
                <a:gd name="T63" fmla="*/ 7 h 23"/>
                <a:gd name="T64" fmla="*/ 5 w 23"/>
                <a:gd name="T65" fmla="*/ 6 h 23"/>
                <a:gd name="T66" fmla="*/ 5 w 23"/>
                <a:gd name="T67" fmla="*/ 4 h 23"/>
                <a:gd name="T68" fmla="*/ 7 w 23"/>
                <a:gd name="T69" fmla="*/ 4 h 23"/>
                <a:gd name="T70" fmla="*/ 7 w 23"/>
                <a:gd name="T71" fmla="*/ 4 h 23"/>
                <a:gd name="T72" fmla="*/ 6 w 23"/>
                <a:gd name="T73" fmla="*/ 4 h 23"/>
                <a:gd name="T74" fmla="*/ 8 w 23"/>
                <a:gd name="T75" fmla="*/ 3 h 23"/>
                <a:gd name="T76" fmla="*/ 8 w 23"/>
                <a:gd name="T77" fmla="*/ 3 h 23"/>
                <a:gd name="T78" fmla="*/ 7 w 23"/>
                <a:gd name="T79" fmla="*/ 2 h 23"/>
                <a:gd name="T80" fmla="*/ 8 w 23"/>
                <a:gd name="T81" fmla="*/ 3 h 23"/>
                <a:gd name="T82" fmla="*/ 8 w 23"/>
                <a:gd name="T83" fmla="*/ 21 h 23"/>
                <a:gd name="T84" fmla="*/ 14 w 23"/>
                <a:gd name="T85" fmla="*/ 2 h 23"/>
                <a:gd name="T86" fmla="*/ 20 w 23"/>
                <a:gd name="T87" fmla="*/ 17 h 23"/>
                <a:gd name="T88" fmla="*/ 9 w 23"/>
                <a:gd name="T89" fmla="*/ 2 h 23"/>
                <a:gd name="T90" fmla="*/ 9 w 23"/>
                <a:gd name="T91" fmla="*/ 2 h 23"/>
                <a:gd name="T92" fmla="*/ 10 w 23"/>
                <a:gd name="T93" fmla="*/ 2 h 23"/>
                <a:gd name="T94" fmla="*/ 9 w 23"/>
                <a:gd name="T95" fmla="*/ 2 h 23"/>
                <a:gd name="T96" fmla="*/ 10 w 23"/>
                <a:gd name="T97" fmla="*/ 1 h 23"/>
                <a:gd name="T98" fmla="*/ 10 w 23"/>
                <a:gd name="T99" fmla="*/ 1 h 23"/>
                <a:gd name="T100" fmla="*/ 11 w 23"/>
                <a:gd name="T101" fmla="*/ 2 h 23"/>
                <a:gd name="T102" fmla="*/ 11 w 23"/>
                <a:gd name="T103" fmla="*/ 0 h 23"/>
                <a:gd name="T104" fmla="*/ 10 w 23"/>
                <a:gd name="T105" fmla="*/ 0 h 23"/>
                <a:gd name="T106" fmla="*/ 3 w 23"/>
                <a:gd name="T107" fmla="*/ 18 h 23"/>
                <a:gd name="T108" fmla="*/ 3 w 23"/>
                <a:gd name="T109" fmla="*/ 18 h 23"/>
                <a:gd name="T110" fmla="*/ 5 w 23"/>
                <a:gd name="T111" fmla="*/ 21 h 23"/>
                <a:gd name="T112" fmla="*/ 5 w 23"/>
                <a:gd name="T113" fmla="*/ 21 h 23"/>
                <a:gd name="T114" fmla="*/ 10 w 23"/>
                <a:gd name="T115" fmla="*/ 22 h 23"/>
                <a:gd name="T116" fmla="*/ 10 w 23"/>
                <a:gd name="T117" fmla="*/ 22 h 23"/>
                <a:gd name="T118" fmla="*/ 21 w 23"/>
                <a:gd name="T119" fmla="*/ 17 h 23"/>
                <a:gd name="T120" fmla="*/ 15 w 23"/>
                <a:gd name="T121" fmla="*/ 1 h 23"/>
                <a:gd name="T122" fmla="*/ 11 w 23"/>
                <a:gd name="T1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 h="23">
                  <a:moveTo>
                    <a:pt x="6" y="20"/>
                  </a:moveTo>
                  <a:cubicBezTo>
                    <a:pt x="6" y="20"/>
                    <a:pt x="6" y="20"/>
                    <a:pt x="6" y="20"/>
                  </a:cubicBezTo>
                  <a:cubicBezTo>
                    <a:pt x="6" y="20"/>
                    <a:pt x="6" y="20"/>
                    <a:pt x="6" y="20"/>
                  </a:cubicBezTo>
                  <a:cubicBezTo>
                    <a:pt x="6" y="20"/>
                    <a:pt x="6" y="20"/>
                    <a:pt x="6" y="20"/>
                  </a:cubicBezTo>
                  <a:moveTo>
                    <a:pt x="5" y="19"/>
                  </a:move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moveTo>
                    <a:pt x="4" y="19"/>
                  </a:moveTo>
                  <a:cubicBezTo>
                    <a:pt x="4" y="18"/>
                    <a:pt x="4" y="18"/>
                    <a:pt x="4" y="18"/>
                  </a:cubicBezTo>
                  <a:cubicBezTo>
                    <a:pt x="5" y="18"/>
                    <a:pt x="5" y="18"/>
                    <a:pt x="5" y="18"/>
                  </a:cubicBezTo>
                  <a:cubicBezTo>
                    <a:pt x="5" y="18"/>
                    <a:pt x="5" y="18"/>
                    <a:pt x="5" y="18"/>
                  </a:cubicBezTo>
                  <a:cubicBezTo>
                    <a:pt x="4" y="19"/>
                    <a:pt x="4" y="19"/>
                    <a:pt x="4" y="19"/>
                  </a:cubicBezTo>
                  <a:moveTo>
                    <a:pt x="4" y="18"/>
                  </a:moveTo>
                  <a:cubicBezTo>
                    <a:pt x="3" y="17"/>
                    <a:pt x="3" y="17"/>
                    <a:pt x="3" y="17"/>
                  </a:cubicBezTo>
                  <a:cubicBezTo>
                    <a:pt x="4" y="17"/>
                    <a:pt x="4" y="17"/>
                    <a:pt x="4" y="17"/>
                  </a:cubicBezTo>
                  <a:cubicBezTo>
                    <a:pt x="4" y="18"/>
                    <a:pt x="4" y="18"/>
                    <a:pt x="4" y="18"/>
                  </a:cubicBezTo>
                  <a:cubicBezTo>
                    <a:pt x="4" y="18"/>
                    <a:pt x="4" y="18"/>
                    <a:pt x="4" y="18"/>
                  </a:cubicBezTo>
                  <a:moveTo>
                    <a:pt x="3" y="17"/>
                  </a:moveTo>
                  <a:cubicBezTo>
                    <a:pt x="3" y="17"/>
                    <a:pt x="3" y="17"/>
                    <a:pt x="3" y="17"/>
                  </a:cubicBezTo>
                  <a:cubicBezTo>
                    <a:pt x="4" y="16"/>
                    <a:pt x="4" y="16"/>
                    <a:pt x="4" y="16"/>
                  </a:cubicBezTo>
                  <a:cubicBezTo>
                    <a:pt x="4" y="17"/>
                    <a:pt x="4" y="17"/>
                    <a:pt x="4" y="17"/>
                  </a:cubicBezTo>
                  <a:cubicBezTo>
                    <a:pt x="3" y="17"/>
                    <a:pt x="3" y="17"/>
                    <a:pt x="3" y="17"/>
                  </a:cubicBezTo>
                  <a:moveTo>
                    <a:pt x="3" y="16"/>
                  </a:moveTo>
                  <a:cubicBezTo>
                    <a:pt x="2" y="16"/>
                    <a:pt x="2" y="16"/>
                    <a:pt x="2" y="16"/>
                  </a:cubicBezTo>
                  <a:cubicBezTo>
                    <a:pt x="3" y="16"/>
                    <a:pt x="3" y="15"/>
                    <a:pt x="3" y="15"/>
                  </a:cubicBezTo>
                  <a:cubicBezTo>
                    <a:pt x="4" y="16"/>
                    <a:pt x="4" y="16"/>
                    <a:pt x="4" y="16"/>
                  </a:cubicBezTo>
                  <a:cubicBezTo>
                    <a:pt x="3" y="16"/>
                    <a:pt x="3" y="16"/>
                    <a:pt x="3" y="16"/>
                  </a:cubicBezTo>
                  <a:moveTo>
                    <a:pt x="2" y="15"/>
                  </a:moveTo>
                  <a:cubicBezTo>
                    <a:pt x="2" y="15"/>
                    <a:pt x="2" y="15"/>
                    <a:pt x="2" y="15"/>
                  </a:cubicBezTo>
                  <a:cubicBezTo>
                    <a:pt x="3" y="15"/>
                    <a:pt x="3" y="15"/>
                    <a:pt x="3" y="15"/>
                  </a:cubicBezTo>
                  <a:cubicBezTo>
                    <a:pt x="3" y="15"/>
                    <a:pt x="3" y="15"/>
                    <a:pt x="3" y="15"/>
                  </a:cubicBezTo>
                  <a:cubicBezTo>
                    <a:pt x="3" y="15"/>
                    <a:pt x="3" y="15"/>
                    <a:pt x="2" y="15"/>
                  </a:cubicBezTo>
                  <a:moveTo>
                    <a:pt x="2" y="14"/>
                  </a:moveTo>
                  <a:cubicBezTo>
                    <a:pt x="2" y="14"/>
                    <a:pt x="2" y="13"/>
                    <a:pt x="2" y="13"/>
                  </a:cubicBezTo>
                  <a:cubicBezTo>
                    <a:pt x="3" y="12"/>
                    <a:pt x="3" y="12"/>
                    <a:pt x="3" y="12"/>
                  </a:cubicBezTo>
                  <a:cubicBezTo>
                    <a:pt x="3" y="13"/>
                    <a:pt x="3" y="14"/>
                    <a:pt x="3" y="14"/>
                  </a:cubicBezTo>
                  <a:cubicBezTo>
                    <a:pt x="2" y="14"/>
                    <a:pt x="2" y="14"/>
                    <a:pt x="2" y="14"/>
                  </a:cubicBezTo>
                  <a:moveTo>
                    <a:pt x="2" y="12"/>
                  </a:moveTo>
                  <a:cubicBezTo>
                    <a:pt x="2" y="12"/>
                    <a:pt x="2" y="11"/>
                    <a:pt x="2" y="11"/>
                  </a:cubicBezTo>
                  <a:cubicBezTo>
                    <a:pt x="2" y="11"/>
                    <a:pt x="3" y="10"/>
                    <a:pt x="3" y="10"/>
                  </a:cubicBezTo>
                  <a:cubicBezTo>
                    <a:pt x="3" y="11"/>
                    <a:pt x="3" y="11"/>
                    <a:pt x="3" y="12"/>
                  </a:cubicBezTo>
                  <a:cubicBezTo>
                    <a:pt x="2" y="12"/>
                    <a:pt x="2" y="12"/>
                    <a:pt x="2" y="12"/>
                  </a:cubicBezTo>
                  <a:moveTo>
                    <a:pt x="2" y="10"/>
                  </a:moveTo>
                  <a:cubicBezTo>
                    <a:pt x="2" y="9"/>
                    <a:pt x="2" y="9"/>
                    <a:pt x="2" y="9"/>
                  </a:cubicBezTo>
                  <a:cubicBezTo>
                    <a:pt x="3" y="9"/>
                    <a:pt x="3" y="9"/>
                    <a:pt x="3" y="9"/>
                  </a:cubicBezTo>
                  <a:cubicBezTo>
                    <a:pt x="4" y="9"/>
                    <a:pt x="4" y="9"/>
                    <a:pt x="4" y="9"/>
                  </a:cubicBezTo>
                  <a:cubicBezTo>
                    <a:pt x="3" y="10"/>
                    <a:pt x="3" y="10"/>
                    <a:pt x="3" y="10"/>
                  </a:cubicBezTo>
                  <a:cubicBezTo>
                    <a:pt x="3" y="10"/>
                    <a:pt x="2" y="10"/>
                    <a:pt x="2" y="10"/>
                  </a:cubicBezTo>
                  <a:moveTo>
                    <a:pt x="2" y="9"/>
                  </a:moveTo>
                  <a:cubicBezTo>
                    <a:pt x="2" y="8"/>
                    <a:pt x="2" y="8"/>
                    <a:pt x="3" y="8"/>
                  </a:cubicBezTo>
                  <a:cubicBezTo>
                    <a:pt x="3" y="8"/>
                    <a:pt x="3" y="8"/>
                    <a:pt x="3" y="8"/>
                  </a:cubicBezTo>
                  <a:cubicBezTo>
                    <a:pt x="4" y="8"/>
                    <a:pt x="4" y="8"/>
                    <a:pt x="4" y="8"/>
                  </a:cubicBezTo>
                  <a:cubicBezTo>
                    <a:pt x="4" y="8"/>
                    <a:pt x="4" y="8"/>
                    <a:pt x="4" y="8"/>
                  </a:cubicBezTo>
                  <a:cubicBezTo>
                    <a:pt x="4" y="9"/>
                    <a:pt x="4" y="9"/>
                    <a:pt x="4" y="9"/>
                  </a:cubicBezTo>
                  <a:cubicBezTo>
                    <a:pt x="3" y="9"/>
                    <a:pt x="3" y="9"/>
                    <a:pt x="3" y="9"/>
                  </a:cubicBezTo>
                  <a:cubicBezTo>
                    <a:pt x="2" y="9"/>
                    <a:pt x="2" y="9"/>
                    <a:pt x="2" y="9"/>
                  </a:cubicBezTo>
                  <a:moveTo>
                    <a:pt x="3" y="7"/>
                  </a:moveTo>
                  <a:cubicBezTo>
                    <a:pt x="3" y="6"/>
                    <a:pt x="3" y="6"/>
                    <a:pt x="3" y="6"/>
                  </a:cubicBezTo>
                  <a:cubicBezTo>
                    <a:pt x="4" y="6"/>
                    <a:pt x="5" y="6"/>
                    <a:pt x="5" y="6"/>
                  </a:cubicBezTo>
                  <a:cubicBezTo>
                    <a:pt x="5" y="7"/>
                    <a:pt x="5" y="7"/>
                    <a:pt x="5" y="7"/>
                  </a:cubicBezTo>
                  <a:cubicBezTo>
                    <a:pt x="4" y="7"/>
                    <a:pt x="4" y="7"/>
                    <a:pt x="3" y="7"/>
                  </a:cubicBezTo>
                  <a:cubicBezTo>
                    <a:pt x="3" y="7"/>
                    <a:pt x="3" y="7"/>
                    <a:pt x="3" y="7"/>
                  </a:cubicBezTo>
                  <a:moveTo>
                    <a:pt x="5" y="6"/>
                  </a:moveTo>
                  <a:cubicBezTo>
                    <a:pt x="4" y="6"/>
                    <a:pt x="4" y="6"/>
                    <a:pt x="4" y="6"/>
                  </a:cubicBezTo>
                  <a:cubicBezTo>
                    <a:pt x="4" y="5"/>
                    <a:pt x="5" y="5"/>
                    <a:pt x="5" y="4"/>
                  </a:cubicBezTo>
                  <a:cubicBezTo>
                    <a:pt x="6" y="4"/>
                    <a:pt x="6" y="4"/>
                    <a:pt x="6" y="4"/>
                  </a:cubicBezTo>
                  <a:cubicBezTo>
                    <a:pt x="7" y="4"/>
                    <a:pt x="7" y="4"/>
                    <a:pt x="7" y="4"/>
                  </a:cubicBezTo>
                  <a:cubicBezTo>
                    <a:pt x="6" y="5"/>
                    <a:pt x="6" y="5"/>
                    <a:pt x="5" y="6"/>
                  </a:cubicBezTo>
                  <a:moveTo>
                    <a:pt x="7" y="4"/>
                  </a:moveTo>
                  <a:cubicBezTo>
                    <a:pt x="6" y="4"/>
                    <a:pt x="6" y="4"/>
                    <a:pt x="6" y="4"/>
                  </a:cubicBezTo>
                  <a:cubicBezTo>
                    <a:pt x="6" y="4"/>
                    <a:pt x="6" y="4"/>
                    <a:pt x="6" y="4"/>
                  </a:cubicBezTo>
                  <a:cubicBezTo>
                    <a:pt x="6" y="3"/>
                    <a:pt x="6" y="3"/>
                    <a:pt x="6" y="3"/>
                  </a:cubicBezTo>
                  <a:cubicBezTo>
                    <a:pt x="7" y="3"/>
                    <a:pt x="7" y="3"/>
                    <a:pt x="8" y="3"/>
                  </a:cubicBezTo>
                  <a:cubicBezTo>
                    <a:pt x="7" y="4"/>
                    <a:pt x="7" y="4"/>
                    <a:pt x="7" y="4"/>
                  </a:cubicBezTo>
                  <a:moveTo>
                    <a:pt x="8" y="3"/>
                  </a:moveTo>
                  <a:cubicBezTo>
                    <a:pt x="7" y="3"/>
                    <a:pt x="7" y="3"/>
                    <a:pt x="7" y="3"/>
                  </a:cubicBezTo>
                  <a:cubicBezTo>
                    <a:pt x="7" y="2"/>
                    <a:pt x="7" y="2"/>
                    <a:pt x="7" y="2"/>
                  </a:cubicBezTo>
                  <a:cubicBezTo>
                    <a:pt x="8" y="3"/>
                    <a:pt x="8" y="3"/>
                    <a:pt x="9" y="3"/>
                  </a:cubicBezTo>
                  <a:cubicBezTo>
                    <a:pt x="8" y="3"/>
                    <a:pt x="8" y="3"/>
                    <a:pt x="8" y="3"/>
                  </a:cubicBezTo>
                  <a:moveTo>
                    <a:pt x="12" y="22"/>
                  </a:moveTo>
                  <a:cubicBezTo>
                    <a:pt x="11" y="22"/>
                    <a:pt x="9" y="21"/>
                    <a:pt x="8" y="21"/>
                  </a:cubicBezTo>
                  <a:cubicBezTo>
                    <a:pt x="4" y="18"/>
                    <a:pt x="3" y="13"/>
                    <a:pt x="5" y="8"/>
                  </a:cubicBezTo>
                  <a:cubicBezTo>
                    <a:pt x="6" y="5"/>
                    <a:pt x="10" y="2"/>
                    <a:pt x="14" y="2"/>
                  </a:cubicBezTo>
                  <a:cubicBezTo>
                    <a:pt x="15" y="2"/>
                    <a:pt x="16" y="2"/>
                    <a:pt x="17" y="3"/>
                  </a:cubicBezTo>
                  <a:cubicBezTo>
                    <a:pt x="22" y="6"/>
                    <a:pt x="22" y="12"/>
                    <a:pt x="20" y="17"/>
                  </a:cubicBezTo>
                  <a:cubicBezTo>
                    <a:pt x="19" y="20"/>
                    <a:pt x="16" y="22"/>
                    <a:pt x="12" y="22"/>
                  </a:cubicBezTo>
                  <a:moveTo>
                    <a:pt x="9" y="2"/>
                  </a:moveTo>
                  <a:cubicBezTo>
                    <a:pt x="9" y="2"/>
                    <a:pt x="8" y="2"/>
                    <a:pt x="8" y="2"/>
                  </a:cubicBezTo>
                  <a:cubicBezTo>
                    <a:pt x="9" y="2"/>
                    <a:pt x="9" y="2"/>
                    <a:pt x="9" y="2"/>
                  </a:cubicBezTo>
                  <a:cubicBezTo>
                    <a:pt x="9" y="2"/>
                    <a:pt x="9" y="2"/>
                    <a:pt x="9" y="2"/>
                  </a:cubicBezTo>
                  <a:cubicBezTo>
                    <a:pt x="10" y="2"/>
                    <a:pt x="10" y="2"/>
                    <a:pt x="10" y="2"/>
                  </a:cubicBezTo>
                  <a:cubicBezTo>
                    <a:pt x="10" y="2"/>
                    <a:pt x="10" y="2"/>
                    <a:pt x="10" y="2"/>
                  </a:cubicBezTo>
                  <a:cubicBezTo>
                    <a:pt x="9" y="2"/>
                    <a:pt x="9" y="2"/>
                    <a:pt x="9" y="2"/>
                  </a:cubicBezTo>
                  <a:moveTo>
                    <a:pt x="11" y="2"/>
                  </a:moveTo>
                  <a:cubicBezTo>
                    <a:pt x="10" y="1"/>
                    <a:pt x="10" y="1"/>
                    <a:pt x="10" y="1"/>
                  </a:cubicBezTo>
                  <a:cubicBezTo>
                    <a:pt x="10" y="1"/>
                    <a:pt x="10" y="1"/>
                    <a:pt x="10" y="1"/>
                  </a:cubicBezTo>
                  <a:cubicBezTo>
                    <a:pt x="10" y="1"/>
                    <a:pt x="10" y="1"/>
                    <a:pt x="10" y="1"/>
                  </a:cubicBezTo>
                  <a:cubicBezTo>
                    <a:pt x="11" y="1"/>
                    <a:pt x="11" y="1"/>
                    <a:pt x="11" y="1"/>
                  </a:cubicBezTo>
                  <a:cubicBezTo>
                    <a:pt x="11" y="2"/>
                    <a:pt x="11" y="2"/>
                    <a:pt x="11" y="2"/>
                  </a:cubicBezTo>
                  <a:moveTo>
                    <a:pt x="11" y="0"/>
                  </a:moveTo>
                  <a:cubicBezTo>
                    <a:pt x="11" y="0"/>
                    <a:pt x="11" y="0"/>
                    <a:pt x="11" y="0"/>
                  </a:cubicBezTo>
                  <a:cubicBezTo>
                    <a:pt x="11" y="0"/>
                    <a:pt x="11" y="0"/>
                    <a:pt x="11" y="0"/>
                  </a:cubicBezTo>
                  <a:cubicBezTo>
                    <a:pt x="10" y="0"/>
                    <a:pt x="10" y="0"/>
                    <a:pt x="10" y="0"/>
                  </a:cubicBezTo>
                  <a:cubicBezTo>
                    <a:pt x="7" y="1"/>
                    <a:pt x="3" y="4"/>
                    <a:pt x="2" y="7"/>
                  </a:cubicBezTo>
                  <a:cubicBezTo>
                    <a:pt x="0" y="11"/>
                    <a:pt x="0" y="15"/>
                    <a:pt x="3" y="18"/>
                  </a:cubicBezTo>
                  <a:cubicBezTo>
                    <a:pt x="3" y="18"/>
                    <a:pt x="3" y="18"/>
                    <a:pt x="3" y="18"/>
                  </a:cubicBezTo>
                  <a:cubicBezTo>
                    <a:pt x="3" y="18"/>
                    <a:pt x="3" y="18"/>
                    <a:pt x="3" y="18"/>
                  </a:cubicBezTo>
                  <a:cubicBezTo>
                    <a:pt x="3" y="19"/>
                    <a:pt x="4" y="20"/>
                    <a:pt x="5" y="20"/>
                  </a:cubicBezTo>
                  <a:cubicBezTo>
                    <a:pt x="5" y="21"/>
                    <a:pt x="5" y="21"/>
                    <a:pt x="5" y="21"/>
                  </a:cubicBezTo>
                  <a:cubicBezTo>
                    <a:pt x="5" y="21"/>
                    <a:pt x="5" y="21"/>
                    <a:pt x="5" y="21"/>
                  </a:cubicBezTo>
                  <a:cubicBezTo>
                    <a:pt x="5" y="21"/>
                    <a:pt x="5" y="21"/>
                    <a:pt x="5" y="21"/>
                  </a:cubicBezTo>
                  <a:cubicBezTo>
                    <a:pt x="5" y="21"/>
                    <a:pt x="5" y="21"/>
                    <a:pt x="5" y="21"/>
                  </a:cubicBezTo>
                  <a:cubicBezTo>
                    <a:pt x="7" y="21"/>
                    <a:pt x="8" y="22"/>
                    <a:pt x="10" y="22"/>
                  </a:cubicBezTo>
                  <a:cubicBezTo>
                    <a:pt x="10" y="22"/>
                    <a:pt x="10" y="22"/>
                    <a:pt x="10" y="22"/>
                  </a:cubicBezTo>
                  <a:cubicBezTo>
                    <a:pt x="10" y="22"/>
                    <a:pt x="10" y="22"/>
                    <a:pt x="10" y="22"/>
                  </a:cubicBezTo>
                  <a:cubicBezTo>
                    <a:pt x="11" y="23"/>
                    <a:pt x="11" y="23"/>
                    <a:pt x="12" y="23"/>
                  </a:cubicBezTo>
                  <a:cubicBezTo>
                    <a:pt x="16" y="23"/>
                    <a:pt x="20" y="20"/>
                    <a:pt x="21" y="17"/>
                  </a:cubicBezTo>
                  <a:cubicBezTo>
                    <a:pt x="23" y="12"/>
                    <a:pt x="23" y="6"/>
                    <a:pt x="18" y="2"/>
                  </a:cubicBezTo>
                  <a:cubicBezTo>
                    <a:pt x="17" y="2"/>
                    <a:pt x="16" y="1"/>
                    <a:pt x="15" y="1"/>
                  </a:cubicBezTo>
                  <a:cubicBezTo>
                    <a:pt x="15" y="1"/>
                    <a:pt x="15" y="1"/>
                    <a:pt x="15" y="1"/>
                  </a:cubicBezTo>
                  <a:cubicBezTo>
                    <a:pt x="14" y="1"/>
                    <a:pt x="13" y="0"/>
                    <a:pt x="11" y="0"/>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75" name="Freeform 61"/>
            <p:cNvSpPr>
              <a:spLocks noEditPoints="1"/>
            </p:cNvSpPr>
            <p:nvPr/>
          </p:nvSpPr>
          <p:spPr bwMode="auto">
            <a:xfrm>
              <a:off x="3599" y="2436"/>
              <a:ext cx="42" cy="43"/>
            </a:xfrm>
            <a:custGeom>
              <a:avLst/>
              <a:gdLst>
                <a:gd name="T0" fmla="*/ 13 w 18"/>
                <a:gd name="T1" fmla="*/ 15 h 18"/>
                <a:gd name="T2" fmla="*/ 12 w 18"/>
                <a:gd name="T3" fmla="*/ 16 h 18"/>
                <a:gd name="T4" fmla="*/ 14 w 18"/>
                <a:gd name="T5" fmla="*/ 14 h 18"/>
                <a:gd name="T6" fmla="*/ 13 w 18"/>
                <a:gd name="T7" fmla="*/ 15 h 18"/>
                <a:gd name="T8" fmla="*/ 14 w 18"/>
                <a:gd name="T9" fmla="*/ 14 h 18"/>
                <a:gd name="T10" fmla="*/ 15 w 18"/>
                <a:gd name="T11" fmla="*/ 13 h 18"/>
                <a:gd name="T12" fmla="*/ 14 w 18"/>
                <a:gd name="T13" fmla="*/ 14 h 18"/>
                <a:gd name="T14" fmla="*/ 15 w 18"/>
                <a:gd name="T15" fmla="*/ 13 h 18"/>
                <a:gd name="T16" fmla="*/ 15 w 18"/>
                <a:gd name="T17" fmla="*/ 12 h 18"/>
                <a:gd name="T18" fmla="*/ 15 w 18"/>
                <a:gd name="T19" fmla="*/ 13 h 18"/>
                <a:gd name="T20" fmla="*/ 15 w 18"/>
                <a:gd name="T21" fmla="*/ 11 h 18"/>
                <a:gd name="T22" fmla="*/ 16 w 18"/>
                <a:gd name="T23" fmla="*/ 10 h 18"/>
                <a:gd name="T24" fmla="*/ 16 w 18"/>
                <a:gd name="T25" fmla="*/ 10 h 18"/>
                <a:gd name="T26" fmla="*/ 16 w 18"/>
                <a:gd name="T27" fmla="*/ 8 h 18"/>
                <a:gd name="T28" fmla="*/ 16 w 18"/>
                <a:gd name="T29" fmla="*/ 10 h 18"/>
                <a:gd name="T30" fmla="*/ 16 w 18"/>
                <a:gd name="T31" fmla="*/ 8 h 18"/>
                <a:gd name="T32" fmla="*/ 16 w 18"/>
                <a:gd name="T33" fmla="*/ 7 h 18"/>
                <a:gd name="T34" fmla="*/ 16 w 18"/>
                <a:gd name="T35" fmla="*/ 6 h 18"/>
                <a:gd name="T36" fmla="*/ 15 w 18"/>
                <a:gd name="T37" fmla="*/ 5 h 18"/>
                <a:gd name="T38" fmla="*/ 16 w 18"/>
                <a:gd name="T39" fmla="*/ 6 h 18"/>
                <a:gd name="T40" fmla="*/ 15 w 18"/>
                <a:gd name="T41" fmla="*/ 5 h 18"/>
                <a:gd name="T42" fmla="*/ 15 w 18"/>
                <a:gd name="T43" fmla="*/ 4 h 18"/>
                <a:gd name="T44" fmla="*/ 15 w 18"/>
                <a:gd name="T45" fmla="*/ 4 h 18"/>
                <a:gd name="T46" fmla="*/ 15 w 18"/>
                <a:gd name="T47" fmla="*/ 4 h 18"/>
                <a:gd name="T48" fmla="*/ 7 w 18"/>
                <a:gd name="T49" fmla="*/ 17 h 18"/>
                <a:gd name="T50" fmla="*/ 2 w 18"/>
                <a:gd name="T51" fmla="*/ 6 h 18"/>
                <a:gd name="T52" fmla="*/ 10 w 18"/>
                <a:gd name="T53" fmla="*/ 1 h 18"/>
                <a:gd name="T54" fmla="*/ 11 w 18"/>
                <a:gd name="T55" fmla="*/ 2 h 18"/>
                <a:gd name="T56" fmla="*/ 15 w 18"/>
                <a:gd name="T57" fmla="*/ 8 h 18"/>
                <a:gd name="T58" fmla="*/ 15 w 18"/>
                <a:gd name="T59" fmla="*/ 8 h 18"/>
                <a:gd name="T60" fmla="*/ 7 w 18"/>
                <a:gd name="T61" fmla="*/ 17 h 18"/>
                <a:gd name="T62" fmla="*/ 7 w 18"/>
                <a:gd name="T63" fmla="*/ 17 h 18"/>
                <a:gd name="T64" fmla="*/ 2 w 18"/>
                <a:gd name="T65" fmla="*/ 6 h 18"/>
                <a:gd name="T66" fmla="*/ 8 w 18"/>
                <a:gd name="T67" fmla="*/ 18 h 18"/>
                <a:gd name="T68" fmla="*/ 13 w 18"/>
                <a:gd name="T6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18">
                  <a:moveTo>
                    <a:pt x="12" y="16"/>
                  </a:moveTo>
                  <a:cubicBezTo>
                    <a:pt x="13" y="15"/>
                    <a:pt x="13" y="15"/>
                    <a:pt x="13" y="15"/>
                  </a:cubicBezTo>
                  <a:cubicBezTo>
                    <a:pt x="13" y="15"/>
                    <a:pt x="13" y="15"/>
                    <a:pt x="13" y="15"/>
                  </a:cubicBezTo>
                  <a:cubicBezTo>
                    <a:pt x="12" y="16"/>
                    <a:pt x="12" y="16"/>
                    <a:pt x="12" y="16"/>
                  </a:cubicBezTo>
                  <a:moveTo>
                    <a:pt x="13" y="15"/>
                  </a:moveTo>
                  <a:cubicBezTo>
                    <a:pt x="14" y="14"/>
                    <a:pt x="14" y="14"/>
                    <a:pt x="14" y="14"/>
                  </a:cubicBezTo>
                  <a:cubicBezTo>
                    <a:pt x="14" y="14"/>
                    <a:pt x="14" y="14"/>
                    <a:pt x="14" y="14"/>
                  </a:cubicBezTo>
                  <a:cubicBezTo>
                    <a:pt x="13" y="15"/>
                    <a:pt x="13" y="15"/>
                    <a:pt x="13" y="15"/>
                  </a:cubicBezTo>
                  <a:cubicBezTo>
                    <a:pt x="13" y="15"/>
                    <a:pt x="13" y="15"/>
                    <a:pt x="13" y="15"/>
                  </a:cubicBezTo>
                  <a:moveTo>
                    <a:pt x="14" y="14"/>
                  </a:moveTo>
                  <a:cubicBezTo>
                    <a:pt x="14" y="13"/>
                    <a:pt x="14" y="13"/>
                    <a:pt x="14" y="13"/>
                  </a:cubicBezTo>
                  <a:cubicBezTo>
                    <a:pt x="15" y="13"/>
                    <a:pt x="15" y="13"/>
                    <a:pt x="15" y="13"/>
                  </a:cubicBezTo>
                  <a:cubicBezTo>
                    <a:pt x="14" y="14"/>
                    <a:pt x="14" y="14"/>
                    <a:pt x="14" y="14"/>
                  </a:cubicBezTo>
                  <a:cubicBezTo>
                    <a:pt x="14" y="14"/>
                    <a:pt x="14" y="14"/>
                    <a:pt x="14" y="14"/>
                  </a:cubicBezTo>
                  <a:cubicBezTo>
                    <a:pt x="14" y="14"/>
                    <a:pt x="14" y="14"/>
                    <a:pt x="14" y="14"/>
                  </a:cubicBezTo>
                  <a:moveTo>
                    <a:pt x="15" y="13"/>
                  </a:moveTo>
                  <a:cubicBezTo>
                    <a:pt x="15" y="13"/>
                    <a:pt x="15" y="13"/>
                    <a:pt x="15" y="13"/>
                  </a:cubicBezTo>
                  <a:cubicBezTo>
                    <a:pt x="15" y="12"/>
                    <a:pt x="15" y="12"/>
                    <a:pt x="15" y="12"/>
                  </a:cubicBezTo>
                  <a:cubicBezTo>
                    <a:pt x="15" y="12"/>
                    <a:pt x="15" y="12"/>
                    <a:pt x="15" y="12"/>
                  </a:cubicBezTo>
                  <a:cubicBezTo>
                    <a:pt x="15" y="13"/>
                    <a:pt x="15" y="13"/>
                    <a:pt x="15" y="13"/>
                  </a:cubicBezTo>
                  <a:moveTo>
                    <a:pt x="16" y="11"/>
                  </a:moveTo>
                  <a:cubicBezTo>
                    <a:pt x="15" y="11"/>
                    <a:pt x="15" y="11"/>
                    <a:pt x="15" y="11"/>
                  </a:cubicBezTo>
                  <a:cubicBezTo>
                    <a:pt x="15" y="10"/>
                    <a:pt x="15" y="10"/>
                    <a:pt x="15" y="10"/>
                  </a:cubicBezTo>
                  <a:cubicBezTo>
                    <a:pt x="16" y="10"/>
                    <a:pt x="16" y="10"/>
                    <a:pt x="16" y="10"/>
                  </a:cubicBezTo>
                  <a:cubicBezTo>
                    <a:pt x="16" y="11"/>
                    <a:pt x="16" y="11"/>
                    <a:pt x="16" y="11"/>
                  </a:cubicBezTo>
                  <a:moveTo>
                    <a:pt x="16" y="10"/>
                  </a:moveTo>
                  <a:cubicBezTo>
                    <a:pt x="16" y="10"/>
                    <a:pt x="16" y="10"/>
                    <a:pt x="16" y="10"/>
                  </a:cubicBezTo>
                  <a:cubicBezTo>
                    <a:pt x="16" y="9"/>
                    <a:pt x="16" y="9"/>
                    <a:pt x="16" y="8"/>
                  </a:cubicBezTo>
                  <a:cubicBezTo>
                    <a:pt x="16" y="8"/>
                    <a:pt x="16" y="8"/>
                    <a:pt x="16" y="8"/>
                  </a:cubicBezTo>
                  <a:cubicBezTo>
                    <a:pt x="16" y="9"/>
                    <a:pt x="16" y="9"/>
                    <a:pt x="16" y="10"/>
                  </a:cubicBezTo>
                  <a:moveTo>
                    <a:pt x="16" y="8"/>
                  </a:moveTo>
                  <a:cubicBezTo>
                    <a:pt x="16" y="8"/>
                    <a:pt x="16" y="8"/>
                    <a:pt x="16" y="8"/>
                  </a:cubicBezTo>
                  <a:cubicBezTo>
                    <a:pt x="16" y="7"/>
                    <a:pt x="16" y="7"/>
                    <a:pt x="16" y="7"/>
                  </a:cubicBezTo>
                  <a:cubicBezTo>
                    <a:pt x="16" y="7"/>
                    <a:pt x="16" y="7"/>
                    <a:pt x="16" y="7"/>
                  </a:cubicBezTo>
                  <a:cubicBezTo>
                    <a:pt x="16" y="8"/>
                    <a:pt x="16" y="8"/>
                    <a:pt x="16" y="8"/>
                  </a:cubicBezTo>
                  <a:moveTo>
                    <a:pt x="16" y="6"/>
                  </a:moveTo>
                  <a:cubicBezTo>
                    <a:pt x="15" y="6"/>
                    <a:pt x="15" y="6"/>
                    <a:pt x="15" y="6"/>
                  </a:cubicBezTo>
                  <a:cubicBezTo>
                    <a:pt x="15" y="5"/>
                    <a:pt x="15" y="5"/>
                    <a:pt x="15" y="5"/>
                  </a:cubicBezTo>
                  <a:cubicBezTo>
                    <a:pt x="15" y="5"/>
                    <a:pt x="15" y="5"/>
                    <a:pt x="15" y="5"/>
                  </a:cubicBezTo>
                  <a:cubicBezTo>
                    <a:pt x="16" y="6"/>
                    <a:pt x="16" y="6"/>
                    <a:pt x="16" y="6"/>
                  </a:cubicBezTo>
                  <a:moveTo>
                    <a:pt x="15" y="5"/>
                  </a:moveTo>
                  <a:cubicBezTo>
                    <a:pt x="15" y="5"/>
                    <a:pt x="15" y="5"/>
                    <a:pt x="15" y="5"/>
                  </a:cubicBezTo>
                  <a:cubicBezTo>
                    <a:pt x="15" y="4"/>
                    <a:pt x="15" y="4"/>
                    <a:pt x="15" y="4"/>
                  </a:cubicBezTo>
                  <a:cubicBezTo>
                    <a:pt x="15" y="4"/>
                    <a:pt x="15" y="4"/>
                    <a:pt x="15" y="4"/>
                  </a:cubicBezTo>
                  <a:cubicBezTo>
                    <a:pt x="15" y="5"/>
                    <a:pt x="15" y="5"/>
                    <a:pt x="15" y="5"/>
                  </a:cubicBezTo>
                  <a:moveTo>
                    <a:pt x="15" y="4"/>
                  </a:moveTo>
                  <a:cubicBezTo>
                    <a:pt x="15" y="4"/>
                    <a:pt x="15" y="4"/>
                    <a:pt x="15" y="4"/>
                  </a:cubicBezTo>
                  <a:cubicBezTo>
                    <a:pt x="15" y="4"/>
                    <a:pt x="15" y="4"/>
                    <a:pt x="15" y="4"/>
                  </a:cubicBezTo>
                  <a:cubicBezTo>
                    <a:pt x="15" y="4"/>
                    <a:pt x="15" y="4"/>
                    <a:pt x="15" y="4"/>
                  </a:cubicBezTo>
                  <a:moveTo>
                    <a:pt x="7" y="17"/>
                  </a:moveTo>
                  <a:cubicBezTo>
                    <a:pt x="6" y="16"/>
                    <a:pt x="6" y="16"/>
                    <a:pt x="5" y="16"/>
                  </a:cubicBezTo>
                  <a:cubicBezTo>
                    <a:pt x="2" y="14"/>
                    <a:pt x="1" y="10"/>
                    <a:pt x="2" y="6"/>
                  </a:cubicBezTo>
                  <a:cubicBezTo>
                    <a:pt x="4" y="4"/>
                    <a:pt x="6" y="1"/>
                    <a:pt x="10" y="1"/>
                  </a:cubicBezTo>
                  <a:cubicBezTo>
                    <a:pt x="10" y="1"/>
                    <a:pt x="10" y="1"/>
                    <a:pt x="10" y="1"/>
                  </a:cubicBezTo>
                  <a:cubicBezTo>
                    <a:pt x="10" y="1"/>
                    <a:pt x="10" y="1"/>
                    <a:pt x="10" y="1"/>
                  </a:cubicBezTo>
                  <a:cubicBezTo>
                    <a:pt x="11" y="2"/>
                    <a:pt x="11" y="2"/>
                    <a:pt x="11" y="2"/>
                  </a:cubicBezTo>
                  <a:cubicBezTo>
                    <a:pt x="14" y="3"/>
                    <a:pt x="15" y="5"/>
                    <a:pt x="15" y="8"/>
                  </a:cubicBezTo>
                  <a:cubicBezTo>
                    <a:pt x="15" y="8"/>
                    <a:pt x="15" y="8"/>
                    <a:pt x="15" y="8"/>
                  </a:cubicBezTo>
                  <a:cubicBezTo>
                    <a:pt x="15" y="8"/>
                    <a:pt x="15" y="8"/>
                    <a:pt x="15" y="8"/>
                  </a:cubicBezTo>
                  <a:cubicBezTo>
                    <a:pt x="15" y="8"/>
                    <a:pt x="15" y="8"/>
                    <a:pt x="15" y="8"/>
                  </a:cubicBezTo>
                  <a:cubicBezTo>
                    <a:pt x="15" y="10"/>
                    <a:pt x="14" y="11"/>
                    <a:pt x="14" y="12"/>
                  </a:cubicBezTo>
                  <a:cubicBezTo>
                    <a:pt x="13" y="15"/>
                    <a:pt x="10" y="17"/>
                    <a:pt x="7" y="17"/>
                  </a:cubicBezTo>
                  <a:cubicBezTo>
                    <a:pt x="7" y="17"/>
                    <a:pt x="7" y="17"/>
                    <a:pt x="7" y="17"/>
                  </a:cubicBezTo>
                  <a:cubicBezTo>
                    <a:pt x="7" y="17"/>
                    <a:pt x="7" y="17"/>
                    <a:pt x="7" y="17"/>
                  </a:cubicBezTo>
                  <a:moveTo>
                    <a:pt x="10" y="0"/>
                  </a:moveTo>
                  <a:cubicBezTo>
                    <a:pt x="6" y="0"/>
                    <a:pt x="3" y="3"/>
                    <a:pt x="2" y="6"/>
                  </a:cubicBezTo>
                  <a:cubicBezTo>
                    <a:pt x="0" y="10"/>
                    <a:pt x="1" y="15"/>
                    <a:pt x="5" y="17"/>
                  </a:cubicBezTo>
                  <a:cubicBezTo>
                    <a:pt x="6" y="17"/>
                    <a:pt x="7" y="18"/>
                    <a:pt x="8" y="18"/>
                  </a:cubicBezTo>
                  <a:cubicBezTo>
                    <a:pt x="11" y="18"/>
                    <a:pt x="15" y="16"/>
                    <a:pt x="16" y="13"/>
                  </a:cubicBezTo>
                  <a:cubicBezTo>
                    <a:pt x="18" y="9"/>
                    <a:pt x="17" y="4"/>
                    <a:pt x="13" y="1"/>
                  </a:cubicBezTo>
                  <a:cubicBezTo>
                    <a:pt x="12" y="0"/>
                    <a:pt x="11"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76" name="Freeform 62"/>
            <p:cNvSpPr>
              <a:spLocks noEditPoints="1"/>
            </p:cNvSpPr>
            <p:nvPr/>
          </p:nvSpPr>
          <p:spPr bwMode="auto">
            <a:xfrm>
              <a:off x="3608" y="2441"/>
              <a:ext cx="21" cy="33"/>
            </a:xfrm>
            <a:custGeom>
              <a:avLst/>
              <a:gdLst>
                <a:gd name="T0" fmla="*/ 5 w 9"/>
                <a:gd name="T1" fmla="*/ 2 h 14"/>
                <a:gd name="T2" fmla="*/ 6 w 9"/>
                <a:gd name="T3" fmla="*/ 1 h 14"/>
                <a:gd name="T4" fmla="*/ 6 w 9"/>
                <a:gd name="T5" fmla="*/ 2 h 14"/>
                <a:gd name="T6" fmla="*/ 6 w 9"/>
                <a:gd name="T7" fmla="*/ 2 h 14"/>
                <a:gd name="T8" fmla="*/ 6 w 9"/>
                <a:gd name="T9" fmla="*/ 3 h 14"/>
                <a:gd name="T10" fmla="*/ 7 w 9"/>
                <a:gd name="T11" fmla="*/ 5 h 14"/>
                <a:gd name="T12" fmla="*/ 5 w 9"/>
                <a:gd name="T13" fmla="*/ 3 h 14"/>
                <a:gd name="T14" fmla="*/ 4 w 9"/>
                <a:gd name="T15" fmla="*/ 6 h 14"/>
                <a:gd name="T16" fmla="*/ 6 w 9"/>
                <a:gd name="T17" fmla="*/ 9 h 14"/>
                <a:gd name="T18" fmla="*/ 4 w 9"/>
                <a:gd name="T19" fmla="*/ 11 h 14"/>
                <a:gd name="T20" fmla="*/ 3 w 9"/>
                <a:gd name="T21" fmla="*/ 13 h 14"/>
                <a:gd name="T22" fmla="*/ 3 w 9"/>
                <a:gd name="T23" fmla="*/ 13 h 14"/>
                <a:gd name="T24" fmla="*/ 3 w 9"/>
                <a:gd name="T25" fmla="*/ 11 h 14"/>
                <a:gd name="T26" fmla="*/ 1 w 9"/>
                <a:gd name="T27" fmla="*/ 9 h 14"/>
                <a:gd name="T28" fmla="*/ 4 w 9"/>
                <a:gd name="T29" fmla="*/ 10 h 14"/>
                <a:gd name="T30" fmla="*/ 5 w 9"/>
                <a:gd name="T31" fmla="*/ 10 h 14"/>
                <a:gd name="T32" fmla="*/ 5 w 9"/>
                <a:gd name="T33" fmla="*/ 8 h 14"/>
                <a:gd name="T34" fmla="*/ 2 w 9"/>
                <a:gd name="T35" fmla="*/ 4 h 14"/>
                <a:gd name="T36" fmla="*/ 4 w 9"/>
                <a:gd name="T37" fmla="*/ 3 h 14"/>
                <a:gd name="T38" fmla="*/ 5 w 9"/>
                <a:gd name="T39" fmla="*/ 3 h 14"/>
                <a:gd name="T40" fmla="*/ 5 w 9"/>
                <a:gd name="T41" fmla="*/ 1 h 14"/>
                <a:gd name="T42" fmla="*/ 5 w 9"/>
                <a:gd name="T43" fmla="*/ 2 h 14"/>
                <a:gd name="T44" fmla="*/ 3 w 9"/>
                <a:gd name="T45" fmla="*/ 2 h 14"/>
                <a:gd name="T46" fmla="*/ 3 w 9"/>
                <a:gd name="T47" fmla="*/ 7 h 14"/>
                <a:gd name="T48" fmla="*/ 5 w 9"/>
                <a:gd name="T49" fmla="*/ 9 h 14"/>
                <a:gd name="T50" fmla="*/ 4 w 9"/>
                <a:gd name="T51" fmla="*/ 10 h 14"/>
                <a:gd name="T52" fmla="*/ 3 w 9"/>
                <a:gd name="T53" fmla="*/ 8 h 14"/>
                <a:gd name="T54" fmla="*/ 1 w 9"/>
                <a:gd name="T55" fmla="*/ 8 h 14"/>
                <a:gd name="T56" fmla="*/ 2 w 9"/>
                <a:gd name="T57" fmla="*/ 13 h 14"/>
                <a:gd name="T58" fmla="*/ 3 w 9"/>
                <a:gd name="T59" fmla="*/ 13 h 14"/>
                <a:gd name="T60" fmla="*/ 3 w 9"/>
                <a:gd name="T61" fmla="*/ 14 h 14"/>
                <a:gd name="T62" fmla="*/ 4 w 9"/>
                <a:gd name="T63" fmla="*/ 14 h 14"/>
                <a:gd name="T64" fmla="*/ 7 w 9"/>
                <a:gd name="T65" fmla="*/ 11 h 14"/>
                <a:gd name="T66" fmla="*/ 5 w 9"/>
                <a:gd name="T67" fmla="*/ 6 h 14"/>
                <a:gd name="T68" fmla="*/ 4 w 9"/>
                <a:gd name="T69" fmla="*/ 5 h 14"/>
                <a:gd name="T70" fmla="*/ 5 w 9"/>
                <a:gd name="T71" fmla="*/ 4 h 14"/>
                <a:gd name="T72" fmla="*/ 6 w 9"/>
                <a:gd name="T73" fmla="*/ 6 h 14"/>
                <a:gd name="T74" fmla="*/ 8 w 9"/>
                <a:gd name="T75" fmla="*/ 6 h 14"/>
                <a:gd name="T76" fmla="*/ 9 w 9"/>
                <a:gd name="T77" fmla="*/ 6 h 14"/>
                <a:gd name="T78" fmla="*/ 7 w 9"/>
                <a:gd name="T79" fmla="*/ 2 h 14"/>
                <a:gd name="T80" fmla="*/ 6 w 9"/>
                <a:gd name="T81" fmla="*/ 1 h 14"/>
                <a:gd name="T82" fmla="*/ 5 w 9"/>
                <a:gd name="T8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 h="14">
                  <a:moveTo>
                    <a:pt x="5" y="3"/>
                  </a:moveTo>
                  <a:cubicBezTo>
                    <a:pt x="5" y="2"/>
                    <a:pt x="5" y="2"/>
                    <a:pt x="5" y="2"/>
                  </a:cubicBezTo>
                  <a:cubicBezTo>
                    <a:pt x="6" y="2"/>
                    <a:pt x="6" y="2"/>
                    <a:pt x="6" y="2"/>
                  </a:cubicBezTo>
                  <a:cubicBezTo>
                    <a:pt x="6" y="1"/>
                    <a:pt x="6" y="1"/>
                    <a:pt x="6" y="1"/>
                  </a:cubicBezTo>
                  <a:cubicBezTo>
                    <a:pt x="6" y="1"/>
                    <a:pt x="6" y="1"/>
                    <a:pt x="6" y="1"/>
                  </a:cubicBezTo>
                  <a:cubicBezTo>
                    <a:pt x="6" y="2"/>
                    <a:pt x="6" y="2"/>
                    <a:pt x="6" y="2"/>
                  </a:cubicBezTo>
                  <a:cubicBezTo>
                    <a:pt x="6" y="2"/>
                    <a:pt x="6" y="2"/>
                    <a:pt x="6" y="2"/>
                  </a:cubicBezTo>
                  <a:cubicBezTo>
                    <a:pt x="6" y="2"/>
                    <a:pt x="6" y="2"/>
                    <a:pt x="6" y="2"/>
                  </a:cubicBezTo>
                  <a:cubicBezTo>
                    <a:pt x="6" y="3"/>
                    <a:pt x="6" y="3"/>
                    <a:pt x="6" y="3"/>
                  </a:cubicBezTo>
                  <a:cubicBezTo>
                    <a:pt x="6" y="3"/>
                    <a:pt x="6" y="3"/>
                    <a:pt x="6" y="3"/>
                  </a:cubicBezTo>
                  <a:cubicBezTo>
                    <a:pt x="7" y="3"/>
                    <a:pt x="8" y="4"/>
                    <a:pt x="8" y="5"/>
                  </a:cubicBezTo>
                  <a:cubicBezTo>
                    <a:pt x="7" y="5"/>
                    <a:pt x="7" y="5"/>
                    <a:pt x="7" y="5"/>
                  </a:cubicBezTo>
                  <a:cubicBezTo>
                    <a:pt x="7" y="4"/>
                    <a:pt x="6" y="4"/>
                    <a:pt x="5" y="4"/>
                  </a:cubicBezTo>
                  <a:cubicBezTo>
                    <a:pt x="5" y="3"/>
                    <a:pt x="5" y="3"/>
                    <a:pt x="5" y="3"/>
                  </a:cubicBezTo>
                  <a:cubicBezTo>
                    <a:pt x="4" y="3"/>
                    <a:pt x="3" y="4"/>
                    <a:pt x="3" y="4"/>
                  </a:cubicBezTo>
                  <a:cubicBezTo>
                    <a:pt x="3" y="5"/>
                    <a:pt x="3" y="5"/>
                    <a:pt x="4" y="6"/>
                  </a:cubicBezTo>
                  <a:cubicBezTo>
                    <a:pt x="5" y="7"/>
                    <a:pt x="5" y="7"/>
                    <a:pt x="5" y="7"/>
                  </a:cubicBezTo>
                  <a:cubicBezTo>
                    <a:pt x="5" y="7"/>
                    <a:pt x="6" y="8"/>
                    <a:pt x="6" y="9"/>
                  </a:cubicBezTo>
                  <a:cubicBezTo>
                    <a:pt x="7" y="9"/>
                    <a:pt x="6" y="10"/>
                    <a:pt x="6" y="11"/>
                  </a:cubicBezTo>
                  <a:cubicBezTo>
                    <a:pt x="6" y="11"/>
                    <a:pt x="5" y="11"/>
                    <a:pt x="4" y="11"/>
                  </a:cubicBezTo>
                  <a:cubicBezTo>
                    <a:pt x="4" y="12"/>
                    <a:pt x="4" y="12"/>
                    <a:pt x="4" y="12"/>
                  </a:cubicBezTo>
                  <a:cubicBezTo>
                    <a:pt x="4" y="12"/>
                    <a:pt x="3" y="12"/>
                    <a:pt x="3" y="13"/>
                  </a:cubicBezTo>
                  <a:cubicBezTo>
                    <a:pt x="3" y="13"/>
                    <a:pt x="3" y="13"/>
                    <a:pt x="3" y="13"/>
                  </a:cubicBezTo>
                  <a:cubicBezTo>
                    <a:pt x="3" y="13"/>
                    <a:pt x="3" y="13"/>
                    <a:pt x="3" y="13"/>
                  </a:cubicBezTo>
                  <a:cubicBezTo>
                    <a:pt x="3" y="12"/>
                    <a:pt x="3" y="12"/>
                    <a:pt x="3" y="12"/>
                  </a:cubicBezTo>
                  <a:cubicBezTo>
                    <a:pt x="3" y="11"/>
                    <a:pt x="3" y="11"/>
                    <a:pt x="3" y="11"/>
                  </a:cubicBezTo>
                  <a:cubicBezTo>
                    <a:pt x="3" y="11"/>
                    <a:pt x="3" y="11"/>
                    <a:pt x="3" y="11"/>
                  </a:cubicBezTo>
                  <a:cubicBezTo>
                    <a:pt x="2" y="10"/>
                    <a:pt x="1" y="10"/>
                    <a:pt x="1" y="9"/>
                  </a:cubicBezTo>
                  <a:cubicBezTo>
                    <a:pt x="2" y="9"/>
                    <a:pt x="2" y="9"/>
                    <a:pt x="2" y="9"/>
                  </a:cubicBezTo>
                  <a:cubicBezTo>
                    <a:pt x="2" y="10"/>
                    <a:pt x="3" y="10"/>
                    <a:pt x="4" y="10"/>
                  </a:cubicBezTo>
                  <a:cubicBezTo>
                    <a:pt x="4" y="11"/>
                    <a:pt x="4" y="11"/>
                    <a:pt x="4" y="11"/>
                  </a:cubicBezTo>
                  <a:cubicBezTo>
                    <a:pt x="5" y="11"/>
                    <a:pt x="5" y="10"/>
                    <a:pt x="5" y="10"/>
                  </a:cubicBezTo>
                  <a:cubicBezTo>
                    <a:pt x="6" y="9"/>
                    <a:pt x="6" y="9"/>
                    <a:pt x="6" y="9"/>
                  </a:cubicBezTo>
                  <a:cubicBezTo>
                    <a:pt x="6" y="8"/>
                    <a:pt x="5" y="8"/>
                    <a:pt x="5" y="8"/>
                  </a:cubicBezTo>
                  <a:cubicBezTo>
                    <a:pt x="3" y="6"/>
                    <a:pt x="3" y="6"/>
                    <a:pt x="3" y="6"/>
                  </a:cubicBezTo>
                  <a:cubicBezTo>
                    <a:pt x="3" y="6"/>
                    <a:pt x="2" y="5"/>
                    <a:pt x="2" y="4"/>
                  </a:cubicBezTo>
                  <a:cubicBezTo>
                    <a:pt x="2" y="4"/>
                    <a:pt x="3" y="3"/>
                    <a:pt x="3" y="3"/>
                  </a:cubicBezTo>
                  <a:cubicBezTo>
                    <a:pt x="4" y="3"/>
                    <a:pt x="4" y="3"/>
                    <a:pt x="4" y="3"/>
                  </a:cubicBezTo>
                  <a:cubicBezTo>
                    <a:pt x="4" y="3"/>
                    <a:pt x="5" y="3"/>
                    <a:pt x="5" y="3"/>
                  </a:cubicBezTo>
                  <a:cubicBezTo>
                    <a:pt x="5" y="3"/>
                    <a:pt x="5" y="3"/>
                    <a:pt x="5" y="3"/>
                  </a:cubicBezTo>
                  <a:moveTo>
                    <a:pt x="5" y="0"/>
                  </a:moveTo>
                  <a:cubicBezTo>
                    <a:pt x="5" y="1"/>
                    <a:pt x="5" y="1"/>
                    <a:pt x="5" y="1"/>
                  </a:cubicBezTo>
                  <a:cubicBezTo>
                    <a:pt x="5" y="1"/>
                    <a:pt x="5" y="1"/>
                    <a:pt x="5" y="1"/>
                  </a:cubicBezTo>
                  <a:cubicBezTo>
                    <a:pt x="5" y="2"/>
                    <a:pt x="5" y="2"/>
                    <a:pt x="5" y="2"/>
                  </a:cubicBezTo>
                  <a:cubicBezTo>
                    <a:pt x="4" y="2"/>
                    <a:pt x="4" y="2"/>
                    <a:pt x="4" y="2"/>
                  </a:cubicBezTo>
                  <a:cubicBezTo>
                    <a:pt x="4" y="2"/>
                    <a:pt x="3" y="2"/>
                    <a:pt x="3" y="2"/>
                  </a:cubicBezTo>
                  <a:cubicBezTo>
                    <a:pt x="2" y="3"/>
                    <a:pt x="2" y="4"/>
                    <a:pt x="2" y="4"/>
                  </a:cubicBezTo>
                  <a:cubicBezTo>
                    <a:pt x="2" y="6"/>
                    <a:pt x="3" y="7"/>
                    <a:pt x="3" y="7"/>
                  </a:cubicBezTo>
                  <a:cubicBezTo>
                    <a:pt x="4" y="8"/>
                    <a:pt x="4" y="8"/>
                    <a:pt x="4" y="8"/>
                  </a:cubicBezTo>
                  <a:cubicBezTo>
                    <a:pt x="5" y="9"/>
                    <a:pt x="5" y="9"/>
                    <a:pt x="5" y="9"/>
                  </a:cubicBezTo>
                  <a:cubicBezTo>
                    <a:pt x="5" y="9"/>
                    <a:pt x="5" y="9"/>
                    <a:pt x="5" y="9"/>
                  </a:cubicBezTo>
                  <a:cubicBezTo>
                    <a:pt x="4" y="10"/>
                    <a:pt x="4" y="10"/>
                    <a:pt x="4" y="10"/>
                  </a:cubicBezTo>
                  <a:cubicBezTo>
                    <a:pt x="3" y="9"/>
                    <a:pt x="3" y="9"/>
                    <a:pt x="3" y="8"/>
                  </a:cubicBezTo>
                  <a:cubicBezTo>
                    <a:pt x="3" y="8"/>
                    <a:pt x="3" y="8"/>
                    <a:pt x="3" y="8"/>
                  </a:cubicBezTo>
                  <a:cubicBezTo>
                    <a:pt x="2" y="8"/>
                    <a:pt x="2" y="8"/>
                    <a:pt x="1" y="8"/>
                  </a:cubicBezTo>
                  <a:cubicBezTo>
                    <a:pt x="1" y="8"/>
                    <a:pt x="1" y="8"/>
                    <a:pt x="1" y="8"/>
                  </a:cubicBezTo>
                  <a:cubicBezTo>
                    <a:pt x="0" y="9"/>
                    <a:pt x="1" y="11"/>
                    <a:pt x="2" y="12"/>
                  </a:cubicBezTo>
                  <a:cubicBezTo>
                    <a:pt x="2" y="13"/>
                    <a:pt x="2" y="13"/>
                    <a:pt x="2" y="13"/>
                  </a:cubicBezTo>
                  <a:cubicBezTo>
                    <a:pt x="2" y="13"/>
                    <a:pt x="2" y="13"/>
                    <a:pt x="2" y="13"/>
                  </a:cubicBezTo>
                  <a:cubicBezTo>
                    <a:pt x="3" y="13"/>
                    <a:pt x="3" y="13"/>
                    <a:pt x="3" y="13"/>
                  </a:cubicBezTo>
                  <a:cubicBezTo>
                    <a:pt x="3" y="14"/>
                    <a:pt x="3" y="14"/>
                    <a:pt x="3" y="14"/>
                  </a:cubicBezTo>
                  <a:cubicBezTo>
                    <a:pt x="3" y="14"/>
                    <a:pt x="3" y="14"/>
                    <a:pt x="3" y="14"/>
                  </a:cubicBezTo>
                  <a:cubicBezTo>
                    <a:pt x="4" y="14"/>
                    <a:pt x="4" y="14"/>
                    <a:pt x="4" y="14"/>
                  </a:cubicBezTo>
                  <a:cubicBezTo>
                    <a:pt x="4" y="14"/>
                    <a:pt x="4" y="14"/>
                    <a:pt x="4" y="14"/>
                  </a:cubicBezTo>
                  <a:cubicBezTo>
                    <a:pt x="4" y="14"/>
                    <a:pt x="4" y="13"/>
                    <a:pt x="4" y="12"/>
                  </a:cubicBezTo>
                  <a:cubicBezTo>
                    <a:pt x="5" y="12"/>
                    <a:pt x="6" y="12"/>
                    <a:pt x="7" y="11"/>
                  </a:cubicBezTo>
                  <a:cubicBezTo>
                    <a:pt x="7" y="11"/>
                    <a:pt x="8" y="10"/>
                    <a:pt x="7" y="9"/>
                  </a:cubicBezTo>
                  <a:cubicBezTo>
                    <a:pt x="7" y="7"/>
                    <a:pt x="6" y="7"/>
                    <a:pt x="5" y="6"/>
                  </a:cubicBezTo>
                  <a:cubicBezTo>
                    <a:pt x="5" y="5"/>
                    <a:pt x="5" y="5"/>
                    <a:pt x="5" y="5"/>
                  </a:cubicBezTo>
                  <a:cubicBezTo>
                    <a:pt x="4" y="5"/>
                    <a:pt x="4" y="5"/>
                    <a:pt x="4" y="5"/>
                  </a:cubicBezTo>
                  <a:cubicBezTo>
                    <a:pt x="5" y="4"/>
                    <a:pt x="5" y="4"/>
                    <a:pt x="5" y="4"/>
                  </a:cubicBezTo>
                  <a:cubicBezTo>
                    <a:pt x="5" y="4"/>
                    <a:pt x="5" y="4"/>
                    <a:pt x="5" y="4"/>
                  </a:cubicBezTo>
                  <a:cubicBezTo>
                    <a:pt x="5" y="5"/>
                    <a:pt x="6" y="5"/>
                    <a:pt x="6" y="5"/>
                  </a:cubicBezTo>
                  <a:cubicBezTo>
                    <a:pt x="6" y="6"/>
                    <a:pt x="6" y="6"/>
                    <a:pt x="6" y="6"/>
                  </a:cubicBezTo>
                  <a:cubicBezTo>
                    <a:pt x="7" y="6"/>
                    <a:pt x="7" y="6"/>
                    <a:pt x="7" y="6"/>
                  </a:cubicBezTo>
                  <a:cubicBezTo>
                    <a:pt x="7" y="6"/>
                    <a:pt x="7" y="6"/>
                    <a:pt x="8" y="6"/>
                  </a:cubicBezTo>
                  <a:cubicBezTo>
                    <a:pt x="8" y="6"/>
                    <a:pt x="8" y="6"/>
                    <a:pt x="8" y="6"/>
                  </a:cubicBezTo>
                  <a:cubicBezTo>
                    <a:pt x="9" y="6"/>
                    <a:pt x="9" y="6"/>
                    <a:pt x="9" y="6"/>
                  </a:cubicBezTo>
                  <a:cubicBezTo>
                    <a:pt x="9" y="4"/>
                    <a:pt x="8" y="3"/>
                    <a:pt x="7" y="2"/>
                  </a:cubicBezTo>
                  <a:cubicBezTo>
                    <a:pt x="7" y="2"/>
                    <a:pt x="7" y="2"/>
                    <a:pt x="7" y="2"/>
                  </a:cubicBezTo>
                  <a:cubicBezTo>
                    <a:pt x="7" y="1"/>
                    <a:pt x="7" y="1"/>
                    <a:pt x="7" y="1"/>
                  </a:cubicBezTo>
                  <a:cubicBezTo>
                    <a:pt x="6" y="1"/>
                    <a:pt x="6" y="1"/>
                    <a:pt x="6" y="1"/>
                  </a:cubicBezTo>
                  <a:cubicBezTo>
                    <a:pt x="6" y="1"/>
                    <a:pt x="6" y="1"/>
                    <a:pt x="6" y="1"/>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77" name="Freeform 63"/>
            <p:cNvSpPr>
              <a:spLocks noEditPoints="1"/>
            </p:cNvSpPr>
            <p:nvPr/>
          </p:nvSpPr>
          <p:spPr bwMode="auto">
            <a:xfrm>
              <a:off x="3577" y="2496"/>
              <a:ext cx="62" cy="35"/>
            </a:xfrm>
            <a:custGeom>
              <a:avLst/>
              <a:gdLst>
                <a:gd name="T0" fmla="*/ 13 w 26"/>
                <a:gd name="T1" fmla="*/ 11 h 15"/>
                <a:gd name="T2" fmla="*/ 12 w 26"/>
                <a:gd name="T3" fmla="*/ 14 h 15"/>
                <a:gd name="T4" fmla="*/ 10 w 26"/>
                <a:gd name="T5" fmla="*/ 11 h 15"/>
                <a:gd name="T6" fmla="*/ 14 w 26"/>
                <a:gd name="T7" fmla="*/ 14 h 15"/>
                <a:gd name="T8" fmla="*/ 15 w 26"/>
                <a:gd name="T9" fmla="*/ 11 h 15"/>
                <a:gd name="T10" fmla="*/ 15 w 26"/>
                <a:gd name="T11" fmla="*/ 14 h 15"/>
                <a:gd name="T12" fmla="*/ 15 w 26"/>
                <a:gd name="T13" fmla="*/ 11 h 15"/>
                <a:gd name="T14" fmla="*/ 15 w 26"/>
                <a:gd name="T15" fmla="*/ 14 h 15"/>
                <a:gd name="T16" fmla="*/ 8 w 26"/>
                <a:gd name="T17" fmla="*/ 11 h 15"/>
                <a:gd name="T18" fmla="*/ 10 w 26"/>
                <a:gd name="T19" fmla="*/ 14 h 15"/>
                <a:gd name="T20" fmla="*/ 16 w 26"/>
                <a:gd name="T21" fmla="*/ 11 h 15"/>
                <a:gd name="T22" fmla="*/ 16 w 26"/>
                <a:gd name="T23" fmla="*/ 13 h 15"/>
                <a:gd name="T24" fmla="*/ 18 w 26"/>
                <a:gd name="T25" fmla="*/ 10 h 15"/>
                <a:gd name="T26" fmla="*/ 17 w 26"/>
                <a:gd name="T27" fmla="*/ 13 h 15"/>
                <a:gd name="T28" fmla="*/ 6 w 26"/>
                <a:gd name="T29" fmla="*/ 10 h 15"/>
                <a:gd name="T30" fmla="*/ 18 w 26"/>
                <a:gd name="T31" fmla="*/ 13 h 15"/>
                <a:gd name="T32" fmla="*/ 18 w 26"/>
                <a:gd name="T33" fmla="*/ 10 h 15"/>
                <a:gd name="T34" fmla="*/ 18 w 26"/>
                <a:gd name="T35" fmla="*/ 13 h 15"/>
                <a:gd name="T36" fmla="*/ 21 w 26"/>
                <a:gd name="T37" fmla="*/ 10 h 15"/>
                <a:gd name="T38" fmla="*/ 6 w 26"/>
                <a:gd name="T39" fmla="*/ 13 h 15"/>
                <a:gd name="T40" fmla="*/ 6 w 26"/>
                <a:gd name="T41" fmla="*/ 10 h 15"/>
                <a:gd name="T42" fmla="*/ 21 w 26"/>
                <a:gd name="T43" fmla="*/ 10 h 15"/>
                <a:gd name="T44" fmla="*/ 21 w 26"/>
                <a:gd name="T45" fmla="*/ 12 h 15"/>
                <a:gd name="T46" fmla="*/ 3 w 26"/>
                <a:gd name="T47" fmla="*/ 9 h 15"/>
                <a:gd name="T48" fmla="*/ 3 w 26"/>
                <a:gd name="T49" fmla="*/ 12 h 15"/>
                <a:gd name="T50" fmla="*/ 24 w 26"/>
                <a:gd name="T51" fmla="*/ 8 h 15"/>
                <a:gd name="T52" fmla="*/ 2 w 26"/>
                <a:gd name="T53" fmla="*/ 11 h 15"/>
                <a:gd name="T54" fmla="*/ 2 w 26"/>
                <a:gd name="T55" fmla="*/ 8 h 15"/>
                <a:gd name="T56" fmla="*/ 2 w 26"/>
                <a:gd name="T57" fmla="*/ 9 h 15"/>
                <a:gd name="T58" fmla="*/ 2 w 26"/>
                <a:gd name="T59" fmla="*/ 8 h 15"/>
                <a:gd name="T60" fmla="*/ 24 w 26"/>
                <a:gd name="T61" fmla="*/ 8 h 15"/>
                <a:gd name="T62" fmla="*/ 25 w 26"/>
                <a:gd name="T63" fmla="*/ 9 h 15"/>
                <a:gd name="T64" fmla="*/ 3 w 26"/>
                <a:gd name="T65" fmla="*/ 7 h 15"/>
                <a:gd name="T66" fmla="*/ 14 w 26"/>
                <a:gd name="T67" fmla="*/ 1 h 15"/>
                <a:gd name="T68" fmla="*/ 25 w 26"/>
                <a:gd name="T69" fmla="*/ 6 h 15"/>
                <a:gd name="T70" fmla="*/ 3 w 26"/>
                <a:gd name="T71" fmla="*/ 2 h 15"/>
                <a:gd name="T72" fmla="*/ 1 w 26"/>
                <a:gd name="T73" fmla="*/ 6 h 15"/>
                <a:gd name="T74" fmla="*/ 2 w 26"/>
                <a:gd name="T75" fmla="*/ 12 h 15"/>
                <a:gd name="T76" fmla="*/ 22 w 26"/>
                <a:gd name="T77" fmla="*/ 13 h 15"/>
                <a:gd name="T78" fmla="*/ 24 w 26"/>
                <a:gd name="T79" fmla="*/ 12 h 15"/>
                <a:gd name="T80" fmla="*/ 24 w 26"/>
                <a:gd name="T81" fmla="*/ 12 h 15"/>
                <a:gd name="T82" fmla="*/ 26 w 26"/>
                <a:gd name="T83" fmla="*/ 9 h 15"/>
                <a:gd name="T84" fmla="*/ 25 w 26"/>
                <a:gd name="T85"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15">
                  <a:moveTo>
                    <a:pt x="12" y="14"/>
                  </a:moveTo>
                  <a:cubicBezTo>
                    <a:pt x="12" y="13"/>
                    <a:pt x="12" y="12"/>
                    <a:pt x="12" y="11"/>
                  </a:cubicBezTo>
                  <a:cubicBezTo>
                    <a:pt x="13" y="11"/>
                    <a:pt x="13" y="11"/>
                    <a:pt x="13" y="11"/>
                  </a:cubicBezTo>
                  <a:cubicBezTo>
                    <a:pt x="14" y="14"/>
                    <a:pt x="14" y="14"/>
                    <a:pt x="14" y="14"/>
                  </a:cubicBezTo>
                  <a:cubicBezTo>
                    <a:pt x="13" y="14"/>
                    <a:pt x="13" y="14"/>
                    <a:pt x="12" y="14"/>
                  </a:cubicBezTo>
                  <a:moveTo>
                    <a:pt x="12" y="14"/>
                  </a:moveTo>
                  <a:cubicBezTo>
                    <a:pt x="11" y="14"/>
                    <a:pt x="11" y="14"/>
                    <a:pt x="10" y="14"/>
                  </a:cubicBezTo>
                  <a:cubicBezTo>
                    <a:pt x="10" y="14"/>
                    <a:pt x="10" y="14"/>
                    <a:pt x="10" y="14"/>
                  </a:cubicBezTo>
                  <a:cubicBezTo>
                    <a:pt x="10" y="11"/>
                    <a:pt x="10" y="11"/>
                    <a:pt x="10" y="11"/>
                  </a:cubicBezTo>
                  <a:cubicBezTo>
                    <a:pt x="11" y="11"/>
                    <a:pt x="11" y="11"/>
                    <a:pt x="12" y="11"/>
                  </a:cubicBezTo>
                  <a:cubicBezTo>
                    <a:pt x="12" y="12"/>
                    <a:pt x="12" y="13"/>
                    <a:pt x="12" y="14"/>
                  </a:cubicBezTo>
                  <a:moveTo>
                    <a:pt x="14" y="14"/>
                  </a:moveTo>
                  <a:cubicBezTo>
                    <a:pt x="14" y="11"/>
                    <a:pt x="14" y="11"/>
                    <a:pt x="14" y="11"/>
                  </a:cubicBezTo>
                  <a:cubicBezTo>
                    <a:pt x="14" y="11"/>
                    <a:pt x="14" y="11"/>
                    <a:pt x="14" y="11"/>
                  </a:cubicBezTo>
                  <a:cubicBezTo>
                    <a:pt x="15" y="11"/>
                    <a:pt x="15" y="11"/>
                    <a:pt x="15" y="11"/>
                  </a:cubicBezTo>
                  <a:cubicBezTo>
                    <a:pt x="15" y="12"/>
                    <a:pt x="15" y="13"/>
                    <a:pt x="15" y="14"/>
                  </a:cubicBezTo>
                  <a:cubicBezTo>
                    <a:pt x="14" y="14"/>
                    <a:pt x="14" y="14"/>
                    <a:pt x="14" y="14"/>
                  </a:cubicBezTo>
                  <a:moveTo>
                    <a:pt x="15" y="14"/>
                  </a:moveTo>
                  <a:cubicBezTo>
                    <a:pt x="15" y="13"/>
                    <a:pt x="15" y="13"/>
                    <a:pt x="15" y="13"/>
                  </a:cubicBezTo>
                  <a:cubicBezTo>
                    <a:pt x="15" y="13"/>
                    <a:pt x="15" y="13"/>
                    <a:pt x="15" y="13"/>
                  </a:cubicBezTo>
                  <a:cubicBezTo>
                    <a:pt x="15" y="12"/>
                    <a:pt x="15" y="12"/>
                    <a:pt x="15" y="11"/>
                  </a:cubicBezTo>
                  <a:cubicBezTo>
                    <a:pt x="16" y="11"/>
                    <a:pt x="16" y="11"/>
                    <a:pt x="16" y="11"/>
                  </a:cubicBezTo>
                  <a:cubicBezTo>
                    <a:pt x="16" y="13"/>
                    <a:pt x="16" y="13"/>
                    <a:pt x="16" y="13"/>
                  </a:cubicBezTo>
                  <a:cubicBezTo>
                    <a:pt x="15" y="14"/>
                    <a:pt x="15" y="14"/>
                    <a:pt x="15" y="14"/>
                  </a:cubicBezTo>
                  <a:moveTo>
                    <a:pt x="10" y="14"/>
                  </a:moveTo>
                  <a:cubicBezTo>
                    <a:pt x="9" y="14"/>
                    <a:pt x="9" y="14"/>
                    <a:pt x="8" y="13"/>
                  </a:cubicBezTo>
                  <a:cubicBezTo>
                    <a:pt x="8" y="13"/>
                    <a:pt x="8" y="12"/>
                    <a:pt x="8" y="11"/>
                  </a:cubicBezTo>
                  <a:cubicBezTo>
                    <a:pt x="9" y="11"/>
                    <a:pt x="9" y="11"/>
                    <a:pt x="10" y="11"/>
                  </a:cubicBezTo>
                  <a:cubicBezTo>
                    <a:pt x="10" y="14"/>
                    <a:pt x="10" y="14"/>
                    <a:pt x="10" y="14"/>
                  </a:cubicBezTo>
                  <a:cubicBezTo>
                    <a:pt x="10" y="14"/>
                    <a:pt x="10" y="14"/>
                    <a:pt x="10" y="14"/>
                  </a:cubicBezTo>
                  <a:moveTo>
                    <a:pt x="16" y="13"/>
                  </a:moveTo>
                  <a:cubicBezTo>
                    <a:pt x="16" y="13"/>
                    <a:pt x="16" y="13"/>
                    <a:pt x="16" y="13"/>
                  </a:cubicBezTo>
                  <a:cubicBezTo>
                    <a:pt x="16" y="11"/>
                    <a:pt x="16" y="11"/>
                    <a:pt x="16" y="11"/>
                  </a:cubicBezTo>
                  <a:cubicBezTo>
                    <a:pt x="16" y="11"/>
                    <a:pt x="16" y="11"/>
                    <a:pt x="16" y="11"/>
                  </a:cubicBezTo>
                  <a:cubicBezTo>
                    <a:pt x="17" y="13"/>
                    <a:pt x="17" y="13"/>
                    <a:pt x="17" y="13"/>
                  </a:cubicBezTo>
                  <a:cubicBezTo>
                    <a:pt x="16" y="13"/>
                    <a:pt x="16" y="13"/>
                    <a:pt x="16" y="13"/>
                  </a:cubicBezTo>
                  <a:moveTo>
                    <a:pt x="17" y="13"/>
                  </a:moveTo>
                  <a:cubicBezTo>
                    <a:pt x="17" y="11"/>
                    <a:pt x="17" y="11"/>
                    <a:pt x="17" y="11"/>
                  </a:cubicBezTo>
                  <a:cubicBezTo>
                    <a:pt x="18" y="10"/>
                    <a:pt x="18" y="10"/>
                    <a:pt x="18" y="10"/>
                  </a:cubicBezTo>
                  <a:cubicBezTo>
                    <a:pt x="18" y="13"/>
                    <a:pt x="18" y="13"/>
                    <a:pt x="18" y="13"/>
                  </a:cubicBezTo>
                  <a:cubicBezTo>
                    <a:pt x="18" y="13"/>
                    <a:pt x="18" y="13"/>
                    <a:pt x="18" y="13"/>
                  </a:cubicBezTo>
                  <a:cubicBezTo>
                    <a:pt x="17" y="13"/>
                    <a:pt x="17" y="13"/>
                    <a:pt x="17" y="13"/>
                  </a:cubicBezTo>
                  <a:moveTo>
                    <a:pt x="8" y="13"/>
                  </a:moveTo>
                  <a:cubicBezTo>
                    <a:pt x="7" y="13"/>
                    <a:pt x="7" y="13"/>
                    <a:pt x="6" y="13"/>
                  </a:cubicBezTo>
                  <a:cubicBezTo>
                    <a:pt x="6" y="12"/>
                    <a:pt x="6" y="11"/>
                    <a:pt x="6" y="10"/>
                  </a:cubicBezTo>
                  <a:cubicBezTo>
                    <a:pt x="7" y="10"/>
                    <a:pt x="7" y="11"/>
                    <a:pt x="8" y="11"/>
                  </a:cubicBezTo>
                  <a:cubicBezTo>
                    <a:pt x="8" y="12"/>
                    <a:pt x="8" y="12"/>
                    <a:pt x="8" y="13"/>
                  </a:cubicBezTo>
                  <a:moveTo>
                    <a:pt x="18" y="13"/>
                  </a:moveTo>
                  <a:cubicBezTo>
                    <a:pt x="18" y="13"/>
                    <a:pt x="18" y="13"/>
                    <a:pt x="18" y="13"/>
                  </a:cubicBezTo>
                  <a:cubicBezTo>
                    <a:pt x="18" y="13"/>
                    <a:pt x="18" y="13"/>
                    <a:pt x="18" y="13"/>
                  </a:cubicBezTo>
                  <a:cubicBezTo>
                    <a:pt x="18" y="10"/>
                    <a:pt x="18" y="10"/>
                    <a:pt x="18" y="10"/>
                  </a:cubicBezTo>
                  <a:cubicBezTo>
                    <a:pt x="19" y="10"/>
                    <a:pt x="19" y="10"/>
                    <a:pt x="19" y="10"/>
                  </a:cubicBezTo>
                  <a:cubicBezTo>
                    <a:pt x="19" y="11"/>
                    <a:pt x="19" y="12"/>
                    <a:pt x="19" y="13"/>
                  </a:cubicBezTo>
                  <a:cubicBezTo>
                    <a:pt x="18" y="13"/>
                    <a:pt x="18" y="13"/>
                    <a:pt x="18" y="13"/>
                  </a:cubicBezTo>
                  <a:moveTo>
                    <a:pt x="20" y="13"/>
                  </a:moveTo>
                  <a:cubicBezTo>
                    <a:pt x="19" y="12"/>
                    <a:pt x="19" y="11"/>
                    <a:pt x="20" y="10"/>
                  </a:cubicBezTo>
                  <a:cubicBezTo>
                    <a:pt x="21" y="10"/>
                    <a:pt x="21" y="10"/>
                    <a:pt x="21" y="10"/>
                  </a:cubicBezTo>
                  <a:cubicBezTo>
                    <a:pt x="21" y="11"/>
                    <a:pt x="21" y="12"/>
                    <a:pt x="21" y="12"/>
                  </a:cubicBezTo>
                  <a:cubicBezTo>
                    <a:pt x="20" y="12"/>
                    <a:pt x="20" y="13"/>
                    <a:pt x="20" y="13"/>
                  </a:cubicBezTo>
                  <a:moveTo>
                    <a:pt x="6" y="13"/>
                  </a:moveTo>
                  <a:cubicBezTo>
                    <a:pt x="5" y="13"/>
                    <a:pt x="4" y="12"/>
                    <a:pt x="4" y="12"/>
                  </a:cubicBezTo>
                  <a:cubicBezTo>
                    <a:pt x="4" y="9"/>
                    <a:pt x="4" y="9"/>
                    <a:pt x="4" y="9"/>
                  </a:cubicBezTo>
                  <a:cubicBezTo>
                    <a:pt x="4" y="10"/>
                    <a:pt x="5" y="10"/>
                    <a:pt x="6" y="10"/>
                  </a:cubicBezTo>
                  <a:cubicBezTo>
                    <a:pt x="6" y="11"/>
                    <a:pt x="6" y="12"/>
                    <a:pt x="6" y="13"/>
                  </a:cubicBezTo>
                  <a:moveTo>
                    <a:pt x="21" y="12"/>
                  </a:moveTo>
                  <a:cubicBezTo>
                    <a:pt x="21" y="11"/>
                    <a:pt x="21" y="11"/>
                    <a:pt x="21" y="10"/>
                  </a:cubicBezTo>
                  <a:cubicBezTo>
                    <a:pt x="22" y="9"/>
                    <a:pt x="22" y="9"/>
                    <a:pt x="22" y="9"/>
                  </a:cubicBezTo>
                  <a:cubicBezTo>
                    <a:pt x="22" y="12"/>
                    <a:pt x="22" y="12"/>
                    <a:pt x="22" y="12"/>
                  </a:cubicBezTo>
                  <a:cubicBezTo>
                    <a:pt x="21" y="12"/>
                    <a:pt x="21" y="12"/>
                    <a:pt x="21" y="12"/>
                  </a:cubicBezTo>
                  <a:moveTo>
                    <a:pt x="3" y="12"/>
                  </a:moveTo>
                  <a:cubicBezTo>
                    <a:pt x="3" y="11"/>
                    <a:pt x="3" y="11"/>
                    <a:pt x="3" y="11"/>
                  </a:cubicBezTo>
                  <a:cubicBezTo>
                    <a:pt x="3" y="9"/>
                    <a:pt x="3" y="9"/>
                    <a:pt x="3" y="9"/>
                  </a:cubicBezTo>
                  <a:cubicBezTo>
                    <a:pt x="4" y="9"/>
                    <a:pt x="4" y="9"/>
                    <a:pt x="4" y="9"/>
                  </a:cubicBezTo>
                  <a:cubicBezTo>
                    <a:pt x="3" y="9"/>
                    <a:pt x="3" y="9"/>
                    <a:pt x="3" y="9"/>
                  </a:cubicBezTo>
                  <a:cubicBezTo>
                    <a:pt x="3" y="12"/>
                    <a:pt x="3" y="12"/>
                    <a:pt x="3" y="12"/>
                  </a:cubicBezTo>
                  <a:moveTo>
                    <a:pt x="22" y="12"/>
                  </a:moveTo>
                  <a:cubicBezTo>
                    <a:pt x="22" y="9"/>
                    <a:pt x="22" y="9"/>
                    <a:pt x="22" y="9"/>
                  </a:cubicBezTo>
                  <a:cubicBezTo>
                    <a:pt x="23" y="9"/>
                    <a:pt x="23" y="9"/>
                    <a:pt x="24" y="8"/>
                  </a:cubicBezTo>
                  <a:cubicBezTo>
                    <a:pt x="24" y="9"/>
                    <a:pt x="24" y="10"/>
                    <a:pt x="24" y="11"/>
                  </a:cubicBezTo>
                  <a:cubicBezTo>
                    <a:pt x="23" y="11"/>
                    <a:pt x="23" y="11"/>
                    <a:pt x="22" y="12"/>
                  </a:cubicBezTo>
                  <a:moveTo>
                    <a:pt x="2" y="11"/>
                  </a:moveTo>
                  <a:cubicBezTo>
                    <a:pt x="2" y="10"/>
                    <a:pt x="2" y="10"/>
                    <a:pt x="2" y="10"/>
                  </a:cubicBezTo>
                  <a:cubicBezTo>
                    <a:pt x="2" y="10"/>
                    <a:pt x="2" y="10"/>
                    <a:pt x="2" y="10"/>
                  </a:cubicBezTo>
                  <a:cubicBezTo>
                    <a:pt x="2" y="8"/>
                    <a:pt x="2" y="8"/>
                    <a:pt x="2" y="8"/>
                  </a:cubicBezTo>
                  <a:cubicBezTo>
                    <a:pt x="2" y="8"/>
                    <a:pt x="2" y="8"/>
                    <a:pt x="2" y="8"/>
                  </a:cubicBezTo>
                  <a:cubicBezTo>
                    <a:pt x="2" y="11"/>
                    <a:pt x="2" y="11"/>
                    <a:pt x="2" y="11"/>
                  </a:cubicBezTo>
                  <a:moveTo>
                    <a:pt x="2" y="9"/>
                  </a:moveTo>
                  <a:cubicBezTo>
                    <a:pt x="2" y="9"/>
                    <a:pt x="2" y="9"/>
                    <a:pt x="2" y="9"/>
                  </a:cubicBezTo>
                  <a:cubicBezTo>
                    <a:pt x="1" y="8"/>
                    <a:pt x="1" y="8"/>
                    <a:pt x="1" y="7"/>
                  </a:cubicBezTo>
                  <a:cubicBezTo>
                    <a:pt x="2" y="8"/>
                    <a:pt x="2" y="8"/>
                    <a:pt x="2" y="8"/>
                  </a:cubicBezTo>
                  <a:cubicBezTo>
                    <a:pt x="2" y="9"/>
                    <a:pt x="2" y="9"/>
                    <a:pt x="2" y="9"/>
                  </a:cubicBezTo>
                  <a:moveTo>
                    <a:pt x="24" y="10"/>
                  </a:moveTo>
                  <a:cubicBezTo>
                    <a:pt x="24" y="10"/>
                    <a:pt x="24" y="9"/>
                    <a:pt x="24" y="8"/>
                  </a:cubicBezTo>
                  <a:cubicBezTo>
                    <a:pt x="25" y="7"/>
                    <a:pt x="25" y="7"/>
                    <a:pt x="25" y="7"/>
                  </a:cubicBezTo>
                  <a:cubicBezTo>
                    <a:pt x="25" y="9"/>
                    <a:pt x="25" y="9"/>
                    <a:pt x="25" y="9"/>
                  </a:cubicBezTo>
                  <a:cubicBezTo>
                    <a:pt x="25" y="9"/>
                    <a:pt x="25" y="9"/>
                    <a:pt x="25" y="9"/>
                  </a:cubicBezTo>
                  <a:cubicBezTo>
                    <a:pt x="25" y="10"/>
                    <a:pt x="25" y="10"/>
                    <a:pt x="24" y="10"/>
                  </a:cubicBezTo>
                  <a:moveTo>
                    <a:pt x="12" y="10"/>
                  </a:moveTo>
                  <a:cubicBezTo>
                    <a:pt x="6" y="10"/>
                    <a:pt x="3" y="8"/>
                    <a:pt x="3" y="7"/>
                  </a:cubicBezTo>
                  <a:cubicBezTo>
                    <a:pt x="2" y="7"/>
                    <a:pt x="2" y="6"/>
                    <a:pt x="2" y="6"/>
                  </a:cubicBezTo>
                  <a:cubicBezTo>
                    <a:pt x="2" y="5"/>
                    <a:pt x="3" y="4"/>
                    <a:pt x="4" y="3"/>
                  </a:cubicBezTo>
                  <a:cubicBezTo>
                    <a:pt x="7" y="1"/>
                    <a:pt x="10" y="1"/>
                    <a:pt x="14" y="1"/>
                  </a:cubicBezTo>
                  <a:cubicBezTo>
                    <a:pt x="17" y="1"/>
                    <a:pt x="20" y="1"/>
                    <a:pt x="22" y="2"/>
                  </a:cubicBezTo>
                  <a:cubicBezTo>
                    <a:pt x="23" y="3"/>
                    <a:pt x="24" y="3"/>
                    <a:pt x="24" y="4"/>
                  </a:cubicBezTo>
                  <a:cubicBezTo>
                    <a:pt x="25" y="4"/>
                    <a:pt x="25" y="5"/>
                    <a:pt x="25" y="6"/>
                  </a:cubicBezTo>
                  <a:cubicBezTo>
                    <a:pt x="24" y="9"/>
                    <a:pt x="16" y="10"/>
                    <a:pt x="12" y="10"/>
                  </a:cubicBezTo>
                  <a:moveTo>
                    <a:pt x="14" y="0"/>
                  </a:moveTo>
                  <a:cubicBezTo>
                    <a:pt x="10" y="0"/>
                    <a:pt x="6" y="0"/>
                    <a:pt x="3" y="2"/>
                  </a:cubicBezTo>
                  <a:cubicBezTo>
                    <a:pt x="2" y="3"/>
                    <a:pt x="1" y="4"/>
                    <a:pt x="1" y="5"/>
                  </a:cubicBezTo>
                  <a:cubicBezTo>
                    <a:pt x="1" y="5"/>
                    <a:pt x="1" y="5"/>
                    <a:pt x="1" y="5"/>
                  </a:cubicBezTo>
                  <a:cubicBezTo>
                    <a:pt x="1" y="6"/>
                    <a:pt x="1" y="6"/>
                    <a:pt x="1" y="6"/>
                  </a:cubicBezTo>
                  <a:cubicBezTo>
                    <a:pt x="0" y="7"/>
                    <a:pt x="0" y="8"/>
                    <a:pt x="1" y="10"/>
                  </a:cubicBezTo>
                  <a:cubicBezTo>
                    <a:pt x="1" y="10"/>
                    <a:pt x="1" y="10"/>
                    <a:pt x="1" y="10"/>
                  </a:cubicBezTo>
                  <a:cubicBezTo>
                    <a:pt x="1" y="11"/>
                    <a:pt x="1" y="11"/>
                    <a:pt x="2" y="12"/>
                  </a:cubicBezTo>
                  <a:cubicBezTo>
                    <a:pt x="3" y="13"/>
                    <a:pt x="6" y="15"/>
                    <a:pt x="12" y="15"/>
                  </a:cubicBezTo>
                  <a:cubicBezTo>
                    <a:pt x="14" y="15"/>
                    <a:pt x="19" y="14"/>
                    <a:pt x="22" y="13"/>
                  </a:cubicBezTo>
                  <a:cubicBezTo>
                    <a:pt x="22" y="13"/>
                    <a:pt x="22" y="13"/>
                    <a:pt x="22" y="13"/>
                  </a:cubicBezTo>
                  <a:cubicBezTo>
                    <a:pt x="23" y="13"/>
                    <a:pt x="23" y="13"/>
                    <a:pt x="23" y="13"/>
                  </a:cubicBezTo>
                  <a:cubicBezTo>
                    <a:pt x="23" y="13"/>
                    <a:pt x="23" y="13"/>
                    <a:pt x="23" y="13"/>
                  </a:cubicBezTo>
                  <a:cubicBezTo>
                    <a:pt x="23" y="12"/>
                    <a:pt x="24" y="12"/>
                    <a:pt x="24" y="12"/>
                  </a:cubicBezTo>
                  <a:cubicBezTo>
                    <a:pt x="24" y="12"/>
                    <a:pt x="24" y="12"/>
                    <a:pt x="24" y="12"/>
                  </a:cubicBezTo>
                  <a:cubicBezTo>
                    <a:pt x="24" y="12"/>
                    <a:pt x="24" y="12"/>
                    <a:pt x="24" y="12"/>
                  </a:cubicBezTo>
                  <a:cubicBezTo>
                    <a:pt x="24" y="12"/>
                    <a:pt x="24" y="12"/>
                    <a:pt x="24" y="12"/>
                  </a:cubicBezTo>
                  <a:cubicBezTo>
                    <a:pt x="25" y="11"/>
                    <a:pt x="26" y="10"/>
                    <a:pt x="26" y="10"/>
                  </a:cubicBezTo>
                  <a:cubicBezTo>
                    <a:pt x="26" y="9"/>
                    <a:pt x="26" y="9"/>
                    <a:pt x="26" y="9"/>
                  </a:cubicBezTo>
                  <a:cubicBezTo>
                    <a:pt x="26" y="9"/>
                    <a:pt x="26" y="9"/>
                    <a:pt x="26" y="9"/>
                  </a:cubicBezTo>
                  <a:cubicBezTo>
                    <a:pt x="26" y="5"/>
                    <a:pt x="26" y="5"/>
                    <a:pt x="26" y="5"/>
                  </a:cubicBezTo>
                  <a:cubicBezTo>
                    <a:pt x="26" y="5"/>
                    <a:pt x="26" y="5"/>
                    <a:pt x="26" y="5"/>
                  </a:cubicBezTo>
                  <a:cubicBezTo>
                    <a:pt x="26" y="4"/>
                    <a:pt x="26" y="3"/>
                    <a:pt x="25" y="3"/>
                  </a:cubicBezTo>
                  <a:cubicBezTo>
                    <a:pt x="24" y="2"/>
                    <a:pt x="23" y="2"/>
                    <a:pt x="23" y="1"/>
                  </a:cubicBezTo>
                  <a:cubicBezTo>
                    <a:pt x="20" y="0"/>
                    <a:pt x="17"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78" name="Freeform 64"/>
            <p:cNvSpPr>
              <a:spLocks noEditPoints="1"/>
            </p:cNvSpPr>
            <p:nvPr/>
          </p:nvSpPr>
          <p:spPr bwMode="auto">
            <a:xfrm>
              <a:off x="3584" y="2498"/>
              <a:ext cx="50" cy="19"/>
            </a:xfrm>
            <a:custGeom>
              <a:avLst/>
              <a:gdLst>
                <a:gd name="T0" fmla="*/ 10 w 21"/>
                <a:gd name="T1" fmla="*/ 7 h 8"/>
                <a:gd name="T2" fmla="*/ 10 w 21"/>
                <a:gd name="T3" fmla="*/ 7 h 8"/>
                <a:gd name="T4" fmla="*/ 16 w 21"/>
                <a:gd name="T5" fmla="*/ 4 h 8"/>
                <a:gd name="T6" fmla="*/ 18 w 21"/>
                <a:gd name="T7" fmla="*/ 5 h 8"/>
                <a:gd name="T8" fmla="*/ 13 w 21"/>
                <a:gd name="T9" fmla="*/ 7 h 8"/>
                <a:gd name="T10" fmla="*/ 14 w 21"/>
                <a:gd name="T11" fmla="*/ 6 h 8"/>
                <a:gd name="T12" fmla="*/ 12 w 21"/>
                <a:gd name="T13" fmla="*/ 4 h 8"/>
                <a:gd name="T14" fmla="*/ 12 w 21"/>
                <a:gd name="T15" fmla="*/ 4 h 8"/>
                <a:gd name="T16" fmla="*/ 14 w 21"/>
                <a:gd name="T17" fmla="*/ 5 h 8"/>
                <a:gd name="T18" fmla="*/ 2 w 21"/>
                <a:gd name="T19" fmla="*/ 5 h 8"/>
                <a:gd name="T20" fmla="*/ 3 w 21"/>
                <a:gd name="T21" fmla="*/ 4 h 8"/>
                <a:gd name="T22" fmla="*/ 8 w 21"/>
                <a:gd name="T23" fmla="*/ 4 h 8"/>
                <a:gd name="T24" fmla="*/ 7 w 21"/>
                <a:gd name="T25" fmla="*/ 4 h 8"/>
                <a:gd name="T26" fmla="*/ 5 w 21"/>
                <a:gd name="T27" fmla="*/ 5 h 8"/>
                <a:gd name="T28" fmla="*/ 5 w 21"/>
                <a:gd name="T29" fmla="*/ 5 h 8"/>
                <a:gd name="T30" fmla="*/ 7 w 21"/>
                <a:gd name="T31" fmla="*/ 7 h 8"/>
                <a:gd name="T32" fmla="*/ 11 w 21"/>
                <a:gd name="T33" fmla="*/ 3 h 8"/>
                <a:gd name="T34" fmla="*/ 12 w 21"/>
                <a:gd name="T35" fmla="*/ 2 h 8"/>
                <a:gd name="T36" fmla="*/ 13 w 21"/>
                <a:gd name="T37" fmla="*/ 2 h 8"/>
                <a:gd name="T38" fmla="*/ 13 w 21"/>
                <a:gd name="T39" fmla="*/ 3 h 8"/>
                <a:gd name="T40" fmla="*/ 15 w 21"/>
                <a:gd name="T41" fmla="*/ 4 h 8"/>
                <a:gd name="T42" fmla="*/ 13 w 21"/>
                <a:gd name="T43" fmla="*/ 4 h 8"/>
                <a:gd name="T44" fmla="*/ 11 w 21"/>
                <a:gd name="T45" fmla="*/ 3 h 8"/>
                <a:gd name="T46" fmla="*/ 10 w 21"/>
                <a:gd name="T47" fmla="*/ 4 h 8"/>
                <a:gd name="T48" fmla="*/ 13 w 21"/>
                <a:gd name="T49" fmla="*/ 5 h 8"/>
                <a:gd name="T50" fmla="*/ 13 w 21"/>
                <a:gd name="T51" fmla="*/ 6 h 8"/>
                <a:gd name="T52" fmla="*/ 10 w 21"/>
                <a:gd name="T53" fmla="*/ 6 h 8"/>
                <a:gd name="T54" fmla="*/ 10 w 21"/>
                <a:gd name="T55" fmla="*/ 6 h 8"/>
                <a:gd name="T56" fmla="*/ 9 w 21"/>
                <a:gd name="T57" fmla="*/ 7 h 8"/>
                <a:gd name="T58" fmla="*/ 8 w 21"/>
                <a:gd name="T59" fmla="*/ 7 h 8"/>
                <a:gd name="T60" fmla="*/ 8 w 21"/>
                <a:gd name="T61" fmla="*/ 6 h 8"/>
                <a:gd name="T62" fmla="*/ 6 w 21"/>
                <a:gd name="T63" fmla="*/ 5 h 8"/>
                <a:gd name="T64" fmla="*/ 10 w 21"/>
                <a:gd name="T65" fmla="*/ 6 h 8"/>
                <a:gd name="T66" fmla="*/ 11 w 21"/>
                <a:gd name="T67" fmla="*/ 5 h 8"/>
                <a:gd name="T68" fmla="*/ 9 w 21"/>
                <a:gd name="T69" fmla="*/ 4 h 8"/>
                <a:gd name="T70" fmla="*/ 9 w 21"/>
                <a:gd name="T71" fmla="*/ 3 h 8"/>
                <a:gd name="T72" fmla="*/ 9 w 21"/>
                <a:gd name="T73" fmla="*/ 3 h 8"/>
                <a:gd name="T74" fmla="*/ 11 w 21"/>
                <a:gd name="T75" fmla="*/ 3 h 8"/>
                <a:gd name="T76" fmla="*/ 1 w 21"/>
                <a:gd name="T77" fmla="*/ 4 h 8"/>
                <a:gd name="T78" fmla="*/ 11 w 21"/>
                <a:gd name="T79" fmla="*/ 1 h 8"/>
                <a:gd name="T80" fmla="*/ 19 w 21"/>
                <a:gd name="T81" fmla="*/ 3 h 8"/>
                <a:gd name="T82" fmla="*/ 19 w 21"/>
                <a:gd name="T83" fmla="*/ 5 h 8"/>
                <a:gd name="T84" fmla="*/ 17 w 21"/>
                <a:gd name="T85" fmla="*/ 3 h 8"/>
                <a:gd name="T86" fmla="*/ 14 w 21"/>
                <a:gd name="T87" fmla="*/ 2 h 8"/>
                <a:gd name="T88" fmla="*/ 14 w 21"/>
                <a:gd name="T89" fmla="*/ 2 h 8"/>
                <a:gd name="T90" fmla="*/ 12 w 21"/>
                <a:gd name="T91" fmla="*/ 2 h 8"/>
                <a:gd name="T92" fmla="*/ 11 w 21"/>
                <a:gd name="T93" fmla="*/ 2 h 8"/>
                <a:gd name="T94" fmla="*/ 9 w 21"/>
                <a:gd name="T95" fmla="*/ 2 h 8"/>
                <a:gd name="T96" fmla="*/ 3 w 21"/>
                <a:gd name="T97" fmla="*/ 4 h 8"/>
                <a:gd name="T98" fmla="*/ 3 w 21"/>
                <a:gd name="T99" fmla="*/ 4 h 8"/>
                <a:gd name="T100" fmla="*/ 2 w 21"/>
                <a:gd name="T101" fmla="*/ 5 h 8"/>
                <a:gd name="T102" fmla="*/ 2 w 21"/>
                <a:gd name="T103" fmla="*/ 2 h 8"/>
                <a:gd name="T104" fmla="*/ 1 w 21"/>
                <a:gd name="T105" fmla="*/ 6 h 8"/>
                <a:gd name="T106" fmla="*/ 20 w 21"/>
                <a:gd name="T107" fmla="*/ 4 h 8"/>
                <a:gd name="T108" fmla="*/ 18 w 21"/>
                <a:gd name="T10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8">
                  <a:moveTo>
                    <a:pt x="10" y="7"/>
                  </a:moveTo>
                  <a:cubicBezTo>
                    <a:pt x="10" y="7"/>
                    <a:pt x="10" y="7"/>
                    <a:pt x="10" y="7"/>
                  </a:cubicBezTo>
                  <a:cubicBezTo>
                    <a:pt x="10" y="7"/>
                    <a:pt x="10" y="7"/>
                    <a:pt x="10" y="7"/>
                  </a:cubicBezTo>
                  <a:cubicBezTo>
                    <a:pt x="10" y="7"/>
                    <a:pt x="10" y="7"/>
                    <a:pt x="10" y="7"/>
                  </a:cubicBezTo>
                  <a:moveTo>
                    <a:pt x="14" y="5"/>
                  </a:moveTo>
                  <a:cubicBezTo>
                    <a:pt x="14" y="5"/>
                    <a:pt x="16" y="4"/>
                    <a:pt x="16" y="4"/>
                  </a:cubicBezTo>
                  <a:cubicBezTo>
                    <a:pt x="16" y="4"/>
                    <a:pt x="16" y="4"/>
                    <a:pt x="16" y="4"/>
                  </a:cubicBezTo>
                  <a:cubicBezTo>
                    <a:pt x="17" y="4"/>
                    <a:pt x="17" y="4"/>
                    <a:pt x="18" y="5"/>
                  </a:cubicBezTo>
                  <a:cubicBezTo>
                    <a:pt x="18" y="5"/>
                    <a:pt x="18" y="5"/>
                    <a:pt x="18" y="5"/>
                  </a:cubicBezTo>
                  <a:cubicBezTo>
                    <a:pt x="17" y="6"/>
                    <a:pt x="15" y="7"/>
                    <a:pt x="13" y="7"/>
                  </a:cubicBezTo>
                  <a:cubicBezTo>
                    <a:pt x="13" y="7"/>
                    <a:pt x="13" y="7"/>
                    <a:pt x="13" y="7"/>
                  </a:cubicBezTo>
                  <a:cubicBezTo>
                    <a:pt x="14" y="6"/>
                    <a:pt x="14" y="6"/>
                    <a:pt x="14" y="6"/>
                  </a:cubicBezTo>
                  <a:cubicBezTo>
                    <a:pt x="14" y="5"/>
                    <a:pt x="13" y="5"/>
                    <a:pt x="13" y="5"/>
                  </a:cubicBezTo>
                  <a:cubicBezTo>
                    <a:pt x="12" y="4"/>
                    <a:pt x="12" y="4"/>
                    <a:pt x="12" y="4"/>
                  </a:cubicBezTo>
                  <a:cubicBezTo>
                    <a:pt x="11" y="4"/>
                    <a:pt x="11" y="4"/>
                    <a:pt x="11" y="4"/>
                  </a:cubicBezTo>
                  <a:cubicBezTo>
                    <a:pt x="12" y="4"/>
                    <a:pt x="12" y="4"/>
                    <a:pt x="12" y="4"/>
                  </a:cubicBezTo>
                  <a:cubicBezTo>
                    <a:pt x="12" y="4"/>
                    <a:pt x="13" y="4"/>
                    <a:pt x="13" y="4"/>
                  </a:cubicBezTo>
                  <a:cubicBezTo>
                    <a:pt x="14" y="4"/>
                    <a:pt x="14" y="4"/>
                    <a:pt x="14" y="5"/>
                  </a:cubicBezTo>
                  <a:moveTo>
                    <a:pt x="7" y="7"/>
                  </a:moveTo>
                  <a:cubicBezTo>
                    <a:pt x="4" y="7"/>
                    <a:pt x="3" y="6"/>
                    <a:pt x="2" y="5"/>
                  </a:cubicBezTo>
                  <a:cubicBezTo>
                    <a:pt x="2" y="5"/>
                    <a:pt x="2" y="5"/>
                    <a:pt x="2" y="5"/>
                  </a:cubicBezTo>
                  <a:cubicBezTo>
                    <a:pt x="2" y="5"/>
                    <a:pt x="3" y="5"/>
                    <a:pt x="3" y="4"/>
                  </a:cubicBezTo>
                  <a:cubicBezTo>
                    <a:pt x="4" y="4"/>
                    <a:pt x="6" y="3"/>
                    <a:pt x="8" y="3"/>
                  </a:cubicBezTo>
                  <a:cubicBezTo>
                    <a:pt x="8" y="4"/>
                    <a:pt x="8" y="4"/>
                    <a:pt x="8" y="4"/>
                  </a:cubicBezTo>
                  <a:cubicBezTo>
                    <a:pt x="8" y="5"/>
                    <a:pt x="8" y="5"/>
                    <a:pt x="8" y="5"/>
                  </a:cubicBezTo>
                  <a:cubicBezTo>
                    <a:pt x="8" y="4"/>
                    <a:pt x="8" y="4"/>
                    <a:pt x="7" y="4"/>
                  </a:cubicBezTo>
                  <a:cubicBezTo>
                    <a:pt x="7" y="4"/>
                    <a:pt x="7" y="4"/>
                    <a:pt x="7" y="4"/>
                  </a:cubicBezTo>
                  <a:cubicBezTo>
                    <a:pt x="7" y="4"/>
                    <a:pt x="5" y="5"/>
                    <a:pt x="5" y="5"/>
                  </a:cubicBezTo>
                  <a:cubicBezTo>
                    <a:pt x="5" y="5"/>
                    <a:pt x="5" y="5"/>
                    <a:pt x="5" y="5"/>
                  </a:cubicBezTo>
                  <a:cubicBezTo>
                    <a:pt x="5" y="5"/>
                    <a:pt x="5" y="5"/>
                    <a:pt x="5" y="5"/>
                  </a:cubicBezTo>
                  <a:cubicBezTo>
                    <a:pt x="5" y="6"/>
                    <a:pt x="6" y="6"/>
                    <a:pt x="7" y="6"/>
                  </a:cubicBezTo>
                  <a:cubicBezTo>
                    <a:pt x="7" y="7"/>
                    <a:pt x="7" y="7"/>
                    <a:pt x="7" y="7"/>
                  </a:cubicBezTo>
                  <a:cubicBezTo>
                    <a:pt x="7" y="7"/>
                    <a:pt x="7" y="7"/>
                    <a:pt x="7" y="7"/>
                  </a:cubicBezTo>
                  <a:moveTo>
                    <a:pt x="11" y="3"/>
                  </a:moveTo>
                  <a:cubicBezTo>
                    <a:pt x="12" y="2"/>
                    <a:pt x="12" y="2"/>
                    <a:pt x="12" y="2"/>
                  </a:cubicBezTo>
                  <a:cubicBezTo>
                    <a:pt x="12" y="2"/>
                    <a:pt x="12" y="2"/>
                    <a:pt x="12" y="2"/>
                  </a:cubicBezTo>
                  <a:cubicBezTo>
                    <a:pt x="12" y="2"/>
                    <a:pt x="12" y="2"/>
                    <a:pt x="12" y="2"/>
                  </a:cubicBezTo>
                  <a:cubicBezTo>
                    <a:pt x="13" y="2"/>
                    <a:pt x="13" y="2"/>
                    <a:pt x="13" y="2"/>
                  </a:cubicBezTo>
                  <a:cubicBezTo>
                    <a:pt x="13" y="2"/>
                    <a:pt x="13" y="2"/>
                    <a:pt x="13" y="2"/>
                  </a:cubicBezTo>
                  <a:cubicBezTo>
                    <a:pt x="13" y="3"/>
                    <a:pt x="13" y="3"/>
                    <a:pt x="13" y="3"/>
                  </a:cubicBezTo>
                  <a:cubicBezTo>
                    <a:pt x="13" y="3"/>
                    <a:pt x="13" y="3"/>
                    <a:pt x="13" y="3"/>
                  </a:cubicBezTo>
                  <a:cubicBezTo>
                    <a:pt x="13" y="3"/>
                    <a:pt x="14" y="3"/>
                    <a:pt x="15" y="4"/>
                  </a:cubicBezTo>
                  <a:cubicBezTo>
                    <a:pt x="14" y="4"/>
                    <a:pt x="14" y="4"/>
                    <a:pt x="14" y="4"/>
                  </a:cubicBezTo>
                  <a:cubicBezTo>
                    <a:pt x="13" y="4"/>
                    <a:pt x="13" y="4"/>
                    <a:pt x="13" y="4"/>
                  </a:cubicBezTo>
                  <a:cubicBezTo>
                    <a:pt x="13" y="3"/>
                    <a:pt x="12" y="3"/>
                    <a:pt x="12" y="3"/>
                  </a:cubicBezTo>
                  <a:cubicBezTo>
                    <a:pt x="11" y="3"/>
                    <a:pt x="11" y="3"/>
                    <a:pt x="11" y="3"/>
                  </a:cubicBezTo>
                  <a:cubicBezTo>
                    <a:pt x="11" y="3"/>
                    <a:pt x="11" y="3"/>
                    <a:pt x="10" y="4"/>
                  </a:cubicBezTo>
                  <a:cubicBezTo>
                    <a:pt x="10" y="4"/>
                    <a:pt x="10" y="4"/>
                    <a:pt x="10" y="4"/>
                  </a:cubicBezTo>
                  <a:cubicBezTo>
                    <a:pt x="10" y="4"/>
                    <a:pt x="11" y="4"/>
                    <a:pt x="12" y="5"/>
                  </a:cubicBezTo>
                  <a:cubicBezTo>
                    <a:pt x="13" y="5"/>
                    <a:pt x="13" y="5"/>
                    <a:pt x="13" y="5"/>
                  </a:cubicBezTo>
                  <a:cubicBezTo>
                    <a:pt x="13" y="6"/>
                    <a:pt x="13" y="6"/>
                    <a:pt x="13" y="6"/>
                  </a:cubicBezTo>
                  <a:cubicBezTo>
                    <a:pt x="13" y="6"/>
                    <a:pt x="13" y="6"/>
                    <a:pt x="13" y="6"/>
                  </a:cubicBezTo>
                  <a:cubicBezTo>
                    <a:pt x="13" y="6"/>
                    <a:pt x="12" y="6"/>
                    <a:pt x="11" y="6"/>
                  </a:cubicBezTo>
                  <a:cubicBezTo>
                    <a:pt x="10" y="6"/>
                    <a:pt x="10" y="6"/>
                    <a:pt x="10" y="6"/>
                  </a:cubicBezTo>
                  <a:cubicBezTo>
                    <a:pt x="10" y="6"/>
                    <a:pt x="10" y="6"/>
                    <a:pt x="10" y="6"/>
                  </a:cubicBezTo>
                  <a:cubicBezTo>
                    <a:pt x="10" y="6"/>
                    <a:pt x="10" y="6"/>
                    <a:pt x="10" y="6"/>
                  </a:cubicBezTo>
                  <a:cubicBezTo>
                    <a:pt x="9" y="7"/>
                    <a:pt x="9" y="7"/>
                    <a:pt x="9" y="7"/>
                  </a:cubicBezTo>
                  <a:cubicBezTo>
                    <a:pt x="9" y="7"/>
                    <a:pt x="9" y="7"/>
                    <a:pt x="9" y="7"/>
                  </a:cubicBezTo>
                  <a:cubicBezTo>
                    <a:pt x="9" y="7"/>
                    <a:pt x="9" y="7"/>
                    <a:pt x="8" y="7"/>
                  </a:cubicBezTo>
                  <a:cubicBezTo>
                    <a:pt x="8" y="7"/>
                    <a:pt x="8" y="7"/>
                    <a:pt x="8" y="7"/>
                  </a:cubicBezTo>
                  <a:cubicBezTo>
                    <a:pt x="8" y="7"/>
                    <a:pt x="8" y="6"/>
                    <a:pt x="8" y="6"/>
                  </a:cubicBezTo>
                  <a:cubicBezTo>
                    <a:pt x="8" y="6"/>
                    <a:pt x="8" y="6"/>
                    <a:pt x="8" y="6"/>
                  </a:cubicBezTo>
                  <a:cubicBezTo>
                    <a:pt x="8" y="6"/>
                    <a:pt x="8" y="6"/>
                    <a:pt x="8" y="6"/>
                  </a:cubicBezTo>
                  <a:cubicBezTo>
                    <a:pt x="7" y="6"/>
                    <a:pt x="6" y="6"/>
                    <a:pt x="6" y="5"/>
                  </a:cubicBezTo>
                  <a:cubicBezTo>
                    <a:pt x="6" y="5"/>
                    <a:pt x="7" y="5"/>
                    <a:pt x="7" y="5"/>
                  </a:cubicBezTo>
                  <a:cubicBezTo>
                    <a:pt x="8" y="5"/>
                    <a:pt x="10" y="6"/>
                    <a:pt x="10" y="6"/>
                  </a:cubicBezTo>
                  <a:cubicBezTo>
                    <a:pt x="11" y="5"/>
                    <a:pt x="11" y="5"/>
                    <a:pt x="11" y="5"/>
                  </a:cubicBezTo>
                  <a:cubicBezTo>
                    <a:pt x="11" y="5"/>
                    <a:pt x="11" y="5"/>
                    <a:pt x="11" y="5"/>
                  </a:cubicBezTo>
                  <a:cubicBezTo>
                    <a:pt x="10" y="4"/>
                    <a:pt x="10" y="4"/>
                    <a:pt x="9" y="4"/>
                  </a:cubicBezTo>
                  <a:cubicBezTo>
                    <a:pt x="9" y="4"/>
                    <a:pt x="9" y="4"/>
                    <a:pt x="9" y="4"/>
                  </a:cubicBezTo>
                  <a:cubicBezTo>
                    <a:pt x="8" y="4"/>
                    <a:pt x="8" y="4"/>
                    <a:pt x="8" y="4"/>
                  </a:cubicBezTo>
                  <a:cubicBezTo>
                    <a:pt x="9" y="3"/>
                    <a:pt x="9" y="3"/>
                    <a:pt x="9" y="3"/>
                  </a:cubicBezTo>
                  <a:cubicBezTo>
                    <a:pt x="9" y="3"/>
                    <a:pt x="9" y="3"/>
                    <a:pt x="9" y="3"/>
                  </a:cubicBezTo>
                  <a:cubicBezTo>
                    <a:pt x="9" y="3"/>
                    <a:pt x="9" y="3"/>
                    <a:pt x="9" y="3"/>
                  </a:cubicBezTo>
                  <a:cubicBezTo>
                    <a:pt x="10" y="3"/>
                    <a:pt x="10" y="3"/>
                    <a:pt x="11" y="3"/>
                  </a:cubicBezTo>
                  <a:cubicBezTo>
                    <a:pt x="11" y="3"/>
                    <a:pt x="11" y="3"/>
                    <a:pt x="11" y="3"/>
                  </a:cubicBezTo>
                  <a:moveTo>
                    <a:pt x="2" y="5"/>
                  </a:moveTo>
                  <a:cubicBezTo>
                    <a:pt x="1" y="4"/>
                    <a:pt x="1" y="4"/>
                    <a:pt x="1" y="4"/>
                  </a:cubicBezTo>
                  <a:cubicBezTo>
                    <a:pt x="2" y="4"/>
                    <a:pt x="2" y="3"/>
                    <a:pt x="2" y="3"/>
                  </a:cubicBezTo>
                  <a:cubicBezTo>
                    <a:pt x="5" y="2"/>
                    <a:pt x="8" y="1"/>
                    <a:pt x="11" y="1"/>
                  </a:cubicBezTo>
                  <a:cubicBezTo>
                    <a:pt x="13" y="1"/>
                    <a:pt x="15" y="1"/>
                    <a:pt x="17" y="2"/>
                  </a:cubicBezTo>
                  <a:cubicBezTo>
                    <a:pt x="18" y="2"/>
                    <a:pt x="18" y="2"/>
                    <a:pt x="19" y="3"/>
                  </a:cubicBezTo>
                  <a:cubicBezTo>
                    <a:pt x="19" y="3"/>
                    <a:pt x="20" y="4"/>
                    <a:pt x="19" y="4"/>
                  </a:cubicBezTo>
                  <a:cubicBezTo>
                    <a:pt x="19" y="5"/>
                    <a:pt x="19" y="5"/>
                    <a:pt x="19" y="5"/>
                  </a:cubicBezTo>
                  <a:cubicBezTo>
                    <a:pt x="18" y="4"/>
                    <a:pt x="18" y="4"/>
                    <a:pt x="18" y="4"/>
                  </a:cubicBezTo>
                  <a:cubicBezTo>
                    <a:pt x="18" y="3"/>
                    <a:pt x="17" y="3"/>
                    <a:pt x="17" y="3"/>
                  </a:cubicBezTo>
                  <a:cubicBezTo>
                    <a:pt x="16" y="3"/>
                    <a:pt x="14" y="2"/>
                    <a:pt x="14" y="2"/>
                  </a:cubicBezTo>
                  <a:cubicBezTo>
                    <a:pt x="14" y="2"/>
                    <a:pt x="14" y="2"/>
                    <a:pt x="14" y="2"/>
                  </a:cubicBezTo>
                  <a:cubicBezTo>
                    <a:pt x="14" y="2"/>
                    <a:pt x="14" y="2"/>
                    <a:pt x="14" y="2"/>
                  </a:cubicBezTo>
                  <a:cubicBezTo>
                    <a:pt x="14" y="2"/>
                    <a:pt x="14" y="2"/>
                    <a:pt x="14" y="2"/>
                  </a:cubicBezTo>
                  <a:cubicBezTo>
                    <a:pt x="13" y="2"/>
                    <a:pt x="13" y="1"/>
                    <a:pt x="12" y="1"/>
                  </a:cubicBezTo>
                  <a:cubicBezTo>
                    <a:pt x="12" y="2"/>
                    <a:pt x="12" y="2"/>
                    <a:pt x="12" y="2"/>
                  </a:cubicBezTo>
                  <a:cubicBezTo>
                    <a:pt x="12" y="2"/>
                    <a:pt x="12" y="2"/>
                    <a:pt x="12" y="2"/>
                  </a:cubicBezTo>
                  <a:cubicBezTo>
                    <a:pt x="11" y="2"/>
                    <a:pt x="11" y="2"/>
                    <a:pt x="11" y="2"/>
                  </a:cubicBezTo>
                  <a:cubicBezTo>
                    <a:pt x="11" y="2"/>
                    <a:pt x="11" y="2"/>
                    <a:pt x="11" y="2"/>
                  </a:cubicBezTo>
                  <a:cubicBezTo>
                    <a:pt x="10" y="2"/>
                    <a:pt x="10" y="2"/>
                    <a:pt x="9" y="2"/>
                  </a:cubicBezTo>
                  <a:cubicBezTo>
                    <a:pt x="9" y="2"/>
                    <a:pt x="9" y="2"/>
                    <a:pt x="9" y="2"/>
                  </a:cubicBezTo>
                  <a:cubicBezTo>
                    <a:pt x="7" y="2"/>
                    <a:pt x="5" y="2"/>
                    <a:pt x="3" y="4"/>
                  </a:cubicBezTo>
                  <a:cubicBezTo>
                    <a:pt x="3" y="4"/>
                    <a:pt x="3" y="4"/>
                    <a:pt x="3" y="4"/>
                  </a:cubicBezTo>
                  <a:cubicBezTo>
                    <a:pt x="3" y="4"/>
                    <a:pt x="3" y="4"/>
                    <a:pt x="3" y="4"/>
                  </a:cubicBezTo>
                  <a:cubicBezTo>
                    <a:pt x="3" y="4"/>
                    <a:pt x="3" y="4"/>
                    <a:pt x="3" y="4"/>
                  </a:cubicBezTo>
                  <a:cubicBezTo>
                    <a:pt x="2" y="4"/>
                    <a:pt x="2" y="4"/>
                    <a:pt x="2" y="5"/>
                  </a:cubicBezTo>
                  <a:moveTo>
                    <a:pt x="11" y="0"/>
                  </a:moveTo>
                  <a:cubicBezTo>
                    <a:pt x="8" y="0"/>
                    <a:pt x="5" y="1"/>
                    <a:pt x="2" y="2"/>
                  </a:cubicBezTo>
                  <a:cubicBezTo>
                    <a:pt x="1" y="3"/>
                    <a:pt x="1" y="3"/>
                    <a:pt x="1" y="4"/>
                  </a:cubicBezTo>
                  <a:cubicBezTo>
                    <a:pt x="0" y="5"/>
                    <a:pt x="1" y="5"/>
                    <a:pt x="1" y="6"/>
                  </a:cubicBezTo>
                  <a:cubicBezTo>
                    <a:pt x="2" y="7"/>
                    <a:pt x="4" y="8"/>
                    <a:pt x="9" y="8"/>
                  </a:cubicBezTo>
                  <a:cubicBezTo>
                    <a:pt x="12" y="8"/>
                    <a:pt x="19" y="7"/>
                    <a:pt x="20" y="4"/>
                  </a:cubicBezTo>
                  <a:cubicBezTo>
                    <a:pt x="21" y="4"/>
                    <a:pt x="20" y="3"/>
                    <a:pt x="20" y="2"/>
                  </a:cubicBezTo>
                  <a:cubicBezTo>
                    <a:pt x="19" y="2"/>
                    <a:pt x="18" y="1"/>
                    <a:pt x="18" y="1"/>
                  </a:cubicBezTo>
                  <a:cubicBezTo>
                    <a:pt x="15" y="0"/>
                    <a:pt x="13"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79" name="Freeform 65"/>
            <p:cNvSpPr>
              <a:spLocks noEditPoints="1"/>
            </p:cNvSpPr>
            <p:nvPr/>
          </p:nvSpPr>
          <p:spPr bwMode="auto">
            <a:xfrm>
              <a:off x="3577" y="2522"/>
              <a:ext cx="62" cy="24"/>
            </a:xfrm>
            <a:custGeom>
              <a:avLst/>
              <a:gdLst>
                <a:gd name="T0" fmla="*/ 13 w 26"/>
                <a:gd name="T1" fmla="*/ 6 h 10"/>
                <a:gd name="T2" fmla="*/ 12 w 26"/>
                <a:gd name="T3" fmla="*/ 6 h 10"/>
                <a:gd name="T4" fmla="*/ 10 w 26"/>
                <a:gd name="T5" fmla="*/ 9 h 10"/>
                <a:gd name="T6" fmla="*/ 12 w 26"/>
                <a:gd name="T7" fmla="*/ 6 h 10"/>
                <a:gd name="T8" fmla="*/ 14 w 26"/>
                <a:gd name="T9" fmla="*/ 6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8 h 10"/>
                <a:gd name="T30" fmla="*/ 8 w 26"/>
                <a:gd name="T31" fmla="*/ 9 h 10"/>
                <a:gd name="T32" fmla="*/ 8 w 26"/>
                <a:gd name="T33" fmla="*/ 6 h 10"/>
                <a:gd name="T34" fmla="*/ 18 w 26"/>
                <a:gd name="T35" fmla="*/ 8 h 10"/>
                <a:gd name="T36" fmla="*/ 18 w 26"/>
                <a:gd name="T37" fmla="*/ 6 h 10"/>
                <a:gd name="T38" fmla="*/ 18 w 26"/>
                <a:gd name="T39" fmla="*/ 8 h 10"/>
                <a:gd name="T40" fmla="*/ 21 w 26"/>
                <a:gd name="T41" fmla="*/ 5 h 10"/>
                <a:gd name="T42" fmla="*/ 6 w 26"/>
                <a:gd name="T43" fmla="*/ 8 h 10"/>
                <a:gd name="T44" fmla="*/ 6 w 26"/>
                <a:gd name="T45" fmla="*/ 5 h 10"/>
                <a:gd name="T46" fmla="*/ 21 w 26"/>
                <a:gd name="T47" fmla="*/ 5 h 10"/>
                <a:gd name="T48" fmla="*/ 21 w 26"/>
                <a:gd name="T49" fmla="*/ 8 h 10"/>
                <a:gd name="T50" fmla="*/ 3 w 26"/>
                <a:gd name="T51" fmla="*/ 4 h 10"/>
                <a:gd name="T52" fmla="*/ 2 w 26"/>
                <a:gd name="T53" fmla="*/ 6 h 10"/>
                <a:gd name="T54" fmla="*/ 2 w 26"/>
                <a:gd name="T55" fmla="*/ 4 h 10"/>
                <a:gd name="T56" fmla="*/ 22 w 26"/>
                <a:gd name="T57" fmla="*/ 7 h 10"/>
                <a:gd name="T58" fmla="*/ 24 w 26"/>
                <a:gd name="T59" fmla="*/ 3 h 10"/>
                <a:gd name="T60" fmla="*/ 2 w 26"/>
                <a:gd name="T61" fmla="*/ 4 h 10"/>
                <a:gd name="T62" fmla="*/ 2 w 26"/>
                <a:gd name="T63" fmla="*/ 3 h 10"/>
                <a:gd name="T64" fmla="*/ 24 w 26"/>
                <a:gd name="T65" fmla="*/ 3 h 10"/>
                <a:gd name="T66" fmla="*/ 25 w 26"/>
                <a:gd name="T67" fmla="*/ 5 h 10"/>
                <a:gd name="T68" fmla="*/ 25 w 26"/>
                <a:gd name="T69" fmla="*/ 0 h 10"/>
                <a:gd name="T70" fmla="*/ 12 w 26"/>
                <a:gd name="T71" fmla="*/ 5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6"/>
                  </a:moveTo>
                  <a:cubicBezTo>
                    <a:pt x="13" y="6"/>
                    <a:pt x="13" y="6"/>
                    <a:pt x="13" y="6"/>
                  </a:cubicBezTo>
                  <a:cubicBezTo>
                    <a:pt x="13" y="6"/>
                    <a:pt x="13" y="6"/>
                    <a:pt x="13" y="6"/>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6"/>
                    <a:pt x="14" y="6"/>
                    <a:pt x="14" y="6"/>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8"/>
                    <a:pt x="18" y="8"/>
                    <a:pt x="18" y="8"/>
                  </a:cubicBezTo>
                  <a:cubicBezTo>
                    <a:pt x="17" y="9"/>
                    <a:pt x="17" y="9"/>
                    <a:pt x="17" y="9"/>
                  </a:cubicBezTo>
                  <a:moveTo>
                    <a:pt x="8" y="9"/>
                  </a:moveTo>
                  <a:cubicBezTo>
                    <a:pt x="7" y="9"/>
                    <a:pt x="7" y="8"/>
                    <a:pt x="6" y="8"/>
                  </a:cubicBezTo>
                  <a:cubicBezTo>
                    <a:pt x="6" y="7"/>
                    <a:pt x="6" y="6"/>
                    <a:pt x="6" y="6"/>
                  </a:cubicBezTo>
                  <a:cubicBezTo>
                    <a:pt x="7" y="6"/>
                    <a:pt x="7" y="6"/>
                    <a:pt x="8" y="6"/>
                  </a:cubicBezTo>
                  <a:cubicBezTo>
                    <a:pt x="8" y="7"/>
                    <a:pt x="8" y="8"/>
                    <a:pt x="8" y="9"/>
                  </a:cubicBezTo>
                  <a:moveTo>
                    <a:pt x="18" y="8"/>
                  </a:moveTo>
                  <a:cubicBezTo>
                    <a:pt x="18" y="8"/>
                    <a:pt x="18" y="8"/>
                    <a:pt x="18" y="8"/>
                  </a:cubicBezTo>
                  <a:cubicBezTo>
                    <a:pt x="18" y="8"/>
                    <a:pt x="18" y="8"/>
                    <a:pt x="18" y="8"/>
                  </a:cubicBezTo>
                  <a:cubicBezTo>
                    <a:pt x="18" y="6"/>
                    <a:pt x="18" y="6"/>
                    <a:pt x="18" y="6"/>
                  </a:cubicBezTo>
                  <a:cubicBezTo>
                    <a:pt x="18" y="6"/>
                    <a:pt x="18" y="6"/>
                    <a:pt x="18" y="6"/>
                  </a:cubicBezTo>
                  <a:cubicBezTo>
                    <a:pt x="19" y="5"/>
                    <a:pt x="19" y="5"/>
                    <a:pt x="19" y="5"/>
                  </a:cubicBezTo>
                  <a:cubicBezTo>
                    <a:pt x="19" y="6"/>
                    <a:pt x="19" y="7"/>
                    <a:pt x="19" y="8"/>
                  </a:cubicBezTo>
                  <a:cubicBezTo>
                    <a:pt x="18" y="8"/>
                    <a:pt x="18" y="8"/>
                    <a:pt x="18" y="8"/>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7"/>
                  </a:cubicBezTo>
                  <a:cubicBezTo>
                    <a:pt x="4" y="5"/>
                    <a:pt x="4" y="5"/>
                    <a:pt x="4" y="5"/>
                  </a:cubicBezTo>
                  <a:cubicBezTo>
                    <a:pt x="4" y="5"/>
                    <a:pt x="5" y="5"/>
                    <a:pt x="6" y="5"/>
                  </a:cubicBezTo>
                  <a:cubicBezTo>
                    <a:pt x="6" y="6"/>
                    <a:pt x="6" y="7"/>
                    <a:pt x="6" y="8"/>
                  </a:cubicBezTo>
                  <a:moveTo>
                    <a:pt x="21" y="8"/>
                  </a:moveTo>
                  <a:cubicBezTo>
                    <a:pt x="21" y="7"/>
                    <a:pt x="21" y="6"/>
                    <a:pt x="21" y="5"/>
                  </a:cubicBezTo>
                  <a:cubicBezTo>
                    <a:pt x="22" y="4"/>
                    <a:pt x="22" y="4"/>
                    <a:pt x="22" y="4"/>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3"/>
                  </a:cubicBezTo>
                  <a:cubicBezTo>
                    <a:pt x="24" y="4"/>
                    <a:pt x="24" y="5"/>
                    <a:pt x="24" y="6"/>
                  </a:cubicBezTo>
                  <a:cubicBezTo>
                    <a:pt x="23" y="6"/>
                    <a:pt x="23" y="7"/>
                    <a:pt x="22" y="7"/>
                  </a:cubicBezTo>
                  <a:moveTo>
                    <a:pt x="2" y="4"/>
                  </a:moveTo>
                  <a:cubicBezTo>
                    <a:pt x="2" y="4"/>
                    <a:pt x="2" y="4"/>
                    <a:pt x="2" y="4"/>
                  </a:cubicBezTo>
                  <a:cubicBezTo>
                    <a:pt x="1" y="3"/>
                    <a:pt x="1" y="3"/>
                    <a:pt x="1" y="3"/>
                  </a:cubicBezTo>
                  <a:cubicBezTo>
                    <a:pt x="2" y="3"/>
                    <a:pt x="2" y="3"/>
                    <a:pt x="2" y="3"/>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5"/>
                    <a:pt x="24" y="6"/>
                  </a:cubicBezTo>
                  <a:moveTo>
                    <a:pt x="26" y="0"/>
                  </a:moveTo>
                  <a:cubicBezTo>
                    <a:pt x="25" y="0"/>
                    <a:pt x="25" y="0"/>
                    <a:pt x="25" y="0"/>
                  </a:cubicBezTo>
                  <a:cubicBezTo>
                    <a:pt x="25" y="2"/>
                    <a:pt x="25" y="2"/>
                    <a:pt x="25" y="2"/>
                  </a:cubicBezTo>
                  <a:cubicBezTo>
                    <a:pt x="25" y="2"/>
                    <a:pt x="25" y="2"/>
                    <a:pt x="25" y="2"/>
                  </a:cubicBezTo>
                  <a:cubicBezTo>
                    <a:pt x="21" y="5"/>
                    <a:pt x="17" y="5"/>
                    <a:pt x="12" y="5"/>
                  </a:cubicBezTo>
                  <a:cubicBezTo>
                    <a:pt x="11" y="5"/>
                    <a:pt x="10" y="5"/>
                    <a:pt x="9" y="5"/>
                  </a:cubicBezTo>
                  <a:cubicBezTo>
                    <a:pt x="7" y="5"/>
                    <a:pt x="4" y="4"/>
                    <a:pt x="2" y="2"/>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5"/>
                    <a:pt x="1" y="5"/>
                    <a:pt x="1" y="5"/>
                  </a:cubicBezTo>
                  <a:cubicBezTo>
                    <a:pt x="1" y="6"/>
                    <a:pt x="1" y="6"/>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7"/>
                    <a:pt x="24" y="7"/>
                  </a:cubicBezTo>
                  <a:cubicBezTo>
                    <a:pt x="24" y="7"/>
                    <a:pt x="24" y="7"/>
                    <a:pt x="24" y="7"/>
                  </a:cubicBezTo>
                  <a:cubicBezTo>
                    <a:pt x="24" y="7"/>
                    <a:pt x="24" y="7"/>
                    <a:pt x="24" y="7"/>
                  </a:cubicBezTo>
                  <a:cubicBezTo>
                    <a:pt x="24" y="7"/>
                    <a:pt x="24" y="7"/>
                    <a:pt x="24" y="7"/>
                  </a:cubicBezTo>
                  <a:cubicBezTo>
                    <a:pt x="25" y="6"/>
                    <a:pt x="26" y="6"/>
                    <a:pt x="26" y="5"/>
                  </a:cubicBezTo>
                  <a:cubicBezTo>
                    <a:pt x="26" y="4"/>
                    <a:pt x="26" y="4"/>
                    <a:pt x="26" y="4"/>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80" name="Freeform 66"/>
            <p:cNvSpPr>
              <a:spLocks noEditPoints="1"/>
            </p:cNvSpPr>
            <p:nvPr/>
          </p:nvSpPr>
          <p:spPr bwMode="auto">
            <a:xfrm>
              <a:off x="3577" y="2536"/>
              <a:ext cx="62" cy="24"/>
            </a:xfrm>
            <a:custGeom>
              <a:avLst/>
              <a:gdLst>
                <a:gd name="T0" fmla="*/ 13 w 26"/>
                <a:gd name="T1" fmla="*/ 6 h 10"/>
                <a:gd name="T2" fmla="*/ 12 w 26"/>
                <a:gd name="T3" fmla="*/ 6 h 10"/>
                <a:gd name="T4" fmla="*/ 10 w 26"/>
                <a:gd name="T5" fmla="*/ 9 h 10"/>
                <a:gd name="T6" fmla="*/ 12 w 26"/>
                <a:gd name="T7" fmla="*/ 6 h 10"/>
                <a:gd name="T8" fmla="*/ 14 w 26"/>
                <a:gd name="T9" fmla="*/ 6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8 h 10"/>
                <a:gd name="T30" fmla="*/ 8 w 26"/>
                <a:gd name="T31" fmla="*/ 9 h 10"/>
                <a:gd name="T32" fmla="*/ 8 w 26"/>
                <a:gd name="T33" fmla="*/ 6 h 10"/>
                <a:gd name="T34" fmla="*/ 18 w 26"/>
                <a:gd name="T35" fmla="*/ 8 h 10"/>
                <a:gd name="T36" fmla="*/ 18 w 26"/>
                <a:gd name="T37" fmla="*/ 6 h 10"/>
                <a:gd name="T38" fmla="*/ 18 w 26"/>
                <a:gd name="T39" fmla="*/ 8 h 10"/>
                <a:gd name="T40" fmla="*/ 21 w 26"/>
                <a:gd name="T41" fmla="*/ 5 h 10"/>
                <a:gd name="T42" fmla="*/ 6 w 26"/>
                <a:gd name="T43" fmla="*/ 8 h 10"/>
                <a:gd name="T44" fmla="*/ 6 w 26"/>
                <a:gd name="T45" fmla="*/ 6 h 10"/>
                <a:gd name="T46" fmla="*/ 21 w 26"/>
                <a:gd name="T47" fmla="*/ 5 h 10"/>
                <a:gd name="T48" fmla="*/ 21 w 26"/>
                <a:gd name="T49" fmla="*/ 8 h 10"/>
                <a:gd name="T50" fmla="*/ 3 w 26"/>
                <a:gd name="T51" fmla="*/ 4 h 10"/>
                <a:gd name="T52" fmla="*/ 2 w 26"/>
                <a:gd name="T53" fmla="*/ 6 h 10"/>
                <a:gd name="T54" fmla="*/ 2 w 26"/>
                <a:gd name="T55" fmla="*/ 4 h 10"/>
                <a:gd name="T56" fmla="*/ 22 w 26"/>
                <a:gd name="T57" fmla="*/ 7 h 10"/>
                <a:gd name="T58" fmla="*/ 24 w 26"/>
                <a:gd name="T59" fmla="*/ 4 h 10"/>
                <a:gd name="T60" fmla="*/ 2 w 26"/>
                <a:gd name="T61" fmla="*/ 4 h 10"/>
                <a:gd name="T62" fmla="*/ 2 w 26"/>
                <a:gd name="T63" fmla="*/ 3 h 10"/>
                <a:gd name="T64" fmla="*/ 24 w 26"/>
                <a:gd name="T65" fmla="*/ 3 h 10"/>
                <a:gd name="T66" fmla="*/ 25 w 26"/>
                <a:gd name="T67" fmla="*/ 5 h 10"/>
                <a:gd name="T68" fmla="*/ 25 w 26"/>
                <a:gd name="T69" fmla="*/ 0 h 10"/>
                <a:gd name="T70" fmla="*/ 12 w 26"/>
                <a:gd name="T71" fmla="*/ 5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6"/>
                  </a:moveTo>
                  <a:cubicBezTo>
                    <a:pt x="13" y="6"/>
                    <a:pt x="13" y="6"/>
                    <a:pt x="13" y="6"/>
                  </a:cubicBezTo>
                  <a:cubicBezTo>
                    <a:pt x="13" y="6"/>
                    <a:pt x="13" y="6"/>
                    <a:pt x="13" y="6"/>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6"/>
                    <a:pt x="14" y="6"/>
                    <a:pt x="14" y="6"/>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9"/>
                    <a:pt x="18" y="9"/>
                    <a:pt x="18" y="9"/>
                  </a:cubicBezTo>
                  <a:cubicBezTo>
                    <a:pt x="17" y="9"/>
                    <a:pt x="17" y="9"/>
                    <a:pt x="17" y="9"/>
                  </a:cubicBezTo>
                  <a:moveTo>
                    <a:pt x="8" y="9"/>
                  </a:moveTo>
                  <a:cubicBezTo>
                    <a:pt x="7" y="9"/>
                    <a:pt x="7" y="9"/>
                    <a:pt x="6" y="8"/>
                  </a:cubicBezTo>
                  <a:cubicBezTo>
                    <a:pt x="6" y="7"/>
                    <a:pt x="6" y="7"/>
                    <a:pt x="6" y="6"/>
                  </a:cubicBezTo>
                  <a:cubicBezTo>
                    <a:pt x="7" y="6"/>
                    <a:pt x="7" y="6"/>
                    <a:pt x="8" y="6"/>
                  </a:cubicBezTo>
                  <a:cubicBezTo>
                    <a:pt x="8" y="7"/>
                    <a:pt x="8" y="8"/>
                    <a:pt x="8" y="9"/>
                  </a:cubicBezTo>
                  <a:moveTo>
                    <a:pt x="18" y="8"/>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6"/>
                    <a:pt x="19" y="7"/>
                    <a:pt x="19" y="8"/>
                  </a:cubicBezTo>
                  <a:cubicBezTo>
                    <a:pt x="18" y="8"/>
                    <a:pt x="18" y="8"/>
                    <a:pt x="18" y="8"/>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7"/>
                  </a:cubicBezTo>
                  <a:cubicBezTo>
                    <a:pt x="4" y="5"/>
                    <a:pt x="4" y="5"/>
                    <a:pt x="4" y="5"/>
                  </a:cubicBezTo>
                  <a:cubicBezTo>
                    <a:pt x="4" y="5"/>
                    <a:pt x="5" y="5"/>
                    <a:pt x="6" y="6"/>
                  </a:cubicBezTo>
                  <a:cubicBezTo>
                    <a:pt x="6" y="6"/>
                    <a:pt x="6" y="7"/>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4"/>
                  </a:cubicBezTo>
                  <a:cubicBezTo>
                    <a:pt x="24" y="4"/>
                    <a:pt x="24" y="5"/>
                    <a:pt x="24" y="6"/>
                  </a:cubicBezTo>
                  <a:cubicBezTo>
                    <a:pt x="23" y="7"/>
                    <a:pt x="23" y="7"/>
                    <a:pt x="22" y="7"/>
                  </a:cubicBezTo>
                  <a:moveTo>
                    <a:pt x="2" y="4"/>
                  </a:moveTo>
                  <a:cubicBezTo>
                    <a:pt x="2" y="4"/>
                    <a:pt x="2" y="4"/>
                    <a:pt x="2" y="4"/>
                  </a:cubicBezTo>
                  <a:cubicBezTo>
                    <a:pt x="1" y="3"/>
                    <a:pt x="1" y="3"/>
                    <a:pt x="1" y="3"/>
                  </a:cubicBezTo>
                  <a:cubicBezTo>
                    <a:pt x="2" y="3"/>
                    <a:pt x="2" y="3"/>
                    <a:pt x="2" y="3"/>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0"/>
                    <a:pt x="25" y="0"/>
                    <a:pt x="25" y="0"/>
                  </a:cubicBezTo>
                  <a:cubicBezTo>
                    <a:pt x="25" y="2"/>
                    <a:pt x="25" y="2"/>
                    <a:pt x="25" y="2"/>
                  </a:cubicBezTo>
                  <a:cubicBezTo>
                    <a:pt x="25" y="2"/>
                    <a:pt x="25" y="2"/>
                    <a:pt x="25" y="2"/>
                  </a:cubicBezTo>
                  <a:cubicBezTo>
                    <a:pt x="21" y="5"/>
                    <a:pt x="17" y="5"/>
                    <a:pt x="12" y="5"/>
                  </a:cubicBezTo>
                  <a:cubicBezTo>
                    <a:pt x="11" y="5"/>
                    <a:pt x="10" y="5"/>
                    <a:pt x="9" y="5"/>
                  </a:cubicBezTo>
                  <a:cubicBezTo>
                    <a:pt x="7" y="5"/>
                    <a:pt x="4" y="5"/>
                    <a:pt x="2" y="3"/>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5"/>
                    <a:pt x="1" y="5"/>
                    <a:pt x="1" y="5"/>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7"/>
                    <a:pt x="24" y="7"/>
                  </a:cubicBezTo>
                  <a:cubicBezTo>
                    <a:pt x="24" y="7"/>
                    <a:pt x="24" y="7"/>
                    <a:pt x="24" y="7"/>
                  </a:cubicBezTo>
                  <a:cubicBezTo>
                    <a:pt x="24" y="7"/>
                    <a:pt x="24" y="7"/>
                    <a:pt x="24" y="7"/>
                  </a:cubicBezTo>
                  <a:cubicBezTo>
                    <a:pt x="24" y="7"/>
                    <a:pt x="24" y="7"/>
                    <a:pt x="24" y="7"/>
                  </a:cubicBezTo>
                  <a:cubicBezTo>
                    <a:pt x="25" y="6"/>
                    <a:pt x="26" y="6"/>
                    <a:pt x="26" y="5"/>
                  </a:cubicBezTo>
                  <a:cubicBezTo>
                    <a:pt x="26" y="4"/>
                    <a:pt x="26" y="4"/>
                    <a:pt x="26" y="4"/>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81" name="Freeform 67"/>
            <p:cNvSpPr>
              <a:spLocks noEditPoints="1"/>
            </p:cNvSpPr>
            <p:nvPr/>
          </p:nvSpPr>
          <p:spPr bwMode="auto">
            <a:xfrm>
              <a:off x="3577" y="2550"/>
              <a:ext cx="62" cy="24"/>
            </a:xfrm>
            <a:custGeom>
              <a:avLst/>
              <a:gdLst>
                <a:gd name="T0" fmla="*/ 13 w 26"/>
                <a:gd name="T1" fmla="*/ 7 h 10"/>
                <a:gd name="T2" fmla="*/ 12 w 26"/>
                <a:gd name="T3" fmla="*/ 6 h 10"/>
                <a:gd name="T4" fmla="*/ 10 w 26"/>
                <a:gd name="T5" fmla="*/ 9 h 10"/>
                <a:gd name="T6" fmla="*/ 12 w 26"/>
                <a:gd name="T7" fmla="*/ 6 h 10"/>
                <a:gd name="T8" fmla="*/ 14 w 26"/>
                <a:gd name="T9" fmla="*/ 7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8 h 10"/>
                <a:gd name="T30" fmla="*/ 8 w 26"/>
                <a:gd name="T31" fmla="*/ 9 h 10"/>
                <a:gd name="T32" fmla="*/ 8 w 26"/>
                <a:gd name="T33" fmla="*/ 6 h 10"/>
                <a:gd name="T34" fmla="*/ 18 w 26"/>
                <a:gd name="T35" fmla="*/ 8 h 10"/>
                <a:gd name="T36" fmla="*/ 18 w 26"/>
                <a:gd name="T37" fmla="*/ 6 h 10"/>
                <a:gd name="T38" fmla="*/ 18 w 26"/>
                <a:gd name="T39" fmla="*/ 9 h 10"/>
                <a:gd name="T40" fmla="*/ 21 w 26"/>
                <a:gd name="T41" fmla="*/ 5 h 10"/>
                <a:gd name="T42" fmla="*/ 6 w 26"/>
                <a:gd name="T43" fmla="*/ 8 h 10"/>
                <a:gd name="T44" fmla="*/ 6 w 26"/>
                <a:gd name="T45" fmla="*/ 6 h 10"/>
                <a:gd name="T46" fmla="*/ 21 w 26"/>
                <a:gd name="T47" fmla="*/ 5 h 10"/>
                <a:gd name="T48" fmla="*/ 21 w 26"/>
                <a:gd name="T49" fmla="*/ 8 h 10"/>
                <a:gd name="T50" fmla="*/ 3 w 26"/>
                <a:gd name="T51" fmla="*/ 4 h 10"/>
                <a:gd name="T52" fmla="*/ 2 w 26"/>
                <a:gd name="T53" fmla="*/ 6 h 10"/>
                <a:gd name="T54" fmla="*/ 2 w 26"/>
                <a:gd name="T55" fmla="*/ 4 h 10"/>
                <a:gd name="T56" fmla="*/ 22 w 26"/>
                <a:gd name="T57" fmla="*/ 7 h 10"/>
                <a:gd name="T58" fmla="*/ 24 w 26"/>
                <a:gd name="T59" fmla="*/ 4 h 10"/>
                <a:gd name="T60" fmla="*/ 2 w 26"/>
                <a:gd name="T61" fmla="*/ 4 h 10"/>
                <a:gd name="T62" fmla="*/ 2 w 26"/>
                <a:gd name="T63" fmla="*/ 4 h 10"/>
                <a:gd name="T64" fmla="*/ 24 w 26"/>
                <a:gd name="T65" fmla="*/ 3 h 10"/>
                <a:gd name="T66" fmla="*/ 25 w 26"/>
                <a:gd name="T67" fmla="*/ 5 h 10"/>
                <a:gd name="T68" fmla="*/ 25 w 26"/>
                <a:gd name="T69" fmla="*/ 0 h 10"/>
                <a:gd name="T70" fmla="*/ 12 w 26"/>
                <a:gd name="T71" fmla="*/ 6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6"/>
                  </a:moveTo>
                  <a:cubicBezTo>
                    <a:pt x="13" y="6"/>
                    <a:pt x="13" y="6"/>
                    <a:pt x="13" y="6"/>
                  </a:cubicBezTo>
                  <a:cubicBezTo>
                    <a:pt x="13" y="7"/>
                    <a:pt x="13" y="7"/>
                    <a:pt x="13" y="7"/>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7"/>
                    <a:pt x="14" y="7"/>
                    <a:pt x="14" y="7"/>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9"/>
                    <a:pt x="18" y="9"/>
                    <a:pt x="18" y="9"/>
                  </a:cubicBezTo>
                  <a:cubicBezTo>
                    <a:pt x="17" y="9"/>
                    <a:pt x="17" y="9"/>
                    <a:pt x="17" y="9"/>
                  </a:cubicBezTo>
                  <a:moveTo>
                    <a:pt x="8" y="9"/>
                  </a:moveTo>
                  <a:cubicBezTo>
                    <a:pt x="7" y="9"/>
                    <a:pt x="7" y="9"/>
                    <a:pt x="6" y="8"/>
                  </a:cubicBezTo>
                  <a:cubicBezTo>
                    <a:pt x="6" y="8"/>
                    <a:pt x="6" y="7"/>
                    <a:pt x="6" y="6"/>
                  </a:cubicBezTo>
                  <a:cubicBezTo>
                    <a:pt x="7" y="6"/>
                    <a:pt x="7" y="6"/>
                    <a:pt x="8" y="6"/>
                  </a:cubicBezTo>
                  <a:cubicBezTo>
                    <a:pt x="8" y="7"/>
                    <a:pt x="8" y="8"/>
                    <a:pt x="8" y="9"/>
                  </a:cubicBezTo>
                  <a:moveTo>
                    <a:pt x="18" y="9"/>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7"/>
                    <a:pt x="19" y="7"/>
                    <a:pt x="19" y="8"/>
                  </a:cubicBezTo>
                  <a:cubicBezTo>
                    <a:pt x="18" y="9"/>
                    <a:pt x="18" y="9"/>
                    <a:pt x="18" y="9"/>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8"/>
                  </a:cubicBezTo>
                  <a:cubicBezTo>
                    <a:pt x="4" y="5"/>
                    <a:pt x="4" y="5"/>
                    <a:pt x="4" y="5"/>
                  </a:cubicBezTo>
                  <a:cubicBezTo>
                    <a:pt x="4" y="5"/>
                    <a:pt x="5" y="5"/>
                    <a:pt x="6" y="6"/>
                  </a:cubicBezTo>
                  <a:cubicBezTo>
                    <a:pt x="6" y="7"/>
                    <a:pt x="6" y="7"/>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4"/>
                  </a:cubicBezTo>
                  <a:cubicBezTo>
                    <a:pt x="24" y="5"/>
                    <a:pt x="24" y="5"/>
                    <a:pt x="24" y="6"/>
                  </a:cubicBezTo>
                  <a:cubicBezTo>
                    <a:pt x="23" y="7"/>
                    <a:pt x="23" y="7"/>
                    <a:pt x="22" y="7"/>
                  </a:cubicBezTo>
                  <a:moveTo>
                    <a:pt x="2" y="4"/>
                  </a:moveTo>
                  <a:cubicBezTo>
                    <a:pt x="2" y="4"/>
                    <a:pt x="2" y="4"/>
                    <a:pt x="2" y="4"/>
                  </a:cubicBezTo>
                  <a:cubicBezTo>
                    <a:pt x="1" y="3"/>
                    <a:pt x="1" y="3"/>
                    <a:pt x="1" y="3"/>
                  </a:cubicBezTo>
                  <a:cubicBezTo>
                    <a:pt x="2" y="4"/>
                    <a:pt x="2" y="4"/>
                    <a:pt x="2" y="4"/>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0"/>
                    <a:pt x="25" y="0"/>
                    <a:pt x="25" y="0"/>
                  </a:cubicBezTo>
                  <a:cubicBezTo>
                    <a:pt x="25" y="2"/>
                    <a:pt x="25" y="2"/>
                    <a:pt x="25" y="2"/>
                  </a:cubicBezTo>
                  <a:cubicBezTo>
                    <a:pt x="25" y="2"/>
                    <a:pt x="25" y="2"/>
                    <a:pt x="25" y="2"/>
                  </a:cubicBezTo>
                  <a:cubicBezTo>
                    <a:pt x="21" y="5"/>
                    <a:pt x="17" y="6"/>
                    <a:pt x="12" y="6"/>
                  </a:cubicBezTo>
                  <a:cubicBezTo>
                    <a:pt x="11" y="6"/>
                    <a:pt x="10" y="5"/>
                    <a:pt x="9" y="5"/>
                  </a:cubicBezTo>
                  <a:cubicBezTo>
                    <a:pt x="7" y="5"/>
                    <a:pt x="4" y="5"/>
                    <a:pt x="2" y="3"/>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6"/>
                    <a:pt x="1" y="6"/>
                    <a:pt x="1" y="6"/>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8"/>
                    <a:pt x="24" y="7"/>
                  </a:cubicBezTo>
                  <a:cubicBezTo>
                    <a:pt x="24" y="7"/>
                    <a:pt x="24" y="7"/>
                    <a:pt x="24" y="7"/>
                  </a:cubicBezTo>
                  <a:cubicBezTo>
                    <a:pt x="24" y="7"/>
                    <a:pt x="24" y="7"/>
                    <a:pt x="24" y="7"/>
                  </a:cubicBezTo>
                  <a:cubicBezTo>
                    <a:pt x="24" y="7"/>
                    <a:pt x="24" y="7"/>
                    <a:pt x="24" y="7"/>
                  </a:cubicBezTo>
                  <a:cubicBezTo>
                    <a:pt x="25" y="7"/>
                    <a:pt x="26" y="6"/>
                    <a:pt x="26" y="5"/>
                  </a:cubicBezTo>
                  <a:cubicBezTo>
                    <a:pt x="26" y="5"/>
                    <a:pt x="26" y="5"/>
                    <a:pt x="26" y="5"/>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82" name="Freeform 68"/>
            <p:cNvSpPr>
              <a:spLocks noEditPoints="1"/>
            </p:cNvSpPr>
            <p:nvPr/>
          </p:nvSpPr>
          <p:spPr bwMode="auto">
            <a:xfrm>
              <a:off x="3577" y="2565"/>
              <a:ext cx="62" cy="23"/>
            </a:xfrm>
            <a:custGeom>
              <a:avLst/>
              <a:gdLst>
                <a:gd name="T0" fmla="*/ 13 w 26"/>
                <a:gd name="T1" fmla="*/ 7 h 10"/>
                <a:gd name="T2" fmla="*/ 12 w 26"/>
                <a:gd name="T3" fmla="*/ 7 h 10"/>
                <a:gd name="T4" fmla="*/ 10 w 26"/>
                <a:gd name="T5" fmla="*/ 9 h 10"/>
                <a:gd name="T6" fmla="*/ 12 w 26"/>
                <a:gd name="T7" fmla="*/ 7 h 10"/>
                <a:gd name="T8" fmla="*/ 14 w 26"/>
                <a:gd name="T9" fmla="*/ 7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9 h 10"/>
                <a:gd name="T30" fmla="*/ 8 w 26"/>
                <a:gd name="T31" fmla="*/ 9 h 10"/>
                <a:gd name="T32" fmla="*/ 8 w 26"/>
                <a:gd name="T33" fmla="*/ 6 h 10"/>
                <a:gd name="T34" fmla="*/ 18 w 26"/>
                <a:gd name="T35" fmla="*/ 8 h 10"/>
                <a:gd name="T36" fmla="*/ 18 w 26"/>
                <a:gd name="T37" fmla="*/ 6 h 10"/>
                <a:gd name="T38" fmla="*/ 18 w 26"/>
                <a:gd name="T39" fmla="*/ 9 h 10"/>
                <a:gd name="T40" fmla="*/ 21 w 26"/>
                <a:gd name="T41" fmla="*/ 5 h 10"/>
                <a:gd name="T42" fmla="*/ 6 w 26"/>
                <a:gd name="T43" fmla="*/ 8 h 10"/>
                <a:gd name="T44" fmla="*/ 6 w 26"/>
                <a:gd name="T45" fmla="*/ 6 h 10"/>
                <a:gd name="T46" fmla="*/ 21 w 26"/>
                <a:gd name="T47" fmla="*/ 5 h 10"/>
                <a:gd name="T48" fmla="*/ 21 w 26"/>
                <a:gd name="T49" fmla="*/ 8 h 10"/>
                <a:gd name="T50" fmla="*/ 3 w 26"/>
                <a:gd name="T51" fmla="*/ 5 h 10"/>
                <a:gd name="T52" fmla="*/ 2 w 26"/>
                <a:gd name="T53" fmla="*/ 7 h 10"/>
                <a:gd name="T54" fmla="*/ 2 w 26"/>
                <a:gd name="T55" fmla="*/ 4 h 10"/>
                <a:gd name="T56" fmla="*/ 22 w 26"/>
                <a:gd name="T57" fmla="*/ 7 h 10"/>
                <a:gd name="T58" fmla="*/ 24 w 26"/>
                <a:gd name="T59" fmla="*/ 4 h 10"/>
                <a:gd name="T60" fmla="*/ 2 w 26"/>
                <a:gd name="T61" fmla="*/ 4 h 10"/>
                <a:gd name="T62" fmla="*/ 2 w 26"/>
                <a:gd name="T63" fmla="*/ 4 h 10"/>
                <a:gd name="T64" fmla="*/ 24 w 26"/>
                <a:gd name="T65" fmla="*/ 3 h 10"/>
                <a:gd name="T66" fmla="*/ 25 w 26"/>
                <a:gd name="T67" fmla="*/ 5 h 10"/>
                <a:gd name="T68" fmla="*/ 25 w 26"/>
                <a:gd name="T69" fmla="*/ 1 h 10"/>
                <a:gd name="T70" fmla="*/ 12 w 26"/>
                <a:gd name="T71" fmla="*/ 6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7"/>
                  </a:moveTo>
                  <a:cubicBezTo>
                    <a:pt x="13" y="6"/>
                    <a:pt x="13" y="6"/>
                    <a:pt x="13" y="6"/>
                  </a:cubicBezTo>
                  <a:cubicBezTo>
                    <a:pt x="13" y="7"/>
                    <a:pt x="13" y="7"/>
                    <a:pt x="13" y="7"/>
                  </a:cubicBezTo>
                  <a:cubicBezTo>
                    <a:pt x="14" y="9"/>
                    <a:pt x="14" y="9"/>
                    <a:pt x="14" y="9"/>
                  </a:cubicBezTo>
                  <a:cubicBezTo>
                    <a:pt x="13" y="9"/>
                    <a:pt x="13" y="9"/>
                    <a:pt x="12" y="9"/>
                  </a:cubicBezTo>
                  <a:cubicBezTo>
                    <a:pt x="12" y="8"/>
                    <a:pt x="12" y="7"/>
                    <a:pt x="12" y="7"/>
                  </a:cubicBezTo>
                  <a:cubicBezTo>
                    <a:pt x="12" y="7"/>
                    <a:pt x="12" y="7"/>
                    <a:pt x="12" y="7"/>
                  </a:cubicBezTo>
                  <a:moveTo>
                    <a:pt x="12" y="9"/>
                  </a:moveTo>
                  <a:cubicBezTo>
                    <a:pt x="11" y="9"/>
                    <a:pt x="11" y="9"/>
                    <a:pt x="10" y="9"/>
                  </a:cubicBezTo>
                  <a:cubicBezTo>
                    <a:pt x="10" y="9"/>
                    <a:pt x="10" y="9"/>
                    <a:pt x="10" y="9"/>
                  </a:cubicBezTo>
                  <a:cubicBezTo>
                    <a:pt x="10" y="6"/>
                    <a:pt x="10" y="6"/>
                    <a:pt x="10" y="6"/>
                  </a:cubicBezTo>
                  <a:cubicBezTo>
                    <a:pt x="11" y="6"/>
                    <a:pt x="11" y="7"/>
                    <a:pt x="12" y="7"/>
                  </a:cubicBezTo>
                  <a:cubicBezTo>
                    <a:pt x="12" y="7"/>
                    <a:pt x="12" y="8"/>
                    <a:pt x="12" y="9"/>
                  </a:cubicBezTo>
                  <a:moveTo>
                    <a:pt x="14" y="9"/>
                  </a:moveTo>
                  <a:cubicBezTo>
                    <a:pt x="14" y="7"/>
                    <a:pt x="14" y="7"/>
                    <a:pt x="14" y="7"/>
                  </a:cubicBezTo>
                  <a:cubicBezTo>
                    <a:pt x="14" y="7"/>
                    <a:pt x="14" y="7"/>
                    <a:pt x="14" y="7"/>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9"/>
                    <a:pt x="15" y="9"/>
                    <a:pt x="15" y="9"/>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9"/>
                    <a:pt x="18" y="9"/>
                    <a:pt x="18" y="9"/>
                  </a:cubicBezTo>
                  <a:cubicBezTo>
                    <a:pt x="18" y="9"/>
                    <a:pt x="18" y="9"/>
                    <a:pt x="18" y="9"/>
                  </a:cubicBezTo>
                  <a:cubicBezTo>
                    <a:pt x="17" y="9"/>
                    <a:pt x="17" y="9"/>
                    <a:pt x="17" y="9"/>
                  </a:cubicBezTo>
                  <a:moveTo>
                    <a:pt x="8" y="9"/>
                  </a:moveTo>
                  <a:cubicBezTo>
                    <a:pt x="7" y="9"/>
                    <a:pt x="7" y="9"/>
                    <a:pt x="6" y="9"/>
                  </a:cubicBezTo>
                  <a:cubicBezTo>
                    <a:pt x="6" y="8"/>
                    <a:pt x="6" y="7"/>
                    <a:pt x="6" y="6"/>
                  </a:cubicBezTo>
                  <a:cubicBezTo>
                    <a:pt x="7" y="6"/>
                    <a:pt x="7" y="6"/>
                    <a:pt x="8" y="6"/>
                  </a:cubicBezTo>
                  <a:cubicBezTo>
                    <a:pt x="8" y="7"/>
                    <a:pt x="8" y="8"/>
                    <a:pt x="8" y="9"/>
                  </a:cubicBezTo>
                  <a:moveTo>
                    <a:pt x="18" y="9"/>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7"/>
                    <a:pt x="19" y="8"/>
                    <a:pt x="19" y="8"/>
                  </a:cubicBezTo>
                  <a:cubicBezTo>
                    <a:pt x="18" y="9"/>
                    <a:pt x="18" y="9"/>
                    <a:pt x="18" y="9"/>
                  </a:cubicBezTo>
                  <a:moveTo>
                    <a:pt x="20" y="8"/>
                  </a:moveTo>
                  <a:cubicBezTo>
                    <a:pt x="19" y="7"/>
                    <a:pt x="19" y="7"/>
                    <a:pt x="20" y="6"/>
                  </a:cubicBezTo>
                  <a:cubicBezTo>
                    <a:pt x="21" y="5"/>
                    <a:pt x="21" y="5"/>
                    <a:pt x="21" y="5"/>
                  </a:cubicBezTo>
                  <a:cubicBezTo>
                    <a:pt x="21" y="6"/>
                    <a:pt x="21" y="7"/>
                    <a:pt x="21" y="8"/>
                  </a:cubicBezTo>
                  <a:cubicBezTo>
                    <a:pt x="20" y="8"/>
                    <a:pt x="20" y="8"/>
                    <a:pt x="20" y="8"/>
                  </a:cubicBezTo>
                  <a:moveTo>
                    <a:pt x="6" y="8"/>
                  </a:moveTo>
                  <a:cubicBezTo>
                    <a:pt x="5" y="8"/>
                    <a:pt x="4" y="8"/>
                    <a:pt x="4" y="8"/>
                  </a:cubicBezTo>
                  <a:cubicBezTo>
                    <a:pt x="4" y="5"/>
                    <a:pt x="4" y="5"/>
                    <a:pt x="4" y="5"/>
                  </a:cubicBezTo>
                  <a:cubicBezTo>
                    <a:pt x="4" y="5"/>
                    <a:pt x="5" y="6"/>
                    <a:pt x="6" y="6"/>
                  </a:cubicBezTo>
                  <a:cubicBezTo>
                    <a:pt x="6" y="7"/>
                    <a:pt x="6" y="8"/>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5"/>
                    <a:pt x="3" y="5"/>
                    <a:pt x="3" y="5"/>
                  </a:cubicBezTo>
                  <a:cubicBezTo>
                    <a:pt x="3" y="5"/>
                    <a:pt x="3" y="5"/>
                    <a:pt x="3" y="5"/>
                  </a:cubicBezTo>
                  <a:cubicBezTo>
                    <a:pt x="3" y="7"/>
                    <a:pt x="3" y="7"/>
                    <a:pt x="3" y="7"/>
                  </a:cubicBezTo>
                  <a:moveTo>
                    <a:pt x="2" y="7"/>
                  </a:moveTo>
                  <a:cubicBezTo>
                    <a:pt x="2" y="6"/>
                    <a:pt x="2" y="6"/>
                    <a:pt x="2" y="6"/>
                  </a:cubicBezTo>
                  <a:cubicBezTo>
                    <a:pt x="2" y="6"/>
                    <a:pt x="2" y="6"/>
                    <a:pt x="2" y="6"/>
                  </a:cubicBezTo>
                  <a:cubicBezTo>
                    <a:pt x="2" y="4"/>
                    <a:pt x="2" y="4"/>
                    <a:pt x="2" y="4"/>
                  </a:cubicBezTo>
                  <a:cubicBezTo>
                    <a:pt x="2" y="4"/>
                    <a:pt x="2" y="4"/>
                    <a:pt x="2" y="4"/>
                  </a:cubicBezTo>
                  <a:cubicBezTo>
                    <a:pt x="2" y="7"/>
                    <a:pt x="2" y="7"/>
                    <a:pt x="2" y="7"/>
                  </a:cubicBezTo>
                  <a:moveTo>
                    <a:pt x="22" y="7"/>
                  </a:moveTo>
                  <a:cubicBezTo>
                    <a:pt x="22" y="5"/>
                    <a:pt x="22" y="5"/>
                    <a:pt x="22" y="5"/>
                  </a:cubicBezTo>
                  <a:cubicBezTo>
                    <a:pt x="22" y="5"/>
                    <a:pt x="22" y="5"/>
                    <a:pt x="22" y="5"/>
                  </a:cubicBezTo>
                  <a:cubicBezTo>
                    <a:pt x="23" y="4"/>
                    <a:pt x="23" y="4"/>
                    <a:pt x="24" y="4"/>
                  </a:cubicBezTo>
                  <a:cubicBezTo>
                    <a:pt x="24" y="5"/>
                    <a:pt x="24" y="6"/>
                    <a:pt x="24" y="6"/>
                  </a:cubicBezTo>
                  <a:cubicBezTo>
                    <a:pt x="23" y="7"/>
                    <a:pt x="23" y="7"/>
                    <a:pt x="22" y="7"/>
                  </a:cubicBezTo>
                  <a:moveTo>
                    <a:pt x="2" y="4"/>
                  </a:moveTo>
                  <a:cubicBezTo>
                    <a:pt x="2" y="4"/>
                    <a:pt x="2" y="4"/>
                    <a:pt x="2" y="4"/>
                  </a:cubicBezTo>
                  <a:cubicBezTo>
                    <a:pt x="1" y="4"/>
                    <a:pt x="1" y="4"/>
                    <a:pt x="1" y="4"/>
                  </a:cubicBezTo>
                  <a:cubicBezTo>
                    <a:pt x="2" y="4"/>
                    <a:pt x="2" y="4"/>
                    <a:pt x="2" y="4"/>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1"/>
                    <a:pt x="25" y="1"/>
                    <a:pt x="25" y="1"/>
                  </a:cubicBezTo>
                  <a:cubicBezTo>
                    <a:pt x="25" y="2"/>
                    <a:pt x="25" y="2"/>
                    <a:pt x="25" y="2"/>
                  </a:cubicBezTo>
                  <a:cubicBezTo>
                    <a:pt x="25" y="2"/>
                    <a:pt x="25" y="2"/>
                    <a:pt x="25" y="2"/>
                  </a:cubicBezTo>
                  <a:cubicBezTo>
                    <a:pt x="21" y="5"/>
                    <a:pt x="17" y="6"/>
                    <a:pt x="12" y="6"/>
                  </a:cubicBezTo>
                  <a:cubicBezTo>
                    <a:pt x="11" y="6"/>
                    <a:pt x="10" y="6"/>
                    <a:pt x="9" y="5"/>
                  </a:cubicBezTo>
                  <a:cubicBezTo>
                    <a:pt x="7" y="5"/>
                    <a:pt x="4" y="5"/>
                    <a:pt x="2" y="3"/>
                  </a:cubicBezTo>
                  <a:cubicBezTo>
                    <a:pt x="1" y="2"/>
                    <a:pt x="1" y="2"/>
                    <a:pt x="1" y="2"/>
                  </a:cubicBezTo>
                  <a:cubicBezTo>
                    <a:pt x="2" y="2"/>
                    <a:pt x="2" y="2"/>
                    <a:pt x="2" y="2"/>
                  </a:cubicBezTo>
                  <a:cubicBezTo>
                    <a:pt x="1" y="1"/>
                    <a:pt x="1" y="1"/>
                    <a:pt x="1" y="1"/>
                  </a:cubicBezTo>
                  <a:cubicBezTo>
                    <a:pt x="1" y="1"/>
                    <a:pt x="1" y="1"/>
                    <a:pt x="1" y="1"/>
                  </a:cubicBezTo>
                  <a:cubicBezTo>
                    <a:pt x="1" y="1"/>
                    <a:pt x="1" y="1"/>
                    <a:pt x="1" y="1"/>
                  </a:cubicBezTo>
                  <a:cubicBezTo>
                    <a:pt x="0" y="2"/>
                    <a:pt x="0" y="2"/>
                    <a:pt x="1" y="2"/>
                  </a:cubicBezTo>
                  <a:cubicBezTo>
                    <a:pt x="0" y="3"/>
                    <a:pt x="1" y="4"/>
                    <a:pt x="1" y="5"/>
                  </a:cubicBezTo>
                  <a:cubicBezTo>
                    <a:pt x="1" y="6"/>
                    <a:pt x="1" y="6"/>
                    <a:pt x="1" y="6"/>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8"/>
                    <a:pt x="24" y="7"/>
                  </a:cubicBezTo>
                  <a:cubicBezTo>
                    <a:pt x="24" y="7"/>
                    <a:pt x="24" y="7"/>
                    <a:pt x="24" y="7"/>
                  </a:cubicBezTo>
                  <a:cubicBezTo>
                    <a:pt x="24" y="7"/>
                    <a:pt x="24" y="7"/>
                    <a:pt x="24" y="7"/>
                  </a:cubicBezTo>
                  <a:cubicBezTo>
                    <a:pt x="24" y="7"/>
                    <a:pt x="24" y="7"/>
                    <a:pt x="24" y="7"/>
                  </a:cubicBezTo>
                  <a:cubicBezTo>
                    <a:pt x="25" y="7"/>
                    <a:pt x="26" y="6"/>
                    <a:pt x="26" y="5"/>
                  </a:cubicBezTo>
                  <a:cubicBezTo>
                    <a:pt x="26" y="5"/>
                    <a:pt x="26" y="5"/>
                    <a:pt x="26" y="5"/>
                  </a:cubicBezTo>
                  <a:cubicBezTo>
                    <a:pt x="26" y="4"/>
                    <a:pt x="26" y="4"/>
                    <a:pt x="26" y="4"/>
                  </a:cubicBezTo>
                  <a:cubicBezTo>
                    <a:pt x="26" y="1"/>
                    <a:pt x="26" y="1"/>
                    <a:pt x="26" y="1"/>
                  </a:cubicBezTo>
                  <a:cubicBezTo>
                    <a:pt x="26" y="0"/>
                    <a:pt x="26" y="0"/>
                    <a:pt x="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83" name="Freeform 69"/>
            <p:cNvSpPr>
              <a:spLocks noEditPoints="1"/>
            </p:cNvSpPr>
            <p:nvPr/>
          </p:nvSpPr>
          <p:spPr bwMode="auto">
            <a:xfrm>
              <a:off x="3515" y="1822"/>
              <a:ext cx="74" cy="65"/>
            </a:xfrm>
            <a:custGeom>
              <a:avLst/>
              <a:gdLst>
                <a:gd name="T0" fmla="*/ 22 w 31"/>
                <a:gd name="T1" fmla="*/ 26 h 27"/>
                <a:gd name="T2" fmla="*/ 20 w 31"/>
                <a:gd name="T3" fmla="*/ 23 h 27"/>
                <a:gd name="T4" fmla="*/ 17 w 31"/>
                <a:gd name="T5" fmla="*/ 21 h 27"/>
                <a:gd name="T6" fmla="*/ 21 w 31"/>
                <a:gd name="T7" fmla="*/ 18 h 27"/>
                <a:gd name="T8" fmla="*/ 22 w 31"/>
                <a:gd name="T9" fmla="*/ 25 h 27"/>
                <a:gd name="T10" fmla="*/ 22 w 31"/>
                <a:gd name="T11" fmla="*/ 26 h 27"/>
                <a:gd name="T12" fmla="*/ 22 w 31"/>
                <a:gd name="T13" fmla="*/ 24 h 27"/>
                <a:gd name="T14" fmla="*/ 21 w 31"/>
                <a:gd name="T15" fmla="*/ 18 h 27"/>
                <a:gd name="T16" fmla="*/ 21 w 31"/>
                <a:gd name="T17" fmla="*/ 18 h 27"/>
                <a:gd name="T18" fmla="*/ 21 w 31"/>
                <a:gd name="T19" fmla="*/ 17 h 27"/>
                <a:gd name="T20" fmla="*/ 15 w 31"/>
                <a:gd name="T21" fmla="*/ 12 h 27"/>
                <a:gd name="T22" fmla="*/ 6 w 31"/>
                <a:gd name="T23" fmla="*/ 4 h 27"/>
                <a:gd name="T24" fmla="*/ 8 w 31"/>
                <a:gd name="T25" fmla="*/ 6 h 27"/>
                <a:gd name="T26" fmla="*/ 16 w 31"/>
                <a:gd name="T27" fmla="*/ 11 h 27"/>
                <a:gd name="T28" fmla="*/ 24 w 31"/>
                <a:gd name="T29" fmla="*/ 16 h 27"/>
                <a:gd name="T30" fmla="*/ 22 w 31"/>
                <a:gd name="T31" fmla="*/ 24 h 27"/>
                <a:gd name="T32" fmla="*/ 13 w 31"/>
                <a:gd name="T33" fmla="*/ 23 h 27"/>
                <a:gd name="T34" fmla="*/ 2 w 31"/>
                <a:gd name="T35" fmla="*/ 2 h 27"/>
                <a:gd name="T36" fmla="*/ 15 w 31"/>
                <a:gd name="T37" fmla="*/ 13 h 27"/>
                <a:gd name="T38" fmla="*/ 20 w 31"/>
                <a:gd name="T39" fmla="*/ 18 h 27"/>
                <a:gd name="T40" fmla="*/ 17 w 31"/>
                <a:gd name="T41" fmla="*/ 20 h 27"/>
                <a:gd name="T42" fmla="*/ 13 w 31"/>
                <a:gd name="T43" fmla="*/ 23 h 27"/>
                <a:gd name="T44" fmla="*/ 24 w 31"/>
                <a:gd name="T45" fmla="*/ 15 h 27"/>
                <a:gd name="T46" fmla="*/ 16 w 31"/>
                <a:gd name="T47" fmla="*/ 10 h 27"/>
                <a:gd name="T48" fmla="*/ 9 w 31"/>
                <a:gd name="T49" fmla="*/ 5 h 27"/>
                <a:gd name="T50" fmla="*/ 3 w 31"/>
                <a:gd name="T51" fmla="*/ 2 h 27"/>
                <a:gd name="T52" fmla="*/ 8 w 31"/>
                <a:gd name="T53" fmla="*/ 3 h 27"/>
                <a:gd name="T54" fmla="*/ 10 w 31"/>
                <a:gd name="T55" fmla="*/ 4 h 27"/>
                <a:gd name="T56" fmla="*/ 30 w 31"/>
                <a:gd name="T57" fmla="*/ 12 h 27"/>
                <a:gd name="T58" fmla="*/ 24 w 31"/>
                <a:gd name="T59" fmla="*/ 15 h 27"/>
                <a:gd name="T60" fmla="*/ 1 w 31"/>
                <a:gd name="T61" fmla="*/ 0 h 27"/>
                <a:gd name="T62" fmla="*/ 1 w 31"/>
                <a:gd name="T63" fmla="*/ 1 h 27"/>
                <a:gd name="T64" fmla="*/ 1 w 31"/>
                <a:gd name="T65" fmla="*/ 1 h 27"/>
                <a:gd name="T66" fmla="*/ 1 w 31"/>
                <a:gd name="T67" fmla="*/ 1 h 27"/>
                <a:gd name="T68" fmla="*/ 5 w 31"/>
                <a:gd name="T69" fmla="*/ 11 h 27"/>
                <a:gd name="T70" fmla="*/ 12 w 31"/>
                <a:gd name="T71" fmla="*/ 24 h 27"/>
                <a:gd name="T72" fmla="*/ 12 w 31"/>
                <a:gd name="T73" fmla="*/ 24 h 27"/>
                <a:gd name="T74" fmla="*/ 17 w 31"/>
                <a:gd name="T75" fmla="*/ 21 h 27"/>
                <a:gd name="T76" fmla="*/ 19 w 31"/>
                <a:gd name="T77" fmla="*/ 24 h 27"/>
                <a:gd name="T78" fmla="*/ 22 w 31"/>
                <a:gd name="T79" fmla="*/ 27 h 27"/>
                <a:gd name="T80" fmla="*/ 22 w 31"/>
                <a:gd name="T81" fmla="*/ 27 h 27"/>
                <a:gd name="T82" fmla="*/ 22 w 31"/>
                <a:gd name="T83" fmla="*/ 27 h 27"/>
                <a:gd name="T84" fmla="*/ 22 w 31"/>
                <a:gd name="T85" fmla="*/ 27 h 27"/>
                <a:gd name="T86" fmla="*/ 23 w 31"/>
                <a:gd name="T87" fmla="*/ 27 h 27"/>
                <a:gd name="T88" fmla="*/ 23 w 31"/>
                <a:gd name="T89" fmla="*/ 26 h 27"/>
                <a:gd name="T90" fmla="*/ 24 w 31"/>
                <a:gd name="T91" fmla="*/ 16 h 27"/>
                <a:gd name="T92" fmla="*/ 30 w 31"/>
                <a:gd name="T93" fmla="*/ 13 h 27"/>
                <a:gd name="T94" fmla="*/ 31 w 31"/>
                <a:gd name="T95" fmla="*/ 13 h 27"/>
                <a:gd name="T96" fmla="*/ 31 w 31"/>
                <a:gd name="T97" fmla="*/ 12 h 27"/>
                <a:gd name="T98" fmla="*/ 31 w 31"/>
                <a:gd name="T99" fmla="*/ 12 h 27"/>
                <a:gd name="T100" fmla="*/ 11 w 31"/>
                <a:gd name="T101" fmla="*/ 4 h 27"/>
                <a:gd name="T102" fmla="*/ 8 w 31"/>
                <a:gd name="T103" fmla="*/ 3 h 27"/>
                <a:gd name="T104" fmla="*/ 1 w 31"/>
                <a:gd name="T10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 h="27">
                  <a:moveTo>
                    <a:pt x="22" y="26"/>
                  </a:moveTo>
                  <a:cubicBezTo>
                    <a:pt x="21" y="25"/>
                    <a:pt x="20" y="24"/>
                    <a:pt x="20" y="23"/>
                  </a:cubicBezTo>
                  <a:cubicBezTo>
                    <a:pt x="19" y="22"/>
                    <a:pt x="18" y="22"/>
                    <a:pt x="17" y="21"/>
                  </a:cubicBezTo>
                  <a:cubicBezTo>
                    <a:pt x="18" y="20"/>
                    <a:pt x="19" y="19"/>
                    <a:pt x="21" y="18"/>
                  </a:cubicBezTo>
                  <a:cubicBezTo>
                    <a:pt x="21" y="20"/>
                    <a:pt x="21" y="22"/>
                    <a:pt x="22" y="25"/>
                  </a:cubicBezTo>
                  <a:cubicBezTo>
                    <a:pt x="22" y="26"/>
                    <a:pt x="22" y="26"/>
                    <a:pt x="22" y="26"/>
                  </a:cubicBezTo>
                  <a:moveTo>
                    <a:pt x="22" y="24"/>
                  </a:moveTo>
                  <a:cubicBezTo>
                    <a:pt x="22" y="21"/>
                    <a:pt x="22" y="20"/>
                    <a:pt x="21" y="18"/>
                  </a:cubicBezTo>
                  <a:cubicBezTo>
                    <a:pt x="21" y="18"/>
                    <a:pt x="21" y="18"/>
                    <a:pt x="21" y="18"/>
                  </a:cubicBezTo>
                  <a:cubicBezTo>
                    <a:pt x="21" y="17"/>
                    <a:pt x="21" y="17"/>
                    <a:pt x="21" y="17"/>
                  </a:cubicBezTo>
                  <a:cubicBezTo>
                    <a:pt x="19" y="15"/>
                    <a:pt x="17" y="14"/>
                    <a:pt x="15" y="12"/>
                  </a:cubicBezTo>
                  <a:cubicBezTo>
                    <a:pt x="12" y="9"/>
                    <a:pt x="9" y="7"/>
                    <a:pt x="6" y="4"/>
                  </a:cubicBezTo>
                  <a:cubicBezTo>
                    <a:pt x="7" y="5"/>
                    <a:pt x="8" y="5"/>
                    <a:pt x="8" y="6"/>
                  </a:cubicBezTo>
                  <a:cubicBezTo>
                    <a:pt x="11" y="7"/>
                    <a:pt x="13" y="9"/>
                    <a:pt x="16" y="11"/>
                  </a:cubicBezTo>
                  <a:cubicBezTo>
                    <a:pt x="19" y="13"/>
                    <a:pt x="22" y="15"/>
                    <a:pt x="24" y="16"/>
                  </a:cubicBezTo>
                  <a:cubicBezTo>
                    <a:pt x="22" y="24"/>
                    <a:pt x="22" y="24"/>
                    <a:pt x="22" y="24"/>
                  </a:cubicBezTo>
                  <a:moveTo>
                    <a:pt x="13" y="23"/>
                  </a:moveTo>
                  <a:cubicBezTo>
                    <a:pt x="10" y="19"/>
                    <a:pt x="3" y="5"/>
                    <a:pt x="2" y="2"/>
                  </a:cubicBezTo>
                  <a:cubicBezTo>
                    <a:pt x="7" y="6"/>
                    <a:pt x="10" y="9"/>
                    <a:pt x="15" y="13"/>
                  </a:cubicBezTo>
                  <a:cubicBezTo>
                    <a:pt x="16" y="14"/>
                    <a:pt x="18" y="16"/>
                    <a:pt x="20" y="18"/>
                  </a:cubicBezTo>
                  <a:cubicBezTo>
                    <a:pt x="19" y="18"/>
                    <a:pt x="18" y="19"/>
                    <a:pt x="17" y="20"/>
                  </a:cubicBezTo>
                  <a:cubicBezTo>
                    <a:pt x="15" y="22"/>
                    <a:pt x="14" y="23"/>
                    <a:pt x="13" y="23"/>
                  </a:cubicBezTo>
                  <a:moveTo>
                    <a:pt x="24" y="15"/>
                  </a:moveTo>
                  <a:cubicBezTo>
                    <a:pt x="22" y="14"/>
                    <a:pt x="20" y="12"/>
                    <a:pt x="16" y="10"/>
                  </a:cubicBezTo>
                  <a:cubicBezTo>
                    <a:pt x="13" y="8"/>
                    <a:pt x="11" y="7"/>
                    <a:pt x="9" y="5"/>
                  </a:cubicBezTo>
                  <a:cubicBezTo>
                    <a:pt x="7" y="4"/>
                    <a:pt x="5" y="3"/>
                    <a:pt x="3" y="2"/>
                  </a:cubicBezTo>
                  <a:cubicBezTo>
                    <a:pt x="5" y="2"/>
                    <a:pt x="6" y="3"/>
                    <a:pt x="8" y="3"/>
                  </a:cubicBezTo>
                  <a:cubicBezTo>
                    <a:pt x="9" y="4"/>
                    <a:pt x="9" y="4"/>
                    <a:pt x="10" y="4"/>
                  </a:cubicBezTo>
                  <a:cubicBezTo>
                    <a:pt x="16" y="7"/>
                    <a:pt x="23" y="9"/>
                    <a:pt x="30" y="12"/>
                  </a:cubicBezTo>
                  <a:cubicBezTo>
                    <a:pt x="28" y="13"/>
                    <a:pt x="26" y="14"/>
                    <a:pt x="24" y="15"/>
                  </a:cubicBezTo>
                  <a:moveTo>
                    <a:pt x="1" y="0"/>
                  </a:moveTo>
                  <a:cubicBezTo>
                    <a:pt x="1" y="1"/>
                    <a:pt x="1" y="1"/>
                    <a:pt x="1" y="1"/>
                  </a:cubicBezTo>
                  <a:cubicBezTo>
                    <a:pt x="1" y="1"/>
                    <a:pt x="1" y="1"/>
                    <a:pt x="1" y="1"/>
                  </a:cubicBezTo>
                  <a:cubicBezTo>
                    <a:pt x="1" y="1"/>
                    <a:pt x="1" y="1"/>
                    <a:pt x="1" y="1"/>
                  </a:cubicBezTo>
                  <a:cubicBezTo>
                    <a:pt x="0" y="1"/>
                    <a:pt x="0" y="1"/>
                    <a:pt x="5" y="11"/>
                  </a:cubicBezTo>
                  <a:cubicBezTo>
                    <a:pt x="7" y="15"/>
                    <a:pt x="11" y="21"/>
                    <a:pt x="12" y="24"/>
                  </a:cubicBezTo>
                  <a:cubicBezTo>
                    <a:pt x="12" y="24"/>
                    <a:pt x="12" y="24"/>
                    <a:pt x="12" y="24"/>
                  </a:cubicBezTo>
                  <a:cubicBezTo>
                    <a:pt x="14" y="24"/>
                    <a:pt x="15" y="23"/>
                    <a:pt x="17" y="21"/>
                  </a:cubicBezTo>
                  <a:cubicBezTo>
                    <a:pt x="17" y="22"/>
                    <a:pt x="18" y="23"/>
                    <a:pt x="19" y="24"/>
                  </a:cubicBezTo>
                  <a:cubicBezTo>
                    <a:pt x="20" y="25"/>
                    <a:pt x="21" y="25"/>
                    <a:pt x="22" y="27"/>
                  </a:cubicBezTo>
                  <a:cubicBezTo>
                    <a:pt x="22" y="27"/>
                    <a:pt x="22" y="27"/>
                    <a:pt x="22" y="27"/>
                  </a:cubicBezTo>
                  <a:cubicBezTo>
                    <a:pt x="22" y="27"/>
                    <a:pt x="22" y="27"/>
                    <a:pt x="22" y="27"/>
                  </a:cubicBezTo>
                  <a:cubicBezTo>
                    <a:pt x="22" y="27"/>
                    <a:pt x="22" y="27"/>
                    <a:pt x="22" y="27"/>
                  </a:cubicBezTo>
                  <a:cubicBezTo>
                    <a:pt x="23" y="27"/>
                    <a:pt x="23" y="27"/>
                    <a:pt x="23" y="27"/>
                  </a:cubicBezTo>
                  <a:cubicBezTo>
                    <a:pt x="23" y="26"/>
                    <a:pt x="23" y="26"/>
                    <a:pt x="23" y="26"/>
                  </a:cubicBezTo>
                  <a:cubicBezTo>
                    <a:pt x="24" y="16"/>
                    <a:pt x="24" y="16"/>
                    <a:pt x="24" y="16"/>
                  </a:cubicBezTo>
                  <a:cubicBezTo>
                    <a:pt x="26" y="15"/>
                    <a:pt x="28" y="14"/>
                    <a:pt x="30" y="13"/>
                  </a:cubicBezTo>
                  <a:cubicBezTo>
                    <a:pt x="31" y="13"/>
                    <a:pt x="31" y="13"/>
                    <a:pt x="31" y="13"/>
                  </a:cubicBezTo>
                  <a:cubicBezTo>
                    <a:pt x="31" y="12"/>
                    <a:pt x="31" y="12"/>
                    <a:pt x="31" y="12"/>
                  </a:cubicBezTo>
                  <a:cubicBezTo>
                    <a:pt x="31" y="12"/>
                    <a:pt x="31" y="12"/>
                    <a:pt x="31" y="12"/>
                  </a:cubicBezTo>
                  <a:cubicBezTo>
                    <a:pt x="24" y="9"/>
                    <a:pt x="17" y="6"/>
                    <a:pt x="11" y="4"/>
                  </a:cubicBezTo>
                  <a:cubicBezTo>
                    <a:pt x="10" y="3"/>
                    <a:pt x="9" y="3"/>
                    <a:pt x="8" y="3"/>
                  </a:cubicBezTo>
                  <a:cubicBezTo>
                    <a:pt x="6" y="2"/>
                    <a:pt x="5" y="1"/>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84" name="Freeform 70"/>
            <p:cNvSpPr>
              <a:spLocks noEditPoints="1"/>
            </p:cNvSpPr>
            <p:nvPr/>
          </p:nvSpPr>
          <p:spPr bwMode="auto">
            <a:xfrm>
              <a:off x="3453" y="1742"/>
              <a:ext cx="74" cy="64"/>
            </a:xfrm>
            <a:custGeom>
              <a:avLst/>
              <a:gdLst>
                <a:gd name="T0" fmla="*/ 22 w 31"/>
                <a:gd name="T1" fmla="*/ 25 h 27"/>
                <a:gd name="T2" fmla="*/ 20 w 31"/>
                <a:gd name="T3" fmla="*/ 23 h 27"/>
                <a:gd name="T4" fmla="*/ 17 w 31"/>
                <a:gd name="T5" fmla="*/ 21 h 27"/>
                <a:gd name="T6" fmla="*/ 21 w 31"/>
                <a:gd name="T7" fmla="*/ 18 h 27"/>
                <a:gd name="T8" fmla="*/ 22 w 31"/>
                <a:gd name="T9" fmla="*/ 25 h 27"/>
                <a:gd name="T10" fmla="*/ 22 w 31"/>
                <a:gd name="T11" fmla="*/ 25 h 27"/>
                <a:gd name="T12" fmla="*/ 23 w 31"/>
                <a:gd name="T13" fmla="*/ 23 h 27"/>
                <a:gd name="T14" fmla="*/ 21 w 31"/>
                <a:gd name="T15" fmla="*/ 18 h 27"/>
                <a:gd name="T16" fmla="*/ 22 w 31"/>
                <a:gd name="T17" fmla="*/ 18 h 27"/>
                <a:gd name="T18" fmla="*/ 21 w 31"/>
                <a:gd name="T19" fmla="*/ 17 h 27"/>
                <a:gd name="T20" fmla="*/ 15 w 31"/>
                <a:gd name="T21" fmla="*/ 12 h 27"/>
                <a:gd name="T22" fmla="*/ 9 w 31"/>
                <a:gd name="T23" fmla="*/ 6 h 27"/>
                <a:gd name="T24" fmla="*/ 16 w 31"/>
                <a:gd name="T25" fmla="*/ 11 h 27"/>
                <a:gd name="T26" fmla="*/ 24 w 31"/>
                <a:gd name="T27" fmla="*/ 16 h 27"/>
                <a:gd name="T28" fmla="*/ 23 w 31"/>
                <a:gd name="T29" fmla="*/ 23 h 27"/>
                <a:gd name="T30" fmla="*/ 13 w 31"/>
                <a:gd name="T31" fmla="*/ 23 h 27"/>
                <a:gd name="T32" fmla="*/ 2 w 31"/>
                <a:gd name="T33" fmla="*/ 2 h 27"/>
                <a:gd name="T34" fmla="*/ 15 w 31"/>
                <a:gd name="T35" fmla="*/ 13 h 27"/>
                <a:gd name="T36" fmla="*/ 20 w 31"/>
                <a:gd name="T37" fmla="*/ 17 h 27"/>
                <a:gd name="T38" fmla="*/ 17 w 31"/>
                <a:gd name="T39" fmla="*/ 20 h 27"/>
                <a:gd name="T40" fmla="*/ 13 w 31"/>
                <a:gd name="T41" fmla="*/ 23 h 27"/>
                <a:gd name="T42" fmla="*/ 24 w 31"/>
                <a:gd name="T43" fmla="*/ 15 h 27"/>
                <a:gd name="T44" fmla="*/ 16 w 31"/>
                <a:gd name="T45" fmla="*/ 10 h 27"/>
                <a:gd name="T46" fmla="*/ 9 w 31"/>
                <a:gd name="T47" fmla="*/ 5 h 27"/>
                <a:gd name="T48" fmla="*/ 4 w 31"/>
                <a:gd name="T49" fmla="*/ 2 h 27"/>
                <a:gd name="T50" fmla="*/ 8 w 31"/>
                <a:gd name="T51" fmla="*/ 4 h 27"/>
                <a:gd name="T52" fmla="*/ 10 w 31"/>
                <a:gd name="T53" fmla="*/ 4 h 27"/>
                <a:gd name="T54" fmla="*/ 29 w 31"/>
                <a:gd name="T55" fmla="*/ 12 h 27"/>
                <a:gd name="T56" fmla="*/ 24 w 31"/>
                <a:gd name="T57" fmla="*/ 15 h 27"/>
                <a:gd name="T58" fmla="*/ 1 w 31"/>
                <a:gd name="T59" fmla="*/ 0 h 27"/>
                <a:gd name="T60" fmla="*/ 1 w 31"/>
                <a:gd name="T61" fmla="*/ 1 h 27"/>
                <a:gd name="T62" fmla="*/ 1 w 31"/>
                <a:gd name="T63" fmla="*/ 1 h 27"/>
                <a:gd name="T64" fmla="*/ 1 w 31"/>
                <a:gd name="T65" fmla="*/ 1 h 27"/>
                <a:gd name="T66" fmla="*/ 5 w 31"/>
                <a:gd name="T67" fmla="*/ 11 h 27"/>
                <a:gd name="T68" fmla="*/ 12 w 31"/>
                <a:gd name="T69" fmla="*/ 24 h 27"/>
                <a:gd name="T70" fmla="*/ 12 w 31"/>
                <a:gd name="T71" fmla="*/ 24 h 27"/>
                <a:gd name="T72" fmla="*/ 17 w 31"/>
                <a:gd name="T73" fmla="*/ 22 h 27"/>
                <a:gd name="T74" fmla="*/ 19 w 31"/>
                <a:gd name="T75" fmla="*/ 24 h 27"/>
                <a:gd name="T76" fmla="*/ 22 w 31"/>
                <a:gd name="T77" fmla="*/ 27 h 27"/>
                <a:gd name="T78" fmla="*/ 22 w 31"/>
                <a:gd name="T79" fmla="*/ 27 h 27"/>
                <a:gd name="T80" fmla="*/ 22 w 31"/>
                <a:gd name="T81" fmla="*/ 27 h 27"/>
                <a:gd name="T82" fmla="*/ 22 w 31"/>
                <a:gd name="T83" fmla="*/ 27 h 27"/>
                <a:gd name="T84" fmla="*/ 23 w 31"/>
                <a:gd name="T85" fmla="*/ 27 h 27"/>
                <a:gd name="T86" fmla="*/ 23 w 31"/>
                <a:gd name="T87" fmla="*/ 26 h 27"/>
                <a:gd name="T88" fmla="*/ 25 w 31"/>
                <a:gd name="T89" fmla="*/ 16 h 27"/>
                <a:gd name="T90" fmla="*/ 30 w 31"/>
                <a:gd name="T91" fmla="*/ 13 h 27"/>
                <a:gd name="T92" fmla="*/ 31 w 31"/>
                <a:gd name="T93" fmla="*/ 13 h 27"/>
                <a:gd name="T94" fmla="*/ 31 w 31"/>
                <a:gd name="T95" fmla="*/ 12 h 27"/>
                <a:gd name="T96" fmla="*/ 31 w 31"/>
                <a:gd name="T97" fmla="*/ 12 h 27"/>
                <a:gd name="T98" fmla="*/ 11 w 31"/>
                <a:gd name="T99" fmla="*/ 3 h 27"/>
                <a:gd name="T100" fmla="*/ 9 w 31"/>
                <a:gd name="T101" fmla="*/ 3 h 27"/>
                <a:gd name="T102" fmla="*/ 1 w 31"/>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27">
                  <a:moveTo>
                    <a:pt x="22" y="25"/>
                  </a:moveTo>
                  <a:cubicBezTo>
                    <a:pt x="21" y="24"/>
                    <a:pt x="20" y="24"/>
                    <a:pt x="20" y="23"/>
                  </a:cubicBezTo>
                  <a:cubicBezTo>
                    <a:pt x="19" y="22"/>
                    <a:pt x="18" y="22"/>
                    <a:pt x="17" y="21"/>
                  </a:cubicBezTo>
                  <a:cubicBezTo>
                    <a:pt x="18" y="20"/>
                    <a:pt x="19" y="19"/>
                    <a:pt x="21" y="18"/>
                  </a:cubicBezTo>
                  <a:cubicBezTo>
                    <a:pt x="21" y="20"/>
                    <a:pt x="21" y="22"/>
                    <a:pt x="22" y="25"/>
                  </a:cubicBezTo>
                  <a:cubicBezTo>
                    <a:pt x="22" y="25"/>
                    <a:pt x="22" y="25"/>
                    <a:pt x="22" y="25"/>
                  </a:cubicBezTo>
                  <a:moveTo>
                    <a:pt x="23" y="23"/>
                  </a:moveTo>
                  <a:cubicBezTo>
                    <a:pt x="22" y="21"/>
                    <a:pt x="22" y="19"/>
                    <a:pt x="21" y="18"/>
                  </a:cubicBezTo>
                  <a:cubicBezTo>
                    <a:pt x="22" y="18"/>
                    <a:pt x="22" y="18"/>
                    <a:pt x="22" y="18"/>
                  </a:cubicBezTo>
                  <a:cubicBezTo>
                    <a:pt x="21" y="17"/>
                    <a:pt x="21" y="17"/>
                    <a:pt x="21" y="17"/>
                  </a:cubicBezTo>
                  <a:cubicBezTo>
                    <a:pt x="19" y="15"/>
                    <a:pt x="17" y="14"/>
                    <a:pt x="15" y="12"/>
                  </a:cubicBezTo>
                  <a:cubicBezTo>
                    <a:pt x="13" y="10"/>
                    <a:pt x="11" y="8"/>
                    <a:pt x="9" y="6"/>
                  </a:cubicBezTo>
                  <a:cubicBezTo>
                    <a:pt x="11" y="8"/>
                    <a:pt x="13" y="9"/>
                    <a:pt x="16" y="11"/>
                  </a:cubicBezTo>
                  <a:cubicBezTo>
                    <a:pt x="19" y="13"/>
                    <a:pt x="22" y="15"/>
                    <a:pt x="24" y="16"/>
                  </a:cubicBezTo>
                  <a:cubicBezTo>
                    <a:pt x="23" y="23"/>
                    <a:pt x="23" y="23"/>
                    <a:pt x="23" y="23"/>
                  </a:cubicBezTo>
                  <a:moveTo>
                    <a:pt x="13" y="23"/>
                  </a:moveTo>
                  <a:cubicBezTo>
                    <a:pt x="10" y="19"/>
                    <a:pt x="4" y="6"/>
                    <a:pt x="2" y="2"/>
                  </a:cubicBezTo>
                  <a:cubicBezTo>
                    <a:pt x="7" y="6"/>
                    <a:pt x="10" y="9"/>
                    <a:pt x="15" y="13"/>
                  </a:cubicBezTo>
                  <a:cubicBezTo>
                    <a:pt x="16" y="14"/>
                    <a:pt x="18" y="16"/>
                    <a:pt x="20" y="17"/>
                  </a:cubicBezTo>
                  <a:cubicBezTo>
                    <a:pt x="19" y="18"/>
                    <a:pt x="18" y="19"/>
                    <a:pt x="17" y="20"/>
                  </a:cubicBezTo>
                  <a:cubicBezTo>
                    <a:pt x="15" y="22"/>
                    <a:pt x="14" y="23"/>
                    <a:pt x="13" y="23"/>
                  </a:cubicBezTo>
                  <a:moveTo>
                    <a:pt x="24" y="15"/>
                  </a:moveTo>
                  <a:cubicBezTo>
                    <a:pt x="22" y="14"/>
                    <a:pt x="20" y="12"/>
                    <a:pt x="16" y="10"/>
                  </a:cubicBezTo>
                  <a:cubicBezTo>
                    <a:pt x="13" y="8"/>
                    <a:pt x="11" y="7"/>
                    <a:pt x="9" y="5"/>
                  </a:cubicBezTo>
                  <a:cubicBezTo>
                    <a:pt x="7" y="4"/>
                    <a:pt x="6" y="3"/>
                    <a:pt x="4" y="2"/>
                  </a:cubicBezTo>
                  <a:cubicBezTo>
                    <a:pt x="6" y="3"/>
                    <a:pt x="7" y="3"/>
                    <a:pt x="8" y="4"/>
                  </a:cubicBezTo>
                  <a:cubicBezTo>
                    <a:pt x="9" y="4"/>
                    <a:pt x="9" y="4"/>
                    <a:pt x="10" y="4"/>
                  </a:cubicBezTo>
                  <a:cubicBezTo>
                    <a:pt x="16" y="7"/>
                    <a:pt x="23" y="10"/>
                    <a:pt x="29" y="12"/>
                  </a:cubicBezTo>
                  <a:cubicBezTo>
                    <a:pt x="28" y="13"/>
                    <a:pt x="26" y="14"/>
                    <a:pt x="24" y="15"/>
                  </a:cubicBezTo>
                  <a:moveTo>
                    <a:pt x="1" y="0"/>
                  </a:moveTo>
                  <a:cubicBezTo>
                    <a:pt x="1" y="1"/>
                    <a:pt x="1" y="1"/>
                    <a:pt x="1" y="1"/>
                  </a:cubicBezTo>
                  <a:cubicBezTo>
                    <a:pt x="1" y="1"/>
                    <a:pt x="1" y="1"/>
                    <a:pt x="1" y="1"/>
                  </a:cubicBezTo>
                  <a:cubicBezTo>
                    <a:pt x="1" y="1"/>
                    <a:pt x="1" y="1"/>
                    <a:pt x="1" y="1"/>
                  </a:cubicBezTo>
                  <a:cubicBezTo>
                    <a:pt x="0" y="1"/>
                    <a:pt x="0" y="1"/>
                    <a:pt x="5" y="11"/>
                  </a:cubicBezTo>
                  <a:cubicBezTo>
                    <a:pt x="7" y="15"/>
                    <a:pt x="10" y="22"/>
                    <a:pt x="12" y="24"/>
                  </a:cubicBezTo>
                  <a:cubicBezTo>
                    <a:pt x="12" y="24"/>
                    <a:pt x="12" y="24"/>
                    <a:pt x="12" y="24"/>
                  </a:cubicBezTo>
                  <a:cubicBezTo>
                    <a:pt x="14" y="24"/>
                    <a:pt x="15" y="23"/>
                    <a:pt x="17" y="22"/>
                  </a:cubicBezTo>
                  <a:cubicBezTo>
                    <a:pt x="17" y="22"/>
                    <a:pt x="18" y="23"/>
                    <a:pt x="19" y="24"/>
                  </a:cubicBezTo>
                  <a:cubicBezTo>
                    <a:pt x="20" y="25"/>
                    <a:pt x="21" y="26"/>
                    <a:pt x="22" y="27"/>
                  </a:cubicBezTo>
                  <a:cubicBezTo>
                    <a:pt x="22" y="27"/>
                    <a:pt x="22" y="27"/>
                    <a:pt x="22" y="27"/>
                  </a:cubicBezTo>
                  <a:cubicBezTo>
                    <a:pt x="22" y="27"/>
                    <a:pt x="22" y="27"/>
                    <a:pt x="22" y="27"/>
                  </a:cubicBezTo>
                  <a:cubicBezTo>
                    <a:pt x="22" y="27"/>
                    <a:pt x="22" y="27"/>
                    <a:pt x="22" y="27"/>
                  </a:cubicBezTo>
                  <a:cubicBezTo>
                    <a:pt x="23" y="27"/>
                    <a:pt x="23" y="27"/>
                    <a:pt x="23" y="27"/>
                  </a:cubicBezTo>
                  <a:cubicBezTo>
                    <a:pt x="23" y="26"/>
                    <a:pt x="23" y="26"/>
                    <a:pt x="23" y="26"/>
                  </a:cubicBezTo>
                  <a:cubicBezTo>
                    <a:pt x="25" y="16"/>
                    <a:pt x="25" y="16"/>
                    <a:pt x="25" y="16"/>
                  </a:cubicBezTo>
                  <a:cubicBezTo>
                    <a:pt x="27" y="15"/>
                    <a:pt x="28" y="14"/>
                    <a:pt x="30" y="13"/>
                  </a:cubicBezTo>
                  <a:cubicBezTo>
                    <a:pt x="31" y="13"/>
                    <a:pt x="31" y="13"/>
                    <a:pt x="31" y="13"/>
                  </a:cubicBezTo>
                  <a:cubicBezTo>
                    <a:pt x="31" y="12"/>
                    <a:pt x="31" y="12"/>
                    <a:pt x="31" y="12"/>
                  </a:cubicBezTo>
                  <a:cubicBezTo>
                    <a:pt x="31" y="12"/>
                    <a:pt x="31" y="12"/>
                    <a:pt x="31" y="12"/>
                  </a:cubicBezTo>
                  <a:cubicBezTo>
                    <a:pt x="24" y="9"/>
                    <a:pt x="17" y="6"/>
                    <a:pt x="11" y="3"/>
                  </a:cubicBezTo>
                  <a:cubicBezTo>
                    <a:pt x="10" y="3"/>
                    <a:pt x="9" y="3"/>
                    <a:pt x="9" y="3"/>
                  </a:cubicBezTo>
                  <a:cubicBezTo>
                    <a:pt x="6" y="2"/>
                    <a:pt x="5" y="1"/>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85" name="Freeform 71"/>
            <p:cNvSpPr>
              <a:spLocks noEditPoints="1"/>
            </p:cNvSpPr>
            <p:nvPr/>
          </p:nvSpPr>
          <p:spPr bwMode="auto">
            <a:xfrm>
              <a:off x="3539" y="2108"/>
              <a:ext cx="119" cy="112"/>
            </a:xfrm>
            <a:custGeom>
              <a:avLst/>
              <a:gdLst>
                <a:gd name="T0" fmla="*/ 14 w 50"/>
                <a:gd name="T1" fmla="*/ 46 h 47"/>
                <a:gd name="T2" fmla="*/ 16 w 50"/>
                <a:gd name="T3" fmla="*/ 46 h 47"/>
                <a:gd name="T4" fmla="*/ 19 w 50"/>
                <a:gd name="T5" fmla="*/ 46 h 47"/>
                <a:gd name="T6" fmla="*/ 20 w 50"/>
                <a:gd name="T7" fmla="*/ 46 h 47"/>
                <a:gd name="T8" fmla="*/ 22 w 50"/>
                <a:gd name="T9" fmla="*/ 46 h 47"/>
                <a:gd name="T10" fmla="*/ 24 w 50"/>
                <a:gd name="T11" fmla="*/ 46 h 47"/>
                <a:gd name="T12" fmla="*/ 27 w 50"/>
                <a:gd name="T13" fmla="*/ 46 h 47"/>
                <a:gd name="T14" fmla="*/ 28 w 50"/>
                <a:gd name="T15" fmla="*/ 46 h 47"/>
                <a:gd name="T16" fmla="*/ 33 w 50"/>
                <a:gd name="T17" fmla="*/ 46 h 47"/>
                <a:gd name="T18" fmla="*/ 34 w 50"/>
                <a:gd name="T19" fmla="*/ 46 h 47"/>
                <a:gd name="T20" fmla="*/ 37 w 50"/>
                <a:gd name="T21" fmla="*/ 45 h 47"/>
                <a:gd name="T22" fmla="*/ 38 w 50"/>
                <a:gd name="T23" fmla="*/ 45 h 47"/>
                <a:gd name="T24" fmla="*/ 13 w 50"/>
                <a:gd name="T25" fmla="*/ 45 h 47"/>
                <a:gd name="T26" fmla="*/ 19 w 50"/>
                <a:gd name="T27" fmla="*/ 42 h 47"/>
                <a:gd name="T28" fmla="*/ 31 w 50"/>
                <a:gd name="T29" fmla="*/ 40 h 47"/>
                <a:gd name="T30" fmla="*/ 38 w 50"/>
                <a:gd name="T31" fmla="*/ 44 h 47"/>
                <a:gd name="T32" fmla="*/ 13 w 50"/>
                <a:gd name="T33" fmla="*/ 43 h 47"/>
                <a:gd name="T34" fmla="*/ 6 w 50"/>
                <a:gd name="T35" fmla="*/ 37 h 47"/>
                <a:gd name="T36" fmla="*/ 4 w 50"/>
                <a:gd name="T37" fmla="*/ 37 h 47"/>
                <a:gd name="T38" fmla="*/ 42 w 50"/>
                <a:gd name="T39" fmla="*/ 36 h 47"/>
                <a:gd name="T40" fmla="*/ 8 w 50"/>
                <a:gd name="T41" fmla="*/ 37 h 47"/>
                <a:gd name="T42" fmla="*/ 39 w 50"/>
                <a:gd name="T43" fmla="*/ 36 h 47"/>
                <a:gd name="T44" fmla="*/ 36 w 50"/>
                <a:gd name="T45" fmla="*/ 37 h 47"/>
                <a:gd name="T46" fmla="*/ 43 w 50"/>
                <a:gd name="T47" fmla="*/ 36 h 47"/>
                <a:gd name="T48" fmla="*/ 35 w 50"/>
                <a:gd name="T49" fmla="*/ 35 h 47"/>
                <a:gd name="T50" fmla="*/ 34 w 50"/>
                <a:gd name="T51" fmla="*/ 35 h 47"/>
                <a:gd name="T52" fmla="*/ 31 w 50"/>
                <a:gd name="T53" fmla="*/ 35 h 47"/>
                <a:gd name="T54" fmla="*/ 30 w 50"/>
                <a:gd name="T55" fmla="*/ 35 h 47"/>
                <a:gd name="T56" fmla="*/ 28 w 50"/>
                <a:gd name="T57" fmla="*/ 35 h 47"/>
                <a:gd name="T58" fmla="*/ 26 w 50"/>
                <a:gd name="T59" fmla="*/ 35 h 47"/>
                <a:gd name="T60" fmla="*/ 25 w 50"/>
                <a:gd name="T61" fmla="*/ 35 h 47"/>
                <a:gd name="T62" fmla="*/ 24 w 50"/>
                <a:gd name="T63" fmla="*/ 35 h 47"/>
                <a:gd name="T64" fmla="*/ 11 w 50"/>
                <a:gd name="T65" fmla="*/ 35 h 47"/>
                <a:gd name="T66" fmla="*/ 20 w 50"/>
                <a:gd name="T67" fmla="*/ 35 h 47"/>
                <a:gd name="T68" fmla="*/ 18 w 50"/>
                <a:gd name="T69" fmla="*/ 35 h 47"/>
                <a:gd name="T70" fmla="*/ 17 w 50"/>
                <a:gd name="T71" fmla="*/ 35 h 47"/>
                <a:gd name="T72" fmla="*/ 15 w 50"/>
                <a:gd name="T73" fmla="*/ 35 h 47"/>
                <a:gd name="T74" fmla="*/ 47 w 50"/>
                <a:gd name="T75" fmla="*/ 35 h 47"/>
                <a:gd name="T76" fmla="*/ 4 w 50"/>
                <a:gd name="T77" fmla="*/ 35 h 47"/>
                <a:gd name="T78" fmla="*/ 47 w 50"/>
                <a:gd name="T79" fmla="*/ 36 h 47"/>
                <a:gd name="T80" fmla="*/ 2 w 50"/>
                <a:gd name="T81" fmla="*/ 31 h 47"/>
                <a:gd name="T82" fmla="*/ 7 w 50"/>
                <a:gd name="T83" fmla="*/ 1 h 47"/>
                <a:gd name="T84" fmla="*/ 49 w 50"/>
                <a:gd name="T85" fmla="*/ 9 h 47"/>
                <a:gd name="T86" fmla="*/ 41 w 50"/>
                <a:gd name="T87" fmla="*/ 35 h 47"/>
                <a:gd name="T88" fmla="*/ 7 w 50"/>
                <a:gd name="T89" fmla="*/ 0 h 47"/>
                <a:gd name="T90" fmla="*/ 1 w 50"/>
                <a:gd name="T91" fmla="*/ 32 h 47"/>
                <a:gd name="T92" fmla="*/ 18 w 50"/>
                <a:gd name="T93" fmla="*/ 41 h 47"/>
                <a:gd name="T94" fmla="*/ 12 w 50"/>
                <a:gd name="T95" fmla="*/ 42 h 47"/>
                <a:gd name="T96" fmla="*/ 14 w 50"/>
                <a:gd name="T97" fmla="*/ 47 h 47"/>
                <a:gd name="T98" fmla="*/ 39 w 50"/>
                <a:gd name="T99" fmla="*/ 46 h 47"/>
                <a:gd name="T100" fmla="*/ 32 w 50"/>
                <a:gd name="T101" fmla="*/ 42 h 47"/>
                <a:gd name="T102" fmla="*/ 49 w 50"/>
                <a:gd name="T103" fmla="*/ 37 h 47"/>
                <a:gd name="T104" fmla="*/ 50 w 50"/>
                <a:gd name="T105" fmla="*/ 9 h 47"/>
                <a:gd name="T106" fmla="*/ 7 w 50"/>
                <a:gd name="T10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 h="47">
                  <a:moveTo>
                    <a:pt x="14" y="46"/>
                  </a:moveTo>
                  <a:cubicBezTo>
                    <a:pt x="13" y="46"/>
                    <a:pt x="13" y="46"/>
                    <a:pt x="13" y="46"/>
                  </a:cubicBezTo>
                  <a:cubicBezTo>
                    <a:pt x="14" y="45"/>
                    <a:pt x="14" y="45"/>
                    <a:pt x="14" y="45"/>
                  </a:cubicBezTo>
                  <a:cubicBezTo>
                    <a:pt x="15" y="45"/>
                    <a:pt x="15" y="45"/>
                    <a:pt x="15" y="45"/>
                  </a:cubicBezTo>
                  <a:cubicBezTo>
                    <a:pt x="14" y="46"/>
                    <a:pt x="14" y="46"/>
                    <a:pt x="14" y="46"/>
                  </a:cubicBezTo>
                  <a:cubicBezTo>
                    <a:pt x="14" y="46"/>
                    <a:pt x="14" y="46"/>
                    <a:pt x="14" y="46"/>
                  </a:cubicBezTo>
                  <a:moveTo>
                    <a:pt x="15" y="46"/>
                  </a:moveTo>
                  <a:cubicBezTo>
                    <a:pt x="16" y="45"/>
                    <a:pt x="16" y="45"/>
                    <a:pt x="16" y="45"/>
                  </a:cubicBezTo>
                  <a:cubicBezTo>
                    <a:pt x="17" y="45"/>
                    <a:pt x="17" y="45"/>
                    <a:pt x="17" y="45"/>
                  </a:cubicBezTo>
                  <a:cubicBezTo>
                    <a:pt x="16" y="46"/>
                    <a:pt x="16" y="46"/>
                    <a:pt x="16" y="46"/>
                  </a:cubicBezTo>
                  <a:cubicBezTo>
                    <a:pt x="16" y="46"/>
                    <a:pt x="16" y="46"/>
                    <a:pt x="16" y="46"/>
                  </a:cubicBezTo>
                  <a:cubicBezTo>
                    <a:pt x="16" y="46"/>
                    <a:pt x="16" y="46"/>
                    <a:pt x="16" y="46"/>
                  </a:cubicBezTo>
                  <a:cubicBezTo>
                    <a:pt x="15" y="46"/>
                    <a:pt x="15" y="46"/>
                    <a:pt x="15" y="46"/>
                  </a:cubicBezTo>
                  <a:cubicBezTo>
                    <a:pt x="15" y="46"/>
                    <a:pt x="15" y="46"/>
                    <a:pt x="15" y="46"/>
                  </a:cubicBezTo>
                  <a:moveTo>
                    <a:pt x="17" y="46"/>
                  </a:moveTo>
                  <a:cubicBezTo>
                    <a:pt x="18" y="45"/>
                    <a:pt x="18" y="45"/>
                    <a:pt x="18" y="45"/>
                  </a:cubicBezTo>
                  <a:cubicBezTo>
                    <a:pt x="19" y="45"/>
                    <a:pt x="19" y="45"/>
                    <a:pt x="19" y="45"/>
                  </a:cubicBezTo>
                  <a:cubicBezTo>
                    <a:pt x="19" y="46"/>
                    <a:pt x="19" y="46"/>
                    <a:pt x="19" y="46"/>
                  </a:cubicBezTo>
                  <a:cubicBezTo>
                    <a:pt x="19" y="46"/>
                    <a:pt x="19" y="46"/>
                    <a:pt x="19" y="46"/>
                  </a:cubicBezTo>
                  <a:cubicBezTo>
                    <a:pt x="18" y="46"/>
                    <a:pt x="18" y="46"/>
                    <a:pt x="17" y="46"/>
                  </a:cubicBezTo>
                  <a:moveTo>
                    <a:pt x="19" y="46"/>
                  </a:moveTo>
                  <a:cubicBezTo>
                    <a:pt x="20" y="45"/>
                    <a:pt x="20" y="45"/>
                    <a:pt x="20" y="45"/>
                  </a:cubicBezTo>
                  <a:cubicBezTo>
                    <a:pt x="21" y="45"/>
                    <a:pt x="21" y="45"/>
                    <a:pt x="21" y="45"/>
                  </a:cubicBezTo>
                  <a:cubicBezTo>
                    <a:pt x="20" y="46"/>
                    <a:pt x="20" y="46"/>
                    <a:pt x="20" y="46"/>
                  </a:cubicBezTo>
                  <a:cubicBezTo>
                    <a:pt x="19" y="46"/>
                    <a:pt x="19" y="46"/>
                    <a:pt x="19" y="46"/>
                  </a:cubicBezTo>
                  <a:moveTo>
                    <a:pt x="21" y="46"/>
                  </a:moveTo>
                  <a:cubicBezTo>
                    <a:pt x="21" y="45"/>
                    <a:pt x="21" y="45"/>
                    <a:pt x="21" y="45"/>
                  </a:cubicBezTo>
                  <a:cubicBezTo>
                    <a:pt x="23" y="45"/>
                    <a:pt x="23" y="45"/>
                    <a:pt x="23" y="45"/>
                  </a:cubicBezTo>
                  <a:cubicBezTo>
                    <a:pt x="22" y="46"/>
                    <a:pt x="22" y="46"/>
                    <a:pt x="22" y="46"/>
                  </a:cubicBezTo>
                  <a:cubicBezTo>
                    <a:pt x="22" y="46"/>
                    <a:pt x="22" y="46"/>
                    <a:pt x="22" y="46"/>
                  </a:cubicBezTo>
                  <a:cubicBezTo>
                    <a:pt x="21" y="46"/>
                    <a:pt x="21" y="46"/>
                    <a:pt x="21" y="46"/>
                  </a:cubicBezTo>
                  <a:moveTo>
                    <a:pt x="23" y="46"/>
                  </a:moveTo>
                  <a:cubicBezTo>
                    <a:pt x="24" y="45"/>
                    <a:pt x="24" y="45"/>
                    <a:pt x="24" y="45"/>
                  </a:cubicBezTo>
                  <a:cubicBezTo>
                    <a:pt x="24" y="45"/>
                    <a:pt x="24" y="45"/>
                    <a:pt x="24" y="45"/>
                  </a:cubicBezTo>
                  <a:cubicBezTo>
                    <a:pt x="24" y="46"/>
                    <a:pt x="24" y="46"/>
                    <a:pt x="24" y="46"/>
                  </a:cubicBezTo>
                  <a:cubicBezTo>
                    <a:pt x="24" y="46"/>
                    <a:pt x="24" y="46"/>
                    <a:pt x="24" y="46"/>
                  </a:cubicBezTo>
                  <a:cubicBezTo>
                    <a:pt x="23" y="46"/>
                    <a:pt x="23" y="46"/>
                    <a:pt x="23" y="46"/>
                  </a:cubicBezTo>
                  <a:moveTo>
                    <a:pt x="25" y="46"/>
                  </a:moveTo>
                  <a:cubicBezTo>
                    <a:pt x="26" y="45"/>
                    <a:pt x="26" y="45"/>
                    <a:pt x="26" y="45"/>
                  </a:cubicBezTo>
                  <a:cubicBezTo>
                    <a:pt x="27" y="45"/>
                    <a:pt x="27" y="45"/>
                    <a:pt x="27" y="45"/>
                  </a:cubicBezTo>
                  <a:cubicBezTo>
                    <a:pt x="27" y="46"/>
                    <a:pt x="27" y="46"/>
                    <a:pt x="27" y="46"/>
                  </a:cubicBezTo>
                  <a:cubicBezTo>
                    <a:pt x="27" y="46"/>
                    <a:pt x="27" y="46"/>
                    <a:pt x="27" y="46"/>
                  </a:cubicBezTo>
                  <a:cubicBezTo>
                    <a:pt x="26" y="46"/>
                    <a:pt x="25" y="46"/>
                    <a:pt x="25" y="46"/>
                  </a:cubicBezTo>
                  <a:moveTo>
                    <a:pt x="28" y="46"/>
                  </a:moveTo>
                  <a:cubicBezTo>
                    <a:pt x="28" y="45"/>
                    <a:pt x="28" y="45"/>
                    <a:pt x="28" y="45"/>
                  </a:cubicBezTo>
                  <a:cubicBezTo>
                    <a:pt x="29" y="45"/>
                    <a:pt x="29" y="45"/>
                    <a:pt x="29" y="45"/>
                  </a:cubicBezTo>
                  <a:cubicBezTo>
                    <a:pt x="29" y="46"/>
                    <a:pt x="29" y="46"/>
                    <a:pt x="29" y="46"/>
                  </a:cubicBezTo>
                  <a:cubicBezTo>
                    <a:pt x="28" y="46"/>
                    <a:pt x="28" y="46"/>
                    <a:pt x="28" y="46"/>
                  </a:cubicBezTo>
                  <a:moveTo>
                    <a:pt x="31" y="46"/>
                  </a:moveTo>
                  <a:cubicBezTo>
                    <a:pt x="31" y="46"/>
                    <a:pt x="30" y="46"/>
                    <a:pt x="30" y="46"/>
                  </a:cubicBezTo>
                  <a:cubicBezTo>
                    <a:pt x="30" y="45"/>
                    <a:pt x="30" y="45"/>
                    <a:pt x="30" y="45"/>
                  </a:cubicBezTo>
                  <a:cubicBezTo>
                    <a:pt x="32" y="45"/>
                    <a:pt x="32" y="45"/>
                    <a:pt x="32" y="45"/>
                  </a:cubicBezTo>
                  <a:cubicBezTo>
                    <a:pt x="31" y="46"/>
                    <a:pt x="31" y="46"/>
                    <a:pt x="31" y="46"/>
                  </a:cubicBezTo>
                  <a:moveTo>
                    <a:pt x="33" y="46"/>
                  </a:moveTo>
                  <a:cubicBezTo>
                    <a:pt x="33" y="46"/>
                    <a:pt x="32" y="46"/>
                    <a:pt x="32" y="46"/>
                  </a:cubicBezTo>
                  <a:cubicBezTo>
                    <a:pt x="33" y="45"/>
                    <a:pt x="33" y="45"/>
                    <a:pt x="33" y="45"/>
                  </a:cubicBezTo>
                  <a:cubicBezTo>
                    <a:pt x="34" y="45"/>
                    <a:pt x="34" y="45"/>
                    <a:pt x="34" y="45"/>
                  </a:cubicBezTo>
                  <a:cubicBezTo>
                    <a:pt x="33" y="46"/>
                    <a:pt x="33" y="46"/>
                    <a:pt x="33" y="46"/>
                  </a:cubicBezTo>
                  <a:moveTo>
                    <a:pt x="35" y="46"/>
                  </a:moveTo>
                  <a:cubicBezTo>
                    <a:pt x="34" y="46"/>
                    <a:pt x="34" y="46"/>
                    <a:pt x="34" y="46"/>
                  </a:cubicBezTo>
                  <a:cubicBezTo>
                    <a:pt x="35" y="45"/>
                    <a:pt x="35" y="45"/>
                    <a:pt x="35" y="45"/>
                  </a:cubicBezTo>
                  <a:cubicBezTo>
                    <a:pt x="36" y="45"/>
                    <a:pt x="36" y="45"/>
                    <a:pt x="36" y="45"/>
                  </a:cubicBezTo>
                  <a:cubicBezTo>
                    <a:pt x="35" y="46"/>
                    <a:pt x="35" y="46"/>
                    <a:pt x="35" y="46"/>
                  </a:cubicBezTo>
                  <a:moveTo>
                    <a:pt x="36" y="46"/>
                  </a:moveTo>
                  <a:cubicBezTo>
                    <a:pt x="36" y="45"/>
                    <a:pt x="36" y="45"/>
                    <a:pt x="36" y="45"/>
                  </a:cubicBezTo>
                  <a:cubicBezTo>
                    <a:pt x="37" y="45"/>
                    <a:pt x="37" y="45"/>
                    <a:pt x="37" y="45"/>
                  </a:cubicBezTo>
                  <a:cubicBezTo>
                    <a:pt x="36" y="46"/>
                    <a:pt x="36" y="46"/>
                    <a:pt x="36" y="46"/>
                  </a:cubicBezTo>
                  <a:cubicBezTo>
                    <a:pt x="36" y="46"/>
                    <a:pt x="36" y="46"/>
                    <a:pt x="36" y="46"/>
                  </a:cubicBezTo>
                  <a:moveTo>
                    <a:pt x="37" y="46"/>
                  </a:moveTo>
                  <a:cubicBezTo>
                    <a:pt x="38" y="45"/>
                    <a:pt x="38" y="45"/>
                    <a:pt x="38" y="45"/>
                  </a:cubicBezTo>
                  <a:cubicBezTo>
                    <a:pt x="38" y="45"/>
                    <a:pt x="38" y="45"/>
                    <a:pt x="38" y="45"/>
                  </a:cubicBezTo>
                  <a:cubicBezTo>
                    <a:pt x="38" y="45"/>
                    <a:pt x="38" y="45"/>
                    <a:pt x="38" y="45"/>
                  </a:cubicBezTo>
                  <a:cubicBezTo>
                    <a:pt x="38" y="46"/>
                    <a:pt x="38" y="46"/>
                    <a:pt x="38" y="46"/>
                  </a:cubicBezTo>
                  <a:cubicBezTo>
                    <a:pt x="37" y="46"/>
                    <a:pt x="37" y="46"/>
                    <a:pt x="37" y="46"/>
                  </a:cubicBezTo>
                  <a:moveTo>
                    <a:pt x="13" y="46"/>
                  </a:moveTo>
                  <a:cubicBezTo>
                    <a:pt x="13" y="45"/>
                    <a:pt x="13" y="45"/>
                    <a:pt x="13" y="45"/>
                  </a:cubicBezTo>
                  <a:cubicBezTo>
                    <a:pt x="13" y="45"/>
                    <a:pt x="13" y="45"/>
                    <a:pt x="13" y="45"/>
                  </a:cubicBezTo>
                  <a:cubicBezTo>
                    <a:pt x="13" y="45"/>
                    <a:pt x="13" y="45"/>
                    <a:pt x="13" y="45"/>
                  </a:cubicBezTo>
                  <a:cubicBezTo>
                    <a:pt x="13" y="45"/>
                    <a:pt x="13" y="45"/>
                    <a:pt x="13" y="45"/>
                  </a:cubicBezTo>
                  <a:cubicBezTo>
                    <a:pt x="13" y="46"/>
                    <a:pt x="13" y="46"/>
                    <a:pt x="13" y="46"/>
                  </a:cubicBezTo>
                  <a:moveTo>
                    <a:pt x="15" y="43"/>
                  </a:moveTo>
                  <a:cubicBezTo>
                    <a:pt x="15" y="43"/>
                    <a:pt x="15" y="43"/>
                    <a:pt x="15" y="43"/>
                  </a:cubicBezTo>
                  <a:cubicBezTo>
                    <a:pt x="16" y="43"/>
                    <a:pt x="16" y="43"/>
                    <a:pt x="17" y="43"/>
                  </a:cubicBezTo>
                  <a:cubicBezTo>
                    <a:pt x="18" y="43"/>
                    <a:pt x="18" y="43"/>
                    <a:pt x="19" y="42"/>
                  </a:cubicBezTo>
                  <a:cubicBezTo>
                    <a:pt x="19" y="42"/>
                    <a:pt x="19" y="42"/>
                    <a:pt x="19" y="41"/>
                  </a:cubicBezTo>
                  <a:cubicBezTo>
                    <a:pt x="19" y="40"/>
                    <a:pt x="19" y="39"/>
                    <a:pt x="19" y="39"/>
                  </a:cubicBezTo>
                  <a:cubicBezTo>
                    <a:pt x="19" y="38"/>
                    <a:pt x="19" y="38"/>
                    <a:pt x="19" y="38"/>
                  </a:cubicBezTo>
                  <a:cubicBezTo>
                    <a:pt x="23" y="38"/>
                    <a:pt x="27" y="38"/>
                    <a:pt x="31" y="38"/>
                  </a:cubicBezTo>
                  <a:cubicBezTo>
                    <a:pt x="31" y="38"/>
                    <a:pt x="31" y="39"/>
                    <a:pt x="31" y="39"/>
                  </a:cubicBezTo>
                  <a:cubicBezTo>
                    <a:pt x="31" y="40"/>
                    <a:pt x="31" y="40"/>
                    <a:pt x="31" y="40"/>
                  </a:cubicBezTo>
                  <a:cubicBezTo>
                    <a:pt x="31" y="40"/>
                    <a:pt x="31" y="40"/>
                    <a:pt x="31" y="40"/>
                  </a:cubicBezTo>
                  <a:cubicBezTo>
                    <a:pt x="31" y="41"/>
                    <a:pt x="31" y="42"/>
                    <a:pt x="31" y="42"/>
                  </a:cubicBezTo>
                  <a:cubicBezTo>
                    <a:pt x="31" y="43"/>
                    <a:pt x="32" y="43"/>
                    <a:pt x="32" y="43"/>
                  </a:cubicBezTo>
                  <a:cubicBezTo>
                    <a:pt x="37" y="43"/>
                    <a:pt x="37" y="43"/>
                    <a:pt x="37" y="43"/>
                  </a:cubicBezTo>
                  <a:cubicBezTo>
                    <a:pt x="37" y="43"/>
                    <a:pt x="37" y="43"/>
                    <a:pt x="38" y="43"/>
                  </a:cubicBezTo>
                  <a:cubicBezTo>
                    <a:pt x="38" y="44"/>
                    <a:pt x="38" y="44"/>
                    <a:pt x="38" y="44"/>
                  </a:cubicBezTo>
                  <a:cubicBezTo>
                    <a:pt x="26" y="44"/>
                    <a:pt x="26" y="44"/>
                    <a:pt x="26" y="44"/>
                  </a:cubicBezTo>
                  <a:cubicBezTo>
                    <a:pt x="26" y="44"/>
                    <a:pt x="26" y="44"/>
                    <a:pt x="26"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3"/>
                  </a:cubicBezTo>
                  <a:cubicBezTo>
                    <a:pt x="14" y="43"/>
                    <a:pt x="14" y="43"/>
                    <a:pt x="14" y="43"/>
                  </a:cubicBezTo>
                  <a:cubicBezTo>
                    <a:pt x="14" y="43"/>
                    <a:pt x="15" y="43"/>
                    <a:pt x="15" y="43"/>
                  </a:cubicBezTo>
                  <a:moveTo>
                    <a:pt x="7" y="37"/>
                  </a:moveTo>
                  <a:cubicBezTo>
                    <a:pt x="7" y="37"/>
                    <a:pt x="7" y="37"/>
                    <a:pt x="7" y="37"/>
                  </a:cubicBezTo>
                  <a:cubicBezTo>
                    <a:pt x="6" y="37"/>
                    <a:pt x="6" y="37"/>
                    <a:pt x="6" y="37"/>
                  </a:cubicBezTo>
                  <a:cubicBezTo>
                    <a:pt x="6" y="36"/>
                    <a:pt x="7" y="36"/>
                    <a:pt x="7" y="36"/>
                  </a:cubicBezTo>
                  <a:cubicBezTo>
                    <a:pt x="7" y="36"/>
                    <a:pt x="7" y="36"/>
                    <a:pt x="7" y="36"/>
                  </a:cubicBezTo>
                  <a:cubicBezTo>
                    <a:pt x="8" y="36"/>
                    <a:pt x="8" y="36"/>
                    <a:pt x="8" y="36"/>
                  </a:cubicBezTo>
                  <a:cubicBezTo>
                    <a:pt x="8" y="36"/>
                    <a:pt x="7" y="36"/>
                    <a:pt x="7" y="37"/>
                  </a:cubicBezTo>
                  <a:moveTo>
                    <a:pt x="5" y="37"/>
                  </a:moveTo>
                  <a:cubicBezTo>
                    <a:pt x="5" y="37"/>
                    <a:pt x="5" y="37"/>
                    <a:pt x="4" y="37"/>
                  </a:cubicBezTo>
                  <a:cubicBezTo>
                    <a:pt x="5" y="36"/>
                    <a:pt x="5" y="36"/>
                    <a:pt x="5" y="36"/>
                  </a:cubicBezTo>
                  <a:cubicBezTo>
                    <a:pt x="6" y="36"/>
                    <a:pt x="6" y="36"/>
                    <a:pt x="6" y="36"/>
                  </a:cubicBezTo>
                  <a:cubicBezTo>
                    <a:pt x="5" y="36"/>
                    <a:pt x="5" y="36"/>
                    <a:pt x="5" y="36"/>
                  </a:cubicBezTo>
                  <a:cubicBezTo>
                    <a:pt x="5" y="37"/>
                    <a:pt x="5" y="37"/>
                    <a:pt x="5" y="37"/>
                  </a:cubicBezTo>
                  <a:moveTo>
                    <a:pt x="41" y="36"/>
                  </a:moveTo>
                  <a:cubicBezTo>
                    <a:pt x="42" y="36"/>
                    <a:pt x="42" y="36"/>
                    <a:pt x="42" y="36"/>
                  </a:cubicBezTo>
                  <a:cubicBezTo>
                    <a:pt x="43" y="36"/>
                    <a:pt x="43" y="36"/>
                    <a:pt x="43" y="36"/>
                  </a:cubicBezTo>
                  <a:cubicBezTo>
                    <a:pt x="42" y="36"/>
                    <a:pt x="42" y="36"/>
                    <a:pt x="42" y="36"/>
                  </a:cubicBezTo>
                  <a:cubicBezTo>
                    <a:pt x="42" y="36"/>
                    <a:pt x="42" y="36"/>
                    <a:pt x="42" y="36"/>
                  </a:cubicBezTo>
                  <a:cubicBezTo>
                    <a:pt x="42" y="36"/>
                    <a:pt x="41" y="36"/>
                    <a:pt x="41" y="36"/>
                  </a:cubicBezTo>
                  <a:moveTo>
                    <a:pt x="9" y="37"/>
                  </a:moveTo>
                  <a:cubicBezTo>
                    <a:pt x="8" y="37"/>
                    <a:pt x="8" y="37"/>
                    <a:pt x="8" y="37"/>
                  </a:cubicBezTo>
                  <a:cubicBezTo>
                    <a:pt x="8" y="36"/>
                    <a:pt x="9" y="36"/>
                    <a:pt x="9" y="36"/>
                  </a:cubicBezTo>
                  <a:cubicBezTo>
                    <a:pt x="10" y="36"/>
                    <a:pt x="10" y="36"/>
                    <a:pt x="10" y="36"/>
                  </a:cubicBezTo>
                  <a:cubicBezTo>
                    <a:pt x="10" y="36"/>
                    <a:pt x="9" y="36"/>
                    <a:pt x="9" y="37"/>
                  </a:cubicBezTo>
                  <a:cubicBezTo>
                    <a:pt x="9" y="37"/>
                    <a:pt x="9" y="37"/>
                    <a:pt x="9" y="37"/>
                  </a:cubicBezTo>
                  <a:moveTo>
                    <a:pt x="39" y="37"/>
                  </a:moveTo>
                  <a:cubicBezTo>
                    <a:pt x="39" y="36"/>
                    <a:pt x="39" y="36"/>
                    <a:pt x="39" y="36"/>
                  </a:cubicBezTo>
                  <a:cubicBezTo>
                    <a:pt x="40" y="36"/>
                    <a:pt x="40" y="36"/>
                    <a:pt x="40" y="36"/>
                  </a:cubicBezTo>
                  <a:cubicBezTo>
                    <a:pt x="41" y="36"/>
                    <a:pt x="41" y="36"/>
                    <a:pt x="41" y="36"/>
                  </a:cubicBezTo>
                  <a:cubicBezTo>
                    <a:pt x="40" y="36"/>
                    <a:pt x="40" y="36"/>
                    <a:pt x="40" y="36"/>
                  </a:cubicBezTo>
                  <a:cubicBezTo>
                    <a:pt x="40" y="37"/>
                    <a:pt x="40" y="37"/>
                    <a:pt x="40" y="37"/>
                  </a:cubicBezTo>
                  <a:cubicBezTo>
                    <a:pt x="40" y="37"/>
                    <a:pt x="39" y="37"/>
                    <a:pt x="39" y="37"/>
                  </a:cubicBezTo>
                  <a:moveTo>
                    <a:pt x="36" y="37"/>
                  </a:moveTo>
                  <a:cubicBezTo>
                    <a:pt x="37" y="36"/>
                    <a:pt x="37" y="36"/>
                    <a:pt x="37" y="36"/>
                  </a:cubicBezTo>
                  <a:cubicBezTo>
                    <a:pt x="38" y="36"/>
                    <a:pt x="38" y="36"/>
                    <a:pt x="39" y="36"/>
                  </a:cubicBezTo>
                  <a:cubicBezTo>
                    <a:pt x="38" y="36"/>
                    <a:pt x="38" y="36"/>
                    <a:pt x="38" y="36"/>
                  </a:cubicBezTo>
                  <a:cubicBezTo>
                    <a:pt x="38" y="37"/>
                    <a:pt x="38" y="37"/>
                    <a:pt x="38" y="37"/>
                  </a:cubicBezTo>
                  <a:cubicBezTo>
                    <a:pt x="37" y="37"/>
                    <a:pt x="37" y="37"/>
                    <a:pt x="36" y="37"/>
                  </a:cubicBezTo>
                  <a:moveTo>
                    <a:pt x="43" y="36"/>
                  </a:moveTo>
                  <a:cubicBezTo>
                    <a:pt x="44" y="36"/>
                    <a:pt x="44" y="36"/>
                    <a:pt x="44" y="36"/>
                  </a:cubicBezTo>
                  <a:cubicBezTo>
                    <a:pt x="44" y="36"/>
                    <a:pt x="44" y="36"/>
                    <a:pt x="45" y="35"/>
                  </a:cubicBezTo>
                  <a:cubicBezTo>
                    <a:pt x="44" y="36"/>
                    <a:pt x="44" y="36"/>
                    <a:pt x="44" y="36"/>
                  </a:cubicBezTo>
                  <a:cubicBezTo>
                    <a:pt x="44" y="36"/>
                    <a:pt x="43" y="36"/>
                    <a:pt x="43" y="36"/>
                  </a:cubicBezTo>
                  <a:moveTo>
                    <a:pt x="35" y="37"/>
                  </a:moveTo>
                  <a:cubicBezTo>
                    <a:pt x="35" y="35"/>
                    <a:pt x="35" y="35"/>
                    <a:pt x="35" y="35"/>
                  </a:cubicBezTo>
                  <a:cubicBezTo>
                    <a:pt x="36" y="35"/>
                    <a:pt x="36" y="35"/>
                    <a:pt x="36" y="35"/>
                  </a:cubicBezTo>
                  <a:cubicBezTo>
                    <a:pt x="36" y="36"/>
                    <a:pt x="36" y="36"/>
                    <a:pt x="35" y="37"/>
                  </a:cubicBezTo>
                  <a:cubicBezTo>
                    <a:pt x="35" y="37"/>
                    <a:pt x="35" y="37"/>
                    <a:pt x="35" y="37"/>
                  </a:cubicBezTo>
                  <a:moveTo>
                    <a:pt x="32" y="37"/>
                  </a:moveTo>
                  <a:cubicBezTo>
                    <a:pt x="32" y="36"/>
                    <a:pt x="32" y="36"/>
                    <a:pt x="33" y="35"/>
                  </a:cubicBezTo>
                  <a:cubicBezTo>
                    <a:pt x="33" y="35"/>
                    <a:pt x="34" y="35"/>
                    <a:pt x="34" y="35"/>
                  </a:cubicBezTo>
                  <a:cubicBezTo>
                    <a:pt x="34" y="37"/>
                    <a:pt x="34" y="37"/>
                    <a:pt x="34" y="37"/>
                  </a:cubicBezTo>
                  <a:cubicBezTo>
                    <a:pt x="34" y="37"/>
                    <a:pt x="34" y="37"/>
                    <a:pt x="34" y="37"/>
                  </a:cubicBezTo>
                  <a:cubicBezTo>
                    <a:pt x="33" y="37"/>
                    <a:pt x="32" y="37"/>
                    <a:pt x="32" y="37"/>
                  </a:cubicBezTo>
                  <a:moveTo>
                    <a:pt x="30" y="37"/>
                  </a:moveTo>
                  <a:cubicBezTo>
                    <a:pt x="31" y="36"/>
                    <a:pt x="31" y="36"/>
                    <a:pt x="31" y="36"/>
                  </a:cubicBezTo>
                  <a:cubicBezTo>
                    <a:pt x="31" y="35"/>
                    <a:pt x="31" y="35"/>
                    <a:pt x="31" y="35"/>
                  </a:cubicBezTo>
                  <a:cubicBezTo>
                    <a:pt x="32" y="35"/>
                    <a:pt x="32" y="35"/>
                    <a:pt x="32" y="35"/>
                  </a:cubicBezTo>
                  <a:cubicBezTo>
                    <a:pt x="31" y="36"/>
                    <a:pt x="31" y="36"/>
                    <a:pt x="31" y="37"/>
                  </a:cubicBezTo>
                  <a:cubicBezTo>
                    <a:pt x="30" y="37"/>
                    <a:pt x="30" y="37"/>
                    <a:pt x="30" y="37"/>
                  </a:cubicBezTo>
                  <a:moveTo>
                    <a:pt x="29" y="37"/>
                  </a:moveTo>
                  <a:cubicBezTo>
                    <a:pt x="29" y="35"/>
                    <a:pt x="29" y="35"/>
                    <a:pt x="29" y="35"/>
                  </a:cubicBezTo>
                  <a:cubicBezTo>
                    <a:pt x="30" y="35"/>
                    <a:pt x="30" y="35"/>
                    <a:pt x="30" y="35"/>
                  </a:cubicBezTo>
                  <a:cubicBezTo>
                    <a:pt x="30" y="35"/>
                    <a:pt x="30" y="35"/>
                    <a:pt x="30" y="35"/>
                  </a:cubicBezTo>
                  <a:cubicBezTo>
                    <a:pt x="30" y="37"/>
                    <a:pt x="30" y="37"/>
                    <a:pt x="30" y="37"/>
                  </a:cubicBezTo>
                  <a:cubicBezTo>
                    <a:pt x="29" y="37"/>
                    <a:pt x="29" y="37"/>
                    <a:pt x="29" y="37"/>
                  </a:cubicBezTo>
                  <a:moveTo>
                    <a:pt x="27" y="37"/>
                  </a:moveTo>
                  <a:cubicBezTo>
                    <a:pt x="27" y="36"/>
                    <a:pt x="28" y="36"/>
                    <a:pt x="28" y="35"/>
                  </a:cubicBezTo>
                  <a:cubicBezTo>
                    <a:pt x="28" y="35"/>
                    <a:pt x="28" y="35"/>
                    <a:pt x="28" y="35"/>
                  </a:cubicBezTo>
                  <a:cubicBezTo>
                    <a:pt x="29" y="35"/>
                    <a:pt x="29" y="35"/>
                    <a:pt x="29" y="35"/>
                  </a:cubicBezTo>
                  <a:cubicBezTo>
                    <a:pt x="28" y="37"/>
                    <a:pt x="28" y="37"/>
                    <a:pt x="28" y="37"/>
                  </a:cubicBezTo>
                  <a:cubicBezTo>
                    <a:pt x="27" y="37"/>
                    <a:pt x="27" y="37"/>
                    <a:pt x="27" y="37"/>
                  </a:cubicBezTo>
                  <a:moveTo>
                    <a:pt x="26" y="37"/>
                  </a:moveTo>
                  <a:cubicBezTo>
                    <a:pt x="26" y="36"/>
                    <a:pt x="26" y="36"/>
                    <a:pt x="26" y="36"/>
                  </a:cubicBezTo>
                  <a:cubicBezTo>
                    <a:pt x="26" y="35"/>
                    <a:pt x="26" y="35"/>
                    <a:pt x="26" y="35"/>
                  </a:cubicBezTo>
                  <a:cubicBezTo>
                    <a:pt x="27" y="35"/>
                    <a:pt x="27" y="35"/>
                    <a:pt x="27" y="35"/>
                  </a:cubicBezTo>
                  <a:cubicBezTo>
                    <a:pt x="27" y="35"/>
                    <a:pt x="27" y="35"/>
                    <a:pt x="27" y="35"/>
                  </a:cubicBezTo>
                  <a:cubicBezTo>
                    <a:pt x="27" y="36"/>
                    <a:pt x="26" y="36"/>
                    <a:pt x="26" y="37"/>
                  </a:cubicBezTo>
                  <a:cubicBezTo>
                    <a:pt x="26" y="37"/>
                    <a:pt x="26" y="37"/>
                    <a:pt x="26" y="37"/>
                  </a:cubicBezTo>
                  <a:moveTo>
                    <a:pt x="24" y="37"/>
                  </a:moveTo>
                  <a:cubicBezTo>
                    <a:pt x="24" y="36"/>
                    <a:pt x="25" y="36"/>
                    <a:pt x="25" y="35"/>
                  </a:cubicBezTo>
                  <a:cubicBezTo>
                    <a:pt x="26" y="35"/>
                    <a:pt x="26" y="35"/>
                    <a:pt x="26" y="35"/>
                  </a:cubicBezTo>
                  <a:cubicBezTo>
                    <a:pt x="25" y="36"/>
                    <a:pt x="25" y="36"/>
                    <a:pt x="25" y="37"/>
                  </a:cubicBezTo>
                  <a:cubicBezTo>
                    <a:pt x="24" y="37"/>
                    <a:pt x="24" y="37"/>
                    <a:pt x="24" y="37"/>
                  </a:cubicBezTo>
                  <a:moveTo>
                    <a:pt x="22" y="37"/>
                  </a:moveTo>
                  <a:cubicBezTo>
                    <a:pt x="22" y="36"/>
                    <a:pt x="23" y="36"/>
                    <a:pt x="23" y="35"/>
                  </a:cubicBezTo>
                  <a:cubicBezTo>
                    <a:pt x="23" y="35"/>
                    <a:pt x="24" y="35"/>
                    <a:pt x="24" y="35"/>
                  </a:cubicBezTo>
                  <a:cubicBezTo>
                    <a:pt x="24" y="36"/>
                    <a:pt x="24" y="36"/>
                    <a:pt x="23" y="37"/>
                  </a:cubicBezTo>
                  <a:cubicBezTo>
                    <a:pt x="23" y="37"/>
                    <a:pt x="23" y="37"/>
                    <a:pt x="23" y="37"/>
                  </a:cubicBezTo>
                  <a:cubicBezTo>
                    <a:pt x="23" y="37"/>
                    <a:pt x="22" y="37"/>
                    <a:pt x="22" y="37"/>
                  </a:cubicBezTo>
                  <a:moveTo>
                    <a:pt x="11" y="37"/>
                  </a:moveTo>
                  <a:cubicBezTo>
                    <a:pt x="11" y="37"/>
                    <a:pt x="10" y="37"/>
                    <a:pt x="10" y="37"/>
                  </a:cubicBezTo>
                  <a:cubicBezTo>
                    <a:pt x="10" y="36"/>
                    <a:pt x="10" y="36"/>
                    <a:pt x="11" y="35"/>
                  </a:cubicBezTo>
                  <a:cubicBezTo>
                    <a:pt x="11" y="35"/>
                    <a:pt x="11" y="35"/>
                    <a:pt x="11" y="35"/>
                  </a:cubicBezTo>
                  <a:cubicBezTo>
                    <a:pt x="12" y="35"/>
                    <a:pt x="12" y="35"/>
                    <a:pt x="12" y="35"/>
                  </a:cubicBezTo>
                  <a:cubicBezTo>
                    <a:pt x="11" y="37"/>
                    <a:pt x="11" y="37"/>
                    <a:pt x="11" y="37"/>
                  </a:cubicBezTo>
                  <a:moveTo>
                    <a:pt x="19" y="37"/>
                  </a:moveTo>
                  <a:cubicBezTo>
                    <a:pt x="20" y="36"/>
                    <a:pt x="20" y="36"/>
                    <a:pt x="20" y="36"/>
                  </a:cubicBezTo>
                  <a:cubicBezTo>
                    <a:pt x="20" y="35"/>
                    <a:pt x="20" y="35"/>
                    <a:pt x="20" y="35"/>
                  </a:cubicBezTo>
                  <a:cubicBezTo>
                    <a:pt x="21" y="35"/>
                    <a:pt x="21" y="35"/>
                    <a:pt x="22" y="35"/>
                  </a:cubicBezTo>
                  <a:cubicBezTo>
                    <a:pt x="22" y="36"/>
                    <a:pt x="22" y="36"/>
                    <a:pt x="21" y="37"/>
                  </a:cubicBezTo>
                  <a:cubicBezTo>
                    <a:pt x="21" y="37"/>
                    <a:pt x="21" y="37"/>
                    <a:pt x="21" y="37"/>
                  </a:cubicBezTo>
                  <a:cubicBezTo>
                    <a:pt x="20" y="37"/>
                    <a:pt x="20" y="37"/>
                    <a:pt x="19" y="37"/>
                  </a:cubicBezTo>
                  <a:moveTo>
                    <a:pt x="17" y="37"/>
                  </a:moveTo>
                  <a:cubicBezTo>
                    <a:pt x="17" y="36"/>
                    <a:pt x="17" y="36"/>
                    <a:pt x="18" y="35"/>
                  </a:cubicBezTo>
                  <a:cubicBezTo>
                    <a:pt x="18" y="35"/>
                    <a:pt x="19" y="35"/>
                    <a:pt x="19" y="35"/>
                  </a:cubicBezTo>
                  <a:cubicBezTo>
                    <a:pt x="18" y="37"/>
                    <a:pt x="18" y="37"/>
                    <a:pt x="18" y="37"/>
                  </a:cubicBezTo>
                  <a:cubicBezTo>
                    <a:pt x="17" y="37"/>
                    <a:pt x="17" y="37"/>
                    <a:pt x="17" y="37"/>
                  </a:cubicBezTo>
                  <a:moveTo>
                    <a:pt x="15" y="37"/>
                  </a:moveTo>
                  <a:cubicBezTo>
                    <a:pt x="15" y="35"/>
                    <a:pt x="15" y="35"/>
                    <a:pt x="15" y="35"/>
                  </a:cubicBezTo>
                  <a:cubicBezTo>
                    <a:pt x="16" y="35"/>
                    <a:pt x="16" y="35"/>
                    <a:pt x="17" y="35"/>
                  </a:cubicBezTo>
                  <a:cubicBezTo>
                    <a:pt x="17" y="36"/>
                    <a:pt x="16" y="36"/>
                    <a:pt x="16" y="37"/>
                  </a:cubicBezTo>
                  <a:cubicBezTo>
                    <a:pt x="16" y="37"/>
                    <a:pt x="15" y="37"/>
                    <a:pt x="15" y="37"/>
                  </a:cubicBezTo>
                  <a:moveTo>
                    <a:pt x="12" y="37"/>
                  </a:moveTo>
                  <a:cubicBezTo>
                    <a:pt x="13" y="35"/>
                    <a:pt x="13" y="35"/>
                    <a:pt x="13" y="35"/>
                  </a:cubicBezTo>
                  <a:cubicBezTo>
                    <a:pt x="14" y="35"/>
                    <a:pt x="14" y="35"/>
                    <a:pt x="14" y="35"/>
                  </a:cubicBezTo>
                  <a:cubicBezTo>
                    <a:pt x="15" y="35"/>
                    <a:pt x="15" y="35"/>
                    <a:pt x="15" y="35"/>
                  </a:cubicBezTo>
                  <a:cubicBezTo>
                    <a:pt x="14" y="37"/>
                    <a:pt x="14" y="37"/>
                    <a:pt x="14" y="37"/>
                  </a:cubicBezTo>
                  <a:cubicBezTo>
                    <a:pt x="14" y="37"/>
                    <a:pt x="14" y="37"/>
                    <a:pt x="14" y="37"/>
                  </a:cubicBezTo>
                  <a:cubicBezTo>
                    <a:pt x="13" y="37"/>
                    <a:pt x="13" y="37"/>
                    <a:pt x="12" y="37"/>
                  </a:cubicBezTo>
                  <a:moveTo>
                    <a:pt x="45" y="36"/>
                  </a:moveTo>
                  <a:cubicBezTo>
                    <a:pt x="46" y="35"/>
                    <a:pt x="46" y="35"/>
                    <a:pt x="46" y="35"/>
                  </a:cubicBezTo>
                  <a:cubicBezTo>
                    <a:pt x="46" y="35"/>
                    <a:pt x="47" y="35"/>
                    <a:pt x="47" y="35"/>
                  </a:cubicBezTo>
                  <a:cubicBezTo>
                    <a:pt x="47" y="36"/>
                    <a:pt x="46" y="36"/>
                    <a:pt x="46" y="36"/>
                  </a:cubicBezTo>
                  <a:cubicBezTo>
                    <a:pt x="46" y="36"/>
                    <a:pt x="46" y="36"/>
                    <a:pt x="45" y="36"/>
                  </a:cubicBezTo>
                  <a:moveTo>
                    <a:pt x="4" y="36"/>
                  </a:moveTo>
                  <a:cubicBezTo>
                    <a:pt x="3" y="36"/>
                    <a:pt x="3" y="36"/>
                    <a:pt x="3" y="36"/>
                  </a:cubicBezTo>
                  <a:cubicBezTo>
                    <a:pt x="3" y="35"/>
                    <a:pt x="3" y="35"/>
                    <a:pt x="3" y="35"/>
                  </a:cubicBezTo>
                  <a:cubicBezTo>
                    <a:pt x="4" y="35"/>
                    <a:pt x="4" y="35"/>
                    <a:pt x="4" y="35"/>
                  </a:cubicBezTo>
                  <a:cubicBezTo>
                    <a:pt x="4" y="36"/>
                    <a:pt x="4" y="36"/>
                    <a:pt x="4" y="36"/>
                  </a:cubicBezTo>
                  <a:moveTo>
                    <a:pt x="47" y="36"/>
                  </a:moveTo>
                  <a:cubicBezTo>
                    <a:pt x="47" y="36"/>
                    <a:pt x="48" y="35"/>
                    <a:pt x="48" y="35"/>
                  </a:cubicBezTo>
                  <a:cubicBezTo>
                    <a:pt x="48" y="35"/>
                    <a:pt x="49" y="35"/>
                    <a:pt x="49" y="34"/>
                  </a:cubicBezTo>
                  <a:cubicBezTo>
                    <a:pt x="49" y="35"/>
                    <a:pt x="49" y="35"/>
                    <a:pt x="48" y="36"/>
                  </a:cubicBezTo>
                  <a:cubicBezTo>
                    <a:pt x="47" y="36"/>
                    <a:pt x="47" y="36"/>
                    <a:pt x="47" y="36"/>
                  </a:cubicBezTo>
                  <a:moveTo>
                    <a:pt x="2" y="36"/>
                  </a:moveTo>
                  <a:cubicBezTo>
                    <a:pt x="2" y="35"/>
                    <a:pt x="2" y="35"/>
                    <a:pt x="2" y="34"/>
                  </a:cubicBezTo>
                  <a:cubicBezTo>
                    <a:pt x="2" y="34"/>
                    <a:pt x="2" y="35"/>
                    <a:pt x="3" y="35"/>
                  </a:cubicBezTo>
                  <a:cubicBezTo>
                    <a:pt x="2" y="36"/>
                    <a:pt x="2" y="36"/>
                    <a:pt x="2" y="36"/>
                  </a:cubicBezTo>
                  <a:moveTo>
                    <a:pt x="7" y="35"/>
                  </a:moveTo>
                  <a:cubicBezTo>
                    <a:pt x="3" y="35"/>
                    <a:pt x="2" y="34"/>
                    <a:pt x="2" y="31"/>
                  </a:cubicBezTo>
                  <a:cubicBezTo>
                    <a:pt x="2" y="14"/>
                    <a:pt x="2" y="14"/>
                    <a:pt x="2" y="14"/>
                  </a:cubicBezTo>
                  <a:cubicBezTo>
                    <a:pt x="2" y="14"/>
                    <a:pt x="1" y="13"/>
                    <a:pt x="1" y="12"/>
                  </a:cubicBezTo>
                  <a:cubicBezTo>
                    <a:pt x="1" y="9"/>
                    <a:pt x="1" y="4"/>
                    <a:pt x="2" y="2"/>
                  </a:cubicBezTo>
                  <a:cubicBezTo>
                    <a:pt x="3" y="2"/>
                    <a:pt x="3" y="1"/>
                    <a:pt x="3" y="1"/>
                  </a:cubicBezTo>
                  <a:cubicBezTo>
                    <a:pt x="4" y="1"/>
                    <a:pt x="4" y="1"/>
                    <a:pt x="4" y="1"/>
                  </a:cubicBezTo>
                  <a:cubicBezTo>
                    <a:pt x="5" y="1"/>
                    <a:pt x="6" y="1"/>
                    <a:pt x="7" y="1"/>
                  </a:cubicBezTo>
                  <a:cubicBezTo>
                    <a:pt x="8" y="1"/>
                    <a:pt x="10" y="1"/>
                    <a:pt x="11" y="1"/>
                  </a:cubicBezTo>
                  <a:cubicBezTo>
                    <a:pt x="12" y="1"/>
                    <a:pt x="14" y="1"/>
                    <a:pt x="15" y="1"/>
                  </a:cubicBezTo>
                  <a:cubicBezTo>
                    <a:pt x="47" y="1"/>
                    <a:pt x="47" y="1"/>
                    <a:pt x="47" y="1"/>
                  </a:cubicBezTo>
                  <a:cubicBezTo>
                    <a:pt x="47" y="1"/>
                    <a:pt x="48" y="2"/>
                    <a:pt x="48" y="2"/>
                  </a:cubicBezTo>
                  <a:cubicBezTo>
                    <a:pt x="49" y="3"/>
                    <a:pt x="49" y="6"/>
                    <a:pt x="49" y="7"/>
                  </a:cubicBezTo>
                  <a:cubicBezTo>
                    <a:pt x="49" y="8"/>
                    <a:pt x="49" y="8"/>
                    <a:pt x="49" y="9"/>
                  </a:cubicBezTo>
                  <a:cubicBezTo>
                    <a:pt x="49" y="23"/>
                    <a:pt x="49" y="23"/>
                    <a:pt x="49" y="23"/>
                  </a:cubicBezTo>
                  <a:cubicBezTo>
                    <a:pt x="49" y="24"/>
                    <a:pt x="49" y="25"/>
                    <a:pt x="49" y="26"/>
                  </a:cubicBezTo>
                  <a:cubicBezTo>
                    <a:pt x="49" y="28"/>
                    <a:pt x="49" y="30"/>
                    <a:pt x="49" y="32"/>
                  </a:cubicBezTo>
                  <a:cubicBezTo>
                    <a:pt x="49" y="33"/>
                    <a:pt x="49" y="33"/>
                    <a:pt x="48" y="33"/>
                  </a:cubicBezTo>
                  <a:cubicBezTo>
                    <a:pt x="47" y="34"/>
                    <a:pt x="45" y="35"/>
                    <a:pt x="43" y="35"/>
                  </a:cubicBezTo>
                  <a:cubicBezTo>
                    <a:pt x="42" y="35"/>
                    <a:pt x="42" y="35"/>
                    <a:pt x="41" y="35"/>
                  </a:cubicBezTo>
                  <a:cubicBezTo>
                    <a:pt x="41" y="35"/>
                    <a:pt x="40" y="35"/>
                    <a:pt x="40" y="35"/>
                  </a:cubicBezTo>
                  <a:cubicBezTo>
                    <a:pt x="36" y="35"/>
                    <a:pt x="31" y="34"/>
                    <a:pt x="27" y="34"/>
                  </a:cubicBezTo>
                  <a:cubicBezTo>
                    <a:pt x="22" y="34"/>
                    <a:pt x="18" y="34"/>
                    <a:pt x="14" y="34"/>
                  </a:cubicBezTo>
                  <a:cubicBezTo>
                    <a:pt x="13" y="34"/>
                    <a:pt x="12" y="34"/>
                    <a:pt x="11" y="34"/>
                  </a:cubicBezTo>
                  <a:cubicBezTo>
                    <a:pt x="10" y="35"/>
                    <a:pt x="9" y="35"/>
                    <a:pt x="7" y="35"/>
                  </a:cubicBezTo>
                  <a:moveTo>
                    <a:pt x="7" y="0"/>
                  </a:moveTo>
                  <a:cubicBezTo>
                    <a:pt x="6" y="0"/>
                    <a:pt x="4" y="0"/>
                    <a:pt x="3" y="0"/>
                  </a:cubicBezTo>
                  <a:cubicBezTo>
                    <a:pt x="3" y="0"/>
                    <a:pt x="2" y="1"/>
                    <a:pt x="2" y="1"/>
                  </a:cubicBezTo>
                  <a:cubicBezTo>
                    <a:pt x="0" y="3"/>
                    <a:pt x="0" y="8"/>
                    <a:pt x="0" y="12"/>
                  </a:cubicBezTo>
                  <a:cubicBezTo>
                    <a:pt x="0" y="13"/>
                    <a:pt x="1" y="14"/>
                    <a:pt x="1" y="14"/>
                  </a:cubicBezTo>
                  <a:cubicBezTo>
                    <a:pt x="1" y="31"/>
                    <a:pt x="1" y="31"/>
                    <a:pt x="1" y="31"/>
                  </a:cubicBezTo>
                  <a:cubicBezTo>
                    <a:pt x="1" y="32"/>
                    <a:pt x="1" y="32"/>
                    <a:pt x="1" y="32"/>
                  </a:cubicBezTo>
                  <a:cubicBezTo>
                    <a:pt x="1" y="34"/>
                    <a:pt x="1" y="35"/>
                    <a:pt x="2" y="36"/>
                  </a:cubicBezTo>
                  <a:cubicBezTo>
                    <a:pt x="3" y="38"/>
                    <a:pt x="4" y="38"/>
                    <a:pt x="6" y="38"/>
                  </a:cubicBezTo>
                  <a:cubicBezTo>
                    <a:pt x="9" y="38"/>
                    <a:pt x="13" y="38"/>
                    <a:pt x="17" y="38"/>
                  </a:cubicBezTo>
                  <a:cubicBezTo>
                    <a:pt x="17" y="38"/>
                    <a:pt x="18" y="38"/>
                    <a:pt x="18" y="38"/>
                  </a:cubicBezTo>
                  <a:cubicBezTo>
                    <a:pt x="18" y="39"/>
                    <a:pt x="18" y="39"/>
                    <a:pt x="18" y="39"/>
                  </a:cubicBezTo>
                  <a:cubicBezTo>
                    <a:pt x="18" y="39"/>
                    <a:pt x="18" y="40"/>
                    <a:pt x="18" y="41"/>
                  </a:cubicBezTo>
                  <a:cubicBezTo>
                    <a:pt x="18" y="42"/>
                    <a:pt x="18" y="42"/>
                    <a:pt x="18" y="42"/>
                  </a:cubicBezTo>
                  <a:cubicBezTo>
                    <a:pt x="18" y="42"/>
                    <a:pt x="17" y="42"/>
                    <a:pt x="17" y="42"/>
                  </a:cubicBezTo>
                  <a:cubicBezTo>
                    <a:pt x="16" y="42"/>
                    <a:pt x="16" y="42"/>
                    <a:pt x="15" y="42"/>
                  </a:cubicBezTo>
                  <a:cubicBezTo>
                    <a:pt x="14" y="42"/>
                    <a:pt x="14" y="42"/>
                    <a:pt x="14" y="42"/>
                  </a:cubicBezTo>
                  <a:cubicBezTo>
                    <a:pt x="14" y="42"/>
                    <a:pt x="14" y="42"/>
                    <a:pt x="13" y="42"/>
                  </a:cubicBezTo>
                  <a:cubicBezTo>
                    <a:pt x="13" y="42"/>
                    <a:pt x="12" y="42"/>
                    <a:pt x="12" y="42"/>
                  </a:cubicBezTo>
                  <a:cubicBezTo>
                    <a:pt x="12" y="43"/>
                    <a:pt x="12" y="43"/>
                    <a:pt x="12" y="44"/>
                  </a:cubicBezTo>
                  <a:cubicBezTo>
                    <a:pt x="12" y="44"/>
                    <a:pt x="12" y="44"/>
                    <a:pt x="12" y="44"/>
                  </a:cubicBezTo>
                  <a:cubicBezTo>
                    <a:pt x="12" y="44"/>
                    <a:pt x="12" y="44"/>
                    <a:pt x="12" y="44"/>
                  </a:cubicBezTo>
                  <a:cubicBezTo>
                    <a:pt x="12" y="44"/>
                    <a:pt x="12" y="46"/>
                    <a:pt x="12" y="46"/>
                  </a:cubicBezTo>
                  <a:cubicBezTo>
                    <a:pt x="12" y="47"/>
                    <a:pt x="12" y="47"/>
                    <a:pt x="12" y="47"/>
                  </a:cubicBezTo>
                  <a:cubicBezTo>
                    <a:pt x="13" y="47"/>
                    <a:pt x="13" y="47"/>
                    <a:pt x="14" y="47"/>
                  </a:cubicBezTo>
                  <a:cubicBezTo>
                    <a:pt x="15" y="47"/>
                    <a:pt x="15" y="47"/>
                    <a:pt x="15" y="47"/>
                  </a:cubicBezTo>
                  <a:cubicBezTo>
                    <a:pt x="16" y="47"/>
                    <a:pt x="16" y="47"/>
                    <a:pt x="16" y="47"/>
                  </a:cubicBezTo>
                  <a:cubicBezTo>
                    <a:pt x="18" y="47"/>
                    <a:pt x="21" y="47"/>
                    <a:pt x="23" y="47"/>
                  </a:cubicBezTo>
                  <a:cubicBezTo>
                    <a:pt x="25" y="47"/>
                    <a:pt x="27" y="47"/>
                    <a:pt x="29" y="47"/>
                  </a:cubicBezTo>
                  <a:cubicBezTo>
                    <a:pt x="31" y="47"/>
                    <a:pt x="33" y="47"/>
                    <a:pt x="35" y="47"/>
                  </a:cubicBezTo>
                  <a:cubicBezTo>
                    <a:pt x="35" y="47"/>
                    <a:pt x="39" y="47"/>
                    <a:pt x="39" y="46"/>
                  </a:cubicBezTo>
                  <a:cubicBezTo>
                    <a:pt x="39" y="44"/>
                    <a:pt x="39" y="44"/>
                    <a:pt x="39" y="44"/>
                  </a:cubicBezTo>
                  <a:cubicBezTo>
                    <a:pt x="39" y="44"/>
                    <a:pt x="39" y="44"/>
                    <a:pt x="39" y="44"/>
                  </a:cubicBezTo>
                  <a:cubicBezTo>
                    <a:pt x="39" y="44"/>
                    <a:pt x="39" y="44"/>
                    <a:pt x="39" y="44"/>
                  </a:cubicBezTo>
                  <a:cubicBezTo>
                    <a:pt x="39" y="43"/>
                    <a:pt x="38" y="42"/>
                    <a:pt x="37" y="42"/>
                  </a:cubicBezTo>
                  <a:cubicBezTo>
                    <a:pt x="32" y="42"/>
                    <a:pt x="32" y="42"/>
                    <a:pt x="32" y="42"/>
                  </a:cubicBezTo>
                  <a:cubicBezTo>
                    <a:pt x="32" y="42"/>
                    <a:pt x="32" y="42"/>
                    <a:pt x="32" y="42"/>
                  </a:cubicBezTo>
                  <a:cubicBezTo>
                    <a:pt x="32" y="42"/>
                    <a:pt x="32" y="41"/>
                    <a:pt x="32" y="41"/>
                  </a:cubicBezTo>
                  <a:cubicBezTo>
                    <a:pt x="32" y="40"/>
                    <a:pt x="32" y="40"/>
                    <a:pt x="32" y="40"/>
                  </a:cubicBezTo>
                  <a:cubicBezTo>
                    <a:pt x="32" y="39"/>
                    <a:pt x="32" y="39"/>
                    <a:pt x="32" y="39"/>
                  </a:cubicBezTo>
                  <a:cubicBezTo>
                    <a:pt x="32" y="39"/>
                    <a:pt x="32" y="38"/>
                    <a:pt x="32" y="38"/>
                  </a:cubicBezTo>
                  <a:cubicBezTo>
                    <a:pt x="39" y="38"/>
                    <a:pt x="45" y="37"/>
                    <a:pt x="47" y="37"/>
                  </a:cubicBezTo>
                  <a:cubicBezTo>
                    <a:pt x="47" y="37"/>
                    <a:pt x="48" y="37"/>
                    <a:pt x="49" y="37"/>
                  </a:cubicBezTo>
                  <a:cubicBezTo>
                    <a:pt x="50" y="36"/>
                    <a:pt x="50" y="34"/>
                    <a:pt x="50" y="33"/>
                  </a:cubicBezTo>
                  <a:cubicBezTo>
                    <a:pt x="50" y="32"/>
                    <a:pt x="50" y="32"/>
                    <a:pt x="50" y="32"/>
                  </a:cubicBezTo>
                  <a:cubicBezTo>
                    <a:pt x="50" y="32"/>
                    <a:pt x="50" y="32"/>
                    <a:pt x="50" y="32"/>
                  </a:cubicBezTo>
                  <a:cubicBezTo>
                    <a:pt x="50" y="30"/>
                    <a:pt x="50" y="28"/>
                    <a:pt x="50" y="26"/>
                  </a:cubicBezTo>
                  <a:cubicBezTo>
                    <a:pt x="50" y="25"/>
                    <a:pt x="50" y="24"/>
                    <a:pt x="50" y="23"/>
                  </a:cubicBezTo>
                  <a:cubicBezTo>
                    <a:pt x="50" y="9"/>
                    <a:pt x="50" y="9"/>
                    <a:pt x="50" y="9"/>
                  </a:cubicBezTo>
                  <a:cubicBezTo>
                    <a:pt x="50" y="8"/>
                    <a:pt x="50" y="8"/>
                    <a:pt x="50" y="8"/>
                  </a:cubicBezTo>
                  <a:cubicBezTo>
                    <a:pt x="50" y="6"/>
                    <a:pt x="50" y="3"/>
                    <a:pt x="49" y="1"/>
                  </a:cubicBezTo>
                  <a:cubicBezTo>
                    <a:pt x="48" y="1"/>
                    <a:pt x="48" y="0"/>
                    <a:pt x="47" y="0"/>
                  </a:cubicBezTo>
                  <a:cubicBezTo>
                    <a:pt x="15" y="0"/>
                    <a:pt x="15" y="0"/>
                    <a:pt x="15" y="0"/>
                  </a:cubicBezTo>
                  <a:cubicBezTo>
                    <a:pt x="14" y="0"/>
                    <a:pt x="12" y="0"/>
                    <a:pt x="11" y="0"/>
                  </a:cubicBezTo>
                  <a:cubicBezTo>
                    <a:pt x="10" y="0"/>
                    <a:pt x="8"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86" name="Freeform 72"/>
            <p:cNvSpPr>
              <a:spLocks noEditPoints="1"/>
            </p:cNvSpPr>
            <p:nvPr/>
          </p:nvSpPr>
          <p:spPr bwMode="auto">
            <a:xfrm>
              <a:off x="3672" y="2213"/>
              <a:ext cx="60" cy="49"/>
            </a:xfrm>
            <a:custGeom>
              <a:avLst/>
              <a:gdLst>
                <a:gd name="T0" fmla="*/ 15 w 25"/>
                <a:gd name="T1" fmla="*/ 18 h 21"/>
                <a:gd name="T2" fmla="*/ 8 w 25"/>
                <a:gd name="T3" fmla="*/ 13 h 21"/>
                <a:gd name="T4" fmla="*/ 2 w 25"/>
                <a:gd name="T5" fmla="*/ 8 h 21"/>
                <a:gd name="T6" fmla="*/ 4 w 25"/>
                <a:gd name="T7" fmla="*/ 9 h 21"/>
                <a:gd name="T8" fmla="*/ 12 w 25"/>
                <a:gd name="T9" fmla="*/ 15 h 21"/>
                <a:gd name="T10" fmla="*/ 19 w 25"/>
                <a:gd name="T11" fmla="*/ 19 h 21"/>
                <a:gd name="T12" fmla="*/ 22 w 25"/>
                <a:gd name="T13" fmla="*/ 18 h 21"/>
                <a:gd name="T14" fmla="*/ 19 w 25"/>
                <a:gd name="T15" fmla="*/ 18 h 21"/>
                <a:gd name="T16" fmla="*/ 13 w 25"/>
                <a:gd name="T17" fmla="*/ 15 h 21"/>
                <a:gd name="T18" fmla="*/ 7 w 25"/>
                <a:gd name="T19" fmla="*/ 10 h 21"/>
                <a:gd name="T20" fmla="*/ 8 w 25"/>
                <a:gd name="T21" fmla="*/ 7 h 21"/>
                <a:gd name="T22" fmla="*/ 13 w 25"/>
                <a:gd name="T23" fmla="*/ 5 h 21"/>
                <a:gd name="T24" fmla="*/ 18 w 25"/>
                <a:gd name="T25" fmla="*/ 3 h 21"/>
                <a:gd name="T26" fmla="*/ 24 w 25"/>
                <a:gd name="T27" fmla="*/ 14 h 21"/>
                <a:gd name="T28" fmla="*/ 24 w 25"/>
                <a:gd name="T29" fmla="*/ 16 h 21"/>
                <a:gd name="T30" fmla="*/ 6 w 25"/>
                <a:gd name="T31" fmla="*/ 9 h 21"/>
                <a:gd name="T32" fmla="*/ 4 w 25"/>
                <a:gd name="T33" fmla="*/ 8 h 21"/>
                <a:gd name="T34" fmla="*/ 2 w 25"/>
                <a:gd name="T35" fmla="*/ 6 h 21"/>
                <a:gd name="T36" fmla="*/ 11 w 25"/>
                <a:gd name="T37" fmla="*/ 5 h 21"/>
                <a:gd name="T38" fmla="*/ 11 w 25"/>
                <a:gd name="T39" fmla="*/ 5 h 21"/>
                <a:gd name="T40" fmla="*/ 6 w 25"/>
                <a:gd name="T41" fmla="*/ 9 h 21"/>
                <a:gd name="T42" fmla="*/ 11 w 25"/>
                <a:gd name="T43" fmla="*/ 4 h 21"/>
                <a:gd name="T44" fmla="*/ 7 w 25"/>
                <a:gd name="T45" fmla="*/ 1 h 21"/>
                <a:gd name="T46" fmla="*/ 16 w 25"/>
                <a:gd name="T47" fmla="*/ 2 h 21"/>
                <a:gd name="T48" fmla="*/ 12 w 25"/>
                <a:gd name="T49" fmla="*/ 4 h 21"/>
                <a:gd name="T50" fmla="*/ 7 w 25"/>
                <a:gd name="T51" fmla="*/ 0 h 21"/>
                <a:gd name="T52" fmla="*/ 5 w 25"/>
                <a:gd name="T53" fmla="*/ 1 h 21"/>
                <a:gd name="T54" fmla="*/ 1 w 25"/>
                <a:gd name="T55" fmla="*/ 4 h 21"/>
                <a:gd name="T56" fmla="*/ 1 w 25"/>
                <a:gd name="T57" fmla="*/ 8 h 21"/>
                <a:gd name="T58" fmla="*/ 8 w 25"/>
                <a:gd name="T59" fmla="*/ 14 h 21"/>
                <a:gd name="T60" fmla="*/ 14 w 25"/>
                <a:gd name="T61" fmla="*/ 19 h 21"/>
                <a:gd name="T62" fmla="*/ 23 w 25"/>
                <a:gd name="T63" fmla="*/ 19 h 21"/>
                <a:gd name="T64" fmla="*/ 19 w 25"/>
                <a:gd name="T65"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1">
                  <a:moveTo>
                    <a:pt x="19" y="20"/>
                  </a:moveTo>
                  <a:cubicBezTo>
                    <a:pt x="18" y="20"/>
                    <a:pt x="16" y="19"/>
                    <a:pt x="15" y="18"/>
                  </a:cubicBezTo>
                  <a:cubicBezTo>
                    <a:pt x="14" y="18"/>
                    <a:pt x="12" y="17"/>
                    <a:pt x="11" y="16"/>
                  </a:cubicBezTo>
                  <a:cubicBezTo>
                    <a:pt x="10" y="15"/>
                    <a:pt x="9" y="14"/>
                    <a:pt x="8" y="13"/>
                  </a:cubicBezTo>
                  <a:cubicBezTo>
                    <a:pt x="8" y="13"/>
                    <a:pt x="7" y="13"/>
                    <a:pt x="6" y="12"/>
                  </a:cubicBezTo>
                  <a:cubicBezTo>
                    <a:pt x="4" y="11"/>
                    <a:pt x="2" y="10"/>
                    <a:pt x="2" y="8"/>
                  </a:cubicBezTo>
                  <a:cubicBezTo>
                    <a:pt x="2" y="8"/>
                    <a:pt x="3" y="9"/>
                    <a:pt x="4" y="9"/>
                  </a:cubicBezTo>
                  <a:cubicBezTo>
                    <a:pt x="4" y="9"/>
                    <a:pt x="4" y="9"/>
                    <a:pt x="4" y="9"/>
                  </a:cubicBezTo>
                  <a:cubicBezTo>
                    <a:pt x="7" y="11"/>
                    <a:pt x="10" y="13"/>
                    <a:pt x="12" y="14"/>
                  </a:cubicBezTo>
                  <a:cubicBezTo>
                    <a:pt x="12" y="15"/>
                    <a:pt x="12" y="15"/>
                    <a:pt x="12" y="15"/>
                  </a:cubicBezTo>
                  <a:cubicBezTo>
                    <a:pt x="13" y="16"/>
                    <a:pt x="14" y="17"/>
                    <a:pt x="15" y="18"/>
                  </a:cubicBezTo>
                  <a:cubicBezTo>
                    <a:pt x="16" y="19"/>
                    <a:pt x="18" y="19"/>
                    <a:pt x="19" y="19"/>
                  </a:cubicBezTo>
                  <a:cubicBezTo>
                    <a:pt x="20" y="19"/>
                    <a:pt x="22" y="18"/>
                    <a:pt x="23" y="18"/>
                  </a:cubicBezTo>
                  <a:cubicBezTo>
                    <a:pt x="22" y="18"/>
                    <a:pt x="22" y="18"/>
                    <a:pt x="22" y="18"/>
                  </a:cubicBezTo>
                  <a:cubicBezTo>
                    <a:pt x="21" y="19"/>
                    <a:pt x="20" y="20"/>
                    <a:pt x="19" y="20"/>
                  </a:cubicBezTo>
                  <a:moveTo>
                    <a:pt x="19" y="18"/>
                  </a:moveTo>
                  <a:cubicBezTo>
                    <a:pt x="18" y="18"/>
                    <a:pt x="17" y="18"/>
                    <a:pt x="16" y="17"/>
                  </a:cubicBezTo>
                  <a:cubicBezTo>
                    <a:pt x="15" y="16"/>
                    <a:pt x="14" y="16"/>
                    <a:pt x="13" y="15"/>
                  </a:cubicBezTo>
                  <a:cubicBezTo>
                    <a:pt x="12" y="14"/>
                    <a:pt x="12" y="14"/>
                    <a:pt x="12" y="14"/>
                  </a:cubicBezTo>
                  <a:cubicBezTo>
                    <a:pt x="11" y="12"/>
                    <a:pt x="9" y="11"/>
                    <a:pt x="7" y="10"/>
                  </a:cubicBezTo>
                  <a:cubicBezTo>
                    <a:pt x="7" y="10"/>
                    <a:pt x="7" y="10"/>
                    <a:pt x="7" y="10"/>
                  </a:cubicBezTo>
                  <a:cubicBezTo>
                    <a:pt x="7" y="9"/>
                    <a:pt x="8" y="8"/>
                    <a:pt x="8" y="7"/>
                  </a:cubicBezTo>
                  <a:cubicBezTo>
                    <a:pt x="9" y="7"/>
                    <a:pt x="10" y="6"/>
                    <a:pt x="11" y="6"/>
                  </a:cubicBezTo>
                  <a:cubicBezTo>
                    <a:pt x="13" y="5"/>
                    <a:pt x="13" y="5"/>
                    <a:pt x="13" y="5"/>
                  </a:cubicBezTo>
                  <a:cubicBezTo>
                    <a:pt x="14" y="4"/>
                    <a:pt x="16" y="3"/>
                    <a:pt x="18" y="3"/>
                  </a:cubicBezTo>
                  <a:cubicBezTo>
                    <a:pt x="18" y="3"/>
                    <a:pt x="18" y="3"/>
                    <a:pt x="18" y="3"/>
                  </a:cubicBezTo>
                  <a:cubicBezTo>
                    <a:pt x="19" y="4"/>
                    <a:pt x="19" y="4"/>
                    <a:pt x="19" y="4"/>
                  </a:cubicBezTo>
                  <a:cubicBezTo>
                    <a:pt x="22" y="6"/>
                    <a:pt x="24" y="10"/>
                    <a:pt x="24" y="14"/>
                  </a:cubicBezTo>
                  <a:cubicBezTo>
                    <a:pt x="24" y="14"/>
                    <a:pt x="24" y="15"/>
                    <a:pt x="24" y="16"/>
                  </a:cubicBezTo>
                  <a:cubicBezTo>
                    <a:pt x="24" y="16"/>
                    <a:pt x="24" y="16"/>
                    <a:pt x="24" y="16"/>
                  </a:cubicBezTo>
                  <a:cubicBezTo>
                    <a:pt x="22" y="17"/>
                    <a:pt x="21" y="18"/>
                    <a:pt x="19" y="18"/>
                  </a:cubicBezTo>
                  <a:moveTo>
                    <a:pt x="6" y="9"/>
                  </a:moveTo>
                  <a:cubicBezTo>
                    <a:pt x="6" y="9"/>
                    <a:pt x="5" y="9"/>
                    <a:pt x="5" y="9"/>
                  </a:cubicBezTo>
                  <a:cubicBezTo>
                    <a:pt x="4" y="8"/>
                    <a:pt x="4" y="8"/>
                    <a:pt x="4" y="8"/>
                  </a:cubicBezTo>
                  <a:cubicBezTo>
                    <a:pt x="3" y="8"/>
                    <a:pt x="3" y="8"/>
                    <a:pt x="2" y="7"/>
                  </a:cubicBezTo>
                  <a:cubicBezTo>
                    <a:pt x="2" y="6"/>
                    <a:pt x="2" y="6"/>
                    <a:pt x="2" y="6"/>
                  </a:cubicBezTo>
                  <a:cubicBezTo>
                    <a:pt x="2" y="4"/>
                    <a:pt x="3" y="3"/>
                    <a:pt x="5" y="2"/>
                  </a:cubicBezTo>
                  <a:cubicBezTo>
                    <a:pt x="7" y="3"/>
                    <a:pt x="9" y="4"/>
                    <a:pt x="11" y="5"/>
                  </a:cubicBezTo>
                  <a:cubicBezTo>
                    <a:pt x="11" y="5"/>
                    <a:pt x="11" y="5"/>
                    <a:pt x="11" y="5"/>
                  </a:cubicBezTo>
                  <a:cubicBezTo>
                    <a:pt x="11" y="5"/>
                    <a:pt x="11" y="5"/>
                    <a:pt x="11" y="5"/>
                  </a:cubicBezTo>
                  <a:cubicBezTo>
                    <a:pt x="10" y="5"/>
                    <a:pt x="9" y="6"/>
                    <a:pt x="8" y="7"/>
                  </a:cubicBezTo>
                  <a:cubicBezTo>
                    <a:pt x="7" y="8"/>
                    <a:pt x="6" y="8"/>
                    <a:pt x="6" y="9"/>
                  </a:cubicBezTo>
                  <a:moveTo>
                    <a:pt x="12" y="4"/>
                  </a:moveTo>
                  <a:cubicBezTo>
                    <a:pt x="11" y="4"/>
                    <a:pt x="11" y="4"/>
                    <a:pt x="11" y="4"/>
                  </a:cubicBezTo>
                  <a:cubicBezTo>
                    <a:pt x="10" y="3"/>
                    <a:pt x="8" y="2"/>
                    <a:pt x="6" y="1"/>
                  </a:cubicBezTo>
                  <a:cubicBezTo>
                    <a:pt x="7" y="1"/>
                    <a:pt x="7" y="1"/>
                    <a:pt x="7" y="1"/>
                  </a:cubicBezTo>
                  <a:cubicBezTo>
                    <a:pt x="8" y="1"/>
                    <a:pt x="9" y="1"/>
                    <a:pt x="10" y="1"/>
                  </a:cubicBezTo>
                  <a:cubicBezTo>
                    <a:pt x="12" y="1"/>
                    <a:pt x="15" y="1"/>
                    <a:pt x="16" y="2"/>
                  </a:cubicBezTo>
                  <a:cubicBezTo>
                    <a:pt x="15" y="3"/>
                    <a:pt x="14" y="3"/>
                    <a:pt x="12" y="4"/>
                  </a:cubicBezTo>
                  <a:cubicBezTo>
                    <a:pt x="12" y="4"/>
                    <a:pt x="12" y="4"/>
                    <a:pt x="12" y="4"/>
                  </a:cubicBezTo>
                  <a:moveTo>
                    <a:pt x="10" y="0"/>
                  </a:moveTo>
                  <a:cubicBezTo>
                    <a:pt x="9" y="0"/>
                    <a:pt x="8" y="0"/>
                    <a:pt x="7" y="0"/>
                  </a:cubicBezTo>
                  <a:cubicBezTo>
                    <a:pt x="6" y="0"/>
                    <a:pt x="6" y="1"/>
                    <a:pt x="5" y="1"/>
                  </a:cubicBezTo>
                  <a:cubicBezTo>
                    <a:pt x="5" y="1"/>
                    <a:pt x="5" y="1"/>
                    <a:pt x="5" y="1"/>
                  </a:cubicBezTo>
                  <a:cubicBezTo>
                    <a:pt x="3" y="2"/>
                    <a:pt x="2" y="3"/>
                    <a:pt x="1" y="4"/>
                  </a:cubicBezTo>
                  <a:cubicBezTo>
                    <a:pt x="1" y="4"/>
                    <a:pt x="1" y="4"/>
                    <a:pt x="1" y="4"/>
                  </a:cubicBezTo>
                  <a:cubicBezTo>
                    <a:pt x="0" y="5"/>
                    <a:pt x="0" y="6"/>
                    <a:pt x="1" y="6"/>
                  </a:cubicBezTo>
                  <a:cubicBezTo>
                    <a:pt x="0" y="7"/>
                    <a:pt x="0" y="7"/>
                    <a:pt x="1" y="8"/>
                  </a:cubicBezTo>
                  <a:cubicBezTo>
                    <a:pt x="1" y="10"/>
                    <a:pt x="4" y="12"/>
                    <a:pt x="6" y="13"/>
                  </a:cubicBezTo>
                  <a:cubicBezTo>
                    <a:pt x="6" y="13"/>
                    <a:pt x="7" y="14"/>
                    <a:pt x="8" y="14"/>
                  </a:cubicBezTo>
                  <a:cubicBezTo>
                    <a:pt x="9" y="15"/>
                    <a:pt x="10" y="16"/>
                    <a:pt x="11" y="16"/>
                  </a:cubicBezTo>
                  <a:cubicBezTo>
                    <a:pt x="12" y="17"/>
                    <a:pt x="13" y="18"/>
                    <a:pt x="14" y="19"/>
                  </a:cubicBezTo>
                  <a:cubicBezTo>
                    <a:pt x="16" y="20"/>
                    <a:pt x="17" y="21"/>
                    <a:pt x="19" y="21"/>
                  </a:cubicBezTo>
                  <a:cubicBezTo>
                    <a:pt x="21" y="21"/>
                    <a:pt x="22" y="20"/>
                    <a:pt x="23" y="19"/>
                  </a:cubicBezTo>
                  <a:cubicBezTo>
                    <a:pt x="24" y="18"/>
                    <a:pt x="25" y="16"/>
                    <a:pt x="25" y="14"/>
                  </a:cubicBezTo>
                  <a:cubicBezTo>
                    <a:pt x="25" y="9"/>
                    <a:pt x="22" y="5"/>
                    <a:pt x="19" y="3"/>
                  </a:cubicBezTo>
                  <a:cubicBezTo>
                    <a:pt x="17" y="1"/>
                    <a:pt x="13"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87" name="Freeform 73"/>
            <p:cNvSpPr>
              <a:spLocks noEditPoints="1"/>
            </p:cNvSpPr>
            <p:nvPr/>
          </p:nvSpPr>
          <p:spPr bwMode="auto">
            <a:xfrm>
              <a:off x="3530" y="2224"/>
              <a:ext cx="133" cy="34"/>
            </a:xfrm>
            <a:custGeom>
              <a:avLst/>
              <a:gdLst>
                <a:gd name="T0" fmla="*/ 10 w 56"/>
                <a:gd name="T1" fmla="*/ 12 h 14"/>
                <a:gd name="T2" fmla="*/ 8 w 56"/>
                <a:gd name="T3" fmla="*/ 12 h 14"/>
                <a:gd name="T4" fmla="*/ 11 w 56"/>
                <a:gd name="T5" fmla="*/ 12 h 14"/>
                <a:gd name="T6" fmla="*/ 11 w 56"/>
                <a:gd name="T7" fmla="*/ 12 h 14"/>
                <a:gd name="T8" fmla="*/ 16 w 56"/>
                <a:gd name="T9" fmla="*/ 12 h 14"/>
                <a:gd name="T10" fmla="*/ 17 w 56"/>
                <a:gd name="T11" fmla="*/ 12 h 14"/>
                <a:gd name="T12" fmla="*/ 19 w 56"/>
                <a:gd name="T13" fmla="*/ 12 h 14"/>
                <a:gd name="T14" fmla="*/ 6 w 56"/>
                <a:gd name="T15" fmla="*/ 12 h 14"/>
                <a:gd name="T16" fmla="*/ 7 w 56"/>
                <a:gd name="T17" fmla="*/ 12 h 14"/>
                <a:gd name="T18" fmla="*/ 20 w 56"/>
                <a:gd name="T19" fmla="*/ 12 h 14"/>
                <a:gd name="T20" fmla="*/ 23 w 56"/>
                <a:gd name="T21" fmla="*/ 12 h 14"/>
                <a:gd name="T22" fmla="*/ 24 w 56"/>
                <a:gd name="T23" fmla="*/ 12 h 14"/>
                <a:gd name="T24" fmla="*/ 24 w 56"/>
                <a:gd name="T25" fmla="*/ 12 h 14"/>
                <a:gd name="T26" fmla="*/ 29 w 56"/>
                <a:gd name="T27" fmla="*/ 11 h 14"/>
                <a:gd name="T28" fmla="*/ 29 w 56"/>
                <a:gd name="T29" fmla="*/ 12 h 14"/>
                <a:gd name="T30" fmla="*/ 29 w 56"/>
                <a:gd name="T31" fmla="*/ 11 h 14"/>
                <a:gd name="T32" fmla="*/ 29 w 56"/>
                <a:gd name="T33" fmla="*/ 12 h 14"/>
                <a:gd name="T34" fmla="*/ 33 w 56"/>
                <a:gd name="T35" fmla="*/ 11 h 14"/>
                <a:gd name="T36" fmla="*/ 34 w 56"/>
                <a:gd name="T37" fmla="*/ 12 h 14"/>
                <a:gd name="T38" fmla="*/ 35 w 56"/>
                <a:gd name="T39" fmla="*/ 12 h 14"/>
                <a:gd name="T40" fmla="*/ 37 w 56"/>
                <a:gd name="T41" fmla="*/ 12 h 14"/>
                <a:gd name="T42" fmla="*/ 38 w 56"/>
                <a:gd name="T43" fmla="*/ 12 h 14"/>
                <a:gd name="T44" fmla="*/ 39 w 56"/>
                <a:gd name="T45" fmla="*/ 12 h 14"/>
                <a:gd name="T46" fmla="*/ 41 w 56"/>
                <a:gd name="T47" fmla="*/ 12 h 14"/>
                <a:gd name="T48" fmla="*/ 42 w 56"/>
                <a:gd name="T49" fmla="*/ 11 h 14"/>
                <a:gd name="T50" fmla="*/ 42 w 56"/>
                <a:gd name="T51" fmla="*/ 12 h 14"/>
                <a:gd name="T52" fmla="*/ 46 w 56"/>
                <a:gd name="T53" fmla="*/ 11 h 14"/>
                <a:gd name="T54" fmla="*/ 46 w 56"/>
                <a:gd name="T55" fmla="*/ 12 h 14"/>
                <a:gd name="T56" fmla="*/ 48 w 56"/>
                <a:gd name="T57" fmla="*/ 12 h 14"/>
                <a:gd name="T58" fmla="*/ 49 w 56"/>
                <a:gd name="T59" fmla="*/ 12 h 14"/>
                <a:gd name="T60" fmla="*/ 50 w 56"/>
                <a:gd name="T61" fmla="*/ 12 h 14"/>
                <a:gd name="T62" fmla="*/ 4 w 56"/>
                <a:gd name="T63" fmla="*/ 11 h 14"/>
                <a:gd name="T64" fmla="*/ 3 w 56"/>
                <a:gd name="T65" fmla="*/ 12 h 14"/>
                <a:gd name="T66" fmla="*/ 53 w 56"/>
                <a:gd name="T67" fmla="*/ 11 h 14"/>
                <a:gd name="T68" fmla="*/ 53 w 56"/>
                <a:gd name="T69" fmla="*/ 12 h 14"/>
                <a:gd name="T70" fmla="*/ 55 w 56"/>
                <a:gd name="T71" fmla="*/ 12 h 14"/>
                <a:gd name="T72" fmla="*/ 1 w 56"/>
                <a:gd name="T73" fmla="*/ 11 h 14"/>
                <a:gd name="T74" fmla="*/ 2 w 56"/>
                <a:gd name="T75" fmla="*/ 12 h 14"/>
                <a:gd name="T76" fmla="*/ 9 w 56"/>
                <a:gd name="T77" fmla="*/ 2 h 14"/>
                <a:gd name="T78" fmla="*/ 51 w 56"/>
                <a:gd name="T79" fmla="*/ 1 h 14"/>
                <a:gd name="T80" fmla="*/ 10 w 56"/>
                <a:gd name="T81" fmla="*/ 11 h 14"/>
                <a:gd name="T82" fmla="*/ 8 w 56"/>
                <a:gd name="T83" fmla="*/ 1 h 14"/>
                <a:gd name="T84" fmla="*/ 1 w 56"/>
                <a:gd name="T85" fmla="*/ 10 h 14"/>
                <a:gd name="T86" fmla="*/ 0 w 56"/>
                <a:gd name="T87" fmla="*/ 13 h 14"/>
                <a:gd name="T88" fmla="*/ 1 w 56"/>
                <a:gd name="T89" fmla="*/ 14 h 14"/>
                <a:gd name="T90" fmla="*/ 13 w 56"/>
                <a:gd name="T91" fmla="*/ 13 h 14"/>
                <a:gd name="T92" fmla="*/ 13 w 56"/>
                <a:gd name="T93" fmla="*/ 13 h 14"/>
                <a:gd name="T94" fmla="*/ 16 w 56"/>
                <a:gd name="T95" fmla="*/ 13 h 14"/>
                <a:gd name="T96" fmla="*/ 19 w 56"/>
                <a:gd name="T97" fmla="*/ 13 h 14"/>
                <a:gd name="T98" fmla="*/ 20 w 56"/>
                <a:gd name="T99" fmla="*/ 13 h 14"/>
                <a:gd name="T100" fmla="*/ 23 w 56"/>
                <a:gd name="T101" fmla="*/ 13 h 14"/>
                <a:gd name="T102" fmla="*/ 28 w 56"/>
                <a:gd name="T103" fmla="*/ 13 h 14"/>
                <a:gd name="T104" fmla="*/ 33 w 56"/>
                <a:gd name="T105" fmla="*/ 13 h 14"/>
                <a:gd name="T106" fmla="*/ 33 w 56"/>
                <a:gd name="T107" fmla="*/ 13 h 14"/>
                <a:gd name="T108" fmla="*/ 55 w 56"/>
                <a:gd name="T109" fmla="*/ 13 h 14"/>
                <a:gd name="T110" fmla="*/ 56 w 56"/>
                <a:gd name="T111" fmla="*/ 13 h 14"/>
                <a:gd name="T112" fmla="*/ 56 w 56"/>
                <a:gd name="T113" fmla="*/ 11 h 14"/>
                <a:gd name="T114" fmla="*/ 50 w 56"/>
                <a:gd name="T11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 h="14">
                  <a:moveTo>
                    <a:pt x="9" y="12"/>
                  </a:moveTo>
                  <a:cubicBezTo>
                    <a:pt x="10" y="12"/>
                    <a:pt x="10" y="12"/>
                    <a:pt x="10" y="12"/>
                  </a:cubicBezTo>
                  <a:cubicBezTo>
                    <a:pt x="10" y="12"/>
                    <a:pt x="10" y="12"/>
                    <a:pt x="10" y="12"/>
                  </a:cubicBezTo>
                  <a:cubicBezTo>
                    <a:pt x="8" y="12"/>
                    <a:pt x="8" y="12"/>
                    <a:pt x="8" y="12"/>
                  </a:cubicBezTo>
                  <a:cubicBezTo>
                    <a:pt x="8" y="12"/>
                    <a:pt x="8" y="12"/>
                    <a:pt x="8" y="12"/>
                  </a:cubicBezTo>
                  <a:cubicBezTo>
                    <a:pt x="8" y="12"/>
                    <a:pt x="8" y="12"/>
                    <a:pt x="8" y="12"/>
                  </a:cubicBezTo>
                  <a:cubicBezTo>
                    <a:pt x="9" y="12"/>
                    <a:pt x="9" y="12"/>
                    <a:pt x="9" y="12"/>
                  </a:cubicBezTo>
                  <a:moveTo>
                    <a:pt x="11" y="12"/>
                  </a:moveTo>
                  <a:cubicBezTo>
                    <a:pt x="11" y="12"/>
                    <a:pt x="11" y="12"/>
                    <a:pt x="11" y="12"/>
                  </a:cubicBezTo>
                  <a:cubicBezTo>
                    <a:pt x="13" y="12"/>
                    <a:pt x="13" y="12"/>
                    <a:pt x="13" y="12"/>
                  </a:cubicBezTo>
                  <a:cubicBezTo>
                    <a:pt x="13" y="12"/>
                    <a:pt x="13" y="12"/>
                    <a:pt x="13" y="12"/>
                  </a:cubicBezTo>
                  <a:cubicBezTo>
                    <a:pt x="11" y="12"/>
                    <a:pt x="11" y="12"/>
                    <a:pt x="11" y="12"/>
                  </a:cubicBezTo>
                  <a:moveTo>
                    <a:pt x="14" y="12"/>
                  </a:moveTo>
                  <a:cubicBezTo>
                    <a:pt x="14" y="12"/>
                    <a:pt x="14" y="12"/>
                    <a:pt x="14" y="12"/>
                  </a:cubicBezTo>
                  <a:cubicBezTo>
                    <a:pt x="16" y="12"/>
                    <a:pt x="16" y="12"/>
                    <a:pt x="16" y="12"/>
                  </a:cubicBezTo>
                  <a:cubicBezTo>
                    <a:pt x="16" y="12"/>
                    <a:pt x="16" y="12"/>
                    <a:pt x="16" y="12"/>
                  </a:cubicBezTo>
                  <a:cubicBezTo>
                    <a:pt x="14" y="12"/>
                    <a:pt x="14" y="12"/>
                    <a:pt x="14" y="12"/>
                  </a:cubicBezTo>
                  <a:moveTo>
                    <a:pt x="17" y="12"/>
                  </a:moveTo>
                  <a:cubicBezTo>
                    <a:pt x="17" y="12"/>
                    <a:pt x="17" y="12"/>
                    <a:pt x="17" y="12"/>
                  </a:cubicBezTo>
                  <a:cubicBezTo>
                    <a:pt x="20" y="12"/>
                    <a:pt x="20" y="12"/>
                    <a:pt x="20" y="12"/>
                  </a:cubicBezTo>
                  <a:cubicBezTo>
                    <a:pt x="19" y="12"/>
                    <a:pt x="19" y="12"/>
                    <a:pt x="19" y="12"/>
                  </a:cubicBezTo>
                  <a:cubicBezTo>
                    <a:pt x="17" y="12"/>
                    <a:pt x="17" y="12"/>
                    <a:pt x="17" y="12"/>
                  </a:cubicBezTo>
                  <a:moveTo>
                    <a:pt x="6" y="12"/>
                  </a:moveTo>
                  <a:cubicBezTo>
                    <a:pt x="6" y="12"/>
                    <a:pt x="6" y="12"/>
                    <a:pt x="6" y="12"/>
                  </a:cubicBezTo>
                  <a:cubicBezTo>
                    <a:pt x="6" y="12"/>
                    <a:pt x="6" y="12"/>
                    <a:pt x="6" y="12"/>
                  </a:cubicBezTo>
                  <a:cubicBezTo>
                    <a:pt x="7" y="12"/>
                    <a:pt x="7" y="12"/>
                    <a:pt x="7" y="12"/>
                  </a:cubicBezTo>
                  <a:cubicBezTo>
                    <a:pt x="7" y="12"/>
                    <a:pt x="7" y="12"/>
                    <a:pt x="7" y="12"/>
                  </a:cubicBezTo>
                  <a:cubicBezTo>
                    <a:pt x="6" y="12"/>
                    <a:pt x="6" y="12"/>
                    <a:pt x="6" y="12"/>
                  </a:cubicBezTo>
                  <a:moveTo>
                    <a:pt x="20" y="12"/>
                  </a:moveTo>
                  <a:cubicBezTo>
                    <a:pt x="20" y="12"/>
                    <a:pt x="20" y="12"/>
                    <a:pt x="20" y="12"/>
                  </a:cubicBezTo>
                  <a:cubicBezTo>
                    <a:pt x="21" y="12"/>
                    <a:pt x="21" y="12"/>
                    <a:pt x="21" y="12"/>
                  </a:cubicBezTo>
                  <a:cubicBezTo>
                    <a:pt x="23" y="12"/>
                    <a:pt x="23" y="12"/>
                    <a:pt x="23" y="12"/>
                  </a:cubicBezTo>
                  <a:cubicBezTo>
                    <a:pt x="23" y="12"/>
                    <a:pt x="23" y="12"/>
                    <a:pt x="23" y="12"/>
                  </a:cubicBezTo>
                  <a:cubicBezTo>
                    <a:pt x="20" y="12"/>
                    <a:pt x="20" y="12"/>
                    <a:pt x="20" y="12"/>
                  </a:cubicBezTo>
                  <a:moveTo>
                    <a:pt x="24" y="12"/>
                  </a:moveTo>
                  <a:cubicBezTo>
                    <a:pt x="24" y="12"/>
                    <a:pt x="24" y="12"/>
                    <a:pt x="24" y="12"/>
                  </a:cubicBezTo>
                  <a:cubicBezTo>
                    <a:pt x="27" y="12"/>
                    <a:pt x="27" y="12"/>
                    <a:pt x="27" y="12"/>
                  </a:cubicBezTo>
                  <a:cubicBezTo>
                    <a:pt x="26" y="12"/>
                    <a:pt x="26" y="12"/>
                    <a:pt x="26" y="12"/>
                  </a:cubicBezTo>
                  <a:cubicBezTo>
                    <a:pt x="24" y="12"/>
                    <a:pt x="24" y="12"/>
                    <a:pt x="24" y="12"/>
                  </a:cubicBezTo>
                  <a:moveTo>
                    <a:pt x="27" y="12"/>
                  </a:moveTo>
                  <a:cubicBezTo>
                    <a:pt x="28" y="11"/>
                    <a:pt x="28" y="11"/>
                    <a:pt x="28" y="11"/>
                  </a:cubicBezTo>
                  <a:cubicBezTo>
                    <a:pt x="29" y="11"/>
                    <a:pt x="29" y="11"/>
                    <a:pt x="29" y="11"/>
                  </a:cubicBezTo>
                  <a:cubicBezTo>
                    <a:pt x="28" y="12"/>
                    <a:pt x="28" y="12"/>
                    <a:pt x="28" y="12"/>
                  </a:cubicBezTo>
                  <a:cubicBezTo>
                    <a:pt x="27" y="12"/>
                    <a:pt x="27" y="12"/>
                    <a:pt x="27" y="12"/>
                  </a:cubicBezTo>
                  <a:moveTo>
                    <a:pt x="29" y="12"/>
                  </a:moveTo>
                  <a:cubicBezTo>
                    <a:pt x="29" y="12"/>
                    <a:pt x="29" y="12"/>
                    <a:pt x="29" y="12"/>
                  </a:cubicBezTo>
                  <a:cubicBezTo>
                    <a:pt x="29" y="12"/>
                    <a:pt x="29" y="12"/>
                    <a:pt x="29" y="12"/>
                  </a:cubicBezTo>
                  <a:cubicBezTo>
                    <a:pt x="29" y="11"/>
                    <a:pt x="29" y="11"/>
                    <a:pt x="29" y="11"/>
                  </a:cubicBezTo>
                  <a:cubicBezTo>
                    <a:pt x="31" y="11"/>
                    <a:pt x="31" y="11"/>
                    <a:pt x="31" y="11"/>
                  </a:cubicBezTo>
                  <a:cubicBezTo>
                    <a:pt x="31" y="12"/>
                    <a:pt x="31" y="12"/>
                    <a:pt x="31" y="12"/>
                  </a:cubicBezTo>
                  <a:cubicBezTo>
                    <a:pt x="29" y="12"/>
                    <a:pt x="29" y="12"/>
                    <a:pt x="29" y="12"/>
                  </a:cubicBezTo>
                  <a:moveTo>
                    <a:pt x="32" y="12"/>
                  </a:moveTo>
                  <a:cubicBezTo>
                    <a:pt x="32" y="11"/>
                    <a:pt x="32" y="11"/>
                    <a:pt x="32" y="11"/>
                  </a:cubicBezTo>
                  <a:cubicBezTo>
                    <a:pt x="33" y="11"/>
                    <a:pt x="33" y="11"/>
                    <a:pt x="33" y="11"/>
                  </a:cubicBezTo>
                  <a:cubicBezTo>
                    <a:pt x="33" y="12"/>
                    <a:pt x="33" y="12"/>
                    <a:pt x="33" y="12"/>
                  </a:cubicBezTo>
                  <a:cubicBezTo>
                    <a:pt x="32" y="12"/>
                    <a:pt x="32" y="12"/>
                    <a:pt x="32" y="12"/>
                  </a:cubicBezTo>
                  <a:moveTo>
                    <a:pt x="34" y="12"/>
                  </a:moveTo>
                  <a:cubicBezTo>
                    <a:pt x="34" y="11"/>
                    <a:pt x="34" y="11"/>
                    <a:pt x="34" y="11"/>
                  </a:cubicBezTo>
                  <a:cubicBezTo>
                    <a:pt x="36" y="11"/>
                    <a:pt x="36" y="11"/>
                    <a:pt x="36" y="11"/>
                  </a:cubicBezTo>
                  <a:cubicBezTo>
                    <a:pt x="35" y="12"/>
                    <a:pt x="35" y="12"/>
                    <a:pt x="35" y="12"/>
                  </a:cubicBezTo>
                  <a:cubicBezTo>
                    <a:pt x="34" y="12"/>
                    <a:pt x="34" y="12"/>
                    <a:pt x="34" y="12"/>
                  </a:cubicBezTo>
                  <a:moveTo>
                    <a:pt x="36" y="12"/>
                  </a:moveTo>
                  <a:cubicBezTo>
                    <a:pt x="37" y="12"/>
                    <a:pt x="37" y="12"/>
                    <a:pt x="37" y="12"/>
                  </a:cubicBezTo>
                  <a:cubicBezTo>
                    <a:pt x="37" y="11"/>
                    <a:pt x="37" y="11"/>
                    <a:pt x="37" y="11"/>
                  </a:cubicBezTo>
                  <a:cubicBezTo>
                    <a:pt x="39" y="11"/>
                    <a:pt x="39" y="11"/>
                    <a:pt x="39" y="11"/>
                  </a:cubicBezTo>
                  <a:cubicBezTo>
                    <a:pt x="38" y="12"/>
                    <a:pt x="38" y="12"/>
                    <a:pt x="38" y="12"/>
                  </a:cubicBezTo>
                  <a:cubicBezTo>
                    <a:pt x="36" y="12"/>
                    <a:pt x="36" y="12"/>
                    <a:pt x="36" y="12"/>
                  </a:cubicBezTo>
                  <a:moveTo>
                    <a:pt x="39" y="12"/>
                  </a:moveTo>
                  <a:cubicBezTo>
                    <a:pt x="39" y="12"/>
                    <a:pt x="39" y="12"/>
                    <a:pt x="39" y="12"/>
                  </a:cubicBezTo>
                  <a:cubicBezTo>
                    <a:pt x="40" y="11"/>
                    <a:pt x="40" y="11"/>
                    <a:pt x="40" y="11"/>
                  </a:cubicBezTo>
                  <a:cubicBezTo>
                    <a:pt x="41" y="11"/>
                    <a:pt x="41" y="11"/>
                    <a:pt x="41" y="11"/>
                  </a:cubicBezTo>
                  <a:cubicBezTo>
                    <a:pt x="41" y="12"/>
                    <a:pt x="41" y="12"/>
                    <a:pt x="41" y="12"/>
                  </a:cubicBezTo>
                  <a:cubicBezTo>
                    <a:pt x="39" y="12"/>
                    <a:pt x="39" y="12"/>
                    <a:pt x="39" y="12"/>
                  </a:cubicBezTo>
                  <a:moveTo>
                    <a:pt x="42" y="12"/>
                  </a:moveTo>
                  <a:cubicBezTo>
                    <a:pt x="42" y="11"/>
                    <a:pt x="42" y="11"/>
                    <a:pt x="42" y="11"/>
                  </a:cubicBezTo>
                  <a:cubicBezTo>
                    <a:pt x="44" y="11"/>
                    <a:pt x="44" y="11"/>
                    <a:pt x="44" y="11"/>
                  </a:cubicBezTo>
                  <a:cubicBezTo>
                    <a:pt x="43" y="12"/>
                    <a:pt x="43" y="12"/>
                    <a:pt x="43" y="12"/>
                  </a:cubicBezTo>
                  <a:cubicBezTo>
                    <a:pt x="42" y="12"/>
                    <a:pt x="42" y="12"/>
                    <a:pt x="42" y="12"/>
                  </a:cubicBezTo>
                  <a:moveTo>
                    <a:pt x="44" y="12"/>
                  </a:moveTo>
                  <a:cubicBezTo>
                    <a:pt x="45" y="11"/>
                    <a:pt x="45" y="11"/>
                    <a:pt x="45" y="11"/>
                  </a:cubicBezTo>
                  <a:cubicBezTo>
                    <a:pt x="46" y="11"/>
                    <a:pt x="46" y="11"/>
                    <a:pt x="46" y="11"/>
                  </a:cubicBezTo>
                  <a:cubicBezTo>
                    <a:pt x="45" y="12"/>
                    <a:pt x="45" y="12"/>
                    <a:pt x="45" y="12"/>
                  </a:cubicBezTo>
                  <a:cubicBezTo>
                    <a:pt x="44" y="12"/>
                    <a:pt x="44" y="12"/>
                    <a:pt x="44" y="12"/>
                  </a:cubicBezTo>
                  <a:moveTo>
                    <a:pt x="46" y="12"/>
                  </a:moveTo>
                  <a:cubicBezTo>
                    <a:pt x="47" y="11"/>
                    <a:pt x="47" y="11"/>
                    <a:pt x="47" y="11"/>
                  </a:cubicBezTo>
                  <a:cubicBezTo>
                    <a:pt x="48" y="11"/>
                    <a:pt x="48" y="11"/>
                    <a:pt x="48" y="11"/>
                  </a:cubicBezTo>
                  <a:cubicBezTo>
                    <a:pt x="48" y="12"/>
                    <a:pt x="48" y="12"/>
                    <a:pt x="48" y="12"/>
                  </a:cubicBezTo>
                  <a:cubicBezTo>
                    <a:pt x="46" y="12"/>
                    <a:pt x="46" y="12"/>
                    <a:pt x="46" y="12"/>
                  </a:cubicBezTo>
                  <a:moveTo>
                    <a:pt x="49" y="12"/>
                  </a:moveTo>
                  <a:cubicBezTo>
                    <a:pt x="49" y="12"/>
                    <a:pt x="49" y="12"/>
                    <a:pt x="49" y="12"/>
                  </a:cubicBezTo>
                  <a:cubicBezTo>
                    <a:pt x="49" y="11"/>
                    <a:pt x="49" y="11"/>
                    <a:pt x="49" y="11"/>
                  </a:cubicBezTo>
                  <a:cubicBezTo>
                    <a:pt x="50" y="11"/>
                    <a:pt x="50" y="11"/>
                    <a:pt x="50" y="11"/>
                  </a:cubicBezTo>
                  <a:cubicBezTo>
                    <a:pt x="50" y="12"/>
                    <a:pt x="50" y="12"/>
                    <a:pt x="50" y="12"/>
                  </a:cubicBezTo>
                  <a:cubicBezTo>
                    <a:pt x="49" y="12"/>
                    <a:pt x="49" y="12"/>
                    <a:pt x="49" y="12"/>
                  </a:cubicBezTo>
                  <a:moveTo>
                    <a:pt x="3" y="12"/>
                  </a:moveTo>
                  <a:cubicBezTo>
                    <a:pt x="4" y="11"/>
                    <a:pt x="4" y="11"/>
                    <a:pt x="4" y="11"/>
                  </a:cubicBezTo>
                  <a:cubicBezTo>
                    <a:pt x="4" y="11"/>
                    <a:pt x="5" y="11"/>
                    <a:pt x="5" y="12"/>
                  </a:cubicBezTo>
                  <a:cubicBezTo>
                    <a:pt x="5" y="12"/>
                    <a:pt x="5" y="12"/>
                    <a:pt x="5" y="12"/>
                  </a:cubicBezTo>
                  <a:cubicBezTo>
                    <a:pt x="3" y="12"/>
                    <a:pt x="3" y="12"/>
                    <a:pt x="3" y="12"/>
                  </a:cubicBezTo>
                  <a:moveTo>
                    <a:pt x="51" y="12"/>
                  </a:moveTo>
                  <a:cubicBezTo>
                    <a:pt x="51" y="11"/>
                    <a:pt x="51" y="11"/>
                    <a:pt x="51" y="11"/>
                  </a:cubicBezTo>
                  <a:cubicBezTo>
                    <a:pt x="53" y="11"/>
                    <a:pt x="53" y="11"/>
                    <a:pt x="53" y="11"/>
                  </a:cubicBezTo>
                  <a:cubicBezTo>
                    <a:pt x="52" y="12"/>
                    <a:pt x="52" y="12"/>
                    <a:pt x="52" y="12"/>
                  </a:cubicBezTo>
                  <a:cubicBezTo>
                    <a:pt x="51" y="12"/>
                    <a:pt x="51" y="12"/>
                    <a:pt x="51" y="12"/>
                  </a:cubicBezTo>
                  <a:moveTo>
                    <a:pt x="53" y="12"/>
                  </a:moveTo>
                  <a:cubicBezTo>
                    <a:pt x="54" y="11"/>
                    <a:pt x="54" y="11"/>
                    <a:pt x="54" y="11"/>
                  </a:cubicBezTo>
                  <a:cubicBezTo>
                    <a:pt x="55" y="11"/>
                    <a:pt x="55" y="11"/>
                    <a:pt x="55" y="11"/>
                  </a:cubicBezTo>
                  <a:cubicBezTo>
                    <a:pt x="55" y="12"/>
                    <a:pt x="55" y="12"/>
                    <a:pt x="55" y="12"/>
                  </a:cubicBezTo>
                  <a:cubicBezTo>
                    <a:pt x="53" y="12"/>
                    <a:pt x="53" y="12"/>
                    <a:pt x="53" y="12"/>
                  </a:cubicBezTo>
                  <a:moveTo>
                    <a:pt x="2" y="12"/>
                  </a:moveTo>
                  <a:cubicBezTo>
                    <a:pt x="1" y="12"/>
                    <a:pt x="1" y="11"/>
                    <a:pt x="1" y="11"/>
                  </a:cubicBezTo>
                  <a:cubicBezTo>
                    <a:pt x="2" y="11"/>
                    <a:pt x="2" y="11"/>
                    <a:pt x="3" y="11"/>
                  </a:cubicBezTo>
                  <a:cubicBezTo>
                    <a:pt x="3" y="12"/>
                    <a:pt x="3" y="12"/>
                    <a:pt x="3" y="12"/>
                  </a:cubicBezTo>
                  <a:cubicBezTo>
                    <a:pt x="2" y="12"/>
                    <a:pt x="2" y="12"/>
                    <a:pt x="2" y="12"/>
                  </a:cubicBezTo>
                  <a:moveTo>
                    <a:pt x="9" y="11"/>
                  </a:moveTo>
                  <a:cubicBezTo>
                    <a:pt x="6" y="11"/>
                    <a:pt x="4" y="11"/>
                    <a:pt x="2" y="10"/>
                  </a:cubicBezTo>
                  <a:cubicBezTo>
                    <a:pt x="9" y="2"/>
                    <a:pt x="9" y="2"/>
                    <a:pt x="9" y="2"/>
                  </a:cubicBezTo>
                  <a:cubicBezTo>
                    <a:pt x="17" y="1"/>
                    <a:pt x="26" y="1"/>
                    <a:pt x="34" y="1"/>
                  </a:cubicBezTo>
                  <a:cubicBezTo>
                    <a:pt x="40" y="1"/>
                    <a:pt x="45" y="1"/>
                    <a:pt x="50" y="1"/>
                  </a:cubicBezTo>
                  <a:cubicBezTo>
                    <a:pt x="50" y="1"/>
                    <a:pt x="51" y="1"/>
                    <a:pt x="51" y="1"/>
                  </a:cubicBezTo>
                  <a:cubicBezTo>
                    <a:pt x="52" y="2"/>
                    <a:pt x="52" y="2"/>
                    <a:pt x="52" y="2"/>
                  </a:cubicBezTo>
                  <a:cubicBezTo>
                    <a:pt x="55" y="10"/>
                    <a:pt x="55" y="10"/>
                    <a:pt x="55" y="10"/>
                  </a:cubicBezTo>
                  <a:cubicBezTo>
                    <a:pt x="10" y="11"/>
                    <a:pt x="10" y="11"/>
                    <a:pt x="10" y="11"/>
                  </a:cubicBezTo>
                  <a:cubicBezTo>
                    <a:pt x="9" y="11"/>
                    <a:pt x="9" y="11"/>
                    <a:pt x="9" y="11"/>
                  </a:cubicBezTo>
                  <a:moveTo>
                    <a:pt x="34" y="0"/>
                  </a:moveTo>
                  <a:cubicBezTo>
                    <a:pt x="26" y="0"/>
                    <a:pt x="17" y="0"/>
                    <a:pt x="8" y="1"/>
                  </a:cubicBezTo>
                  <a:cubicBezTo>
                    <a:pt x="8" y="1"/>
                    <a:pt x="8" y="1"/>
                    <a:pt x="8" y="1"/>
                  </a:cubicBezTo>
                  <a:cubicBezTo>
                    <a:pt x="1" y="10"/>
                    <a:pt x="1" y="10"/>
                    <a:pt x="1" y="10"/>
                  </a:cubicBezTo>
                  <a:cubicBezTo>
                    <a:pt x="1" y="10"/>
                    <a:pt x="1" y="10"/>
                    <a:pt x="1" y="10"/>
                  </a:cubicBezTo>
                  <a:cubicBezTo>
                    <a:pt x="1" y="10"/>
                    <a:pt x="1" y="10"/>
                    <a:pt x="1" y="10"/>
                  </a:cubicBezTo>
                  <a:cubicBezTo>
                    <a:pt x="0" y="11"/>
                    <a:pt x="0" y="12"/>
                    <a:pt x="1" y="13"/>
                  </a:cubicBezTo>
                  <a:cubicBezTo>
                    <a:pt x="0" y="13"/>
                    <a:pt x="0" y="13"/>
                    <a:pt x="0" y="13"/>
                  </a:cubicBezTo>
                  <a:cubicBezTo>
                    <a:pt x="1" y="13"/>
                    <a:pt x="1" y="13"/>
                    <a:pt x="1" y="13"/>
                  </a:cubicBezTo>
                  <a:cubicBezTo>
                    <a:pt x="1" y="13"/>
                    <a:pt x="1" y="13"/>
                    <a:pt x="1" y="13"/>
                  </a:cubicBezTo>
                  <a:cubicBezTo>
                    <a:pt x="1" y="14"/>
                    <a:pt x="1" y="14"/>
                    <a:pt x="1" y="14"/>
                  </a:cubicBezTo>
                  <a:cubicBezTo>
                    <a:pt x="1" y="14"/>
                    <a:pt x="1" y="14"/>
                    <a:pt x="1" y="14"/>
                  </a:cubicBezTo>
                  <a:cubicBezTo>
                    <a:pt x="2" y="13"/>
                    <a:pt x="2" y="13"/>
                    <a:pt x="2" y="13"/>
                  </a:cubicBezTo>
                  <a:cubicBezTo>
                    <a:pt x="3" y="13"/>
                    <a:pt x="7" y="13"/>
                    <a:pt x="13" y="13"/>
                  </a:cubicBezTo>
                  <a:cubicBezTo>
                    <a:pt x="13" y="13"/>
                    <a:pt x="13" y="13"/>
                    <a:pt x="13" y="13"/>
                  </a:cubicBezTo>
                  <a:cubicBezTo>
                    <a:pt x="13" y="13"/>
                    <a:pt x="13" y="13"/>
                    <a:pt x="13" y="13"/>
                  </a:cubicBezTo>
                  <a:cubicBezTo>
                    <a:pt x="13" y="13"/>
                    <a:pt x="13" y="13"/>
                    <a:pt x="13" y="13"/>
                  </a:cubicBezTo>
                  <a:cubicBezTo>
                    <a:pt x="14" y="13"/>
                    <a:pt x="15" y="13"/>
                    <a:pt x="15" y="13"/>
                  </a:cubicBezTo>
                  <a:cubicBezTo>
                    <a:pt x="16" y="13"/>
                    <a:pt x="16" y="13"/>
                    <a:pt x="16" y="13"/>
                  </a:cubicBezTo>
                  <a:cubicBezTo>
                    <a:pt x="16" y="13"/>
                    <a:pt x="16" y="13"/>
                    <a:pt x="16" y="13"/>
                  </a:cubicBezTo>
                  <a:cubicBezTo>
                    <a:pt x="16" y="13"/>
                    <a:pt x="16" y="13"/>
                    <a:pt x="16" y="13"/>
                  </a:cubicBezTo>
                  <a:cubicBezTo>
                    <a:pt x="17" y="13"/>
                    <a:pt x="18" y="13"/>
                    <a:pt x="19" y="13"/>
                  </a:cubicBezTo>
                  <a:cubicBezTo>
                    <a:pt x="19" y="13"/>
                    <a:pt x="19" y="13"/>
                    <a:pt x="19" y="13"/>
                  </a:cubicBezTo>
                  <a:cubicBezTo>
                    <a:pt x="20" y="13"/>
                    <a:pt x="20" y="13"/>
                    <a:pt x="20" y="13"/>
                  </a:cubicBezTo>
                  <a:cubicBezTo>
                    <a:pt x="20" y="13"/>
                    <a:pt x="20" y="13"/>
                    <a:pt x="20" y="13"/>
                  </a:cubicBezTo>
                  <a:cubicBezTo>
                    <a:pt x="20" y="13"/>
                    <a:pt x="20" y="13"/>
                    <a:pt x="20" y="13"/>
                  </a:cubicBezTo>
                  <a:cubicBezTo>
                    <a:pt x="21" y="13"/>
                    <a:pt x="22" y="13"/>
                    <a:pt x="23" y="13"/>
                  </a:cubicBezTo>
                  <a:cubicBezTo>
                    <a:pt x="23" y="13"/>
                    <a:pt x="23" y="13"/>
                    <a:pt x="23" y="13"/>
                  </a:cubicBezTo>
                  <a:cubicBezTo>
                    <a:pt x="23" y="13"/>
                    <a:pt x="23" y="13"/>
                    <a:pt x="23" y="13"/>
                  </a:cubicBezTo>
                  <a:cubicBezTo>
                    <a:pt x="23" y="13"/>
                    <a:pt x="23" y="13"/>
                    <a:pt x="23" y="13"/>
                  </a:cubicBezTo>
                  <a:cubicBezTo>
                    <a:pt x="25" y="13"/>
                    <a:pt x="27" y="13"/>
                    <a:pt x="28" y="13"/>
                  </a:cubicBezTo>
                  <a:cubicBezTo>
                    <a:pt x="28" y="13"/>
                    <a:pt x="28" y="13"/>
                    <a:pt x="28" y="13"/>
                  </a:cubicBezTo>
                  <a:cubicBezTo>
                    <a:pt x="29" y="13"/>
                    <a:pt x="29" y="13"/>
                    <a:pt x="29" y="13"/>
                  </a:cubicBezTo>
                  <a:cubicBezTo>
                    <a:pt x="30" y="13"/>
                    <a:pt x="31" y="13"/>
                    <a:pt x="32" y="13"/>
                  </a:cubicBezTo>
                  <a:cubicBezTo>
                    <a:pt x="33" y="13"/>
                    <a:pt x="33" y="13"/>
                    <a:pt x="33" y="13"/>
                  </a:cubicBezTo>
                  <a:cubicBezTo>
                    <a:pt x="33" y="13"/>
                    <a:pt x="33" y="13"/>
                    <a:pt x="33" y="13"/>
                  </a:cubicBezTo>
                  <a:cubicBezTo>
                    <a:pt x="33" y="13"/>
                    <a:pt x="33" y="13"/>
                    <a:pt x="33" y="13"/>
                  </a:cubicBezTo>
                  <a:cubicBezTo>
                    <a:pt x="33" y="13"/>
                    <a:pt x="33" y="13"/>
                    <a:pt x="33" y="13"/>
                  </a:cubicBezTo>
                  <a:cubicBezTo>
                    <a:pt x="44" y="13"/>
                    <a:pt x="54" y="13"/>
                    <a:pt x="55" y="13"/>
                  </a:cubicBezTo>
                  <a:cubicBezTo>
                    <a:pt x="55" y="13"/>
                    <a:pt x="55" y="13"/>
                    <a:pt x="55" y="13"/>
                  </a:cubicBezTo>
                  <a:cubicBezTo>
                    <a:pt x="55" y="13"/>
                    <a:pt x="55" y="13"/>
                    <a:pt x="55" y="13"/>
                  </a:cubicBezTo>
                  <a:cubicBezTo>
                    <a:pt x="56" y="13"/>
                    <a:pt x="56" y="13"/>
                    <a:pt x="56" y="13"/>
                  </a:cubicBezTo>
                  <a:cubicBezTo>
                    <a:pt x="56" y="13"/>
                    <a:pt x="56" y="13"/>
                    <a:pt x="56" y="13"/>
                  </a:cubicBezTo>
                  <a:cubicBezTo>
                    <a:pt x="56" y="13"/>
                    <a:pt x="56" y="13"/>
                    <a:pt x="56" y="13"/>
                  </a:cubicBezTo>
                  <a:cubicBezTo>
                    <a:pt x="56" y="11"/>
                    <a:pt x="56" y="11"/>
                    <a:pt x="56" y="11"/>
                  </a:cubicBezTo>
                  <a:cubicBezTo>
                    <a:pt x="56" y="11"/>
                    <a:pt x="56" y="11"/>
                    <a:pt x="56" y="11"/>
                  </a:cubicBezTo>
                  <a:cubicBezTo>
                    <a:pt x="56" y="11"/>
                    <a:pt x="56" y="11"/>
                    <a:pt x="56" y="11"/>
                  </a:cubicBezTo>
                  <a:cubicBezTo>
                    <a:pt x="53" y="2"/>
                    <a:pt x="53" y="2"/>
                    <a:pt x="53" y="2"/>
                  </a:cubicBezTo>
                  <a:cubicBezTo>
                    <a:pt x="53" y="2"/>
                    <a:pt x="53" y="1"/>
                    <a:pt x="52" y="1"/>
                  </a:cubicBezTo>
                  <a:cubicBezTo>
                    <a:pt x="51" y="0"/>
                    <a:pt x="51" y="0"/>
                    <a:pt x="50" y="0"/>
                  </a:cubicBezTo>
                  <a:cubicBezTo>
                    <a:pt x="45" y="0"/>
                    <a:pt x="39" y="0"/>
                    <a:pt x="3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88" name="Freeform 74"/>
            <p:cNvSpPr>
              <a:spLocks noEditPoints="1"/>
            </p:cNvSpPr>
            <p:nvPr/>
          </p:nvSpPr>
          <p:spPr bwMode="auto">
            <a:xfrm>
              <a:off x="3565" y="2239"/>
              <a:ext cx="55" cy="7"/>
            </a:xfrm>
            <a:custGeom>
              <a:avLst/>
              <a:gdLst>
                <a:gd name="T0" fmla="*/ 1 w 23"/>
                <a:gd name="T1" fmla="*/ 2 h 3"/>
                <a:gd name="T2" fmla="*/ 1 w 23"/>
                <a:gd name="T3" fmla="*/ 2 h 3"/>
                <a:gd name="T4" fmla="*/ 1 w 23"/>
                <a:gd name="T5" fmla="*/ 1 h 3"/>
                <a:gd name="T6" fmla="*/ 13 w 23"/>
                <a:gd name="T7" fmla="*/ 1 h 3"/>
                <a:gd name="T8" fmla="*/ 22 w 23"/>
                <a:gd name="T9" fmla="*/ 1 h 3"/>
                <a:gd name="T10" fmla="*/ 22 w 23"/>
                <a:gd name="T11" fmla="*/ 2 h 3"/>
                <a:gd name="T12" fmla="*/ 11 w 23"/>
                <a:gd name="T13" fmla="*/ 2 h 3"/>
                <a:gd name="T14" fmla="*/ 1 w 23"/>
                <a:gd name="T15" fmla="*/ 2 h 3"/>
                <a:gd name="T16" fmla="*/ 13 w 23"/>
                <a:gd name="T17" fmla="*/ 0 h 3"/>
                <a:gd name="T18" fmla="*/ 0 w 23"/>
                <a:gd name="T19" fmla="*/ 0 h 3"/>
                <a:gd name="T20" fmla="*/ 0 w 23"/>
                <a:gd name="T21" fmla="*/ 1 h 3"/>
                <a:gd name="T22" fmla="*/ 0 w 23"/>
                <a:gd name="T23" fmla="*/ 1 h 3"/>
                <a:gd name="T24" fmla="*/ 0 w 23"/>
                <a:gd name="T25" fmla="*/ 2 h 3"/>
                <a:gd name="T26" fmla="*/ 0 w 23"/>
                <a:gd name="T27" fmla="*/ 3 h 3"/>
                <a:gd name="T28" fmla="*/ 0 w 23"/>
                <a:gd name="T29" fmla="*/ 3 h 3"/>
                <a:gd name="T30" fmla="*/ 11 w 23"/>
                <a:gd name="T31" fmla="*/ 3 h 3"/>
                <a:gd name="T32" fmla="*/ 23 w 23"/>
                <a:gd name="T33" fmla="*/ 3 h 3"/>
                <a:gd name="T34" fmla="*/ 23 w 23"/>
                <a:gd name="T35" fmla="*/ 3 h 3"/>
                <a:gd name="T36" fmla="*/ 23 w 23"/>
                <a:gd name="T37" fmla="*/ 3 h 3"/>
                <a:gd name="T38" fmla="*/ 23 w 23"/>
                <a:gd name="T39" fmla="*/ 1 h 3"/>
                <a:gd name="T40" fmla="*/ 23 w 23"/>
                <a:gd name="T41" fmla="*/ 0 h 3"/>
                <a:gd name="T42" fmla="*/ 13 w 23"/>
                <a:gd name="T4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3">
                  <a:moveTo>
                    <a:pt x="1" y="2"/>
                  </a:moveTo>
                  <a:cubicBezTo>
                    <a:pt x="1" y="2"/>
                    <a:pt x="1" y="2"/>
                    <a:pt x="1" y="2"/>
                  </a:cubicBezTo>
                  <a:cubicBezTo>
                    <a:pt x="1" y="1"/>
                    <a:pt x="1" y="1"/>
                    <a:pt x="1" y="1"/>
                  </a:cubicBezTo>
                  <a:cubicBezTo>
                    <a:pt x="5" y="1"/>
                    <a:pt x="9" y="1"/>
                    <a:pt x="13" y="1"/>
                  </a:cubicBezTo>
                  <a:cubicBezTo>
                    <a:pt x="16" y="1"/>
                    <a:pt x="19" y="1"/>
                    <a:pt x="22" y="1"/>
                  </a:cubicBezTo>
                  <a:cubicBezTo>
                    <a:pt x="22" y="2"/>
                    <a:pt x="22" y="2"/>
                    <a:pt x="22" y="2"/>
                  </a:cubicBezTo>
                  <a:cubicBezTo>
                    <a:pt x="18" y="2"/>
                    <a:pt x="14" y="2"/>
                    <a:pt x="11" y="2"/>
                  </a:cubicBezTo>
                  <a:cubicBezTo>
                    <a:pt x="7" y="2"/>
                    <a:pt x="4" y="2"/>
                    <a:pt x="1" y="2"/>
                  </a:cubicBezTo>
                  <a:moveTo>
                    <a:pt x="13" y="0"/>
                  </a:moveTo>
                  <a:cubicBezTo>
                    <a:pt x="9" y="0"/>
                    <a:pt x="5" y="0"/>
                    <a:pt x="0" y="0"/>
                  </a:cubicBezTo>
                  <a:cubicBezTo>
                    <a:pt x="0" y="1"/>
                    <a:pt x="0" y="1"/>
                    <a:pt x="0" y="1"/>
                  </a:cubicBezTo>
                  <a:cubicBezTo>
                    <a:pt x="0" y="1"/>
                    <a:pt x="0" y="1"/>
                    <a:pt x="0" y="1"/>
                  </a:cubicBezTo>
                  <a:cubicBezTo>
                    <a:pt x="0" y="2"/>
                    <a:pt x="0" y="2"/>
                    <a:pt x="0" y="2"/>
                  </a:cubicBezTo>
                  <a:cubicBezTo>
                    <a:pt x="0" y="2"/>
                    <a:pt x="0" y="3"/>
                    <a:pt x="0" y="3"/>
                  </a:cubicBezTo>
                  <a:cubicBezTo>
                    <a:pt x="0" y="3"/>
                    <a:pt x="0" y="3"/>
                    <a:pt x="0" y="3"/>
                  </a:cubicBezTo>
                  <a:cubicBezTo>
                    <a:pt x="4" y="3"/>
                    <a:pt x="7" y="3"/>
                    <a:pt x="11" y="3"/>
                  </a:cubicBezTo>
                  <a:cubicBezTo>
                    <a:pt x="15" y="3"/>
                    <a:pt x="19" y="3"/>
                    <a:pt x="23" y="3"/>
                  </a:cubicBezTo>
                  <a:cubicBezTo>
                    <a:pt x="23" y="3"/>
                    <a:pt x="23" y="3"/>
                    <a:pt x="23" y="3"/>
                  </a:cubicBezTo>
                  <a:cubicBezTo>
                    <a:pt x="23" y="3"/>
                    <a:pt x="23" y="3"/>
                    <a:pt x="23" y="3"/>
                  </a:cubicBezTo>
                  <a:cubicBezTo>
                    <a:pt x="23" y="1"/>
                    <a:pt x="23" y="1"/>
                    <a:pt x="23" y="1"/>
                  </a:cubicBezTo>
                  <a:cubicBezTo>
                    <a:pt x="23" y="0"/>
                    <a:pt x="23" y="0"/>
                    <a:pt x="23" y="0"/>
                  </a:cubicBezTo>
                  <a:cubicBezTo>
                    <a:pt x="19" y="0"/>
                    <a:pt x="16"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89" name="Freeform 75"/>
            <p:cNvSpPr>
              <a:spLocks noEditPoints="1"/>
            </p:cNvSpPr>
            <p:nvPr/>
          </p:nvSpPr>
          <p:spPr bwMode="auto">
            <a:xfrm>
              <a:off x="3551" y="2229"/>
              <a:ext cx="19" cy="7"/>
            </a:xfrm>
            <a:custGeom>
              <a:avLst/>
              <a:gdLst>
                <a:gd name="T0" fmla="*/ 1 w 8"/>
                <a:gd name="T1" fmla="*/ 2 h 3"/>
                <a:gd name="T2" fmla="*/ 2 w 8"/>
                <a:gd name="T3" fmla="*/ 1 h 3"/>
                <a:gd name="T4" fmla="*/ 7 w 8"/>
                <a:gd name="T5" fmla="*/ 1 h 3"/>
                <a:gd name="T6" fmla="*/ 6 w 8"/>
                <a:gd name="T7" fmla="*/ 2 h 3"/>
                <a:gd name="T8" fmla="*/ 6 w 8"/>
                <a:gd name="T9" fmla="*/ 2 h 3"/>
                <a:gd name="T10" fmla="*/ 1 w 8"/>
                <a:gd name="T11" fmla="*/ 2 h 3"/>
                <a:gd name="T12" fmla="*/ 7 w 8"/>
                <a:gd name="T13" fmla="*/ 0 h 3"/>
                <a:gd name="T14" fmla="*/ 2 w 8"/>
                <a:gd name="T15" fmla="*/ 0 h 3"/>
                <a:gd name="T16" fmla="*/ 1 w 8"/>
                <a:gd name="T17" fmla="*/ 1 h 3"/>
                <a:gd name="T18" fmla="*/ 1 w 8"/>
                <a:gd name="T19" fmla="*/ 1 h 3"/>
                <a:gd name="T20" fmla="*/ 1 w 8"/>
                <a:gd name="T21" fmla="*/ 1 h 3"/>
                <a:gd name="T22" fmla="*/ 0 w 8"/>
                <a:gd name="T23" fmla="*/ 2 h 3"/>
                <a:gd name="T24" fmla="*/ 0 w 8"/>
                <a:gd name="T25" fmla="*/ 3 h 3"/>
                <a:gd name="T26" fmla="*/ 7 w 8"/>
                <a:gd name="T27" fmla="*/ 3 h 3"/>
                <a:gd name="T28" fmla="*/ 7 w 8"/>
                <a:gd name="T29" fmla="*/ 2 h 3"/>
                <a:gd name="T30" fmla="*/ 7 w 8"/>
                <a:gd name="T31" fmla="*/ 2 h 3"/>
                <a:gd name="T32" fmla="*/ 8 w 8"/>
                <a:gd name="T33" fmla="*/ 1 h 3"/>
                <a:gd name="T34" fmla="*/ 8 w 8"/>
                <a:gd name="T35" fmla="*/ 0 h 3"/>
                <a:gd name="T36" fmla="*/ 7 w 8"/>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
                  <a:moveTo>
                    <a:pt x="1" y="2"/>
                  </a:moveTo>
                  <a:cubicBezTo>
                    <a:pt x="2" y="1"/>
                    <a:pt x="2" y="1"/>
                    <a:pt x="2" y="1"/>
                  </a:cubicBezTo>
                  <a:cubicBezTo>
                    <a:pt x="4" y="1"/>
                    <a:pt x="5" y="1"/>
                    <a:pt x="7" y="1"/>
                  </a:cubicBezTo>
                  <a:cubicBezTo>
                    <a:pt x="6" y="2"/>
                    <a:pt x="6" y="2"/>
                    <a:pt x="6" y="2"/>
                  </a:cubicBezTo>
                  <a:cubicBezTo>
                    <a:pt x="6" y="2"/>
                    <a:pt x="6" y="2"/>
                    <a:pt x="6" y="2"/>
                  </a:cubicBezTo>
                  <a:cubicBezTo>
                    <a:pt x="5" y="2"/>
                    <a:pt x="3" y="2"/>
                    <a:pt x="1" y="2"/>
                  </a:cubicBezTo>
                  <a:moveTo>
                    <a:pt x="7" y="0"/>
                  </a:moveTo>
                  <a:cubicBezTo>
                    <a:pt x="5" y="0"/>
                    <a:pt x="4" y="0"/>
                    <a:pt x="2" y="0"/>
                  </a:cubicBezTo>
                  <a:cubicBezTo>
                    <a:pt x="1" y="1"/>
                    <a:pt x="1" y="1"/>
                    <a:pt x="1" y="1"/>
                  </a:cubicBezTo>
                  <a:cubicBezTo>
                    <a:pt x="1" y="1"/>
                    <a:pt x="1" y="1"/>
                    <a:pt x="1" y="1"/>
                  </a:cubicBezTo>
                  <a:cubicBezTo>
                    <a:pt x="1" y="1"/>
                    <a:pt x="1" y="1"/>
                    <a:pt x="1" y="1"/>
                  </a:cubicBezTo>
                  <a:cubicBezTo>
                    <a:pt x="0" y="2"/>
                    <a:pt x="0" y="2"/>
                    <a:pt x="0" y="2"/>
                  </a:cubicBezTo>
                  <a:cubicBezTo>
                    <a:pt x="0" y="3"/>
                    <a:pt x="0" y="3"/>
                    <a:pt x="0" y="3"/>
                  </a:cubicBezTo>
                  <a:cubicBezTo>
                    <a:pt x="2" y="3"/>
                    <a:pt x="5" y="3"/>
                    <a:pt x="7" y="3"/>
                  </a:cubicBezTo>
                  <a:cubicBezTo>
                    <a:pt x="7" y="2"/>
                    <a:pt x="7" y="2"/>
                    <a:pt x="7" y="2"/>
                  </a:cubicBezTo>
                  <a:cubicBezTo>
                    <a:pt x="7" y="2"/>
                    <a:pt x="7" y="2"/>
                    <a:pt x="7" y="2"/>
                  </a:cubicBezTo>
                  <a:cubicBezTo>
                    <a:pt x="7" y="2"/>
                    <a:pt x="8" y="1"/>
                    <a:pt x="8" y="1"/>
                  </a:cubicBezTo>
                  <a:cubicBezTo>
                    <a:pt x="8" y="0"/>
                    <a:pt x="8" y="0"/>
                    <a:pt x="8"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90" name="Freeform 76"/>
            <p:cNvSpPr>
              <a:spLocks noEditPoints="1"/>
            </p:cNvSpPr>
            <p:nvPr/>
          </p:nvSpPr>
          <p:spPr bwMode="auto">
            <a:xfrm>
              <a:off x="3544" y="2239"/>
              <a:ext cx="19" cy="7"/>
            </a:xfrm>
            <a:custGeom>
              <a:avLst/>
              <a:gdLst>
                <a:gd name="T0" fmla="*/ 2 w 8"/>
                <a:gd name="T1" fmla="*/ 2 h 3"/>
                <a:gd name="T2" fmla="*/ 2 w 8"/>
                <a:gd name="T3" fmla="*/ 2 h 3"/>
                <a:gd name="T4" fmla="*/ 7 w 8"/>
                <a:gd name="T5" fmla="*/ 1 h 3"/>
                <a:gd name="T6" fmla="*/ 7 w 8"/>
                <a:gd name="T7" fmla="*/ 2 h 3"/>
                <a:gd name="T8" fmla="*/ 6 w 8"/>
                <a:gd name="T9" fmla="*/ 2 h 3"/>
                <a:gd name="T10" fmla="*/ 2 w 8"/>
                <a:gd name="T11" fmla="*/ 2 h 3"/>
                <a:gd name="T12" fmla="*/ 8 w 8"/>
                <a:gd name="T13" fmla="*/ 0 h 3"/>
                <a:gd name="T14" fmla="*/ 2 w 8"/>
                <a:gd name="T15" fmla="*/ 1 h 3"/>
                <a:gd name="T16" fmla="*/ 1 w 8"/>
                <a:gd name="T17" fmla="*/ 1 h 3"/>
                <a:gd name="T18" fmla="*/ 1 w 8"/>
                <a:gd name="T19" fmla="*/ 1 h 3"/>
                <a:gd name="T20" fmla="*/ 1 w 8"/>
                <a:gd name="T21" fmla="*/ 1 h 3"/>
                <a:gd name="T22" fmla="*/ 0 w 8"/>
                <a:gd name="T23" fmla="*/ 3 h 3"/>
                <a:gd name="T24" fmla="*/ 0 w 8"/>
                <a:gd name="T25" fmla="*/ 3 h 3"/>
                <a:gd name="T26" fmla="*/ 7 w 8"/>
                <a:gd name="T27" fmla="*/ 3 h 3"/>
                <a:gd name="T28" fmla="*/ 7 w 8"/>
                <a:gd name="T29" fmla="*/ 2 h 3"/>
                <a:gd name="T30" fmla="*/ 7 w 8"/>
                <a:gd name="T31" fmla="*/ 2 h 3"/>
                <a:gd name="T32" fmla="*/ 8 w 8"/>
                <a:gd name="T33" fmla="*/ 1 h 3"/>
                <a:gd name="T34" fmla="*/ 8 w 8"/>
                <a:gd name="T35" fmla="*/ 1 h 3"/>
                <a:gd name="T36" fmla="*/ 8 w 8"/>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
                  <a:moveTo>
                    <a:pt x="2" y="2"/>
                  </a:moveTo>
                  <a:cubicBezTo>
                    <a:pt x="2" y="2"/>
                    <a:pt x="2" y="2"/>
                    <a:pt x="2" y="2"/>
                  </a:cubicBezTo>
                  <a:cubicBezTo>
                    <a:pt x="4" y="1"/>
                    <a:pt x="5" y="1"/>
                    <a:pt x="7" y="1"/>
                  </a:cubicBezTo>
                  <a:cubicBezTo>
                    <a:pt x="7" y="2"/>
                    <a:pt x="7" y="2"/>
                    <a:pt x="7" y="2"/>
                  </a:cubicBezTo>
                  <a:cubicBezTo>
                    <a:pt x="6" y="2"/>
                    <a:pt x="6" y="2"/>
                    <a:pt x="6" y="2"/>
                  </a:cubicBezTo>
                  <a:cubicBezTo>
                    <a:pt x="5" y="2"/>
                    <a:pt x="3" y="2"/>
                    <a:pt x="2" y="2"/>
                  </a:cubicBezTo>
                  <a:moveTo>
                    <a:pt x="8" y="0"/>
                  </a:moveTo>
                  <a:cubicBezTo>
                    <a:pt x="6" y="0"/>
                    <a:pt x="4" y="0"/>
                    <a:pt x="2" y="1"/>
                  </a:cubicBezTo>
                  <a:cubicBezTo>
                    <a:pt x="1" y="1"/>
                    <a:pt x="1" y="1"/>
                    <a:pt x="1" y="1"/>
                  </a:cubicBezTo>
                  <a:cubicBezTo>
                    <a:pt x="1" y="1"/>
                    <a:pt x="1" y="1"/>
                    <a:pt x="1" y="1"/>
                  </a:cubicBezTo>
                  <a:cubicBezTo>
                    <a:pt x="1" y="1"/>
                    <a:pt x="1" y="1"/>
                    <a:pt x="1" y="1"/>
                  </a:cubicBezTo>
                  <a:cubicBezTo>
                    <a:pt x="0" y="2"/>
                    <a:pt x="0" y="2"/>
                    <a:pt x="0" y="3"/>
                  </a:cubicBezTo>
                  <a:cubicBezTo>
                    <a:pt x="0" y="3"/>
                    <a:pt x="0" y="3"/>
                    <a:pt x="0" y="3"/>
                  </a:cubicBezTo>
                  <a:cubicBezTo>
                    <a:pt x="3" y="3"/>
                    <a:pt x="5" y="3"/>
                    <a:pt x="7" y="3"/>
                  </a:cubicBezTo>
                  <a:cubicBezTo>
                    <a:pt x="7" y="2"/>
                    <a:pt x="7" y="2"/>
                    <a:pt x="7" y="2"/>
                  </a:cubicBezTo>
                  <a:cubicBezTo>
                    <a:pt x="7" y="2"/>
                    <a:pt x="7" y="2"/>
                    <a:pt x="7" y="2"/>
                  </a:cubicBezTo>
                  <a:cubicBezTo>
                    <a:pt x="8" y="2"/>
                    <a:pt x="8" y="1"/>
                    <a:pt x="8" y="1"/>
                  </a:cubicBezTo>
                  <a:cubicBezTo>
                    <a:pt x="8" y="1"/>
                    <a:pt x="8" y="1"/>
                    <a:pt x="8" y="1"/>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91" name="Freeform 77"/>
            <p:cNvSpPr>
              <a:spLocks noEditPoints="1"/>
            </p:cNvSpPr>
            <p:nvPr/>
          </p:nvSpPr>
          <p:spPr bwMode="auto">
            <a:xfrm>
              <a:off x="3603" y="2229"/>
              <a:ext cx="12" cy="7"/>
            </a:xfrm>
            <a:custGeom>
              <a:avLst/>
              <a:gdLst>
                <a:gd name="T0" fmla="*/ 1 w 5"/>
                <a:gd name="T1" fmla="*/ 2 h 3"/>
                <a:gd name="T2" fmla="*/ 1 w 5"/>
                <a:gd name="T3" fmla="*/ 1 h 3"/>
                <a:gd name="T4" fmla="*/ 4 w 5"/>
                <a:gd name="T5" fmla="*/ 1 h 3"/>
                <a:gd name="T6" fmla="*/ 4 w 5"/>
                <a:gd name="T7" fmla="*/ 2 h 3"/>
                <a:gd name="T8" fmla="*/ 1 w 5"/>
                <a:gd name="T9" fmla="*/ 2 h 3"/>
                <a:gd name="T10" fmla="*/ 1 w 5"/>
                <a:gd name="T11" fmla="*/ 0 h 3"/>
                <a:gd name="T12" fmla="*/ 0 w 5"/>
                <a:gd name="T13" fmla="*/ 0 h 3"/>
                <a:gd name="T14" fmla="*/ 0 w 5"/>
                <a:gd name="T15" fmla="*/ 2 h 3"/>
                <a:gd name="T16" fmla="*/ 0 w 5"/>
                <a:gd name="T17" fmla="*/ 2 h 3"/>
                <a:gd name="T18" fmla="*/ 0 w 5"/>
                <a:gd name="T19" fmla="*/ 3 h 3"/>
                <a:gd name="T20" fmla="*/ 5 w 5"/>
                <a:gd name="T21" fmla="*/ 3 h 3"/>
                <a:gd name="T22" fmla="*/ 5 w 5"/>
                <a:gd name="T23" fmla="*/ 2 h 3"/>
                <a:gd name="T24" fmla="*/ 5 w 5"/>
                <a:gd name="T25" fmla="*/ 2 h 3"/>
                <a:gd name="T26" fmla="*/ 5 w 5"/>
                <a:gd name="T27" fmla="*/ 0 h 3"/>
                <a:gd name="T28" fmla="*/ 5 w 5"/>
                <a:gd name="T29" fmla="*/ 0 h 3"/>
                <a:gd name="T30" fmla="*/ 1 w 5"/>
                <a:gd name="T3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3">
                  <a:moveTo>
                    <a:pt x="1" y="2"/>
                  </a:moveTo>
                  <a:cubicBezTo>
                    <a:pt x="1" y="1"/>
                    <a:pt x="1" y="1"/>
                    <a:pt x="1" y="1"/>
                  </a:cubicBezTo>
                  <a:cubicBezTo>
                    <a:pt x="2" y="1"/>
                    <a:pt x="3" y="1"/>
                    <a:pt x="4" y="1"/>
                  </a:cubicBezTo>
                  <a:cubicBezTo>
                    <a:pt x="4" y="2"/>
                    <a:pt x="4" y="2"/>
                    <a:pt x="4" y="2"/>
                  </a:cubicBezTo>
                  <a:cubicBezTo>
                    <a:pt x="1" y="2"/>
                    <a:pt x="1" y="2"/>
                    <a:pt x="1" y="2"/>
                  </a:cubicBezTo>
                  <a:moveTo>
                    <a:pt x="1" y="0"/>
                  </a:moveTo>
                  <a:cubicBezTo>
                    <a:pt x="0" y="0"/>
                    <a:pt x="0" y="0"/>
                    <a:pt x="0" y="0"/>
                  </a:cubicBezTo>
                  <a:cubicBezTo>
                    <a:pt x="0" y="2"/>
                    <a:pt x="0" y="2"/>
                    <a:pt x="0" y="2"/>
                  </a:cubicBezTo>
                  <a:cubicBezTo>
                    <a:pt x="0" y="2"/>
                    <a:pt x="0" y="2"/>
                    <a:pt x="0" y="2"/>
                  </a:cubicBezTo>
                  <a:cubicBezTo>
                    <a:pt x="0" y="3"/>
                    <a:pt x="0" y="3"/>
                    <a:pt x="0" y="3"/>
                  </a:cubicBezTo>
                  <a:cubicBezTo>
                    <a:pt x="5" y="3"/>
                    <a:pt x="5" y="3"/>
                    <a:pt x="5" y="3"/>
                  </a:cubicBezTo>
                  <a:cubicBezTo>
                    <a:pt x="5" y="2"/>
                    <a:pt x="5" y="2"/>
                    <a:pt x="5" y="2"/>
                  </a:cubicBezTo>
                  <a:cubicBezTo>
                    <a:pt x="5" y="2"/>
                    <a:pt x="5" y="2"/>
                    <a:pt x="5" y="2"/>
                  </a:cubicBezTo>
                  <a:cubicBezTo>
                    <a:pt x="5" y="1"/>
                    <a:pt x="5" y="1"/>
                    <a:pt x="5" y="0"/>
                  </a:cubicBezTo>
                  <a:cubicBezTo>
                    <a:pt x="5" y="0"/>
                    <a:pt x="5" y="0"/>
                    <a:pt x="5" y="0"/>
                  </a:cubicBezTo>
                  <a:cubicBezTo>
                    <a:pt x="3" y="0"/>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92" name="Freeform 78"/>
            <p:cNvSpPr>
              <a:spLocks noEditPoints="1"/>
            </p:cNvSpPr>
            <p:nvPr/>
          </p:nvSpPr>
          <p:spPr bwMode="auto">
            <a:xfrm>
              <a:off x="3634" y="2229"/>
              <a:ext cx="17" cy="5"/>
            </a:xfrm>
            <a:custGeom>
              <a:avLst/>
              <a:gdLst>
                <a:gd name="T0" fmla="*/ 1 w 7"/>
                <a:gd name="T1" fmla="*/ 1 h 2"/>
                <a:gd name="T2" fmla="*/ 1 w 7"/>
                <a:gd name="T3" fmla="*/ 1 h 2"/>
                <a:gd name="T4" fmla="*/ 5 w 7"/>
                <a:gd name="T5" fmla="*/ 1 h 2"/>
                <a:gd name="T6" fmla="*/ 6 w 7"/>
                <a:gd name="T7" fmla="*/ 1 h 2"/>
                <a:gd name="T8" fmla="*/ 6 w 7"/>
                <a:gd name="T9" fmla="*/ 1 h 2"/>
                <a:gd name="T10" fmla="*/ 1 w 7"/>
                <a:gd name="T11" fmla="*/ 1 h 2"/>
                <a:gd name="T12" fmla="*/ 0 w 7"/>
                <a:gd name="T13" fmla="*/ 0 h 2"/>
                <a:gd name="T14" fmla="*/ 0 w 7"/>
                <a:gd name="T15" fmla="*/ 0 h 2"/>
                <a:gd name="T16" fmla="*/ 0 w 7"/>
                <a:gd name="T17" fmla="*/ 1 h 2"/>
                <a:gd name="T18" fmla="*/ 0 w 7"/>
                <a:gd name="T19" fmla="*/ 2 h 2"/>
                <a:gd name="T20" fmla="*/ 1 w 7"/>
                <a:gd name="T21" fmla="*/ 2 h 2"/>
                <a:gd name="T22" fmla="*/ 7 w 7"/>
                <a:gd name="T23" fmla="*/ 2 h 2"/>
                <a:gd name="T24" fmla="*/ 7 w 7"/>
                <a:gd name="T25" fmla="*/ 2 h 2"/>
                <a:gd name="T26" fmla="*/ 7 w 7"/>
                <a:gd name="T27" fmla="*/ 2 h 2"/>
                <a:gd name="T28" fmla="*/ 7 w 7"/>
                <a:gd name="T29" fmla="*/ 1 h 2"/>
                <a:gd name="T30" fmla="*/ 5 w 7"/>
                <a:gd name="T31" fmla="*/ 0 h 2"/>
                <a:gd name="T32" fmla="*/ 0 w 7"/>
                <a:gd name="T3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2">
                  <a:moveTo>
                    <a:pt x="1" y="1"/>
                  </a:moveTo>
                  <a:cubicBezTo>
                    <a:pt x="1" y="1"/>
                    <a:pt x="1" y="1"/>
                    <a:pt x="1" y="1"/>
                  </a:cubicBezTo>
                  <a:cubicBezTo>
                    <a:pt x="2" y="1"/>
                    <a:pt x="4" y="1"/>
                    <a:pt x="5" y="1"/>
                  </a:cubicBezTo>
                  <a:cubicBezTo>
                    <a:pt x="6" y="1"/>
                    <a:pt x="6" y="1"/>
                    <a:pt x="6" y="1"/>
                  </a:cubicBezTo>
                  <a:cubicBezTo>
                    <a:pt x="6" y="1"/>
                    <a:pt x="6" y="1"/>
                    <a:pt x="6" y="1"/>
                  </a:cubicBezTo>
                  <a:cubicBezTo>
                    <a:pt x="4" y="1"/>
                    <a:pt x="3" y="1"/>
                    <a:pt x="1" y="1"/>
                  </a:cubicBezTo>
                  <a:moveTo>
                    <a:pt x="0" y="0"/>
                  </a:moveTo>
                  <a:cubicBezTo>
                    <a:pt x="0" y="0"/>
                    <a:pt x="0" y="0"/>
                    <a:pt x="0" y="0"/>
                  </a:cubicBezTo>
                  <a:cubicBezTo>
                    <a:pt x="0" y="1"/>
                    <a:pt x="0" y="1"/>
                    <a:pt x="0" y="1"/>
                  </a:cubicBezTo>
                  <a:cubicBezTo>
                    <a:pt x="0" y="2"/>
                    <a:pt x="0" y="2"/>
                    <a:pt x="0" y="2"/>
                  </a:cubicBezTo>
                  <a:cubicBezTo>
                    <a:pt x="1" y="2"/>
                    <a:pt x="1" y="2"/>
                    <a:pt x="1" y="2"/>
                  </a:cubicBezTo>
                  <a:cubicBezTo>
                    <a:pt x="3" y="2"/>
                    <a:pt x="5" y="2"/>
                    <a:pt x="7" y="2"/>
                  </a:cubicBezTo>
                  <a:cubicBezTo>
                    <a:pt x="7" y="2"/>
                    <a:pt x="7" y="2"/>
                    <a:pt x="7" y="2"/>
                  </a:cubicBezTo>
                  <a:cubicBezTo>
                    <a:pt x="7" y="2"/>
                    <a:pt x="7" y="2"/>
                    <a:pt x="7" y="2"/>
                  </a:cubicBezTo>
                  <a:cubicBezTo>
                    <a:pt x="7" y="1"/>
                    <a:pt x="7" y="1"/>
                    <a:pt x="7" y="1"/>
                  </a:cubicBezTo>
                  <a:cubicBezTo>
                    <a:pt x="7" y="0"/>
                    <a:pt x="7" y="0"/>
                    <a:pt x="5" y="0"/>
                  </a:cubicBezTo>
                  <a:cubicBezTo>
                    <a:pt x="4" y="0"/>
                    <a:pt x="2"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93" name="Freeform 79"/>
            <p:cNvSpPr>
              <a:spLocks noEditPoints="1"/>
            </p:cNvSpPr>
            <p:nvPr/>
          </p:nvSpPr>
          <p:spPr bwMode="auto">
            <a:xfrm>
              <a:off x="3637" y="2239"/>
              <a:ext cx="19" cy="7"/>
            </a:xfrm>
            <a:custGeom>
              <a:avLst/>
              <a:gdLst>
                <a:gd name="T0" fmla="*/ 2 w 8"/>
                <a:gd name="T1" fmla="*/ 2 h 3"/>
                <a:gd name="T2" fmla="*/ 2 w 8"/>
                <a:gd name="T3" fmla="*/ 1 h 3"/>
                <a:gd name="T4" fmla="*/ 6 w 8"/>
                <a:gd name="T5" fmla="*/ 1 h 3"/>
                <a:gd name="T6" fmla="*/ 7 w 8"/>
                <a:gd name="T7" fmla="*/ 2 h 3"/>
                <a:gd name="T8" fmla="*/ 7 w 8"/>
                <a:gd name="T9" fmla="*/ 2 h 3"/>
                <a:gd name="T10" fmla="*/ 2 w 8"/>
                <a:gd name="T11" fmla="*/ 2 h 3"/>
                <a:gd name="T12" fmla="*/ 1 w 8"/>
                <a:gd name="T13" fmla="*/ 0 h 3"/>
                <a:gd name="T14" fmla="*/ 0 w 8"/>
                <a:gd name="T15" fmla="*/ 1 h 3"/>
                <a:gd name="T16" fmla="*/ 0 w 8"/>
                <a:gd name="T17" fmla="*/ 1 h 3"/>
                <a:gd name="T18" fmla="*/ 1 w 8"/>
                <a:gd name="T19" fmla="*/ 3 h 3"/>
                <a:gd name="T20" fmla="*/ 1 w 8"/>
                <a:gd name="T21" fmla="*/ 3 h 3"/>
                <a:gd name="T22" fmla="*/ 7 w 8"/>
                <a:gd name="T23" fmla="*/ 3 h 3"/>
                <a:gd name="T24" fmla="*/ 8 w 8"/>
                <a:gd name="T25" fmla="*/ 2 h 3"/>
                <a:gd name="T26" fmla="*/ 8 w 8"/>
                <a:gd name="T27" fmla="*/ 2 h 3"/>
                <a:gd name="T28" fmla="*/ 8 w 8"/>
                <a:gd name="T29" fmla="*/ 1 h 3"/>
                <a:gd name="T30" fmla="*/ 6 w 8"/>
                <a:gd name="T31" fmla="*/ 0 h 3"/>
                <a:gd name="T32" fmla="*/ 1 w 8"/>
                <a:gd name="T3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3">
                  <a:moveTo>
                    <a:pt x="2" y="2"/>
                  </a:moveTo>
                  <a:cubicBezTo>
                    <a:pt x="2" y="1"/>
                    <a:pt x="2" y="1"/>
                    <a:pt x="2" y="1"/>
                  </a:cubicBezTo>
                  <a:cubicBezTo>
                    <a:pt x="3" y="1"/>
                    <a:pt x="4" y="1"/>
                    <a:pt x="6" y="1"/>
                  </a:cubicBezTo>
                  <a:cubicBezTo>
                    <a:pt x="6" y="1"/>
                    <a:pt x="7" y="2"/>
                    <a:pt x="7" y="2"/>
                  </a:cubicBezTo>
                  <a:cubicBezTo>
                    <a:pt x="7" y="2"/>
                    <a:pt x="7" y="2"/>
                    <a:pt x="7" y="2"/>
                  </a:cubicBezTo>
                  <a:cubicBezTo>
                    <a:pt x="5" y="2"/>
                    <a:pt x="3" y="2"/>
                    <a:pt x="2" y="2"/>
                  </a:cubicBezTo>
                  <a:moveTo>
                    <a:pt x="1" y="0"/>
                  </a:moveTo>
                  <a:cubicBezTo>
                    <a:pt x="0" y="1"/>
                    <a:pt x="0" y="1"/>
                    <a:pt x="0" y="1"/>
                  </a:cubicBezTo>
                  <a:cubicBezTo>
                    <a:pt x="0" y="1"/>
                    <a:pt x="0" y="1"/>
                    <a:pt x="0" y="1"/>
                  </a:cubicBezTo>
                  <a:cubicBezTo>
                    <a:pt x="1" y="3"/>
                    <a:pt x="1" y="3"/>
                    <a:pt x="1" y="3"/>
                  </a:cubicBezTo>
                  <a:cubicBezTo>
                    <a:pt x="1" y="3"/>
                    <a:pt x="1" y="3"/>
                    <a:pt x="1" y="3"/>
                  </a:cubicBezTo>
                  <a:cubicBezTo>
                    <a:pt x="3" y="3"/>
                    <a:pt x="5" y="3"/>
                    <a:pt x="7" y="3"/>
                  </a:cubicBezTo>
                  <a:cubicBezTo>
                    <a:pt x="8" y="2"/>
                    <a:pt x="8" y="2"/>
                    <a:pt x="8" y="2"/>
                  </a:cubicBezTo>
                  <a:cubicBezTo>
                    <a:pt x="8" y="2"/>
                    <a:pt x="8" y="2"/>
                    <a:pt x="8" y="2"/>
                  </a:cubicBezTo>
                  <a:cubicBezTo>
                    <a:pt x="8" y="1"/>
                    <a:pt x="8" y="1"/>
                    <a:pt x="8" y="1"/>
                  </a:cubicBezTo>
                  <a:cubicBezTo>
                    <a:pt x="7" y="1"/>
                    <a:pt x="7" y="0"/>
                    <a:pt x="6" y="0"/>
                  </a:cubicBezTo>
                  <a:cubicBezTo>
                    <a:pt x="4" y="0"/>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94" name="Freeform 80"/>
            <p:cNvSpPr>
              <a:spLocks noEditPoints="1"/>
            </p:cNvSpPr>
            <p:nvPr/>
          </p:nvSpPr>
          <p:spPr bwMode="auto">
            <a:xfrm>
              <a:off x="3618" y="2229"/>
              <a:ext cx="14" cy="7"/>
            </a:xfrm>
            <a:custGeom>
              <a:avLst/>
              <a:gdLst>
                <a:gd name="T0" fmla="*/ 1 w 6"/>
                <a:gd name="T1" fmla="*/ 2 h 3"/>
                <a:gd name="T2" fmla="*/ 1 w 6"/>
                <a:gd name="T3" fmla="*/ 1 h 3"/>
                <a:gd name="T4" fmla="*/ 5 w 6"/>
                <a:gd name="T5" fmla="*/ 1 h 3"/>
                <a:gd name="T6" fmla="*/ 5 w 6"/>
                <a:gd name="T7" fmla="*/ 1 h 3"/>
                <a:gd name="T8" fmla="*/ 5 w 6"/>
                <a:gd name="T9" fmla="*/ 1 h 3"/>
                <a:gd name="T10" fmla="*/ 5 w 6"/>
                <a:gd name="T11" fmla="*/ 2 h 3"/>
                <a:gd name="T12" fmla="*/ 1 w 6"/>
                <a:gd name="T13" fmla="*/ 2 h 3"/>
                <a:gd name="T14" fmla="*/ 1 w 6"/>
                <a:gd name="T15" fmla="*/ 0 h 3"/>
                <a:gd name="T16" fmla="*/ 0 w 6"/>
                <a:gd name="T17" fmla="*/ 0 h 3"/>
                <a:gd name="T18" fmla="*/ 0 w 6"/>
                <a:gd name="T19" fmla="*/ 1 h 3"/>
                <a:gd name="T20" fmla="*/ 0 w 6"/>
                <a:gd name="T21" fmla="*/ 2 h 3"/>
                <a:gd name="T22" fmla="*/ 1 w 6"/>
                <a:gd name="T23" fmla="*/ 3 h 3"/>
                <a:gd name="T24" fmla="*/ 6 w 6"/>
                <a:gd name="T25" fmla="*/ 3 h 3"/>
                <a:gd name="T26" fmla="*/ 6 w 6"/>
                <a:gd name="T27" fmla="*/ 2 h 3"/>
                <a:gd name="T28" fmla="*/ 6 w 6"/>
                <a:gd name="T29" fmla="*/ 2 h 3"/>
                <a:gd name="T30" fmla="*/ 6 w 6"/>
                <a:gd name="T31" fmla="*/ 1 h 3"/>
                <a:gd name="T32" fmla="*/ 6 w 6"/>
                <a:gd name="T33" fmla="*/ 1 h 3"/>
                <a:gd name="T34" fmla="*/ 6 w 6"/>
                <a:gd name="T35" fmla="*/ 0 h 3"/>
                <a:gd name="T36" fmla="*/ 5 w 6"/>
                <a:gd name="T37" fmla="*/ 0 h 3"/>
                <a:gd name="T38" fmla="*/ 1 w 6"/>
                <a:gd name="T3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3">
                  <a:moveTo>
                    <a:pt x="1" y="2"/>
                  </a:moveTo>
                  <a:cubicBezTo>
                    <a:pt x="1" y="1"/>
                    <a:pt x="1" y="1"/>
                    <a:pt x="1" y="1"/>
                  </a:cubicBezTo>
                  <a:cubicBezTo>
                    <a:pt x="5" y="1"/>
                    <a:pt x="5" y="1"/>
                    <a:pt x="5" y="1"/>
                  </a:cubicBezTo>
                  <a:cubicBezTo>
                    <a:pt x="5" y="1"/>
                    <a:pt x="5" y="1"/>
                    <a:pt x="5" y="1"/>
                  </a:cubicBezTo>
                  <a:cubicBezTo>
                    <a:pt x="5" y="1"/>
                    <a:pt x="5" y="1"/>
                    <a:pt x="5" y="1"/>
                  </a:cubicBezTo>
                  <a:cubicBezTo>
                    <a:pt x="5" y="2"/>
                    <a:pt x="5" y="2"/>
                    <a:pt x="5" y="2"/>
                  </a:cubicBezTo>
                  <a:cubicBezTo>
                    <a:pt x="1" y="2"/>
                    <a:pt x="1" y="2"/>
                    <a:pt x="1" y="2"/>
                  </a:cubicBezTo>
                  <a:moveTo>
                    <a:pt x="1" y="0"/>
                  </a:moveTo>
                  <a:cubicBezTo>
                    <a:pt x="0" y="0"/>
                    <a:pt x="0" y="0"/>
                    <a:pt x="0" y="0"/>
                  </a:cubicBezTo>
                  <a:cubicBezTo>
                    <a:pt x="0" y="1"/>
                    <a:pt x="0" y="1"/>
                    <a:pt x="0" y="1"/>
                  </a:cubicBezTo>
                  <a:cubicBezTo>
                    <a:pt x="0" y="1"/>
                    <a:pt x="0" y="2"/>
                    <a:pt x="0" y="2"/>
                  </a:cubicBezTo>
                  <a:cubicBezTo>
                    <a:pt x="1" y="3"/>
                    <a:pt x="1" y="3"/>
                    <a:pt x="1" y="3"/>
                  </a:cubicBezTo>
                  <a:cubicBezTo>
                    <a:pt x="6" y="3"/>
                    <a:pt x="6" y="3"/>
                    <a:pt x="6" y="3"/>
                  </a:cubicBezTo>
                  <a:cubicBezTo>
                    <a:pt x="6" y="2"/>
                    <a:pt x="6" y="2"/>
                    <a:pt x="6" y="2"/>
                  </a:cubicBezTo>
                  <a:cubicBezTo>
                    <a:pt x="6" y="2"/>
                    <a:pt x="6" y="2"/>
                    <a:pt x="6" y="2"/>
                  </a:cubicBezTo>
                  <a:cubicBezTo>
                    <a:pt x="6" y="1"/>
                    <a:pt x="6" y="1"/>
                    <a:pt x="6" y="1"/>
                  </a:cubicBezTo>
                  <a:cubicBezTo>
                    <a:pt x="6" y="1"/>
                    <a:pt x="6" y="1"/>
                    <a:pt x="6" y="1"/>
                  </a:cubicBezTo>
                  <a:cubicBezTo>
                    <a:pt x="6" y="0"/>
                    <a:pt x="6" y="0"/>
                    <a:pt x="6" y="0"/>
                  </a:cubicBezTo>
                  <a:cubicBezTo>
                    <a:pt x="5" y="0"/>
                    <a:pt x="5" y="0"/>
                    <a:pt x="5"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95" name="Freeform 81"/>
            <p:cNvSpPr>
              <a:spLocks noEditPoints="1"/>
            </p:cNvSpPr>
            <p:nvPr/>
          </p:nvSpPr>
          <p:spPr bwMode="auto">
            <a:xfrm>
              <a:off x="3622" y="2239"/>
              <a:ext cx="15" cy="7"/>
            </a:xfrm>
            <a:custGeom>
              <a:avLst/>
              <a:gdLst>
                <a:gd name="T0" fmla="*/ 1 w 6"/>
                <a:gd name="T1" fmla="*/ 2 h 3"/>
                <a:gd name="T2" fmla="*/ 1 w 6"/>
                <a:gd name="T3" fmla="*/ 1 h 3"/>
                <a:gd name="T4" fmla="*/ 4 w 6"/>
                <a:gd name="T5" fmla="*/ 1 h 3"/>
                <a:gd name="T6" fmla="*/ 4 w 6"/>
                <a:gd name="T7" fmla="*/ 2 h 3"/>
                <a:gd name="T8" fmla="*/ 5 w 6"/>
                <a:gd name="T9" fmla="*/ 2 h 3"/>
                <a:gd name="T10" fmla="*/ 5 w 6"/>
                <a:gd name="T11" fmla="*/ 2 h 3"/>
                <a:gd name="T12" fmla="*/ 1 w 6"/>
                <a:gd name="T13" fmla="*/ 2 h 3"/>
                <a:gd name="T14" fmla="*/ 0 w 6"/>
                <a:gd name="T15" fmla="*/ 0 h 3"/>
                <a:gd name="T16" fmla="*/ 0 w 6"/>
                <a:gd name="T17" fmla="*/ 0 h 3"/>
                <a:gd name="T18" fmla="*/ 0 w 6"/>
                <a:gd name="T19" fmla="*/ 1 h 3"/>
                <a:gd name="T20" fmla="*/ 0 w 6"/>
                <a:gd name="T21" fmla="*/ 2 h 3"/>
                <a:gd name="T22" fmla="*/ 0 w 6"/>
                <a:gd name="T23" fmla="*/ 3 h 3"/>
                <a:gd name="T24" fmla="*/ 5 w 6"/>
                <a:gd name="T25" fmla="*/ 3 h 3"/>
                <a:gd name="T26" fmla="*/ 6 w 6"/>
                <a:gd name="T27" fmla="*/ 2 h 3"/>
                <a:gd name="T28" fmla="*/ 6 w 6"/>
                <a:gd name="T29" fmla="*/ 2 h 3"/>
                <a:gd name="T30" fmla="*/ 5 w 6"/>
                <a:gd name="T31" fmla="*/ 1 h 3"/>
                <a:gd name="T32" fmla="*/ 5 w 6"/>
                <a:gd name="T33" fmla="*/ 1 h 3"/>
                <a:gd name="T34" fmla="*/ 5 w 6"/>
                <a:gd name="T35" fmla="*/ 1 h 3"/>
                <a:gd name="T36" fmla="*/ 5 w 6"/>
                <a:gd name="T37" fmla="*/ 0 h 3"/>
                <a:gd name="T38" fmla="*/ 0 w 6"/>
                <a:gd name="T3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3">
                  <a:moveTo>
                    <a:pt x="1" y="2"/>
                  </a:moveTo>
                  <a:cubicBezTo>
                    <a:pt x="1" y="1"/>
                    <a:pt x="1" y="1"/>
                    <a:pt x="1" y="1"/>
                  </a:cubicBezTo>
                  <a:cubicBezTo>
                    <a:pt x="4" y="1"/>
                    <a:pt x="4" y="1"/>
                    <a:pt x="4" y="1"/>
                  </a:cubicBezTo>
                  <a:cubicBezTo>
                    <a:pt x="4" y="2"/>
                    <a:pt x="4" y="2"/>
                    <a:pt x="4" y="2"/>
                  </a:cubicBezTo>
                  <a:cubicBezTo>
                    <a:pt x="5" y="2"/>
                    <a:pt x="5" y="2"/>
                    <a:pt x="5" y="2"/>
                  </a:cubicBezTo>
                  <a:cubicBezTo>
                    <a:pt x="5" y="2"/>
                    <a:pt x="5" y="2"/>
                    <a:pt x="5" y="2"/>
                  </a:cubicBezTo>
                  <a:cubicBezTo>
                    <a:pt x="1" y="2"/>
                    <a:pt x="1" y="2"/>
                    <a:pt x="1" y="2"/>
                  </a:cubicBezTo>
                  <a:moveTo>
                    <a:pt x="0" y="0"/>
                  </a:moveTo>
                  <a:cubicBezTo>
                    <a:pt x="0" y="0"/>
                    <a:pt x="0" y="0"/>
                    <a:pt x="0" y="0"/>
                  </a:cubicBezTo>
                  <a:cubicBezTo>
                    <a:pt x="0" y="1"/>
                    <a:pt x="0" y="1"/>
                    <a:pt x="0" y="1"/>
                  </a:cubicBezTo>
                  <a:cubicBezTo>
                    <a:pt x="0" y="1"/>
                    <a:pt x="0" y="2"/>
                    <a:pt x="0" y="2"/>
                  </a:cubicBezTo>
                  <a:cubicBezTo>
                    <a:pt x="0" y="3"/>
                    <a:pt x="0" y="3"/>
                    <a:pt x="0" y="3"/>
                  </a:cubicBezTo>
                  <a:cubicBezTo>
                    <a:pt x="5" y="3"/>
                    <a:pt x="5" y="3"/>
                    <a:pt x="5" y="3"/>
                  </a:cubicBezTo>
                  <a:cubicBezTo>
                    <a:pt x="6" y="2"/>
                    <a:pt x="6" y="2"/>
                    <a:pt x="6" y="2"/>
                  </a:cubicBezTo>
                  <a:cubicBezTo>
                    <a:pt x="6" y="2"/>
                    <a:pt x="6" y="2"/>
                    <a:pt x="6" y="2"/>
                  </a:cubicBezTo>
                  <a:cubicBezTo>
                    <a:pt x="5" y="1"/>
                    <a:pt x="5" y="1"/>
                    <a:pt x="5" y="1"/>
                  </a:cubicBezTo>
                  <a:cubicBezTo>
                    <a:pt x="5" y="1"/>
                    <a:pt x="5" y="1"/>
                    <a:pt x="5" y="1"/>
                  </a:cubicBezTo>
                  <a:cubicBezTo>
                    <a:pt x="5" y="1"/>
                    <a:pt x="5" y="1"/>
                    <a:pt x="5" y="1"/>
                  </a:cubicBezTo>
                  <a:cubicBezTo>
                    <a:pt x="5" y="0"/>
                    <a:pt x="5" y="0"/>
                    <a:pt x="5"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96" name="Freeform 82"/>
            <p:cNvSpPr>
              <a:spLocks noEditPoints="1"/>
            </p:cNvSpPr>
            <p:nvPr/>
          </p:nvSpPr>
          <p:spPr bwMode="auto">
            <a:xfrm>
              <a:off x="3587" y="2229"/>
              <a:ext cx="14" cy="7"/>
            </a:xfrm>
            <a:custGeom>
              <a:avLst/>
              <a:gdLst>
                <a:gd name="T0" fmla="*/ 1 w 6"/>
                <a:gd name="T1" fmla="*/ 2 h 3"/>
                <a:gd name="T2" fmla="*/ 2 w 6"/>
                <a:gd name="T3" fmla="*/ 1 h 3"/>
                <a:gd name="T4" fmla="*/ 5 w 6"/>
                <a:gd name="T5" fmla="*/ 1 h 3"/>
                <a:gd name="T6" fmla="*/ 5 w 6"/>
                <a:gd name="T7" fmla="*/ 2 h 3"/>
                <a:gd name="T8" fmla="*/ 1 w 6"/>
                <a:gd name="T9" fmla="*/ 2 h 3"/>
                <a:gd name="T10" fmla="*/ 6 w 6"/>
                <a:gd name="T11" fmla="*/ 0 h 3"/>
                <a:gd name="T12" fmla="*/ 1 w 6"/>
                <a:gd name="T13" fmla="*/ 0 h 3"/>
                <a:gd name="T14" fmla="*/ 1 w 6"/>
                <a:gd name="T15" fmla="*/ 0 h 3"/>
                <a:gd name="T16" fmla="*/ 0 w 6"/>
                <a:gd name="T17" fmla="*/ 2 h 3"/>
                <a:gd name="T18" fmla="*/ 0 w 6"/>
                <a:gd name="T19" fmla="*/ 2 h 3"/>
                <a:gd name="T20" fmla="*/ 1 w 6"/>
                <a:gd name="T21" fmla="*/ 3 h 3"/>
                <a:gd name="T22" fmla="*/ 5 w 6"/>
                <a:gd name="T23" fmla="*/ 3 h 3"/>
                <a:gd name="T24" fmla="*/ 6 w 6"/>
                <a:gd name="T25" fmla="*/ 2 h 3"/>
                <a:gd name="T26" fmla="*/ 6 w 6"/>
                <a:gd name="T27" fmla="*/ 2 h 3"/>
                <a:gd name="T28" fmla="*/ 6 w 6"/>
                <a:gd name="T29" fmla="*/ 2 h 3"/>
                <a:gd name="T30" fmla="*/ 6 w 6"/>
                <a:gd name="T31" fmla="*/ 1 h 3"/>
                <a:gd name="T32" fmla="*/ 6 w 6"/>
                <a:gd name="T33" fmla="*/ 0 h 3"/>
                <a:gd name="T34" fmla="*/ 6 w 6"/>
                <a:gd name="T3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3">
                  <a:moveTo>
                    <a:pt x="1" y="2"/>
                  </a:moveTo>
                  <a:cubicBezTo>
                    <a:pt x="2" y="1"/>
                    <a:pt x="2" y="1"/>
                    <a:pt x="2" y="1"/>
                  </a:cubicBezTo>
                  <a:cubicBezTo>
                    <a:pt x="3" y="1"/>
                    <a:pt x="4" y="1"/>
                    <a:pt x="5" y="1"/>
                  </a:cubicBezTo>
                  <a:cubicBezTo>
                    <a:pt x="5" y="2"/>
                    <a:pt x="5" y="2"/>
                    <a:pt x="5" y="2"/>
                  </a:cubicBezTo>
                  <a:cubicBezTo>
                    <a:pt x="1" y="2"/>
                    <a:pt x="1" y="2"/>
                    <a:pt x="1" y="2"/>
                  </a:cubicBezTo>
                  <a:moveTo>
                    <a:pt x="6" y="0"/>
                  </a:moveTo>
                  <a:cubicBezTo>
                    <a:pt x="4" y="0"/>
                    <a:pt x="3" y="0"/>
                    <a:pt x="1" y="0"/>
                  </a:cubicBezTo>
                  <a:cubicBezTo>
                    <a:pt x="1" y="0"/>
                    <a:pt x="1" y="0"/>
                    <a:pt x="1" y="0"/>
                  </a:cubicBezTo>
                  <a:cubicBezTo>
                    <a:pt x="1" y="1"/>
                    <a:pt x="0" y="1"/>
                    <a:pt x="0" y="2"/>
                  </a:cubicBezTo>
                  <a:cubicBezTo>
                    <a:pt x="0" y="2"/>
                    <a:pt x="0" y="2"/>
                    <a:pt x="0" y="2"/>
                  </a:cubicBezTo>
                  <a:cubicBezTo>
                    <a:pt x="1" y="3"/>
                    <a:pt x="1" y="3"/>
                    <a:pt x="1" y="3"/>
                  </a:cubicBezTo>
                  <a:cubicBezTo>
                    <a:pt x="5" y="3"/>
                    <a:pt x="5" y="3"/>
                    <a:pt x="5" y="3"/>
                  </a:cubicBezTo>
                  <a:cubicBezTo>
                    <a:pt x="6" y="2"/>
                    <a:pt x="6" y="2"/>
                    <a:pt x="6" y="2"/>
                  </a:cubicBezTo>
                  <a:cubicBezTo>
                    <a:pt x="6" y="2"/>
                    <a:pt x="6" y="2"/>
                    <a:pt x="6" y="2"/>
                  </a:cubicBezTo>
                  <a:cubicBezTo>
                    <a:pt x="6" y="2"/>
                    <a:pt x="6" y="2"/>
                    <a:pt x="6" y="2"/>
                  </a:cubicBezTo>
                  <a:cubicBezTo>
                    <a:pt x="6" y="1"/>
                    <a:pt x="6" y="1"/>
                    <a:pt x="6" y="1"/>
                  </a:cubicBezTo>
                  <a:cubicBezTo>
                    <a:pt x="6" y="0"/>
                    <a:pt x="6"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97" name="Freeform 83"/>
            <p:cNvSpPr>
              <a:spLocks noEditPoints="1"/>
            </p:cNvSpPr>
            <p:nvPr/>
          </p:nvSpPr>
          <p:spPr bwMode="auto">
            <a:xfrm>
              <a:off x="3570" y="2229"/>
              <a:ext cx="17" cy="7"/>
            </a:xfrm>
            <a:custGeom>
              <a:avLst/>
              <a:gdLst>
                <a:gd name="T0" fmla="*/ 2 w 7"/>
                <a:gd name="T1" fmla="*/ 2 h 3"/>
                <a:gd name="T2" fmla="*/ 2 w 7"/>
                <a:gd name="T3" fmla="*/ 1 h 3"/>
                <a:gd name="T4" fmla="*/ 5 w 7"/>
                <a:gd name="T5" fmla="*/ 1 h 3"/>
                <a:gd name="T6" fmla="*/ 5 w 7"/>
                <a:gd name="T7" fmla="*/ 1 h 3"/>
                <a:gd name="T8" fmla="*/ 5 w 7"/>
                <a:gd name="T9" fmla="*/ 2 h 3"/>
                <a:gd name="T10" fmla="*/ 2 w 7"/>
                <a:gd name="T11" fmla="*/ 2 h 3"/>
                <a:gd name="T12" fmla="*/ 6 w 7"/>
                <a:gd name="T13" fmla="*/ 0 h 3"/>
                <a:gd name="T14" fmla="*/ 1 w 7"/>
                <a:gd name="T15" fmla="*/ 0 h 3"/>
                <a:gd name="T16" fmla="*/ 1 w 7"/>
                <a:gd name="T17" fmla="*/ 0 h 3"/>
                <a:gd name="T18" fmla="*/ 0 w 7"/>
                <a:gd name="T19" fmla="*/ 2 h 3"/>
                <a:gd name="T20" fmla="*/ 0 w 7"/>
                <a:gd name="T21" fmla="*/ 3 h 3"/>
                <a:gd name="T22" fmla="*/ 1 w 7"/>
                <a:gd name="T23" fmla="*/ 3 h 3"/>
                <a:gd name="T24" fmla="*/ 6 w 7"/>
                <a:gd name="T25" fmla="*/ 3 h 3"/>
                <a:gd name="T26" fmla="*/ 6 w 7"/>
                <a:gd name="T27" fmla="*/ 2 h 3"/>
                <a:gd name="T28" fmla="*/ 6 w 7"/>
                <a:gd name="T29" fmla="*/ 2 h 3"/>
                <a:gd name="T30" fmla="*/ 6 w 7"/>
                <a:gd name="T31" fmla="*/ 2 h 3"/>
                <a:gd name="T32" fmla="*/ 7 w 7"/>
                <a:gd name="T33" fmla="*/ 1 h 3"/>
                <a:gd name="T34" fmla="*/ 7 w 7"/>
                <a:gd name="T35" fmla="*/ 0 h 3"/>
                <a:gd name="T36" fmla="*/ 6 w 7"/>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2" y="2"/>
                  </a:moveTo>
                  <a:cubicBezTo>
                    <a:pt x="2" y="1"/>
                    <a:pt x="2" y="1"/>
                    <a:pt x="2" y="1"/>
                  </a:cubicBezTo>
                  <a:cubicBezTo>
                    <a:pt x="3" y="1"/>
                    <a:pt x="4" y="1"/>
                    <a:pt x="5" y="1"/>
                  </a:cubicBezTo>
                  <a:cubicBezTo>
                    <a:pt x="5" y="1"/>
                    <a:pt x="5" y="1"/>
                    <a:pt x="5" y="1"/>
                  </a:cubicBezTo>
                  <a:cubicBezTo>
                    <a:pt x="5" y="2"/>
                    <a:pt x="5" y="2"/>
                    <a:pt x="5" y="2"/>
                  </a:cubicBezTo>
                  <a:cubicBezTo>
                    <a:pt x="2" y="2"/>
                    <a:pt x="2" y="2"/>
                    <a:pt x="2" y="2"/>
                  </a:cubicBezTo>
                  <a:moveTo>
                    <a:pt x="6" y="0"/>
                  </a:moveTo>
                  <a:cubicBezTo>
                    <a:pt x="5" y="0"/>
                    <a:pt x="3" y="0"/>
                    <a:pt x="1" y="0"/>
                  </a:cubicBezTo>
                  <a:cubicBezTo>
                    <a:pt x="1" y="0"/>
                    <a:pt x="1" y="0"/>
                    <a:pt x="1" y="0"/>
                  </a:cubicBezTo>
                  <a:cubicBezTo>
                    <a:pt x="1" y="1"/>
                    <a:pt x="1" y="2"/>
                    <a:pt x="0" y="2"/>
                  </a:cubicBezTo>
                  <a:cubicBezTo>
                    <a:pt x="0" y="3"/>
                    <a:pt x="0" y="3"/>
                    <a:pt x="0" y="3"/>
                  </a:cubicBezTo>
                  <a:cubicBezTo>
                    <a:pt x="1" y="3"/>
                    <a:pt x="1" y="3"/>
                    <a:pt x="1" y="3"/>
                  </a:cubicBezTo>
                  <a:cubicBezTo>
                    <a:pt x="6" y="3"/>
                    <a:pt x="6" y="3"/>
                    <a:pt x="6" y="3"/>
                  </a:cubicBezTo>
                  <a:cubicBezTo>
                    <a:pt x="6" y="2"/>
                    <a:pt x="6" y="2"/>
                    <a:pt x="6" y="2"/>
                  </a:cubicBezTo>
                  <a:cubicBezTo>
                    <a:pt x="6" y="2"/>
                    <a:pt x="6" y="2"/>
                    <a:pt x="6" y="2"/>
                  </a:cubicBezTo>
                  <a:cubicBezTo>
                    <a:pt x="6" y="2"/>
                    <a:pt x="6" y="2"/>
                    <a:pt x="6" y="2"/>
                  </a:cubicBezTo>
                  <a:cubicBezTo>
                    <a:pt x="7" y="1"/>
                    <a:pt x="7" y="1"/>
                    <a:pt x="7" y="1"/>
                  </a:cubicBezTo>
                  <a:cubicBezTo>
                    <a:pt x="7" y="0"/>
                    <a:pt x="7" y="0"/>
                    <a:pt x="7"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98" name="Freeform 84"/>
            <p:cNvSpPr>
              <a:spLocks/>
            </p:cNvSpPr>
            <p:nvPr/>
          </p:nvSpPr>
          <p:spPr bwMode="auto">
            <a:xfrm>
              <a:off x="3558" y="2298"/>
              <a:ext cx="10" cy="12"/>
            </a:xfrm>
            <a:custGeom>
              <a:avLst/>
              <a:gdLst>
                <a:gd name="T0" fmla="*/ 10 w 10"/>
                <a:gd name="T1" fmla="*/ 0 h 12"/>
                <a:gd name="T2" fmla="*/ 7 w 10"/>
                <a:gd name="T3" fmla="*/ 0 h 12"/>
                <a:gd name="T4" fmla="*/ 0 w 10"/>
                <a:gd name="T5" fmla="*/ 12 h 12"/>
                <a:gd name="T6" fmla="*/ 0 w 10"/>
                <a:gd name="T7" fmla="*/ 12 h 12"/>
                <a:gd name="T8" fmla="*/ 0 w 10"/>
                <a:gd name="T9" fmla="*/ 12 h 12"/>
                <a:gd name="T10" fmla="*/ 0 w 10"/>
                <a:gd name="T11" fmla="*/ 12 h 12"/>
                <a:gd name="T12" fmla="*/ 10 w 10"/>
                <a:gd name="T13" fmla="*/ 0 h 12"/>
                <a:gd name="T14" fmla="*/ 10 w 10"/>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10" y="0"/>
                  </a:moveTo>
                  <a:lnTo>
                    <a:pt x="7" y="0"/>
                  </a:lnTo>
                  <a:lnTo>
                    <a:pt x="0" y="12"/>
                  </a:lnTo>
                  <a:lnTo>
                    <a:pt x="0" y="12"/>
                  </a:lnTo>
                  <a:lnTo>
                    <a:pt x="0" y="12"/>
                  </a:lnTo>
                  <a:lnTo>
                    <a:pt x="0" y="12"/>
                  </a:lnTo>
                  <a:lnTo>
                    <a:pt x="10"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99" name="Freeform 85"/>
            <p:cNvSpPr>
              <a:spLocks/>
            </p:cNvSpPr>
            <p:nvPr/>
          </p:nvSpPr>
          <p:spPr bwMode="auto">
            <a:xfrm>
              <a:off x="3558" y="2298"/>
              <a:ext cx="10" cy="12"/>
            </a:xfrm>
            <a:custGeom>
              <a:avLst/>
              <a:gdLst>
                <a:gd name="T0" fmla="*/ 10 w 10"/>
                <a:gd name="T1" fmla="*/ 0 h 12"/>
                <a:gd name="T2" fmla="*/ 7 w 10"/>
                <a:gd name="T3" fmla="*/ 0 h 12"/>
                <a:gd name="T4" fmla="*/ 0 w 10"/>
                <a:gd name="T5" fmla="*/ 12 h 12"/>
                <a:gd name="T6" fmla="*/ 0 w 10"/>
                <a:gd name="T7" fmla="*/ 12 h 12"/>
                <a:gd name="T8" fmla="*/ 0 w 10"/>
                <a:gd name="T9" fmla="*/ 12 h 12"/>
                <a:gd name="T10" fmla="*/ 0 w 10"/>
                <a:gd name="T11" fmla="*/ 12 h 12"/>
                <a:gd name="T12" fmla="*/ 10 w 10"/>
                <a:gd name="T13" fmla="*/ 0 h 12"/>
                <a:gd name="T14" fmla="*/ 10 w 10"/>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10" y="0"/>
                  </a:moveTo>
                  <a:lnTo>
                    <a:pt x="7" y="0"/>
                  </a:lnTo>
                  <a:lnTo>
                    <a:pt x="0" y="12"/>
                  </a:lnTo>
                  <a:lnTo>
                    <a:pt x="0" y="12"/>
                  </a:lnTo>
                  <a:lnTo>
                    <a:pt x="0" y="12"/>
                  </a:lnTo>
                  <a:lnTo>
                    <a:pt x="0" y="12"/>
                  </a:lnTo>
                  <a:lnTo>
                    <a:pt x="10" y="0"/>
                  </a:lnTo>
                  <a:lnTo>
                    <a:pt x="1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00" name="Freeform 86"/>
            <p:cNvSpPr>
              <a:spLocks/>
            </p:cNvSpPr>
            <p:nvPr/>
          </p:nvSpPr>
          <p:spPr bwMode="auto">
            <a:xfrm>
              <a:off x="3558" y="2327"/>
              <a:ext cx="7" cy="9"/>
            </a:xfrm>
            <a:custGeom>
              <a:avLst/>
              <a:gdLst>
                <a:gd name="T0" fmla="*/ 7 w 7"/>
                <a:gd name="T1" fmla="*/ 0 h 9"/>
                <a:gd name="T2" fmla="*/ 7 w 7"/>
                <a:gd name="T3" fmla="*/ 0 h 9"/>
                <a:gd name="T4" fmla="*/ 0 w 7"/>
                <a:gd name="T5" fmla="*/ 9 h 9"/>
                <a:gd name="T6" fmla="*/ 0 w 7"/>
                <a:gd name="T7" fmla="*/ 9 h 9"/>
                <a:gd name="T8" fmla="*/ 0 w 7"/>
                <a:gd name="T9" fmla="*/ 9 h 9"/>
                <a:gd name="T10" fmla="*/ 0 w 7"/>
                <a:gd name="T11" fmla="*/ 9 h 9"/>
                <a:gd name="T12" fmla="*/ 7 w 7"/>
                <a:gd name="T13" fmla="*/ 0 h 9"/>
                <a:gd name="T14" fmla="*/ 7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7" y="0"/>
                  </a:moveTo>
                  <a:lnTo>
                    <a:pt x="7" y="0"/>
                  </a:lnTo>
                  <a:lnTo>
                    <a:pt x="0" y="9"/>
                  </a:lnTo>
                  <a:lnTo>
                    <a:pt x="0" y="9"/>
                  </a:lnTo>
                  <a:lnTo>
                    <a:pt x="0" y="9"/>
                  </a:lnTo>
                  <a:lnTo>
                    <a:pt x="0" y="9"/>
                  </a:lnTo>
                  <a:lnTo>
                    <a:pt x="7"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01" name="Freeform 87"/>
            <p:cNvSpPr>
              <a:spLocks/>
            </p:cNvSpPr>
            <p:nvPr/>
          </p:nvSpPr>
          <p:spPr bwMode="auto">
            <a:xfrm>
              <a:off x="3558" y="2327"/>
              <a:ext cx="7" cy="9"/>
            </a:xfrm>
            <a:custGeom>
              <a:avLst/>
              <a:gdLst>
                <a:gd name="T0" fmla="*/ 7 w 7"/>
                <a:gd name="T1" fmla="*/ 0 h 9"/>
                <a:gd name="T2" fmla="*/ 7 w 7"/>
                <a:gd name="T3" fmla="*/ 0 h 9"/>
                <a:gd name="T4" fmla="*/ 0 w 7"/>
                <a:gd name="T5" fmla="*/ 9 h 9"/>
                <a:gd name="T6" fmla="*/ 0 w 7"/>
                <a:gd name="T7" fmla="*/ 9 h 9"/>
                <a:gd name="T8" fmla="*/ 0 w 7"/>
                <a:gd name="T9" fmla="*/ 9 h 9"/>
                <a:gd name="T10" fmla="*/ 0 w 7"/>
                <a:gd name="T11" fmla="*/ 9 h 9"/>
                <a:gd name="T12" fmla="*/ 7 w 7"/>
                <a:gd name="T13" fmla="*/ 0 h 9"/>
                <a:gd name="T14" fmla="*/ 7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7" y="0"/>
                  </a:moveTo>
                  <a:lnTo>
                    <a:pt x="7" y="0"/>
                  </a:lnTo>
                  <a:lnTo>
                    <a:pt x="0" y="9"/>
                  </a:lnTo>
                  <a:lnTo>
                    <a:pt x="0" y="9"/>
                  </a:lnTo>
                  <a:lnTo>
                    <a:pt x="0" y="9"/>
                  </a:lnTo>
                  <a:lnTo>
                    <a:pt x="0" y="9"/>
                  </a:lnTo>
                  <a:lnTo>
                    <a:pt x="7" y="0"/>
                  </a:lnTo>
                  <a:lnTo>
                    <a:pt x="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02" name="Freeform 88"/>
            <p:cNvSpPr>
              <a:spLocks/>
            </p:cNvSpPr>
            <p:nvPr/>
          </p:nvSpPr>
          <p:spPr bwMode="auto">
            <a:xfrm>
              <a:off x="3556" y="2334"/>
              <a:ext cx="9" cy="12"/>
            </a:xfrm>
            <a:custGeom>
              <a:avLst/>
              <a:gdLst>
                <a:gd name="T0" fmla="*/ 9 w 9"/>
                <a:gd name="T1" fmla="*/ 0 h 12"/>
                <a:gd name="T2" fmla="*/ 9 w 9"/>
                <a:gd name="T3" fmla="*/ 0 h 12"/>
                <a:gd name="T4" fmla="*/ 0 w 9"/>
                <a:gd name="T5" fmla="*/ 12 h 12"/>
                <a:gd name="T6" fmla="*/ 0 w 9"/>
                <a:gd name="T7" fmla="*/ 12 h 12"/>
                <a:gd name="T8" fmla="*/ 0 w 9"/>
                <a:gd name="T9" fmla="*/ 12 h 12"/>
                <a:gd name="T10" fmla="*/ 0 w 9"/>
                <a:gd name="T11" fmla="*/ 12 h 12"/>
                <a:gd name="T12" fmla="*/ 9 w 9"/>
                <a:gd name="T13" fmla="*/ 2 h 12"/>
                <a:gd name="T14" fmla="*/ 9 w 9"/>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9" y="0"/>
                  </a:moveTo>
                  <a:lnTo>
                    <a:pt x="9" y="0"/>
                  </a:lnTo>
                  <a:lnTo>
                    <a:pt x="0" y="12"/>
                  </a:lnTo>
                  <a:lnTo>
                    <a:pt x="0" y="12"/>
                  </a:lnTo>
                  <a:lnTo>
                    <a:pt x="0" y="12"/>
                  </a:lnTo>
                  <a:lnTo>
                    <a:pt x="0" y="12"/>
                  </a:lnTo>
                  <a:lnTo>
                    <a:pt x="9" y="2"/>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03" name="Freeform 89"/>
            <p:cNvSpPr>
              <a:spLocks/>
            </p:cNvSpPr>
            <p:nvPr/>
          </p:nvSpPr>
          <p:spPr bwMode="auto">
            <a:xfrm>
              <a:off x="3556" y="2334"/>
              <a:ext cx="9" cy="12"/>
            </a:xfrm>
            <a:custGeom>
              <a:avLst/>
              <a:gdLst>
                <a:gd name="T0" fmla="*/ 9 w 9"/>
                <a:gd name="T1" fmla="*/ 0 h 12"/>
                <a:gd name="T2" fmla="*/ 9 w 9"/>
                <a:gd name="T3" fmla="*/ 0 h 12"/>
                <a:gd name="T4" fmla="*/ 0 w 9"/>
                <a:gd name="T5" fmla="*/ 12 h 12"/>
                <a:gd name="T6" fmla="*/ 0 w 9"/>
                <a:gd name="T7" fmla="*/ 12 h 12"/>
                <a:gd name="T8" fmla="*/ 0 w 9"/>
                <a:gd name="T9" fmla="*/ 12 h 12"/>
                <a:gd name="T10" fmla="*/ 0 w 9"/>
                <a:gd name="T11" fmla="*/ 12 h 12"/>
                <a:gd name="T12" fmla="*/ 9 w 9"/>
                <a:gd name="T13" fmla="*/ 2 h 12"/>
                <a:gd name="T14" fmla="*/ 9 w 9"/>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9" y="0"/>
                  </a:moveTo>
                  <a:lnTo>
                    <a:pt x="9" y="0"/>
                  </a:lnTo>
                  <a:lnTo>
                    <a:pt x="0" y="12"/>
                  </a:lnTo>
                  <a:lnTo>
                    <a:pt x="0" y="12"/>
                  </a:lnTo>
                  <a:lnTo>
                    <a:pt x="0" y="12"/>
                  </a:lnTo>
                  <a:lnTo>
                    <a:pt x="0" y="12"/>
                  </a:lnTo>
                  <a:lnTo>
                    <a:pt x="9" y="2"/>
                  </a:lnTo>
                  <a:lnTo>
                    <a:pt x="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04" name="Freeform 90"/>
            <p:cNvSpPr>
              <a:spLocks noEditPoints="1"/>
            </p:cNvSpPr>
            <p:nvPr/>
          </p:nvSpPr>
          <p:spPr bwMode="auto">
            <a:xfrm>
              <a:off x="3660" y="2477"/>
              <a:ext cx="17" cy="9"/>
            </a:xfrm>
            <a:custGeom>
              <a:avLst/>
              <a:gdLst>
                <a:gd name="T0" fmla="*/ 3 w 7"/>
                <a:gd name="T1" fmla="*/ 3 h 4"/>
                <a:gd name="T2" fmla="*/ 2 w 7"/>
                <a:gd name="T3" fmla="*/ 3 h 4"/>
                <a:gd name="T4" fmla="*/ 2 w 7"/>
                <a:gd name="T5" fmla="*/ 3 h 4"/>
                <a:gd name="T6" fmla="*/ 2 w 7"/>
                <a:gd name="T7" fmla="*/ 2 h 4"/>
                <a:gd name="T8" fmla="*/ 2 w 7"/>
                <a:gd name="T9" fmla="*/ 1 h 4"/>
                <a:gd name="T10" fmla="*/ 2 w 7"/>
                <a:gd name="T11" fmla="*/ 1 h 4"/>
                <a:gd name="T12" fmla="*/ 2 w 7"/>
                <a:gd name="T13" fmla="*/ 3 h 4"/>
                <a:gd name="T14" fmla="*/ 2 w 7"/>
                <a:gd name="T15" fmla="*/ 3 h 4"/>
                <a:gd name="T16" fmla="*/ 2 w 7"/>
                <a:gd name="T17" fmla="*/ 3 h 4"/>
                <a:gd name="T18" fmla="*/ 5 w 7"/>
                <a:gd name="T19" fmla="*/ 3 h 4"/>
                <a:gd name="T20" fmla="*/ 5 w 7"/>
                <a:gd name="T21" fmla="*/ 2 h 4"/>
                <a:gd name="T22" fmla="*/ 5 w 7"/>
                <a:gd name="T23" fmla="*/ 3 h 4"/>
                <a:gd name="T24" fmla="*/ 3 w 7"/>
                <a:gd name="T25" fmla="*/ 3 h 4"/>
                <a:gd name="T26" fmla="*/ 2 w 7"/>
                <a:gd name="T27" fmla="*/ 2 h 4"/>
                <a:gd name="T28" fmla="*/ 2 w 7"/>
                <a:gd name="T29" fmla="*/ 1 h 4"/>
                <a:gd name="T30" fmla="*/ 2 w 7"/>
                <a:gd name="T31" fmla="*/ 1 h 4"/>
                <a:gd name="T32" fmla="*/ 3 w 7"/>
                <a:gd name="T33" fmla="*/ 1 h 4"/>
                <a:gd name="T34" fmla="*/ 5 w 7"/>
                <a:gd name="T35" fmla="*/ 1 h 4"/>
                <a:gd name="T36" fmla="*/ 5 w 7"/>
                <a:gd name="T37" fmla="*/ 1 h 4"/>
                <a:gd name="T38" fmla="*/ 5 w 7"/>
                <a:gd name="T39" fmla="*/ 2 h 4"/>
                <a:gd name="T40" fmla="*/ 5 w 7"/>
                <a:gd name="T41" fmla="*/ 2 h 4"/>
                <a:gd name="T42" fmla="*/ 5 w 7"/>
                <a:gd name="T43" fmla="*/ 2 h 4"/>
                <a:gd name="T44" fmla="*/ 2 w 7"/>
                <a:gd name="T45" fmla="*/ 2 h 4"/>
                <a:gd name="T46" fmla="*/ 3 w 7"/>
                <a:gd name="T47" fmla="*/ 0 h 4"/>
                <a:gd name="T48" fmla="*/ 1 w 7"/>
                <a:gd name="T49" fmla="*/ 1 h 4"/>
                <a:gd name="T50" fmla="*/ 1 w 7"/>
                <a:gd name="T51" fmla="*/ 2 h 4"/>
                <a:gd name="T52" fmla="*/ 1 w 7"/>
                <a:gd name="T53" fmla="*/ 4 h 4"/>
                <a:gd name="T54" fmla="*/ 2 w 7"/>
                <a:gd name="T55" fmla="*/ 4 h 4"/>
                <a:gd name="T56" fmla="*/ 3 w 7"/>
                <a:gd name="T57" fmla="*/ 4 h 4"/>
                <a:gd name="T58" fmla="*/ 6 w 7"/>
                <a:gd name="T59" fmla="*/ 4 h 4"/>
                <a:gd name="T60" fmla="*/ 6 w 7"/>
                <a:gd name="T61" fmla="*/ 4 h 4"/>
                <a:gd name="T62" fmla="*/ 6 w 7"/>
                <a:gd name="T63" fmla="*/ 0 h 4"/>
                <a:gd name="T64" fmla="*/ 5 w 7"/>
                <a:gd name="T65" fmla="*/ 0 h 4"/>
                <a:gd name="T66" fmla="*/ 5 w 7"/>
                <a:gd name="T67" fmla="*/ 0 h 4"/>
                <a:gd name="T68" fmla="*/ 3 w 7"/>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 h="4">
                  <a:moveTo>
                    <a:pt x="3" y="3"/>
                  </a:moveTo>
                  <a:cubicBezTo>
                    <a:pt x="3" y="3"/>
                    <a:pt x="2" y="3"/>
                    <a:pt x="2" y="3"/>
                  </a:cubicBezTo>
                  <a:cubicBezTo>
                    <a:pt x="2" y="3"/>
                    <a:pt x="2" y="3"/>
                    <a:pt x="2" y="3"/>
                  </a:cubicBezTo>
                  <a:cubicBezTo>
                    <a:pt x="2" y="3"/>
                    <a:pt x="2" y="2"/>
                    <a:pt x="2" y="2"/>
                  </a:cubicBezTo>
                  <a:cubicBezTo>
                    <a:pt x="2" y="1"/>
                    <a:pt x="2" y="1"/>
                    <a:pt x="2" y="1"/>
                  </a:cubicBezTo>
                  <a:cubicBezTo>
                    <a:pt x="2" y="1"/>
                    <a:pt x="2" y="1"/>
                    <a:pt x="2" y="1"/>
                  </a:cubicBezTo>
                  <a:cubicBezTo>
                    <a:pt x="2" y="2"/>
                    <a:pt x="2" y="2"/>
                    <a:pt x="2" y="3"/>
                  </a:cubicBezTo>
                  <a:cubicBezTo>
                    <a:pt x="2" y="3"/>
                    <a:pt x="2" y="3"/>
                    <a:pt x="2" y="3"/>
                  </a:cubicBezTo>
                  <a:cubicBezTo>
                    <a:pt x="2" y="3"/>
                    <a:pt x="2" y="3"/>
                    <a:pt x="2" y="3"/>
                  </a:cubicBezTo>
                  <a:cubicBezTo>
                    <a:pt x="5" y="3"/>
                    <a:pt x="5" y="3"/>
                    <a:pt x="5" y="3"/>
                  </a:cubicBezTo>
                  <a:cubicBezTo>
                    <a:pt x="5" y="2"/>
                    <a:pt x="5" y="2"/>
                    <a:pt x="5" y="2"/>
                  </a:cubicBezTo>
                  <a:cubicBezTo>
                    <a:pt x="5" y="3"/>
                    <a:pt x="5" y="3"/>
                    <a:pt x="5" y="3"/>
                  </a:cubicBezTo>
                  <a:cubicBezTo>
                    <a:pt x="5" y="3"/>
                    <a:pt x="4" y="3"/>
                    <a:pt x="3" y="3"/>
                  </a:cubicBezTo>
                  <a:moveTo>
                    <a:pt x="2" y="2"/>
                  </a:moveTo>
                  <a:cubicBezTo>
                    <a:pt x="2" y="2"/>
                    <a:pt x="2" y="2"/>
                    <a:pt x="2" y="1"/>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cubicBezTo>
                    <a:pt x="5" y="2"/>
                    <a:pt x="5" y="2"/>
                    <a:pt x="5" y="2"/>
                  </a:cubicBezTo>
                  <a:cubicBezTo>
                    <a:pt x="2" y="2"/>
                    <a:pt x="2" y="2"/>
                    <a:pt x="2" y="2"/>
                  </a:cubicBezTo>
                  <a:moveTo>
                    <a:pt x="3" y="0"/>
                  </a:moveTo>
                  <a:cubicBezTo>
                    <a:pt x="2" y="0"/>
                    <a:pt x="1" y="0"/>
                    <a:pt x="1" y="1"/>
                  </a:cubicBezTo>
                  <a:cubicBezTo>
                    <a:pt x="1" y="2"/>
                    <a:pt x="1" y="2"/>
                    <a:pt x="1" y="2"/>
                  </a:cubicBezTo>
                  <a:cubicBezTo>
                    <a:pt x="1" y="2"/>
                    <a:pt x="0" y="3"/>
                    <a:pt x="1" y="4"/>
                  </a:cubicBezTo>
                  <a:cubicBezTo>
                    <a:pt x="2" y="4"/>
                    <a:pt x="2" y="4"/>
                    <a:pt x="2"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05" name="Freeform 91"/>
            <p:cNvSpPr>
              <a:spLocks noEditPoints="1"/>
            </p:cNvSpPr>
            <p:nvPr/>
          </p:nvSpPr>
          <p:spPr bwMode="auto">
            <a:xfrm>
              <a:off x="3660" y="2465"/>
              <a:ext cx="17" cy="9"/>
            </a:xfrm>
            <a:custGeom>
              <a:avLst/>
              <a:gdLst>
                <a:gd name="T0" fmla="*/ 3 w 7"/>
                <a:gd name="T1" fmla="*/ 2 h 4"/>
                <a:gd name="T2" fmla="*/ 2 w 7"/>
                <a:gd name="T3" fmla="*/ 2 h 4"/>
                <a:gd name="T4" fmla="*/ 2 w 7"/>
                <a:gd name="T5" fmla="*/ 1 h 4"/>
                <a:gd name="T6" fmla="*/ 3 w 7"/>
                <a:gd name="T7" fmla="*/ 1 h 4"/>
                <a:gd name="T8" fmla="*/ 5 w 7"/>
                <a:gd name="T9" fmla="*/ 1 h 4"/>
                <a:gd name="T10" fmla="*/ 5 w 7"/>
                <a:gd name="T11" fmla="*/ 1 h 4"/>
                <a:gd name="T12" fmla="*/ 5 w 7"/>
                <a:gd name="T13" fmla="*/ 3 h 4"/>
                <a:gd name="T14" fmla="*/ 3 w 7"/>
                <a:gd name="T15" fmla="*/ 3 h 4"/>
                <a:gd name="T16" fmla="*/ 2 w 7"/>
                <a:gd name="T17" fmla="*/ 3 h 4"/>
                <a:gd name="T18" fmla="*/ 2 w 7"/>
                <a:gd name="T19" fmla="*/ 3 h 4"/>
                <a:gd name="T20" fmla="*/ 2 w 7"/>
                <a:gd name="T21" fmla="*/ 1 h 4"/>
                <a:gd name="T22" fmla="*/ 2 w 7"/>
                <a:gd name="T23" fmla="*/ 1 h 4"/>
                <a:gd name="T24" fmla="*/ 2 w 7"/>
                <a:gd name="T25" fmla="*/ 1 h 4"/>
                <a:gd name="T26" fmla="*/ 2 w 7"/>
                <a:gd name="T27" fmla="*/ 2 h 4"/>
                <a:gd name="T28" fmla="*/ 2 w 7"/>
                <a:gd name="T29" fmla="*/ 3 h 4"/>
                <a:gd name="T30" fmla="*/ 3 w 7"/>
                <a:gd name="T31" fmla="*/ 3 h 4"/>
                <a:gd name="T32" fmla="*/ 5 w 7"/>
                <a:gd name="T33" fmla="*/ 2 h 4"/>
                <a:gd name="T34" fmla="*/ 5 w 7"/>
                <a:gd name="T35" fmla="*/ 2 h 4"/>
                <a:gd name="T36" fmla="*/ 5 w 7"/>
                <a:gd name="T37" fmla="*/ 2 h 4"/>
                <a:gd name="T38" fmla="*/ 3 w 7"/>
                <a:gd name="T39" fmla="*/ 2 h 4"/>
                <a:gd name="T40" fmla="*/ 3 w 7"/>
                <a:gd name="T41" fmla="*/ 0 h 4"/>
                <a:gd name="T42" fmla="*/ 1 w 7"/>
                <a:gd name="T43" fmla="*/ 1 h 4"/>
                <a:gd name="T44" fmla="*/ 1 w 7"/>
                <a:gd name="T45" fmla="*/ 1 h 4"/>
                <a:gd name="T46" fmla="*/ 1 w 7"/>
                <a:gd name="T47" fmla="*/ 4 h 4"/>
                <a:gd name="T48" fmla="*/ 2 w 7"/>
                <a:gd name="T49" fmla="*/ 4 h 4"/>
                <a:gd name="T50" fmla="*/ 3 w 7"/>
                <a:gd name="T51" fmla="*/ 4 h 4"/>
                <a:gd name="T52" fmla="*/ 6 w 7"/>
                <a:gd name="T53" fmla="*/ 4 h 4"/>
                <a:gd name="T54" fmla="*/ 6 w 7"/>
                <a:gd name="T55" fmla="*/ 4 h 4"/>
                <a:gd name="T56" fmla="*/ 6 w 7"/>
                <a:gd name="T57" fmla="*/ 0 h 4"/>
                <a:gd name="T58" fmla="*/ 5 w 7"/>
                <a:gd name="T59" fmla="*/ 0 h 4"/>
                <a:gd name="T60" fmla="*/ 5 w 7"/>
                <a:gd name="T61" fmla="*/ 0 h 4"/>
                <a:gd name="T62" fmla="*/ 3 w 7"/>
                <a:gd name="T6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 h="4">
                  <a:moveTo>
                    <a:pt x="3" y="2"/>
                  </a:moveTo>
                  <a:cubicBezTo>
                    <a:pt x="3" y="2"/>
                    <a:pt x="3" y="2"/>
                    <a:pt x="2" y="2"/>
                  </a:cubicBezTo>
                  <a:cubicBezTo>
                    <a:pt x="2" y="2"/>
                    <a:pt x="2" y="1"/>
                    <a:pt x="2" y="1"/>
                  </a:cubicBezTo>
                  <a:cubicBezTo>
                    <a:pt x="3" y="1"/>
                    <a:pt x="3" y="1"/>
                    <a:pt x="3" y="1"/>
                  </a:cubicBezTo>
                  <a:cubicBezTo>
                    <a:pt x="4" y="1"/>
                    <a:pt x="4" y="1"/>
                    <a:pt x="5" y="1"/>
                  </a:cubicBezTo>
                  <a:cubicBezTo>
                    <a:pt x="5" y="1"/>
                    <a:pt x="5" y="1"/>
                    <a:pt x="5" y="1"/>
                  </a:cubicBezTo>
                  <a:cubicBezTo>
                    <a:pt x="5" y="1"/>
                    <a:pt x="5" y="2"/>
                    <a:pt x="5" y="3"/>
                  </a:cubicBezTo>
                  <a:cubicBezTo>
                    <a:pt x="5" y="3"/>
                    <a:pt x="4" y="3"/>
                    <a:pt x="3" y="3"/>
                  </a:cubicBezTo>
                  <a:cubicBezTo>
                    <a:pt x="3" y="3"/>
                    <a:pt x="2" y="3"/>
                    <a:pt x="2" y="3"/>
                  </a:cubicBezTo>
                  <a:cubicBezTo>
                    <a:pt x="2" y="3"/>
                    <a:pt x="2" y="3"/>
                    <a:pt x="2" y="3"/>
                  </a:cubicBezTo>
                  <a:cubicBezTo>
                    <a:pt x="2" y="3"/>
                    <a:pt x="2" y="2"/>
                    <a:pt x="2" y="1"/>
                  </a:cubicBezTo>
                  <a:cubicBezTo>
                    <a:pt x="2" y="1"/>
                    <a:pt x="2" y="1"/>
                    <a:pt x="2" y="1"/>
                  </a:cubicBezTo>
                  <a:cubicBezTo>
                    <a:pt x="2" y="1"/>
                    <a:pt x="2" y="1"/>
                    <a:pt x="2" y="1"/>
                  </a:cubicBezTo>
                  <a:cubicBezTo>
                    <a:pt x="2" y="1"/>
                    <a:pt x="2" y="2"/>
                    <a:pt x="2" y="2"/>
                  </a:cubicBezTo>
                  <a:cubicBezTo>
                    <a:pt x="2" y="3"/>
                    <a:pt x="2" y="3"/>
                    <a:pt x="2" y="3"/>
                  </a:cubicBezTo>
                  <a:cubicBezTo>
                    <a:pt x="3" y="3"/>
                    <a:pt x="3" y="3"/>
                    <a:pt x="3" y="3"/>
                  </a:cubicBezTo>
                  <a:cubicBezTo>
                    <a:pt x="4" y="3"/>
                    <a:pt x="4" y="3"/>
                    <a:pt x="5" y="2"/>
                  </a:cubicBezTo>
                  <a:cubicBezTo>
                    <a:pt x="5" y="2"/>
                    <a:pt x="5" y="2"/>
                    <a:pt x="5" y="2"/>
                  </a:cubicBezTo>
                  <a:cubicBezTo>
                    <a:pt x="5" y="2"/>
                    <a:pt x="5" y="2"/>
                    <a:pt x="5" y="2"/>
                  </a:cubicBezTo>
                  <a:cubicBezTo>
                    <a:pt x="4" y="2"/>
                    <a:pt x="4" y="2"/>
                    <a:pt x="3" y="2"/>
                  </a:cubicBezTo>
                  <a:moveTo>
                    <a:pt x="3" y="0"/>
                  </a:moveTo>
                  <a:cubicBezTo>
                    <a:pt x="2" y="0"/>
                    <a:pt x="1" y="0"/>
                    <a:pt x="1" y="1"/>
                  </a:cubicBezTo>
                  <a:cubicBezTo>
                    <a:pt x="1" y="1"/>
                    <a:pt x="1" y="1"/>
                    <a:pt x="1" y="1"/>
                  </a:cubicBezTo>
                  <a:cubicBezTo>
                    <a:pt x="1" y="2"/>
                    <a:pt x="0" y="3"/>
                    <a:pt x="1" y="4"/>
                  </a:cubicBezTo>
                  <a:cubicBezTo>
                    <a:pt x="2" y="4"/>
                    <a:pt x="2" y="4"/>
                    <a:pt x="2"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06" name="Freeform 92"/>
            <p:cNvSpPr>
              <a:spLocks noEditPoints="1"/>
            </p:cNvSpPr>
            <p:nvPr/>
          </p:nvSpPr>
          <p:spPr bwMode="auto">
            <a:xfrm>
              <a:off x="3660" y="2503"/>
              <a:ext cx="38" cy="12"/>
            </a:xfrm>
            <a:custGeom>
              <a:avLst/>
              <a:gdLst>
                <a:gd name="T0" fmla="*/ 9 w 16"/>
                <a:gd name="T1" fmla="*/ 4 h 5"/>
                <a:gd name="T2" fmla="*/ 2 w 16"/>
                <a:gd name="T3" fmla="*/ 4 h 5"/>
                <a:gd name="T4" fmla="*/ 1 w 16"/>
                <a:gd name="T5" fmla="*/ 4 h 5"/>
                <a:gd name="T6" fmla="*/ 1 w 16"/>
                <a:gd name="T7" fmla="*/ 1 h 5"/>
                <a:gd name="T8" fmla="*/ 2 w 16"/>
                <a:gd name="T9" fmla="*/ 1 h 5"/>
                <a:gd name="T10" fmla="*/ 2 w 16"/>
                <a:gd name="T11" fmla="*/ 3 h 5"/>
                <a:gd name="T12" fmla="*/ 3 w 16"/>
                <a:gd name="T13" fmla="*/ 4 h 5"/>
                <a:gd name="T14" fmla="*/ 4 w 16"/>
                <a:gd name="T15" fmla="*/ 4 h 5"/>
                <a:gd name="T16" fmla="*/ 7 w 16"/>
                <a:gd name="T17" fmla="*/ 3 h 5"/>
                <a:gd name="T18" fmla="*/ 14 w 16"/>
                <a:gd name="T19" fmla="*/ 3 h 5"/>
                <a:gd name="T20" fmla="*/ 14 w 16"/>
                <a:gd name="T21" fmla="*/ 3 h 5"/>
                <a:gd name="T22" fmla="*/ 14 w 16"/>
                <a:gd name="T23" fmla="*/ 4 h 5"/>
                <a:gd name="T24" fmla="*/ 9 w 16"/>
                <a:gd name="T25" fmla="*/ 4 h 5"/>
                <a:gd name="T26" fmla="*/ 3 w 16"/>
                <a:gd name="T27" fmla="*/ 3 h 5"/>
                <a:gd name="T28" fmla="*/ 2 w 16"/>
                <a:gd name="T29" fmla="*/ 3 h 5"/>
                <a:gd name="T30" fmla="*/ 2 w 16"/>
                <a:gd name="T31" fmla="*/ 1 h 5"/>
                <a:gd name="T32" fmla="*/ 2 w 16"/>
                <a:gd name="T33" fmla="*/ 1 h 5"/>
                <a:gd name="T34" fmla="*/ 8 w 16"/>
                <a:gd name="T35" fmla="*/ 1 h 5"/>
                <a:gd name="T36" fmla="*/ 14 w 16"/>
                <a:gd name="T37" fmla="*/ 1 h 5"/>
                <a:gd name="T38" fmla="*/ 14 w 16"/>
                <a:gd name="T39" fmla="*/ 1 h 5"/>
                <a:gd name="T40" fmla="*/ 14 w 16"/>
                <a:gd name="T41" fmla="*/ 3 h 5"/>
                <a:gd name="T42" fmla="*/ 14 w 16"/>
                <a:gd name="T43" fmla="*/ 3 h 5"/>
                <a:gd name="T44" fmla="*/ 7 w 16"/>
                <a:gd name="T45" fmla="*/ 3 h 5"/>
                <a:gd name="T46" fmla="*/ 4 w 16"/>
                <a:gd name="T47" fmla="*/ 3 h 5"/>
                <a:gd name="T48" fmla="*/ 3 w 16"/>
                <a:gd name="T49" fmla="*/ 3 h 5"/>
                <a:gd name="T50" fmla="*/ 8 w 16"/>
                <a:gd name="T51" fmla="*/ 0 h 5"/>
                <a:gd name="T52" fmla="*/ 0 w 16"/>
                <a:gd name="T53" fmla="*/ 1 h 5"/>
                <a:gd name="T54" fmla="*/ 1 w 16"/>
                <a:gd name="T55" fmla="*/ 4 h 5"/>
                <a:gd name="T56" fmla="*/ 1 w 16"/>
                <a:gd name="T57" fmla="*/ 5 h 5"/>
                <a:gd name="T58" fmla="*/ 9 w 16"/>
                <a:gd name="T59" fmla="*/ 5 h 5"/>
                <a:gd name="T60" fmla="*/ 15 w 16"/>
                <a:gd name="T61" fmla="*/ 4 h 5"/>
                <a:gd name="T62" fmla="*/ 15 w 16"/>
                <a:gd name="T63" fmla="*/ 0 h 5"/>
                <a:gd name="T64" fmla="*/ 14 w 16"/>
                <a:gd name="T65" fmla="*/ 0 h 5"/>
                <a:gd name="T66" fmla="*/ 8 w 16"/>
                <a:gd name="T6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5">
                  <a:moveTo>
                    <a:pt x="9" y="4"/>
                  </a:moveTo>
                  <a:cubicBezTo>
                    <a:pt x="5" y="4"/>
                    <a:pt x="2" y="4"/>
                    <a:pt x="2" y="4"/>
                  </a:cubicBezTo>
                  <a:cubicBezTo>
                    <a:pt x="1" y="4"/>
                    <a:pt x="1" y="4"/>
                    <a:pt x="1" y="4"/>
                  </a:cubicBezTo>
                  <a:cubicBezTo>
                    <a:pt x="1" y="4"/>
                    <a:pt x="1" y="3"/>
                    <a:pt x="1" y="1"/>
                  </a:cubicBezTo>
                  <a:cubicBezTo>
                    <a:pt x="2" y="1"/>
                    <a:pt x="2" y="1"/>
                    <a:pt x="2" y="1"/>
                  </a:cubicBezTo>
                  <a:cubicBezTo>
                    <a:pt x="2" y="2"/>
                    <a:pt x="1" y="3"/>
                    <a:pt x="2" y="3"/>
                  </a:cubicBezTo>
                  <a:cubicBezTo>
                    <a:pt x="2" y="3"/>
                    <a:pt x="3" y="4"/>
                    <a:pt x="3" y="4"/>
                  </a:cubicBezTo>
                  <a:cubicBezTo>
                    <a:pt x="4" y="4"/>
                    <a:pt x="4" y="4"/>
                    <a:pt x="4" y="4"/>
                  </a:cubicBezTo>
                  <a:cubicBezTo>
                    <a:pt x="7" y="3"/>
                    <a:pt x="7" y="3"/>
                    <a:pt x="7" y="3"/>
                  </a:cubicBezTo>
                  <a:cubicBezTo>
                    <a:pt x="9" y="3"/>
                    <a:pt x="12" y="3"/>
                    <a:pt x="14" y="3"/>
                  </a:cubicBezTo>
                  <a:cubicBezTo>
                    <a:pt x="14" y="3"/>
                    <a:pt x="14" y="3"/>
                    <a:pt x="14" y="3"/>
                  </a:cubicBezTo>
                  <a:cubicBezTo>
                    <a:pt x="14" y="3"/>
                    <a:pt x="14" y="4"/>
                    <a:pt x="14" y="4"/>
                  </a:cubicBezTo>
                  <a:cubicBezTo>
                    <a:pt x="14" y="4"/>
                    <a:pt x="13" y="4"/>
                    <a:pt x="9" y="4"/>
                  </a:cubicBezTo>
                  <a:moveTo>
                    <a:pt x="3" y="3"/>
                  </a:moveTo>
                  <a:cubicBezTo>
                    <a:pt x="3" y="3"/>
                    <a:pt x="3" y="3"/>
                    <a:pt x="2" y="3"/>
                  </a:cubicBezTo>
                  <a:cubicBezTo>
                    <a:pt x="2" y="3"/>
                    <a:pt x="2" y="2"/>
                    <a:pt x="2" y="1"/>
                  </a:cubicBezTo>
                  <a:cubicBezTo>
                    <a:pt x="2" y="1"/>
                    <a:pt x="2" y="1"/>
                    <a:pt x="2" y="1"/>
                  </a:cubicBezTo>
                  <a:cubicBezTo>
                    <a:pt x="3" y="1"/>
                    <a:pt x="5" y="1"/>
                    <a:pt x="8" y="1"/>
                  </a:cubicBezTo>
                  <a:cubicBezTo>
                    <a:pt x="11" y="1"/>
                    <a:pt x="14" y="1"/>
                    <a:pt x="14" y="1"/>
                  </a:cubicBezTo>
                  <a:cubicBezTo>
                    <a:pt x="14" y="1"/>
                    <a:pt x="14" y="1"/>
                    <a:pt x="14" y="1"/>
                  </a:cubicBezTo>
                  <a:cubicBezTo>
                    <a:pt x="14" y="1"/>
                    <a:pt x="14" y="2"/>
                    <a:pt x="14" y="3"/>
                  </a:cubicBezTo>
                  <a:cubicBezTo>
                    <a:pt x="14" y="3"/>
                    <a:pt x="14" y="3"/>
                    <a:pt x="14" y="3"/>
                  </a:cubicBezTo>
                  <a:cubicBezTo>
                    <a:pt x="12" y="3"/>
                    <a:pt x="9" y="3"/>
                    <a:pt x="7" y="3"/>
                  </a:cubicBezTo>
                  <a:cubicBezTo>
                    <a:pt x="4" y="3"/>
                    <a:pt x="4" y="3"/>
                    <a:pt x="4" y="3"/>
                  </a:cubicBezTo>
                  <a:cubicBezTo>
                    <a:pt x="3" y="3"/>
                    <a:pt x="3" y="3"/>
                    <a:pt x="3" y="3"/>
                  </a:cubicBezTo>
                  <a:moveTo>
                    <a:pt x="8" y="0"/>
                  </a:moveTo>
                  <a:cubicBezTo>
                    <a:pt x="1" y="0"/>
                    <a:pt x="1" y="1"/>
                    <a:pt x="0" y="1"/>
                  </a:cubicBezTo>
                  <a:cubicBezTo>
                    <a:pt x="0" y="2"/>
                    <a:pt x="0" y="4"/>
                    <a:pt x="1" y="4"/>
                  </a:cubicBezTo>
                  <a:cubicBezTo>
                    <a:pt x="1" y="5"/>
                    <a:pt x="1" y="5"/>
                    <a:pt x="1" y="5"/>
                  </a:cubicBezTo>
                  <a:cubicBezTo>
                    <a:pt x="2" y="5"/>
                    <a:pt x="6" y="5"/>
                    <a:pt x="9" y="5"/>
                  </a:cubicBezTo>
                  <a:cubicBezTo>
                    <a:pt x="15" y="5"/>
                    <a:pt x="15" y="5"/>
                    <a:pt x="15" y="4"/>
                  </a:cubicBezTo>
                  <a:cubicBezTo>
                    <a:pt x="15" y="4"/>
                    <a:pt x="16" y="1"/>
                    <a:pt x="15" y="0"/>
                  </a:cubicBezTo>
                  <a:cubicBezTo>
                    <a:pt x="14" y="0"/>
                    <a:pt x="14" y="0"/>
                    <a:pt x="14" y="0"/>
                  </a:cubicBezTo>
                  <a:cubicBezTo>
                    <a:pt x="13" y="0"/>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07" name="Freeform 93"/>
            <p:cNvSpPr>
              <a:spLocks noEditPoints="1"/>
            </p:cNvSpPr>
            <p:nvPr/>
          </p:nvSpPr>
          <p:spPr bwMode="auto">
            <a:xfrm>
              <a:off x="3660" y="2488"/>
              <a:ext cx="17" cy="12"/>
            </a:xfrm>
            <a:custGeom>
              <a:avLst/>
              <a:gdLst>
                <a:gd name="T0" fmla="*/ 3 w 7"/>
                <a:gd name="T1" fmla="*/ 4 h 5"/>
                <a:gd name="T2" fmla="*/ 2 w 7"/>
                <a:gd name="T3" fmla="*/ 4 h 5"/>
                <a:gd name="T4" fmla="*/ 2 w 7"/>
                <a:gd name="T5" fmla="*/ 4 h 5"/>
                <a:gd name="T6" fmla="*/ 2 w 7"/>
                <a:gd name="T7" fmla="*/ 2 h 5"/>
                <a:gd name="T8" fmla="*/ 2 w 7"/>
                <a:gd name="T9" fmla="*/ 2 h 5"/>
                <a:gd name="T10" fmla="*/ 2 w 7"/>
                <a:gd name="T11" fmla="*/ 1 h 5"/>
                <a:gd name="T12" fmla="*/ 2 w 7"/>
                <a:gd name="T13" fmla="*/ 3 h 5"/>
                <a:gd name="T14" fmla="*/ 2 w 7"/>
                <a:gd name="T15" fmla="*/ 3 h 5"/>
                <a:gd name="T16" fmla="*/ 3 w 7"/>
                <a:gd name="T17" fmla="*/ 3 h 5"/>
                <a:gd name="T18" fmla="*/ 5 w 7"/>
                <a:gd name="T19" fmla="*/ 3 h 5"/>
                <a:gd name="T20" fmla="*/ 5 w 7"/>
                <a:gd name="T21" fmla="*/ 4 h 5"/>
                <a:gd name="T22" fmla="*/ 3 w 7"/>
                <a:gd name="T23" fmla="*/ 4 h 5"/>
                <a:gd name="T24" fmla="*/ 3 w 7"/>
                <a:gd name="T25" fmla="*/ 3 h 5"/>
                <a:gd name="T26" fmla="*/ 3 w 7"/>
                <a:gd name="T27" fmla="*/ 1 h 5"/>
                <a:gd name="T28" fmla="*/ 3 w 7"/>
                <a:gd name="T29" fmla="*/ 1 h 5"/>
                <a:gd name="T30" fmla="*/ 5 w 7"/>
                <a:gd name="T31" fmla="*/ 1 h 5"/>
                <a:gd name="T32" fmla="*/ 5 w 7"/>
                <a:gd name="T33" fmla="*/ 1 h 5"/>
                <a:gd name="T34" fmla="*/ 5 w 7"/>
                <a:gd name="T35" fmla="*/ 3 h 5"/>
                <a:gd name="T36" fmla="*/ 3 w 7"/>
                <a:gd name="T37" fmla="*/ 3 h 5"/>
                <a:gd name="T38" fmla="*/ 3 w 7"/>
                <a:gd name="T39" fmla="*/ 0 h 5"/>
                <a:gd name="T40" fmla="*/ 1 w 7"/>
                <a:gd name="T41" fmla="*/ 2 h 5"/>
                <a:gd name="T42" fmla="*/ 1 w 7"/>
                <a:gd name="T43" fmla="*/ 2 h 5"/>
                <a:gd name="T44" fmla="*/ 1 w 7"/>
                <a:gd name="T45" fmla="*/ 4 h 5"/>
                <a:gd name="T46" fmla="*/ 2 w 7"/>
                <a:gd name="T47" fmla="*/ 5 h 5"/>
                <a:gd name="T48" fmla="*/ 3 w 7"/>
                <a:gd name="T49" fmla="*/ 5 h 5"/>
                <a:gd name="T50" fmla="*/ 6 w 7"/>
                <a:gd name="T51" fmla="*/ 4 h 5"/>
                <a:gd name="T52" fmla="*/ 6 w 7"/>
                <a:gd name="T53" fmla="*/ 4 h 5"/>
                <a:gd name="T54" fmla="*/ 6 w 7"/>
                <a:gd name="T55" fmla="*/ 1 h 5"/>
                <a:gd name="T56" fmla="*/ 5 w 7"/>
                <a:gd name="T57" fmla="*/ 1 h 5"/>
                <a:gd name="T58" fmla="*/ 5 w 7"/>
                <a:gd name="T59" fmla="*/ 0 h 5"/>
                <a:gd name="T60" fmla="*/ 3 w 7"/>
                <a:gd name="T6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5">
                  <a:moveTo>
                    <a:pt x="3" y="4"/>
                  </a:moveTo>
                  <a:cubicBezTo>
                    <a:pt x="3" y="4"/>
                    <a:pt x="2" y="4"/>
                    <a:pt x="2" y="4"/>
                  </a:cubicBezTo>
                  <a:cubicBezTo>
                    <a:pt x="2" y="4"/>
                    <a:pt x="2" y="4"/>
                    <a:pt x="2" y="4"/>
                  </a:cubicBezTo>
                  <a:cubicBezTo>
                    <a:pt x="2" y="3"/>
                    <a:pt x="2" y="2"/>
                    <a:pt x="2" y="2"/>
                  </a:cubicBezTo>
                  <a:cubicBezTo>
                    <a:pt x="2" y="2"/>
                    <a:pt x="2" y="2"/>
                    <a:pt x="2" y="2"/>
                  </a:cubicBezTo>
                  <a:cubicBezTo>
                    <a:pt x="2" y="1"/>
                    <a:pt x="2" y="1"/>
                    <a:pt x="2" y="1"/>
                  </a:cubicBezTo>
                  <a:cubicBezTo>
                    <a:pt x="2" y="3"/>
                    <a:pt x="2" y="3"/>
                    <a:pt x="2" y="3"/>
                  </a:cubicBezTo>
                  <a:cubicBezTo>
                    <a:pt x="2" y="3"/>
                    <a:pt x="2" y="3"/>
                    <a:pt x="2" y="3"/>
                  </a:cubicBezTo>
                  <a:cubicBezTo>
                    <a:pt x="3" y="3"/>
                    <a:pt x="3" y="3"/>
                    <a:pt x="3" y="3"/>
                  </a:cubicBezTo>
                  <a:cubicBezTo>
                    <a:pt x="3" y="3"/>
                    <a:pt x="5" y="3"/>
                    <a:pt x="5" y="3"/>
                  </a:cubicBezTo>
                  <a:cubicBezTo>
                    <a:pt x="5" y="4"/>
                    <a:pt x="5" y="4"/>
                    <a:pt x="5" y="4"/>
                  </a:cubicBezTo>
                  <a:cubicBezTo>
                    <a:pt x="5" y="4"/>
                    <a:pt x="4" y="4"/>
                    <a:pt x="3" y="4"/>
                  </a:cubicBezTo>
                  <a:moveTo>
                    <a:pt x="3" y="3"/>
                  </a:moveTo>
                  <a:cubicBezTo>
                    <a:pt x="3" y="1"/>
                    <a:pt x="3" y="1"/>
                    <a:pt x="3" y="1"/>
                  </a:cubicBezTo>
                  <a:cubicBezTo>
                    <a:pt x="3" y="1"/>
                    <a:pt x="3" y="1"/>
                    <a:pt x="3" y="1"/>
                  </a:cubicBezTo>
                  <a:cubicBezTo>
                    <a:pt x="4" y="1"/>
                    <a:pt x="4" y="1"/>
                    <a:pt x="5" y="1"/>
                  </a:cubicBezTo>
                  <a:cubicBezTo>
                    <a:pt x="5" y="1"/>
                    <a:pt x="5" y="1"/>
                    <a:pt x="5" y="1"/>
                  </a:cubicBezTo>
                  <a:cubicBezTo>
                    <a:pt x="5" y="2"/>
                    <a:pt x="5" y="2"/>
                    <a:pt x="5" y="3"/>
                  </a:cubicBezTo>
                  <a:cubicBezTo>
                    <a:pt x="3" y="3"/>
                    <a:pt x="3" y="3"/>
                    <a:pt x="3" y="3"/>
                  </a:cubicBezTo>
                  <a:moveTo>
                    <a:pt x="3" y="0"/>
                  </a:moveTo>
                  <a:cubicBezTo>
                    <a:pt x="2" y="0"/>
                    <a:pt x="1" y="0"/>
                    <a:pt x="1" y="2"/>
                  </a:cubicBezTo>
                  <a:cubicBezTo>
                    <a:pt x="1" y="2"/>
                    <a:pt x="1" y="2"/>
                    <a:pt x="1" y="2"/>
                  </a:cubicBezTo>
                  <a:cubicBezTo>
                    <a:pt x="1" y="3"/>
                    <a:pt x="0" y="4"/>
                    <a:pt x="1" y="4"/>
                  </a:cubicBezTo>
                  <a:cubicBezTo>
                    <a:pt x="2" y="5"/>
                    <a:pt x="2" y="5"/>
                    <a:pt x="2" y="5"/>
                  </a:cubicBezTo>
                  <a:cubicBezTo>
                    <a:pt x="2" y="5"/>
                    <a:pt x="2" y="5"/>
                    <a:pt x="3" y="5"/>
                  </a:cubicBezTo>
                  <a:cubicBezTo>
                    <a:pt x="4" y="5"/>
                    <a:pt x="5" y="5"/>
                    <a:pt x="6" y="4"/>
                  </a:cubicBezTo>
                  <a:cubicBezTo>
                    <a:pt x="6" y="4"/>
                    <a:pt x="6" y="4"/>
                    <a:pt x="6" y="4"/>
                  </a:cubicBezTo>
                  <a:cubicBezTo>
                    <a:pt x="6" y="4"/>
                    <a:pt x="7" y="2"/>
                    <a:pt x="6" y="1"/>
                  </a:cubicBezTo>
                  <a:cubicBezTo>
                    <a:pt x="5" y="1"/>
                    <a:pt x="5" y="1"/>
                    <a:pt x="5" y="1"/>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08" name="Freeform 94"/>
            <p:cNvSpPr>
              <a:spLocks noEditPoints="1"/>
            </p:cNvSpPr>
            <p:nvPr/>
          </p:nvSpPr>
          <p:spPr bwMode="auto">
            <a:xfrm>
              <a:off x="3701" y="2465"/>
              <a:ext cx="14" cy="9"/>
            </a:xfrm>
            <a:custGeom>
              <a:avLst/>
              <a:gdLst>
                <a:gd name="T0" fmla="*/ 3 w 6"/>
                <a:gd name="T1" fmla="*/ 3 h 4"/>
                <a:gd name="T2" fmla="*/ 1 w 6"/>
                <a:gd name="T3" fmla="*/ 3 h 4"/>
                <a:gd name="T4" fmla="*/ 1 w 6"/>
                <a:gd name="T5" fmla="*/ 3 h 4"/>
                <a:gd name="T6" fmla="*/ 1 w 6"/>
                <a:gd name="T7" fmla="*/ 1 h 4"/>
                <a:gd name="T8" fmla="*/ 1 w 6"/>
                <a:gd name="T9" fmla="*/ 1 h 4"/>
                <a:gd name="T10" fmla="*/ 1 w 6"/>
                <a:gd name="T11" fmla="*/ 1 h 4"/>
                <a:gd name="T12" fmla="*/ 1 w 6"/>
                <a:gd name="T13" fmla="*/ 2 h 4"/>
                <a:gd name="T14" fmla="*/ 1 w 6"/>
                <a:gd name="T15" fmla="*/ 3 h 4"/>
                <a:gd name="T16" fmla="*/ 1 w 6"/>
                <a:gd name="T17" fmla="*/ 3 h 4"/>
                <a:gd name="T18" fmla="*/ 4 w 6"/>
                <a:gd name="T19" fmla="*/ 3 h 4"/>
                <a:gd name="T20" fmla="*/ 4 w 6"/>
                <a:gd name="T21" fmla="*/ 3 h 4"/>
                <a:gd name="T22" fmla="*/ 3 w 6"/>
                <a:gd name="T23" fmla="*/ 3 h 4"/>
                <a:gd name="T24" fmla="*/ 1 w 6"/>
                <a:gd name="T25" fmla="*/ 2 h 4"/>
                <a:gd name="T26" fmla="*/ 1 w 6"/>
                <a:gd name="T27" fmla="*/ 1 h 4"/>
                <a:gd name="T28" fmla="*/ 1 w 6"/>
                <a:gd name="T29" fmla="*/ 1 h 4"/>
                <a:gd name="T30" fmla="*/ 2 w 6"/>
                <a:gd name="T31" fmla="*/ 1 h 4"/>
                <a:gd name="T32" fmla="*/ 4 w 6"/>
                <a:gd name="T33" fmla="*/ 1 h 4"/>
                <a:gd name="T34" fmla="*/ 4 w 6"/>
                <a:gd name="T35" fmla="*/ 1 h 4"/>
                <a:gd name="T36" fmla="*/ 4 w 6"/>
                <a:gd name="T37" fmla="*/ 2 h 4"/>
                <a:gd name="T38" fmla="*/ 4 w 6"/>
                <a:gd name="T39" fmla="*/ 2 h 4"/>
                <a:gd name="T40" fmla="*/ 1 w 6"/>
                <a:gd name="T41" fmla="*/ 2 h 4"/>
                <a:gd name="T42" fmla="*/ 2 w 6"/>
                <a:gd name="T43" fmla="*/ 0 h 4"/>
                <a:gd name="T44" fmla="*/ 0 w 6"/>
                <a:gd name="T45" fmla="*/ 1 h 4"/>
                <a:gd name="T46" fmla="*/ 0 w 6"/>
                <a:gd name="T47" fmla="*/ 1 h 4"/>
                <a:gd name="T48" fmla="*/ 0 w 6"/>
                <a:gd name="T49" fmla="*/ 4 h 4"/>
                <a:gd name="T50" fmla="*/ 1 w 6"/>
                <a:gd name="T51" fmla="*/ 4 h 4"/>
                <a:gd name="T52" fmla="*/ 3 w 6"/>
                <a:gd name="T53" fmla="*/ 4 h 4"/>
                <a:gd name="T54" fmla="*/ 5 w 6"/>
                <a:gd name="T55" fmla="*/ 4 h 4"/>
                <a:gd name="T56" fmla="*/ 5 w 6"/>
                <a:gd name="T57" fmla="*/ 4 h 4"/>
                <a:gd name="T58" fmla="*/ 5 w 6"/>
                <a:gd name="T59" fmla="*/ 0 h 4"/>
                <a:gd name="T60" fmla="*/ 4 w 6"/>
                <a:gd name="T61" fmla="*/ 0 h 4"/>
                <a:gd name="T62" fmla="*/ 4 w 6"/>
                <a:gd name="T63" fmla="*/ 0 h 4"/>
                <a:gd name="T64" fmla="*/ 2 w 6"/>
                <a:gd name="T6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4">
                  <a:moveTo>
                    <a:pt x="3" y="3"/>
                  </a:moveTo>
                  <a:cubicBezTo>
                    <a:pt x="2" y="3"/>
                    <a:pt x="1" y="3"/>
                    <a:pt x="1" y="3"/>
                  </a:cubicBezTo>
                  <a:cubicBezTo>
                    <a:pt x="1" y="3"/>
                    <a:pt x="1" y="3"/>
                    <a:pt x="1" y="3"/>
                  </a:cubicBezTo>
                  <a:cubicBezTo>
                    <a:pt x="1" y="3"/>
                    <a:pt x="1" y="2"/>
                    <a:pt x="1" y="1"/>
                  </a:cubicBezTo>
                  <a:cubicBezTo>
                    <a:pt x="1" y="1"/>
                    <a:pt x="1" y="1"/>
                    <a:pt x="1" y="1"/>
                  </a:cubicBezTo>
                  <a:cubicBezTo>
                    <a:pt x="1" y="1"/>
                    <a:pt x="1" y="1"/>
                    <a:pt x="1" y="1"/>
                  </a:cubicBezTo>
                  <a:cubicBezTo>
                    <a:pt x="1" y="2"/>
                    <a:pt x="1" y="2"/>
                    <a:pt x="1" y="2"/>
                  </a:cubicBezTo>
                  <a:cubicBezTo>
                    <a:pt x="1" y="3"/>
                    <a:pt x="1" y="3"/>
                    <a:pt x="1" y="3"/>
                  </a:cubicBezTo>
                  <a:cubicBezTo>
                    <a:pt x="1" y="3"/>
                    <a:pt x="1" y="3"/>
                    <a:pt x="1" y="3"/>
                  </a:cubicBezTo>
                  <a:cubicBezTo>
                    <a:pt x="1" y="3"/>
                    <a:pt x="4" y="3"/>
                    <a:pt x="4" y="3"/>
                  </a:cubicBezTo>
                  <a:cubicBezTo>
                    <a:pt x="4" y="3"/>
                    <a:pt x="4" y="3"/>
                    <a:pt x="4" y="3"/>
                  </a:cubicBezTo>
                  <a:cubicBezTo>
                    <a:pt x="4" y="3"/>
                    <a:pt x="3" y="3"/>
                    <a:pt x="3" y="3"/>
                  </a:cubicBezTo>
                  <a:moveTo>
                    <a:pt x="1" y="2"/>
                  </a:moveTo>
                  <a:cubicBezTo>
                    <a:pt x="1" y="1"/>
                    <a:pt x="1" y="1"/>
                    <a:pt x="1" y="1"/>
                  </a:cubicBezTo>
                  <a:cubicBezTo>
                    <a:pt x="1" y="1"/>
                    <a:pt x="1" y="1"/>
                    <a:pt x="1" y="1"/>
                  </a:cubicBezTo>
                  <a:cubicBezTo>
                    <a:pt x="2" y="1"/>
                    <a:pt x="2" y="1"/>
                    <a:pt x="2" y="1"/>
                  </a:cubicBezTo>
                  <a:cubicBezTo>
                    <a:pt x="3" y="1"/>
                    <a:pt x="3" y="1"/>
                    <a:pt x="4" y="1"/>
                  </a:cubicBezTo>
                  <a:cubicBezTo>
                    <a:pt x="4" y="1"/>
                    <a:pt x="4" y="1"/>
                    <a:pt x="4" y="1"/>
                  </a:cubicBezTo>
                  <a:cubicBezTo>
                    <a:pt x="4" y="1"/>
                    <a:pt x="4" y="2"/>
                    <a:pt x="4" y="2"/>
                  </a:cubicBezTo>
                  <a:cubicBezTo>
                    <a:pt x="4" y="2"/>
                    <a:pt x="4" y="2"/>
                    <a:pt x="4" y="2"/>
                  </a:cubicBezTo>
                  <a:cubicBezTo>
                    <a:pt x="1" y="2"/>
                    <a:pt x="1" y="2"/>
                    <a:pt x="1" y="2"/>
                  </a:cubicBezTo>
                  <a:moveTo>
                    <a:pt x="2" y="0"/>
                  </a:moveTo>
                  <a:cubicBezTo>
                    <a:pt x="2" y="0"/>
                    <a:pt x="0" y="0"/>
                    <a:pt x="0" y="1"/>
                  </a:cubicBezTo>
                  <a:cubicBezTo>
                    <a:pt x="0" y="1"/>
                    <a:pt x="0" y="1"/>
                    <a:pt x="0" y="1"/>
                  </a:cubicBezTo>
                  <a:cubicBezTo>
                    <a:pt x="0" y="2"/>
                    <a:pt x="0" y="3"/>
                    <a:pt x="0" y="4"/>
                  </a:cubicBezTo>
                  <a:cubicBezTo>
                    <a:pt x="1" y="4"/>
                    <a:pt x="1" y="4"/>
                    <a:pt x="1" y="4"/>
                  </a:cubicBezTo>
                  <a:cubicBezTo>
                    <a:pt x="1" y="4"/>
                    <a:pt x="1" y="4"/>
                    <a:pt x="3" y="4"/>
                  </a:cubicBezTo>
                  <a:cubicBezTo>
                    <a:pt x="3" y="4"/>
                    <a:pt x="4" y="4"/>
                    <a:pt x="5" y="4"/>
                  </a:cubicBezTo>
                  <a:cubicBezTo>
                    <a:pt x="5" y="4"/>
                    <a:pt x="5" y="4"/>
                    <a:pt x="5" y="4"/>
                  </a:cubicBezTo>
                  <a:cubicBezTo>
                    <a:pt x="5" y="3"/>
                    <a:pt x="6" y="1"/>
                    <a:pt x="5" y="0"/>
                  </a:cubicBezTo>
                  <a:cubicBezTo>
                    <a:pt x="4" y="0"/>
                    <a:pt x="4" y="0"/>
                    <a:pt x="4" y="0"/>
                  </a:cubicBezTo>
                  <a:cubicBezTo>
                    <a:pt x="4" y="0"/>
                    <a:pt x="4" y="0"/>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09" name="Freeform 95"/>
            <p:cNvSpPr>
              <a:spLocks noEditPoints="1"/>
            </p:cNvSpPr>
            <p:nvPr/>
          </p:nvSpPr>
          <p:spPr bwMode="auto">
            <a:xfrm>
              <a:off x="3701" y="2491"/>
              <a:ext cx="12" cy="24"/>
            </a:xfrm>
            <a:custGeom>
              <a:avLst/>
              <a:gdLst>
                <a:gd name="T0" fmla="*/ 3 w 5"/>
                <a:gd name="T1" fmla="*/ 9 h 10"/>
                <a:gd name="T2" fmla="*/ 1 w 5"/>
                <a:gd name="T3" fmla="*/ 8 h 10"/>
                <a:gd name="T4" fmla="*/ 1 w 5"/>
                <a:gd name="T5" fmla="*/ 6 h 10"/>
                <a:gd name="T6" fmla="*/ 1 w 5"/>
                <a:gd name="T7" fmla="*/ 1 h 10"/>
                <a:gd name="T8" fmla="*/ 1 w 5"/>
                <a:gd name="T9" fmla="*/ 1 h 10"/>
                <a:gd name="T10" fmla="*/ 1 w 5"/>
                <a:gd name="T11" fmla="*/ 7 h 10"/>
                <a:gd name="T12" fmla="*/ 1 w 5"/>
                <a:gd name="T13" fmla="*/ 8 h 10"/>
                <a:gd name="T14" fmla="*/ 3 w 5"/>
                <a:gd name="T15" fmla="*/ 8 h 10"/>
                <a:gd name="T16" fmla="*/ 3 w 5"/>
                <a:gd name="T17" fmla="*/ 8 h 10"/>
                <a:gd name="T18" fmla="*/ 4 w 5"/>
                <a:gd name="T19" fmla="*/ 8 h 10"/>
                <a:gd name="T20" fmla="*/ 4 w 5"/>
                <a:gd name="T21" fmla="*/ 9 h 10"/>
                <a:gd name="T22" fmla="*/ 3 w 5"/>
                <a:gd name="T23" fmla="*/ 9 h 10"/>
                <a:gd name="T24" fmla="*/ 3 w 5"/>
                <a:gd name="T25" fmla="*/ 8 h 10"/>
                <a:gd name="T26" fmla="*/ 2 w 5"/>
                <a:gd name="T27" fmla="*/ 7 h 10"/>
                <a:gd name="T28" fmla="*/ 2 w 5"/>
                <a:gd name="T29" fmla="*/ 7 h 10"/>
                <a:gd name="T30" fmla="*/ 2 w 5"/>
                <a:gd name="T31" fmla="*/ 1 h 10"/>
                <a:gd name="T32" fmla="*/ 2 w 5"/>
                <a:gd name="T33" fmla="*/ 1 h 10"/>
                <a:gd name="T34" fmla="*/ 2 w 5"/>
                <a:gd name="T35" fmla="*/ 1 h 10"/>
                <a:gd name="T36" fmla="*/ 4 w 5"/>
                <a:gd name="T37" fmla="*/ 1 h 10"/>
                <a:gd name="T38" fmla="*/ 4 w 5"/>
                <a:gd name="T39" fmla="*/ 1 h 10"/>
                <a:gd name="T40" fmla="*/ 4 w 5"/>
                <a:gd name="T41" fmla="*/ 6 h 10"/>
                <a:gd name="T42" fmla="*/ 4 w 5"/>
                <a:gd name="T43" fmla="*/ 8 h 10"/>
                <a:gd name="T44" fmla="*/ 3 w 5"/>
                <a:gd name="T45" fmla="*/ 8 h 10"/>
                <a:gd name="T46" fmla="*/ 3 w 5"/>
                <a:gd name="T47" fmla="*/ 8 h 10"/>
                <a:gd name="T48" fmla="*/ 2 w 5"/>
                <a:gd name="T49" fmla="*/ 0 h 10"/>
                <a:gd name="T50" fmla="*/ 0 w 5"/>
                <a:gd name="T51" fmla="*/ 1 h 10"/>
                <a:gd name="T52" fmla="*/ 0 w 5"/>
                <a:gd name="T53" fmla="*/ 6 h 10"/>
                <a:gd name="T54" fmla="*/ 0 w 5"/>
                <a:gd name="T55" fmla="*/ 8 h 10"/>
                <a:gd name="T56" fmla="*/ 3 w 5"/>
                <a:gd name="T57" fmla="*/ 10 h 10"/>
                <a:gd name="T58" fmla="*/ 5 w 5"/>
                <a:gd name="T59" fmla="*/ 9 h 10"/>
                <a:gd name="T60" fmla="*/ 5 w 5"/>
                <a:gd name="T61" fmla="*/ 6 h 10"/>
                <a:gd name="T62" fmla="*/ 5 w 5"/>
                <a:gd name="T63" fmla="*/ 1 h 10"/>
                <a:gd name="T64" fmla="*/ 5 w 5"/>
                <a:gd name="T65" fmla="*/ 1 h 10"/>
                <a:gd name="T66" fmla="*/ 2 w 5"/>
                <a:gd name="T6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 h="10">
                  <a:moveTo>
                    <a:pt x="3" y="9"/>
                  </a:moveTo>
                  <a:cubicBezTo>
                    <a:pt x="2" y="9"/>
                    <a:pt x="1" y="9"/>
                    <a:pt x="1" y="8"/>
                  </a:cubicBezTo>
                  <a:cubicBezTo>
                    <a:pt x="1" y="7"/>
                    <a:pt x="1" y="7"/>
                    <a:pt x="1" y="6"/>
                  </a:cubicBezTo>
                  <a:cubicBezTo>
                    <a:pt x="1" y="4"/>
                    <a:pt x="1" y="2"/>
                    <a:pt x="1" y="1"/>
                  </a:cubicBezTo>
                  <a:cubicBezTo>
                    <a:pt x="1" y="1"/>
                    <a:pt x="1" y="1"/>
                    <a:pt x="1" y="1"/>
                  </a:cubicBezTo>
                  <a:cubicBezTo>
                    <a:pt x="1" y="3"/>
                    <a:pt x="1" y="4"/>
                    <a:pt x="1" y="7"/>
                  </a:cubicBezTo>
                  <a:cubicBezTo>
                    <a:pt x="1" y="8"/>
                    <a:pt x="1" y="8"/>
                    <a:pt x="1" y="8"/>
                  </a:cubicBezTo>
                  <a:cubicBezTo>
                    <a:pt x="2" y="8"/>
                    <a:pt x="2" y="8"/>
                    <a:pt x="3" y="8"/>
                  </a:cubicBezTo>
                  <a:cubicBezTo>
                    <a:pt x="3" y="8"/>
                    <a:pt x="3" y="8"/>
                    <a:pt x="3" y="8"/>
                  </a:cubicBezTo>
                  <a:cubicBezTo>
                    <a:pt x="3" y="8"/>
                    <a:pt x="4" y="8"/>
                    <a:pt x="4" y="8"/>
                  </a:cubicBezTo>
                  <a:cubicBezTo>
                    <a:pt x="4" y="9"/>
                    <a:pt x="4" y="9"/>
                    <a:pt x="4" y="9"/>
                  </a:cubicBezTo>
                  <a:cubicBezTo>
                    <a:pt x="4" y="9"/>
                    <a:pt x="4" y="9"/>
                    <a:pt x="3" y="9"/>
                  </a:cubicBezTo>
                  <a:moveTo>
                    <a:pt x="3" y="8"/>
                  </a:moveTo>
                  <a:cubicBezTo>
                    <a:pt x="2" y="8"/>
                    <a:pt x="2" y="8"/>
                    <a:pt x="2" y="7"/>
                  </a:cubicBezTo>
                  <a:cubicBezTo>
                    <a:pt x="2" y="7"/>
                    <a:pt x="2" y="7"/>
                    <a:pt x="2" y="7"/>
                  </a:cubicBezTo>
                  <a:cubicBezTo>
                    <a:pt x="1" y="4"/>
                    <a:pt x="1" y="3"/>
                    <a:pt x="2" y="1"/>
                  </a:cubicBezTo>
                  <a:cubicBezTo>
                    <a:pt x="2" y="1"/>
                    <a:pt x="2" y="1"/>
                    <a:pt x="2" y="1"/>
                  </a:cubicBezTo>
                  <a:cubicBezTo>
                    <a:pt x="2" y="1"/>
                    <a:pt x="2" y="1"/>
                    <a:pt x="2" y="1"/>
                  </a:cubicBezTo>
                  <a:cubicBezTo>
                    <a:pt x="3" y="1"/>
                    <a:pt x="4" y="1"/>
                    <a:pt x="4" y="1"/>
                  </a:cubicBezTo>
                  <a:cubicBezTo>
                    <a:pt x="4" y="1"/>
                    <a:pt x="4" y="1"/>
                    <a:pt x="4" y="1"/>
                  </a:cubicBezTo>
                  <a:cubicBezTo>
                    <a:pt x="4" y="3"/>
                    <a:pt x="4" y="5"/>
                    <a:pt x="4" y="6"/>
                  </a:cubicBezTo>
                  <a:cubicBezTo>
                    <a:pt x="4" y="7"/>
                    <a:pt x="4" y="7"/>
                    <a:pt x="4" y="8"/>
                  </a:cubicBezTo>
                  <a:cubicBezTo>
                    <a:pt x="4" y="8"/>
                    <a:pt x="3" y="8"/>
                    <a:pt x="3" y="8"/>
                  </a:cubicBezTo>
                  <a:cubicBezTo>
                    <a:pt x="3" y="8"/>
                    <a:pt x="3" y="8"/>
                    <a:pt x="3" y="8"/>
                  </a:cubicBezTo>
                  <a:moveTo>
                    <a:pt x="2" y="0"/>
                  </a:moveTo>
                  <a:cubicBezTo>
                    <a:pt x="1" y="0"/>
                    <a:pt x="0" y="0"/>
                    <a:pt x="0" y="1"/>
                  </a:cubicBezTo>
                  <a:cubicBezTo>
                    <a:pt x="0" y="2"/>
                    <a:pt x="0" y="4"/>
                    <a:pt x="0" y="6"/>
                  </a:cubicBezTo>
                  <a:cubicBezTo>
                    <a:pt x="0" y="7"/>
                    <a:pt x="0" y="7"/>
                    <a:pt x="0" y="8"/>
                  </a:cubicBezTo>
                  <a:cubicBezTo>
                    <a:pt x="0" y="9"/>
                    <a:pt x="1" y="10"/>
                    <a:pt x="3" y="10"/>
                  </a:cubicBezTo>
                  <a:cubicBezTo>
                    <a:pt x="4" y="10"/>
                    <a:pt x="5" y="9"/>
                    <a:pt x="5" y="9"/>
                  </a:cubicBezTo>
                  <a:cubicBezTo>
                    <a:pt x="5" y="8"/>
                    <a:pt x="5" y="7"/>
                    <a:pt x="5" y="6"/>
                  </a:cubicBezTo>
                  <a:cubicBezTo>
                    <a:pt x="5" y="5"/>
                    <a:pt x="5" y="3"/>
                    <a:pt x="5" y="1"/>
                  </a:cubicBezTo>
                  <a:cubicBezTo>
                    <a:pt x="5" y="1"/>
                    <a:pt x="5" y="1"/>
                    <a:pt x="5" y="1"/>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10" name="Freeform 96"/>
            <p:cNvSpPr>
              <a:spLocks noEditPoints="1"/>
            </p:cNvSpPr>
            <p:nvPr/>
          </p:nvSpPr>
          <p:spPr bwMode="auto">
            <a:xfrm>
              <a:off x="3660" y="2439"/>
              <a:ext cx="55" cy="23"/>
            </a:xfrm>
            <a:custGeom>
              <a:avLst/>
              <a:gdLst>
                <a:gd name="T0" fmla="*/ 22 w 23"/>
                <a:gd name="T1" fmla="*/ 5 h 10"/>
                <a:gd name="T2" fmla="*/ 19 w 23"/>
                <a:gd name="T3" fmla="*/ 8 h 10"/>
                <a:gd name="T4" fmla="*/ 13 w 23"/>
                <a:gd name="T5" fmla="*/ 9 h 10"/>
                <a:gd name="T6" fmla="*/ 20 w 23"/>
                <a:gd name="T7" fmla="*/ 2 h 10"/>
                <a:gd name="T8" fmla="*/ 22 w 23"/>
                <a:gd name="T9" fmla="*/ 3 h 10"/>
                <a:gd name="T10" fmla="*/ 18 w 23"/>
                <a:gd name="T11" fmla="*/ 8 h 10"/>
                <a:gd name="T12" fmla="*/ 15 w 23"/>
                <a:gd name="T13" fmla="*/ 9 h 10"/>
                <a:gd name="T14" fmla="*/ 8 w 23"/>
                <a:gd name="T15" fmla="*/ 8 h 10"/>
                <a:gd name="T16" fmla="*/ 16 w 23"/>
                <a:gd name="T17" fmla="*/ 2 h 10"/>
                <a:gd name="T18" fmla="*/ 1 w 23"/>
                <a:gd name="T19" fmla="*/ 4 h 10"/>
                <a:gd name="T20" fmla="*/ 2 w 23"/>
                <a:gd name="T21" fmla="*/ 4 h 10"/>
                <a:gd name="T22" fmla="*/ 4 w 23"/>
                <a:gd name="T23" fmla="*/ 2 h 10"/>
                <a:gd name="T24" fmla="*/ 12 w 23"/>
                <a:gd name="T25" fmla="*/ 2 h 10"/>
                <a:gd name="T26" fmla="*/ 7 w 23"/>
                <a:gd name="T27" fmla="*/ 8 h 10"/>
                <a:gd name="T28" fmla="*/ 5 w 23"/>
                <a:gd name="T29" fmla="*/ 8 h 10"/>
                <a:gd name="T30" fmla="*/ 3 w 23"/>
                <a:gd name="T31" fmla="*/ 8 h 10"/>
                <a:gd name="T32" fmla="*/ 1 w 23"/>
                <a:gd name="T33" fmla="*/ 7 h 10"/>
                <a:gd name="T34" fmla="*/ 1 w 23"/>
                <a:gd name="T35" fmla="*/ 4 h 10"/>
                <a:gd name="T36" fmla="*/ 22 w 23"/>
                <a:gd name="T37" fmla="*/ 2 h 10"/>
                <a:gd name="T38" fmla="*/ 20 w 23"/>
                <a:gd name="T39" fmla="*/ 2 h 10"/>
                <a:gd name="T40" fmla="*/ 18 w 23"/>
                <a:gd name="T41" fmla="*/ 1 h 10"/>
                <a:gd name="T42" fmla="*/ 20 w 23"/>
                <a:gd name="T43" fmla="*/ 1 h 10"/>
                <a:gd name="T44" fmla="*/ 17 w 23"/>
                <a:gd name="T45" fmla="*/ 2 h 10"/>
                <a:gd name="T46" fmla="*/ 14 w 23"/>
                <a:gd name="T47" fmla="*/ 1 h 10"/>
                <a:gd name="T48" fmla="*/ 17 w 23"/>
                <a:gd name="T49" fmla="*/ 1 h 10"/>
                <a:gd name="T50" fmla="*/ 1 w 23"/>
                <a:gd name="T51" fmla="*/ 3 h 10"/>
                <a:gd name="T52" fmla="*/ 1 w 23"/>
                <a:gd name="T53" fmla="*/ 2 h 10"/>
                <a:gd name="T54" fmla="*/ 10 w 23"/>
                <a:gd name="T55" fmla="*/ 1 h 10"/>
                <a:gd name="T56" fmla="*/ 13 w 23"/>
                <a:gd name="T57" fmla="*/ 2 h 10"/>
                <a:gd name="T58" fmla="*/ 4 w 23"/>
                <a:gd name="T59" fmla="*/ 2 h 10"/>
                <a:gd name="T60" fmla="*/ 1 w 23"/>
                <a:gd name="T61" fmla="*/ 3 h 10"/>
                <a:gd name="T62" fmla="*/ 1 w 23"/>
                <a:gd name="T63" fmla="*/ 1 h 10"/>
                <a:gd name="T64" fmla="*/ 0 w 23"/>
                <a:gd name="T65" fmla="*/ 2 h 10"/>
                <a:gd name="T66" fmla="*/ 0 w 23"/>
                <a:gd name="T67" fmla="*/ 2 h 10"/>
                <a:gd name="T68" fmla="*/ 0 w 23"/>
                <a:gd name="T69" fmla="*/ 7 h 10"/>
                <a:gd name="T70" fmla="*/ 3 w 23"/>
                <a:gd name="T71" fmla="*/ 9 h 10"/>
                <a:gd name="T72" fmla="*/ 5 w 23"/>
                <a:gd name="T73" fmla="*/ 9 h 10"/>
                <a:gd name="T74" fmla="*/ 15 w 23"/>
                <a:gd name="T75" fmla="*/ 10 h 10"/>
                <a:gd name="T76" fmla="*/ 23 w 23"/>
                <a:gd name="T77" fmla="*/ 3 h 10"/>
                <a:gd name="T78" fmla="*/ 19 w 23"/>
                <a:gd name="T79" fmla="*/ 0 h 10"/>
                <a:gd name="T80" fmla="*/ 18 w 23"/>
                <a:gd name="T8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 h="10">
                  <a:moveTo>
                    <a:pt x="19" y="8"/>
                  </a:moveTo>
                  <a:cubicBezTo>
                    <a:pt x="20" y="7"/>
                    <a:pt x="21" y="6"/>
                    <a:pt x="22" y="5"/>
                  </a:cubicBezTo>
                  <a:cubicBezTo>
                    <a:pt x="22" y="8"/>
                    <a:pt x="22" y="8"/>
                    <a:pt x="22" y="8"/>
                  </a:cubicBezTo>
                  <a:cubicBezTo>
                    <a:pt x="22" y="8"/>
                    <a:pt x="21" y="8"/>
                    <a:pt x="19" y="8"/>
                  </a:cubicBezTo>
                  <a:moveTo>
                    <a:pt x="15" y="9"/>
                  </a:moveTo>
                  <a:cubicBezTo>
                    <a:pt x="14" y="9"/>
                    <a:pt x="14" y="9"/>
                    <a:pt x="13" y="9"/>
                  </a:cubicBezTo>
                  <a:cubicBezTo>
                    <a:pt x="14" y="6"/>
                    <a:pt x="16" y="4"/>
                    <a:pt x="18" y="2"/>
                  </a:cubicBezTo>
                  <a:cubicBezTo>
                    <a:pt x="18" y="2"/>
                    <a:pt x="19" y="2"/>
                    <a:pt x="20" y="2"/>
                  </a:cubicBezTo>
                  <a:cubicBezTo>
                    <a:pt x="20" y="2"/>
                    <a:pt x="21" y="2"/>
                    <a:pt x="21" y="2"/>
                  </a:cubicBezTo>
                  <a:cubicBezTo>
                    <a:pt x="22" y="3"/>
                    <a:pt x="22" y="3"/>
                    <a:pt x="22" y="3"/>
                  </a:cubicBezTo>
                  <a:cubicBezTo>
                    <a:pt x="22" y="3"/>
                    <a:pt x="22" y="3"/>
                    <a:pt x="22" y="3"/>
                  </a:cubicBezTo>
                  <a:cubicBezTo>
                    <a:pt x="20" y="5"/>
                    <a:pt x="19" y="7"/>
                    <a:pt x="18" y="8"/>
                  </a:cubicBezTo>
                  <a:cubicBezTo>
                    <a:pt x="18" y="8"/>
                    <a:pt x="18" y="8"/>
                    <a:pt x="18" y="8"/>
                  </a:cubicBezTo>
                  <a:cubicBezTo>
                    <a:pt x="17" y="9"/>
                    <a:pt x="16" y="9"/>
                    <a:pt x="15" y="9"/>
                  </a:cubicBezTo>
                  <a:moveTo>
                    <a:pt x="12" y="9"/>
                  </a:moveTo>
                  <a:cubicBezTo>
                    <a:pt x="11" y="9"/>
                    <a:pt x="9" y="8"/>
                    <a:pt x="8" y="8"/>
                  </a:cubicBezTo>
                  <a:cubicBezTo>
                    <a:pt x="14" y="2"/>
                    <a:pt x="14" y="2"/>
                    <a:pt x="14" y="2"/>
                  </a:cubicBezTo>
                  <a:cubicBezTo>
                    <a:pt x="15" y="2"/>
                    <a:pt x="16" y="2"/>
                    <a:pt x="16" y="2"/>
                  </a:cubicBezTo>
                  <a:cubicBezTo>
                    <a:pt x="15" y="4"/>
                    <a:pt x="13" y="6"/>
                    <a:pt x="12" y="9"/>
                  </a:cubicBezTo>
                  <a:moveTo>
                    <a:pt x="1" y="4"/>
                  </a:moveTo>
                  <a:cubicBezTo>
                    <a:pt x="2" y="4"/>
                    <a:pt x="2" y="4"/>
                    <a:pt x="2" y="4"/>
                  </a:cubicBezTo>
                  <a:cubicBezTo>
                    <a:pt x="2" y="4"/>
                    <a:pt x="2" y="4"/>
                    <a:pt x="2" y="4"/>
                  </a:cubicBezTo>
                  <a:cubicBezTo>
                    <a:pt x="1" y="4"/>
                    <a:pt x="2" y="3"/>
                    <a:pt x="2" y="3"/>
                  </a:cubicBezTo>
                  <a:cubicBezTo>
                    <a:pt x="3" y="2"/>
                    <a:pt x="4" y="2"/>
                    <a:pt x="4" y="2"/>
                  </a:cubicBezTo>
                  <a:cubicBezTo>
                    <a:pt x="6" y="2"/>
                    <a:pt x="9" y="2"/>
                    <a:pt x="11" y="2"/>
                  </a:cubicBezTo>
                  <a:cubicBezTo>
                    <a:pt x="11" y="2"/>
                    <a:pt x="12" y="2"/>
                    <a:pt x="12" y="2"/>
                  </a:cubicBezTo>
                  <a:cubicBezTo>
                    <a:pt x="7" y="8"/>
                    <a:pt x="7" y="8"/>
                    <a:pt x="7" y="8"/>
                  </a:cubicBezTo>
                  <a:cubicBezTo>
                    <a:pt x="7" y="8"/>
                    <a:pt x="7" y="8"/>
                    <a:pt x="7" y="8"/>
                  </a:cubicBezTo>
                  <a:cubicBezTo>
                    <a:pt x="7" y="8"/>
                    <a:pt x="7" y="8"/>
                    <a:pt x="7" y="8"/>
                  </a:cubicBezTo>
                  <a:cubicBezTo>
                    <a:pt x="6" y="8"/>
                    <a:pt x="5" y="8"/>
                    <a:pt x="5" y="8"/>
                  </a:cubicBezTo>
                  <a:cubicBezTo>
                    <a:pt x="4" y="8"/>
                    <a:pt x="4" y="8"/>
                    <a:pt x="4" y="8"/>
                  </a:cubicBezTo>
                  <a:cubicBezTo>
                    <a:pt x="3" y="8"/>
                    <a:pt x="3" y="8"/>
                    <a:pt x="3" y="8"/>
                  </a:cubicBezTo>
                  <a:cubicBezTo>
                    <a:pt x="2" y="8"/>
                    <a:pt x="2" y="8"/>
                    <a:pt x="2" y="8"/>
                  </a:cubicBezTo>
                  <a:cubicBezTo>
                    <a:pt x="2" y="8"/>
                    <a:pt x="1" y="8"/>
                    <a:pt x="1" y="7"/>
                  </a:cubicBezTo>
                  <a:cubicBezTo>
                    <a:pt x="1" y="6"/>
                    <a:pt x="1" y="5"/>
                    <a:pt x="1" y="4"/>
                  </a:cubicBezTo>
                  <a:cubicBezTo>
                    <a:pt x="1" y="4"/>
                    <a:pt x="1" y="4"/>
                    <a:pt x="1" y="4"/>
                  </a:cubicBezTo>
                  <a:cubicBezTo>
                    <a:pt x="1" y="4"/>
                    <a:pt x="1" y="4"/>
                    <a:pt x="1" y="4"/>
                  </a:cubicBezTo>
                  <a:moveTo>
                    <a:pt x="22" y="2"/>
                  </a:moveTo>
                  <a:cubicBezTo>
                    <a:pt x="21" y="2"/>
                    <a:pt x="21" y="2"/>
                    <a:pt x="21" y="2"/>
                  </a:cubicBezTo>
                  <a:cubicBezTo>
                    <a:pt x="21" y="2"/>
                    <a:pt x="21" y="2"/>
                    <a:pt x="20" y="2"/>
                  </a:cubicBezTo>
                  <a:cubicBezTo>
                    <a:pt x="19" y="2"/>
                    <a:pt x="19" y="2"/>
                    <a:pt x="18" y="2"/>
                  </a:cubicBezTo>
                  <a:cubicBezTo>
                    <a:pt x="18" y="1"/>
                    <a:pt x="18" y="1"/>
                    <a:pt x="18" y="1"/>
                  </a:cubicBezTo>
                  <a:cubicBezTo>
                    <a:pt x="19" y="1"/>
                    <a:pt x="19" y="1"/>
                    <a:pt x="19" y="1"/>
                  </a:cubicBezTo>
                  <a:cubicBezTo>
                    <a:pt x="20" y="1"/>
                    <a:pt x="20" y="1"/>
                    <a:pt x="20" y="1"/>
                  </a:cubicBezTo>
                  <a:cubicBezTo>
                    <a:pt x="21" y="1"/>
                    <a:pt x="22" y="2"/>
                    <a:pt x="22" y="2"/>
                  </a:cubicBezTo>
                  <a:moveTo>
                    <a:pt x="17" y="2"/>
                  </a:moveTo>
                  <a:cubicBezTo>
                    <a:pt x="16" y="2"/>
                    <a:pt x="15" y="2"/>
                    <a:pt x="14" y="2"/>
                  </a:cubicBezTo>
                  <a:cubicBezTo>
                    <a:pt x="14" y="1"/>
                    <a:pt x="14" y="1"/>
                    <a:pt x="14" y="1"/>
                  </a:cubicBezTo>
                  <a:cubicBezTo>
                    <a:pt x="14" y="1"/>
                    <a:pt x="14" y="1"/>
                    <a:pt x="14" y="1"/>
                  </a:cubicBezTo>
                  <a:cubicBezTo>
                    <a:pt x="15" y="1"/>
                    <a:pt x="16" y="1"/>
                    <a:pt x="17" y="1"/>
                  </a:cubicBezTo>
                  <a:cubicBezTo>
                    <a:pt x="17" y="2"/>
                    <a:pt x="17" y="2"/>
                    <a:pt x="17" y="2"/>
                  </a:cubicBezTo>
                  <a:moveTo>
                    <a:pt x="1" y="3"/>
                  </a:moveTo>
                  <a:cubicBezTo>
                    <a:pt x="1" y="2"/>
                    <a:pt x="1" y="2"/>
                    <a:pt x="1" y="2"/>
                  </a:cubicBezTo>
                  <a:cubicBezTo>
                    <a:pt x="1" y="2"/>
                    <a:pt x="1" y="2"/>
                    <a:pt x="1" y="2"/>
                  </a:cubicBezTo>
                  <a:cubicBezTo>
                    <a:pt x="1" y="2"/>
                    <a:pt x="1" y="2"/>
                    <a:pt x="1" y="2"/>
                  </a:cubicBezTo>
                  <a:cubicBezTo>
                    <a:pt x="2" y="2"/>
                    <a:pt x="3" y="1"/>
                    <a:pt x="10" y="1"/>
                  </a:cubicBezTo>
                  <a:cubicBezTo>
                    <a:pt x="11" y="1"/>
                    <a:pt x="12" y="1"/>
                    <a:pt x="13" y="1"/>
                  </a:cubicBezTo>
                  <a:cubicBezTo>
                    <a:pt x="13" y="2"/>
                    <a:pt x="13" y="2"/>
                    <a:pt x="13" y="2"/>
                  </a:cubicBezTo>
                  <a:cubicBezTo>
                    <a:pt x="12" y="2"/>
                    <a:pt x="11" y="2"/>
                    <a:pt x="11" y="2"/>
                  </a:cubicBezTo>
                  <a:cubicBezTo>
                    <a:pt x="8" y="2"/>
                    <a:pt x="6" y="2"/>
                    <a:pt x="4" y="2"/>
                  </a:cubicBezTo>
                  <a:cubicBezTo>
                    <a:pt x="4" y="2"/>
                    <a:pt x="3" y="2"/>
                    <a:pt x="2" y="2"/>
                  </a:cubicBezTo>
                  <a:cubicBezTo>
                    <a:pt x="2" y="2"/>
                    <a:pt x="1" y="3"/>
                    <a:pt x="1" y="3"/>
                  </a:cubicBezTo>
                  <a:moveTo>
                    <a:pt x="10" y="0"/>
                  </a:moveTo>
                  <a:cubicBezTo>
                    <a:pt x="4" y="0"/>
                    <a:pt x="2" y="1"/>
                    <a:pt x="1" y="1"/>
                  </a:cubicBezTo>
                  <a:cubicBezTo>
                    <a:pt x="1" y="1"/>
                    <a:pt x="1" y="1"/>
                    <a:pt x="1" y="1"/>
                  </a:cubicBezTo>
                  <a:cubicBezTo>
                    <a:pt x="0" y="1"/>
                    <a:pt x="0" y="2"/>
                    <a:pt x="0" y="2"/>
                  </a:cubicBezTo>
                  <a:cubicBezTo>
                    <a:pt x="0" y="2"/>
                    <a:pt x="0" y="2"/>
                    <a:pt x="0" y="2"/>
                  </a:cubicBezTo>
                  <a:cubicBezTo>
                    <a:pt x="0" y="2"/>
                    <a:pt x="0" y="2"/>
                    <a:pt x="0" y="2"/>
                  </a:cubicBezTo>
                  <a:cubicBezTo>
                    <a:pt x="0" y="3"/>
                    <a:pt x="0" y="4"/>
                    <a:pt x="0" y="4"/>
                  </a:cubicBezTo>
                  <a:cubicBezTo>
                    <a:pt x="0" y="5"/>
                    <a:pt x="0" y="6"/>
                    <a:pt x="0" y="7"/>
                  </a:cubicBezTo>
                  <a:cubicBezTo>
                    <a:pt x="0" y="8"/>
                    <a:pt x="1" y="9"/>
                    <a:pt x="1" y="9"/>
                  </a:cubicBezTo>
                  <a:cubicBezTo>
                    <a:pt x="2" y="9"/>
                    <a:pt x="2" y="9"/>
                    <a:pt x="3" y="9"/>
                  </a:cubicBezTo>
                  <a:cubicBezTo>
                    <a:pt x="3" y="9"/>
                    <a:pt x="4" y="9"/>
                    <a:pt x="4" y="9"/>
                  </a:cubicBezTo>
                  <a:cubicBezTo>
                    <a:pt x="5" y="9"/>
                    <a:pt x="5" y="9"/>
                    <a:pt x="5" y="9"/>
                  </a:cubicBezTo>
                  <a:cubicBezTo>
                    <a:pt x="5" y="9"/>
                    <a:pt x="6" y="9"/>
                    <a:pt x="7" y="9"/>
                  </a:cubicBezTo>
                  <a:cubicBezTo>
                    <a:pt x="9" y="9"/>
                    <a:pt x="12" y="10"/>
                    <a:pt x="15" y="10"/>
                  </a:cubicBezTo>
                  <a:cubicBezTo>
                    <a:pt x="22" y="10"/>
                    <a:pt x="23" y="9"/>
                    <a:pt x="23" y="8"/>
                  </a:cubicBezTo>
                  <a:cubicBezTo>
                    <a:pt x="23" y="3"/>
                    <a:pt x="23" y="3"/>
                    <a:pt x="23" y="3"/>
                  </a:cubicBezTo>
                  <a:cubicBezTo>
                    <a:pt x="23" y="1"/>
                    <a:pt x="21" y="0"/>
                    <a:pt x="20" y="0"/>
                  </a:cubicBezTo>
                  <a:cubicBezTo>
                    <a:pt x="19" y="0"/>
                    <a:pt x="19" y="0"/>
                    <a:pt x="19" y="0"/>
                  </a:cubicBezTo>
                  <a:cubicBezTo>
                    <a:pt x="18" y="0"/>
                    <a:pt x="18" y="0"/>
                    <a:pt x="18" y="0"/>
                  </a:cubicBezTo>
                  <a:cubicBezTo>
                    <a:pt x="18" y="0"/>
                    <a:pt x="18" y="0"/>
                    <a:pt x="18" y="0"/>
                  </a:cubicBezTo>
                  <a:cubicBezTo>
                    <a:pt x="17" y="0"/>
                    <a:pt x="14"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11" name="Freeform 97"/>
            <p:cNvSpPr>
              <a:spLocks noEditPoints="1"/>
            </p:cNvSpPr>
            <p:nvPr/>
          </p:nvSpPr>
          <p:spPr bwMode="auto">
            <a:xfrm>
              <a:off x="3651" y="2431"/>
              <a:ext cx="74" cy="96"/>
            </a:xfrm>
            <a:custGeom>
              <a:avLst/>
              <a:gdLst>
                <a:gd name="T0" fmla="*/ 12 w 31"/>
                <a:gd name="T1" fmla="*/ 39 h 40"/>
                <a:gd name="T2" fmla="*/ 10 w 31"/>
                <a:gd name="T3" fmla="*/ 38 h 40"/>
                <a:gd name="T4" fmla="*/ 12 w 31"/>
                <a:gd name="T5" fmla="*/ 38 h 40"/>
                <a:gd name="T6" fmla="*/ 13 w 31"/>
                <a:gd name="T7" fmla="*/ 39 h 40"/>
                <a:gd name="T8" fmla="*/ 14 w 31"/>
                <a:gd name="T9" fmla="*/ 39 h 40"/>
                <a:gd name="T10" fmla="*/ 16 w 31"/>
                <a:gd name="T11" fmla="*/ 38 h 40"/>
                <a:gd name="T12" fmla="*/ 9 w 31"/>
                <a:gd name="T13" fmla="*/ 39 h 40"/>
                <a:gd name="T14" fmla="*/ 8 w 31"/>
                <a:gd name="T15" fmla="*/ 38 h 40"/>
                <a:gd name="T16" fmla="*/ 9 w 31"/>
                <a:gd name="T17" fmla="*/ 39 h 40"/>
                <a:gd name="T18" fmla="*/ 16 w 31"/>
                <a:gd name="T19" fmla="*/ 39 h 40"/>
                <a:gd name="T20" fmla="*/ 19 w 31"/>
                <a:gd name="T21" fmla="*/ 38 h 40"/>
                <a:gd name="T22" fmla="*/ 18 w 31"/>
                <a:gd name="T23" fmla="*/ 39 h 40"/>
                <a:gd name="T24" fmla="*/ 6 w 31"/>
                <a:gd name="T25" fmla="*/ 39 h 40"/>
                <a:gd name="T26" fmla="*/ 8 w 31"/>
                <a:gd name="T27" fmla="*/ 38 h 40"/>
                <a:gd name="T28" fmla="*/ 19 w 31"/>
                <a:gd name="T29" fmla="*/ 39 h 40"/>
                <a:gd name="T30" fmla="*/ 21 w 31"/>
                <a:gd name="T31" fmla="*/ 38 h 40"/>
                <a:gd name="T32" fmla="*/ 20 w 31"/>
                <a:gd name="T33" fmla="*/ 39 h 40"/>
                <a:gd name="T34" fmla="*/ 19 w 31"/>
                <a:gd name="T35" fmla="*/ 39 h 40"/>
                <a:gd name="T36" fmla="*/ 21 w 31"/>
                <a:gd name="T37" fmla="*/ 39 h 40"/>
                <a:gd name="T38" fmla="*/ 23 w 31"/>
                <a:gd name="T39" fmla="*/ 38 h 40"/>
                <a:gd name="T40" fmla="*/ 23 w 31"/>
                <a:gd name="T41" fmla="*/ 39 h 40"/>
                <a:gd name="T42" fmla="*/ 24 w 31"/>
                <a:gd name="T43" fmla="*/ 39 h 40"/>
                <a:gd name="T44" fmla="*/ 26 w 31"/>
                <a:gd name="T45" fmla="*/ 38 h 40"/>
                <a:gd name="T46" fmla="*/ 25 w 31"/>
                <a:gd name="T47" fmla="*/ 39 h 40"/>
                <a:gd name="T48" fmla="*/ 26 w 31"/>
                <a:gd name="T49" fmla="*/ 39 h 40"/>
                <a:gd name="T50" fmla="*/ 27 w 31"/>
                <a:gd name="T51" fmla="*/ 38 h 40"/>
                <a:gd name="T52" fmla="*/ 27 w 31"/>
                <a:gd name="T53" fmla="*/ 39 h 40"/>
                <a:gd name="T54" fmla="*/ 6 w 31"/>
                <a:gd name="T55" fmla="*/ 39 h 40"/>
                <a:gd name="T56" fmla="*/ 4 w 31"/>
                <a:gd name="T57" fmla="*/ 38 h 40"/>
                <a:gd name="T58" fmla="*/ 6 w 31"/>
                <a:gd name="T59" fmla="*/ 39 h 40"/>
                <a:gd name="T60" fmla="*/ 28 w 31"/>
                <a:gd name="T61" fmla="*/ 38 h 40"/>
                <a:gd name="T62" fmla="*/ 29 w 31"/>
                <a:gd name="T63" fmla="*/ 37 h 40"/>
                <a:gd name="T64" fmla="*/ 28 w 31"/>
                <a:gd name="T65" fmla="*/ 39 h 40"/>
                <a:gd name="T66" fmla="*/ 3 w 31"/>
                <a:gd name="T67" fmla="*/ 39 h 40"/>
                <a:gd name="T68" fmla="*/ 1 w 31"/>
                <a:gd name="T69" fmla="*/ 37 h 40"/>
                <a:gd name="T70" fmla="*/ 3 w 31"/>
                <a:gd name="T71" fmla="*/ 39 h 40"/>
                <a:gd name="T72" fmla="*/ 2 w 31"/>
                <a:gd name="T73" fmla="*/ 36 h 40"/>
                <a:gd name="T74" fmla="*/ 2 w 31"/>
                <a:gd name="T75" fmla="*/ 31 h 40"/>
                <a:gd name="T76" fmla="*/ 2 w 31"/>
                <a:gd name="T77" fmla="*/ 4 h 40"/>
                <a:gd name="T78" fmla="*/ 14 w 31"/>
                <a:gd name="T79" fmla="*/ 1 h 40"/>
                <a:gd name="T80" fmla="*/ 28 w 31"/>
                <a:gd name="T81" fmla="*/ 1 h 40"/>
                <a:gd name="T82" fmla="*/ 29 w 31"/>
                <a:gd name="T83" fmla="*/ 19 h 40"/>
                <a:gd name="T84" fmla="*/ 29 w 31"/>
                <a:gd name="T85" fmla="*/ 35 h 40"/>
                <a:gd name="T86" fmla="*/ 26 w 31"/>
                <a:gd name="T87" fmla="*/ 37 h 40"/>
                <a:gd name="T88" fmla="*/ 23 w 31"/>
                <a:gd name="T89" fmla="*/ 37 h 40"/>
                <a:gd name="T90" fmla="*/ 24 w 31"/>
                <a:gd name="T91" fmla="*/ 0 h 40"/>
                <a:gd name="T92" fmla="*/ 4 w 31"/>
                <a:gd name="T93" fmla="*/ 0 h 40"/>
                <a:gd name="T94" fmla="*/ 1 w 31"/>
                <a:gd name="T95" fmla="*/ 29 h 40"/>
                <a:gd name="T96" fmla="*/ 1 w 31"/>
                <a:gd name="T97" fmla="*/ 35 h 40"/>
                <a:gd name="T98" fmla="*/ 0 w 31"/>
                <a:gd name="T99" fmla="*/ 36 h 40"/>
                <a:gd name="T100" fmla="*/ 9 w 31"/>
                <a:gd name="T101" fmla="*/ 40 h 40"/>
                <a:gd name="T102" fmla="*/ 18 w 31"/>
                <a:gd name="T103" fmla="*/ 40 h 40"/>
                <a:gd name="T104" fmla="*/ 30 w 31"/>
                <a:gd name="T105" fmla="*/ 39 h 40"/>
                <a:gd name="T106" fmla="*/ 30 w 31"/>
                <a:gd name="T107" fmla="*/ 21 h 40"/>
                <a:gd name="T108" fmla="*/ 29 w 31"/>
                <a:gd name="T109" fmla="*/ 1 h 40"/>
                <a:gd name="T110" fmla="*/ 24 w 31"/>
                <a:gd name="T11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 h="40">
                  <a:moveTo>
                    <a:pt x="13" y="39"/>
                  </a:moveTo>
                  <a:cubicBezTo>
                    <a:pt x="12" y="39"/>
                    <a:pt x="12" y="39"/>
                    <a:pt x="12" y="39"/>
                  </a:cubicBezTo>
                  <a:cubicBezTo>
                    <a:pt x="12" y="39"/>
                    <a:pt x="10" y="39"/>
                    <a:pt x="9" y="39"/>
                  </a:cubicBezTo>
                  <a:cubicBezTo>
                    <a:pt x="10" y="38"/>
                    <a:pt x="10" y="38"/>
                    <a:pt x="10" y="38"/>
                  </a:cubicBezTo>
                  <a:cubicBezTo>
                    <a:pt x="10" y="38"/>
                    <a:pt x="10" y="38"/>
                    <a:pt x="10" y="38"/>
                  </a:cubicBezTo>
                  <a:cubicBezTo>
                    <a:pt x="10" y="38"/>
                    <a:pt x="11" y="38"/>
                    <a:pt x="12" y="38"/>
                  </a:cubicBezTo>
                  <a:cubicBezTo>
                    <a:pt x="13" y="38"/>
                    <a:pt x="13" y="38"/>
                    <a:pt x="13" y="38"/>
                  </a:cubicBezTo>
                  <a:cubicBezTo>
                    <a:pt x="13" y="39"/>
                    <a:pt x="13" y="39"/>
                    <a:pt x="13" y="39"/>
                  </a:cubicBezTo>
                  <a:moveTo>
                    <a:pt x="15" y="39"/>
                  </a:moveTo>
                  <a:cubicBezTo>
                    <a:pt x="15" y="39"/>
                    <a:pt x="14" y="39"/>
                    <a:pt x="14" y="39"/>
                  </a:cubicBezTo>
                  <a:cubicBezTo>
                    <a:pt x="14" y="38"/>
                    <a:pt x="14" y="38"/>
                    <a:pt x="14" y="38"/>
                  </a:cubicBezTo>
                  <a:cubicBezTo>
                    <a:pt x="15" y="38"/>
                    <a:pt x="15" y="38"/>
                    <a:pt x="16" y="38"/>
                  </a:cubicBezTo>
                  <a:cubicBezTo>
                    <a:pt x="15" y="39"/>
                    <a:pt x="15" y="39"/>
                    <a:pt x="15" y="39"/>
                  </a:cubicBezTo>
                  <a:moveTo>
                    <a:pt x="9" y="39"/>
                  </a:moveTo>
                  <a:cubicBezTo>
                    <a:pt x="8" y="39"/>
                    <a:pt x="8" y="39"/>
                    <a:pt x="8" y="39"/>
                  </a:cubicBezTo>
                  <a:cubicBezTo>
                    <a:pt x="8" y="38"/>
                    <a:pt x="8" y="38"/>
                    <a:pt x="8" y="38"/>
                  </a:cubicBezTo>
                  <a:cubicBezTo>
                    <a:pt x="8" y="38"/>
                    <a:pt x="9" y="38"/>
                    <a:pt x="9" y="38"/>
                  </a:cubicBezTo>
                  <a:cubicBezTo>
                    <a:pt x="9" y="39"/>
                    <a:pt x="9" y="39"/>
                    <a:pt x="9" y="39"/>
                  </a:cubicBezTo>
                  <a:moveTo>
                    <a:pt x="18" y="39"/>
                  </a:moveTo>
                  <a:cubicBezTo>
                    <a:pt x="17" y="39"/>
                    <a:pt x="17" y="39"/>
                    <a:pt x="16" y="39"/>
                  </a:cubicBezTo>
                  <a:cubicBezTo>
                    <a:pt x="17" y="38"/>
                    <a:pt x="17" y="38"/>
                    <a:pt x="17" y="38"/>
                  </a:cubicBezTo>
                  <a:cubicBezTo>
                    <a:pt x="17" y="38"/>
                    <a:pt x="18" y="38"/>
                    <a:pt x="19" y="38"/>
                  </a:cubicBezTo>
                  <a:cubicBezTo>
                    <a:pt x="18" y="39"/>
                    <a:pt x="18" y="39"/>
                    <a:pt x="18" y="39"/>
                  </a:cubicBezTo>
                  <a:cubicBezTo>
                    <a:pt x="18" y="39"/>
                    <a:pt x="18" y="39"/>
                    <a:pt x="18" y="39"/>
                  </a:cubicBezTo>
                  <a:moveTo>
                    <a:pt x="7" y="39"/>
                  </a:moveTo>
                  <a:cubicBezTo>
                    <a:pt x="6" y="39"/>
                    <a:pt x="6" y="39"/>
                    <a:pt x="6" y="39"/>
                  </a:cubicBezTo>
                  <a:cubicBezTo>
                    <a:pt x="7" y="38"/>
                    <a:pt x="7" y="38"/>
                    <a:pt x="7" y="38"/>
                  </a:cubicBezTo>
                  <a:cubicBezTo>
                    <a:pt x="8" y="38"/>
                    <a:pt x="8" y="38"/>
                    <a:pt x="8" y="38"/>
                  </a:cubicBezTo>
                  <a:cubicBezTo>
                    <a:pt x="7" y="39"/>
                    <a:pt x="7" y="39"/>
                    <a:pt x="7" y="39"/>
                  </a:cubicBezTo>
                  <a:moveTo>
                    <a:pt x="19" y="39"/>
                  </a:moveTo>
                  <a:cubicBezTo>
                    <a:pt x="19" y="38"/>
                    <a:pt x="19" y="38"/>
                    <a:pt x="19" y="38"/>
                  </a:cubicBezTo>
                  <a:cubicBezTo>
                    <a:pt x="20" y="38"/>
                    <a:pt x="20" y="38"/>
                    <a:pt x="21" y="38"/>
                  </a:cubicBezTo>
                  <a:cubicBezTo>
                    <a:pt x="21" y="38"/>
                    <a:pt x="21" y="39"/>
                    <a:pt x="20" y="39"/>
                  </a:cubicBezTo>
                  <a:cubicBezTo>
                    <a:pt x="20" y="39"/>
                    <a:pt x="20" y="39"/>
                    <a:pt x="20" y="39"/>
                  </a:cubicBezTo>
                  <a:cubicBezTo>
                    <a:pt x="19" y="39"/>
                    <a:pt x="19" y="39"/>
                    <a:pt x="19" y="39"/>
                  </a:cubicBezTo>
                  <a:cubicBezTo>
                    <a:pt x="19" y="39"/>
                    <a:pt x="19" y="39"/>
                    <a:pt x="19" y="39"/>
                  </a:cubicBezTo>
                  <a:cubicBezTo>
                    <a:pt x="19" y="39"/>
                    <a:pt x="19" y="39"/>
                    <a:pt x="19" y="39"/>
                  </a:cubicBezTo>
                  <a:moveTo>
                    <a:pt x="21" y="39"/>
                  </a:moveTo>
                  <a:cubicBezTo>
                    <a:pt x="21" y="39"/>
                    <a:pt x="21" y="38"/>
                    <a:pt x="22" y="38"/>
                  </a:cubicBezTo>
                  <a:cubicBezTo>
                    <a:pt x="22" y="38"/>
                    <a:pt x="23" y="38"/>
                    <a:pt x="23" y="38"/>
                  </a:cubicBezTo>
                  <a:cubicBezTo>
                    <a:pt x="24" y="38"/>
                    <a:pt x="24" y="38"/>
                    <a:pt x="24" y="38"/>
                  </a:cubicBezTo>
                  <a:cubicBezTo>
                    <a:pt x="24" y="38"/>
                    <a:pt x="23" y="39"/>
                    <a:pt x="23" y="39"/>
                  </a:cubicBezTo>
                  <a:cubicBezTo>
                    <a:pt x="22" y="39"/>
                    <a:pt x="22" y="39"/>
                    <a:pt x="21" y="39"/>
                  </a:cubicBezTo>
                  <a:moveTo>
                    <a:pt x="24" y="39"/>
                  </a:moveTo>
                  <a:cubicBezTo>
                    <a:pt x="24" y="39"/>
                    <a:pt x="24" y="38"/>
                    <a:pt x="24" y="38"/>
                  </a:cubicBezTo>
                  <a:cubicBezTo>
                    <a:pt x="25" y="38"/>
                    <a:pt x="25" y="38"/>
                    <a:pt x="26" y="38"/>
                  </a:cubicBezTo>
                  <a:cubicBezTo>
                    <a:pt x="26" y="38"/>
                    <a:pt x="26" y="38"/>
                    <a:pt x="26" y="38"/>
                  </a:cubicBezTo>
                  <a:cubicBezTo>
                    <a:pt x="26" y="38"/>
                    <a:pt x="25" y="39"/>
                    <a:pt x="25" y="39"/>
                  </a:cubicBezTo>
                  <a:cubicBezTo>
                    <a:pt x="25" y="39"/>
                    <a:pt x="24" y="39"/>
                    <a:pt x="24" y="39"/>
                  </a:cubicBezTo>
                  <a:moveTo>
                    <a:pt x="26" y="39"/>
                  </a:moveTo>
                  <a:cubicBezTo>
                    <a:pt x="27" y="38"/>
                    <a:pt x="27" y="38"/>
                    <a:pt x="27" y="38"/>
                  </a:cubicBezTo>
                  <a:cubicBezTo>
                    <a:pt x="27" y="38"/>
                    <a:pt x="27" y="38"/>
                    <a:pt x="27" y="38"/>
                  </a:cubicBezTo>
                  <a:cubicBezTo>
                    <a:pt x="27" y="38"/>
                    <a:pt x="27" y="38"/>
                    <a:pt x="27" y="38"/>
                  </a:cubicBezTo>
                  <a:cubicBezTo>
                    <a:pt x="27" y="39"/>
                    <a:pt x="27" y="39"/>
                    <a:pt x="27" y="39"/>
                  </a:cubicBezTo>
                  <a:cubicBezTo>
                    <a:pt x="26" y="39"/>
                    <a:pt x="26" y="39"/>
                    <a:pt x="26" y="39"/>
                  </a:cubicBezTo>
                  <a:moveTo>
                    <a:pt x="6" y="39"/>
                  </a:moveTo>
                  <a:cubicBezTo>
                    <a:pt x="5" y="39"/>
                    <a:pt x="4" y="39"/>
                    <a:pt x="3" y="39"/>
                  </a:cubicBezTo>
                  <a:cubicBezTo>
                    <a:pt x="4" y="38"/>
                    <a:pt x="4" y="38"/>
                    <a:pt x="4" y="38"/>
                  </a:cubicBezTo>
                  <a:cubicBezTo>
                    <a:pt x="4" y="38"/>
                    <a:pt x="5" y="38"/>
                    <a:pt x="6" y="38"/>
                  </a:cubicBezTo>
                  <a:cubicBezTo>
                    <a:pt x="6" y="39"/>
                    <a:pt x="6" y="39"/>
                    <a:pt x="6" y="39"/>
                  </a:cubicBezTo>
                  <a:moveTo>
                    <a:pt x="27" y="39"/>
                  </a:moveTo>
                  <a:cubicBezTo>
                    <a:pt x="28" y="38"/>
                    <a:pt x="28" y="38"/>
                    <a:pt x="28" y="38"/>
                  </a:cubicBezTo>
                  <a:cubicBezTo>
                    <a:pt x="28" y="38"/>
                    <a:pt x="29" y="38"/>
                    <a:pt x="29" y="38"/>
                  </a:cubicBezTo>
                  <a:cubicBezTo>
                    <a:pt x="29" y="37"/>
                    <a:pt x="29" y="37"/>
                    <a:pt x="29" y="37"/>
                  </a:cubicBezTo>
                  <a:cubicBezTo>
                    <a:pt x="29" y="38"/>
                    <a:pt x="29" y="38"/>
                    <a:pt x="29" y="38"/>
                  </a:cubicBezTo>
                  <a:cubicBezTo>
                    <a:pt x="29" y="39"/>
                    <a:pt x="28" y="39"/>
                    <a:pt x="28" y="39"/>
                  </a:cubicBezTo>
                  <a:cubicBezTo>
                    <a:pt x="27" y="39"/>
                    <a:pt x="27" y="39"/>
                    <a:pt x="27" y="39"/>
                  </a:cubicBezTo>
                  <a:moveTo>
                    <a:pt x="3" y="39"/>
                  </a:moveTo>
                  <a:cubicBezTo>
                    <a:pt x="2" y="39"/>
                    <a:pt x="2" y="38"/>
                    <a:pt x="1" y="38"/>
                  </a:cubicBezTo>
                  <a:cubicBezTo>
                    <a:pt x="1" y="38"/>
                    <a:pt x="1" y="38"/>
                    <a:pt x="1" y="37"/>
                  </a:cubicBezTo>
                  <a:cubicBezTo>
                    <a:pt x="2" y="37"/>
                    <a:pt x="2" y="38"/>
                    <a:pt x="3" y="38"/>
                  </a:cubicBezTo>
                  <a:cubicBezTo>
                    <a:pt x="3" y="39"/>
                    <a:pt x="3" y="39"/>
                    <a:pt x="3" y="39"/>
                  </a:cubicBezTo>
                  <a:moveTo>
                    <a:pt x="12" y="37"/>
                  </a:moveTo>
                  <a:cubicBezTo>
                    <a:pt x="3" y="37"/>
                    <a:pt x="2" y="36"/>
                    <a:pt x="2" y="36"/>
                  </a:cubicBezTo>
                  <a:cubicBezTo>
                    <a:pt x="2" y="36"/>
                    <a:pt x="2" y="36"/>
                    <a:pt x="2" y="36"/>
                  </a:cubicBezTo>
                  <a:cubicBezTo>
                    <a:pt x="2" y="35"/>
                    <a:pt x="2" y="33"/>
                    <a:pt x="2" y="31"/>
                  </a:cubicBezTo>
                  <a:cubicBezTo>
                    <a:pt x="2" y="30"/>
                    <a:pt x="2" y="30"/>
                    <a:pt x="2" y="29"/>
                  </a:cubicBezTo>
                  <a:cubicBezTo>
                    <a:pt x="2" y="4"/>
                    <a:pt x="2" y="4"/>
                    <a:pt x="2" y="4"/>
                  </a:cubicBezTo>
                  <a:cubicBezTo>
                    <a:pt x="2" y="2"/>
                    <a:pt x="2" y="1"/>
                    <a:pt x="4" y="1"/>
                  </a:cubicBezTo>
                  <a:cubicBezTo>
                    <a:pt x="7" y="1"/>
                    <a:pt x="10" y="1"/>
                    <a:pt x="14" y="1"/>
                  </a:cubicBezTo>
                  <a:cubicBezTo>
                    <a:pt x="17" y="1"/>
                    <a:pt x="21" y="1"/>
                    <a:pt x="24" y="1"/>
                  </a:cubicBezTo>
                  <a:cubicBezTo>
                    <a:pt x="27" y="1"/>
                    <a:pt x="28" y="1"/>
                    <a:pt x="28" y="1"/>
                  </a:cubicBezTo>
                  <a:cubicBezTo>
                    <a:pt x="28" y="1"/>
                    <a:pt x="28" y="1"/>
                    <a:pt x="28" y="1"/>
                  </a:cubicBezTo>
                  <a:cubicBezTo>
                    <a:pt x="29" y="2"/>
                    <a:pt x="30" y="5"/>
                    <a:pt x="29" y="19"/>
                  </a:cubicBezTo>
                  <a:cubicBezTo>
                    <a:pt x="29" y="20"/>
                    <a:pt x="29" y="21"/>
                    <a:pt x="29" y="21"/>
                  </a:cubicBezTo>
                  <a:cubicBezTo>
                    <a:pt x="29" y="35"/>
                    <a:pt x="29" y="35"/>
                    <a:pt x="29" y="35"/>
                  </a:cubicBezTo>
                  <a:cubicBezTo>
                    <a:pt x="29" y="36"/>
                    <a:pt x="29" y="37"/>
                    <a:pt x="28" y="37"/>
                  </a:cubicBezTo>
                  <a:cubicBezTo>
                    <a:pt x="28" y="37"/>
                    <a:pt x="27" y="37"/>
                    <a:pt x="26" y="37"/>
                  </a:cubicBezTo>
                  <a:cubicBezTo>
                    <a:pt x="26" y="37"/>
                    <a:pt x="26" y="37"/>
                    <a:pt x="26" y="37"/>
                  </a:cubicBezTo>
                  <a:cubicBezTo>
                    <a:pt x="25" y="37"/>
                    <a:pt x="24" y="37"/>
                    <a:pt x="23" y="37"/>
                  </a:cubicBezTo>
                  <a:cubicBezTo>
                    <a:pt x="20" y="37"/>
                    <a:pt x="16" y="37"/>
                    <a:pt x="12" y="37"/>
                  </a:cubicBezTo>
                  <a:moveTo>
                    <a:pt x="24" y="0"/>
                  </a:moveTo>
                  <a:cubicBezTo>
                    <a:pt x="21" y="0"/>
                    <a:pt x="17" y="0"/>
                    <a:pt x="14" y="0"/>
                  </a:cubicBezTo>
                  <a:cubicBezTo>
                    <a:pt x="10" y="0"/>
                    <a:pt x="7" y="0"/>
                    <a:pt x="4" y="0"/>
                  </a:cubicBezTo>
                  <a:cubicBezTo>
                    <a:pt x="1" y="0"/>
                    <a:pt x="1" y="2"/>
                    <a:pt x="1" y="4"/>
                  </a:cubicBezTo>
                  <a:cubicBezTo>
                    <a:pt x="1" y="29"/>
                    <a:pt x="1" y="29"/>
                    <a:pt x="1" y="29"/>
                  </a:cubicBezTo>
                  <a:cubicBezTo>
                    <a:pt x="1" y="29"/>
                    <a:pt x="1" y="30"/>
                    <a:pt x="1" y="31"/>
                  </a:cubicBezTo>
                  <a:cubicBezTo>
                    <a:pt x="1" y="32"/>
                    <a:pt x="1" y="34"/>
                    <a:pt x="1" y="35"/>
                  </a:cubicBezTo>
                  <a:cubicBezTo>
                    <a:pt x="1" y="35"/>
                    <a:pt x="1" y="35"/>
                    <a:pt x="1" y="35"/>
                  </a:cubicBezTo>
                  <a:cubicBezTo>
                    <a:pt x="1" y="35"/>
                    <a:pt x="1" y="36"/>
                    <a:pt x="0" y="36"/>
                  </a:cubicBezTo>
                  <a:cubicBezTo>
                    <a:pt x="0" y="38"/>
                    <a:pt x="0" y="38"/>
                    <a:pt x="1" y="39"/>
                  </a:cubicBezTo>
                  <a:cubicBezTo>
                    <a:pt x="1" y="40"/>
                    <a:pt x="4" y="40"/>
                    <a:pt x="9" y="40"/>
                  </a:cubicBezTo>
                  <a:cubicBezTo>
                    <a:pt x="10" y="40"/>
                    <a:pt x="11" y="40"/>
                    <a:pt x="12" y="40"/>
                  </a:cubicBezTo>
                  <a:cubicBezTo>
                    <a:pt x="14" y="40"/>
                    <a:pt x="16" y="40"/>
                    <a:pt x="18" y="40"/>
                  </a:cubicBezTo>
                  <a:cubicBezTo>
                    <a:pt x="22" y="40"/>
                    <a:pt x="25" y="40"/>
                    <a:pt x="28" y="40"/>
                  </a:cubicBezTo>
                  <a:cubicBezTo>
                    <a:pt x="28" y="40"/>
                    <a:pt x="30" y="40"/>
                    <a:pt x="30" y="39"/>
                  </a:cubicBezTo>
                  <a:cubicBezTo>
                    <a:pt x="30" y="38"/>
                    <a:pt x="30" y="36"/>
                    <a:pt x="30" y="35"/>
                  </a:cubicBezTo>
                  <a:cubicBezTo>
                    <a:pt x="30" y="21"/>
                    <a:pt x="30" y="21"/>
                    <a:pt x="30" y="21"/>
                  </a:cubicBezTo>
                  <a:cubicBezTo>
                    <a:pt x="30" y="21"/>
                    <a:pt x="30" y="20"/>
                    <a:pt x="30" y="19"/>
                  </a:cubicBezTo>
                  <a:cubicBezTo>
                    <a:pt x="31" y="9"/>
                    <a:pt x="31" y="2"/>
                    <a:pt x="29" y="1"/>
                  </a:cubicBezTo>
                  <a:cubicBezTo>
                    <a:pt x="29" y="0"/>
                    <a:pt x="29" y="0"/>
                    <a:pt x="29" y="0"/>
                  </a:cubicBezTo>
                  <a:cubicBezTo>
                    <a:pt x="28" y="0"/>
                    <a:pt x="28" y="0"/>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12" name="Freeform 98"/>
            <p:cNvSpPr>
              <a:spLocks noEditPoints="1"/>
            </p:cNvSpPr>
            <p:nvPr/>
          </p:nvSpPr>
          <p:spPr bwMode="auto">
            <a:xfrm>
              <a:off x="3679" y="2477"/>
              <a:ext cx="17" cy="9"/>
            </a:xfrm>
            <a:custGeom>
              <a:avLst/>
              <a:gdLst>
                <a:gd name="T0" fmla="*/ 3 w 7"/>
                <a:gd name="T1" fmla="*/ 3 h 4"/>
                <a:gd name="T2" fmla="*/ 2 w 7"/>
                <a:gd name="T3" fmla="*/ 3 h 4"/>
                <a:gd name="T4" fmla="*/ 2 w 7"/>
                <a:gd name="T5" fmla="*/ 3 h 4"/>
                <a:gd name="T6" fmla="*/ 2 w 7"/>
                <a:gd name="T7" fmla="*/ 2 h 4"/>
                <a:gd name="T8" fmla="*/ 2 w 7"/>
                <a:gd name="T9" fmla="*/ 1 h 4"/>
                <a:gd name="T10" fmla="*/ 2 w 7"/>
                <a:gd name="T11" fmla="*/ 1 h 4"/>
                <a:gd name="T12" fmla="*/ 2 w 7"/>
                <a:gd name="T13" fmla="*/ 2 h 4"/>
                <a:gd name="T14" fmla="*/ 2 w 7"/>
                <a:gd name="T15" fmla="*/ 3 h 4"/>
                <a:gd name="T16" fmla="*/ 5 w 7"/>
                <a:gd name="T17" fmla="*/ 3 h 4"/>
                <a:gd name="T18" fmla="*/ 5 w 7"/>
                <a:gd name="T19" fmla="*/ 3 h 4"/>
                <a:gd name="T20" fmla="*/ 5 w 7"/>
                <a:gd name="T21" fmla="*/ 3 h 4"/>
                <a:gd name="T22" fmla="*/ 3 w 7"/>
                <a:gd name="T23" fmla="*/ 3 h 4"/>
                <a:gd name="T24" fmla="*/ 5 w 7"/>
                <a:gd name="T25" fmla="*/ 2 h 4"/>
                <a:gd name="T26" fmla="*/ 2 w 7"/>
                <a:gd name="T27" fmla="*/ 2 h 4"/>
                <a:gd name="T28" fmla="*/ 2 w 7"/>
                <a:gd name="T29" fmla="*/ 1 h 4"/>
                <a:gd name="T30" fmla="*/ 3 w 7"/>
                <a:gd name="T31" fmla="*/ 1 h 4"/>
                <a:gd name="T32" fmla="*/ 5 w 7"/>
                <a:gd name="T33" fmla="*/ 1 h 4"/>
                <a:gd name="T34" fmla="*/ 5 w 7"/>
                <a:gd name="T35" fmla="*/ 1 h 4"/>
                <a:gd name="T36" fmla="*/ 5 w 7"/>
                <a:gd name="T37" fmla="*/ 2 h 4"/>
                <a:gd name="T38" fmla="*/ 5 w 7"/>
                <a:gd name="T39" fmla="*/ 2 h 4"/>
                <a:gd name="T40" fmla="*/ 3 w 7"/>
                <a:gd name="T41" fmla="*/ 0 h 4"/>
                <a:gd name="T42" fmla="*/ 1 w 7"/>
                <a:gd name="T43" fmla="*/ 1 h 4"/>
                <a:gd name="T44" fmla="*/ 1 w 7"/>
                <a:gd name="T45" fmla="*/ 2 h 4"/>
                <a:gd name="T46" fmla="*/ 1 w 7"/>
                <a:gd name="T47" fmla="*/ 4 h 4"/>
                <a:gd name="T48" fmla="*/ 1 w 7"/>
                <a:gd name="T49" fmla="*/ 4 h 4"/>
                <a:gd name="T50" fmla="*/ 3 w 7"/>
                <a:gd name="T51" fmla="*/ 4 h 4"/>
                <a:gd name="T52" fmla="*/ 6 w 7"/>
                <a:gd name="T53" fmla="*/ 4 h 4"/>
                <a:gd name="T54" fmla="*/ 6 w 7"/>
                <a:gd name="T55" fmla="*/ 4 h 4"/>
                <a:gd name="T56" fmla="*/ 6 w 7"/>
                <a:gd name="T57" fmla="*/ 0 h 4"/>
                <a:gd name="T58" fmla="*/ 5 w 7"/>
                <a:gd name="T59" fmla="*/ 0 h 4"/>
                <a:gd name="T60" fmla="*/ 5 w 7"/>
                <a:gd name="T61" fmla="*/ 0 h 4"/>
                <a:gd name="T62" fmla="*/ 3 w 7"/>
                <a:gd name="T6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 h="4">
                  <a:moveTo>
                    <a:pt x="3" y="3"/>
                  </a:moveTo>
                  <a:cubicBezTo>
                    <a:pt x="3" y="3"/>
                    <a:pt x="2" y="3"/>
                    <a:pt x="2" y="3"/>
                  </a:cubicBezTo>
                  <a:cubicBezTo>
                    <a:pt x="2" y="3"/>
                    <a:pt x="2" y="3"/>
                    <a:pt x="2" y="3"/>
                  </a:cubicBezTo>
                  <a:cubicBezTo>
                    <a:pt x="1" y="3"/>
                    <a:pt x="2" y="2"/>
                    <a:pt x="2" y="2"/>
                  </a:cubicBezTo>
                  <a:cubicBezTo>
                    <a:pt x="2" y="1"/>
                    <a:pt x="2" y="1"/>
                    <a:pt x="2" y="1"/>
                  </a:cubicBezTo>
                  <a:cubicBezTo>
                    <a:pt x="2" y="1"/>
                    <a:pt x="2" y="1"/>
                    <a:pt x="2" y="1"/>
                  </a:cubicBezTo>
                  <a:cubicBezTo>
                    <a:pt x="2" y="2"/>
                    <a:pt x="2" y="2"/>
                    <a:pt x="2" y="2"/>
                  </a:cubicBezTo>
                  <a:cubicBezTo>
                    <a:pt x="2" y="3"/>
                    <a:pt x="2" y="3"/>
                    <a:pt x="2" y="3"/>
                  </a:cubicBezTo>
                  <a:cubicBezTo>
                    <a:pt x="3" y="3"/>
                    <a:pt x="4" y="3"/>
                    <a:pt x="5" y="3"/>
                  </a:cubicBezTo>
                  <a:cubicBezTo>
                    <a:pt x="5" y="3"/>
                    <a:pt x="5" y="3"/>
                    <a:pt x="5" y="3"/>
                  </a:cubicBezTo>
                  <a:cubicBezTo>
                    <a:pt x="5" y="3"/>
                    <a:pt x="5" y="3"/>
                    <a:pt x="5" y="3"/>
                  </a:cubicBezTo>
                  <a:cubicBezTo>
                    <a:pt x="5" y="3"/>
                    <a:pt x="4" y="3"/>
                    <a:pt x="3" y="3"/>
                  </a:cubicBezTo>
                  <a:moveTo>
                    <a:pt x="5" y="2"/>
                  </a:moveTo>
                  <a:cubicBezTo>
                    <a:pt x="4" y="2"/>
                    <a:pt x="3" y="2"/>
                    <a:pt x="2" y="2"/>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moveTo>
                    <a:pt x="3" y="0"/>
                  </a:moveTo>
                  <a:cubicBezTo>
                    <a:pt x="2" y="0"/>
                    <a:pt x="1" y="0"/>
                    <a:pt x="1" y="1"/>
                  </a:cubicBezTo>
                  <a:cubicBezTo>
                    <a:pt x="1" y="2"/>
                    <a:pt x="1" y="2"/>
                    <a:pt x="1" y="2"/>
                  </a:cubicBezTo>
                  <a:cubicBezTo>
                    <a:pt x="0" y="2"/>
                    <a:pt x="0" y="3"/>
                    <a:pt x="1" y="4"/>
                  </a:cubicBezTo>
                  <a:cubicBezTo>
                    <a:pt x="1" y="4"/>
                    <a:pt x="1" y="4"/>
                    <a:pt x="1"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13" name="Freeform 99"/>
            <p:cNvSpPr>
              <a:spLocks noEditPoints="1"/>
            </p:cNvSpPr>
            <p:nvPr/>
          </p:nvSpPr>
          <p:spPr bwMode="auto">
            <a:xfrm>
              <a:off x="3679" y="2465"/>
              <a:ext cx="17" cy="9"/>
            </a:xfrm>
            <a:custGeom>
              <a:avLst/>
              <a:gdLst>
                <a:gd name="T0" fmla="*/ 3 w 7"/>
                <a:gd name="T1" fmla="*/ 3 h 4"/>
                <a:gd name="T2" fmla="*/ 2 w 7"/>
                <a:gd name="T3" fmla="*/ 3 h 4"/>
                <a:gd name="T4" fmla="*/ 2 w 7"/>
                <a:gd name="T5" fmla="*/ 3 h 4"/>
                <a:gd name="T6" fmla="*/ 2 w 7"/>
                <a:gd name="T7" fmla="*/ 1 h 4"/>
                <a:gd name="T8" fmla="*/ 2 w 7"/>
                <a:gd name="T9" fmla="*/ 1 h 4"/>
                <a:gd name="T10" fmla="*/ 2 w 7"/>
                <a:gd name="T11" fmla="*/ 1 h 4"/>
                <a:gd name="T12" fmla="*/ 2 w 7"/>
                <a:gd name="T13" fmla="*/ 2 h 4"/>
                <a:gd name="T14" fmla="*/ 2 w 7"/>
                <a:gd name="T15" fmla="*/ 2 h 4"/>
                <a:gd name="T16" fmla="*/ 4 w 7"/>
                <a:gd name="T17" fmla="*/ 3 h 4"/>
                <a:gd name="T18" fmla="*/ 5 w 7"/>
                <a:gd name="T19" fmla="*/ 3 h 4"/>
                <a:gd name="T20" fmla="*/ 5 w 7"/>
                <a:gd name="T21" fmla="*/ 2 h 4"/>
                <a:gd name="T22" fmla="*/ 5 w 7"/>
                <a:gd name="T23" fmla="*/ 3 h 4"/>
                <a:gd name="T24" fmla="*/ 3 w 7"/>
                <a:gd name="T25" fmla="*/ 3 h 4"/>
                <a:gd name="T26" fmla="*/ 4 w 7"/>
                <a:gd name="T27" fmla="*/ 2 h 4"/>
                <a:gd name="T28" fmla="*/ 2 w 7"/>
                <a:gd name="T29" fmla="*/ 2 h 4"/>
                <a:gd name="T30" fmla="*/ 2 w 7"/>
                <a:gd name="T31" fmla="*/ 1 h 4"/>
                <a:gd name="T32" fmla="*/ 2 w 7"/>
                <a:gd name="T33" fmla="*/ 1 h 4"/>
                <a:gd name="T34" fmla="*/ 3 w 7"/>
                <a:gd name="T35" fmla="*/ 1 h 4"/>
                <a:gd name="T36" fmla="*/ 5 w 7"/>
                <a:gd name="T37" fmla="*/ 1 h 4"/>
                <a:gd name="T38" fmla="*/ 5 w 7"/>
                <a:gd name="T39" fmla="*/ 1 h 4"/>
                <a:gd name="T40" fmla="*/ 5 w 7"/>
                <a:gd name="T41" fmla="*/ 2 h 4"/>
                <a:gd name="T42" fmla="*/ 5 w 7"/>
                <a:gd name="T43" fmla="*/ 2 h 4"/>
                <a:gd name="T44" fmla="*/ 4 w 7"/>
                <a:gd name="T45" fmla="*/ 2 h 4"/>
                <a:gd name="T46" fmla="*/ 3 w 7"/>
                <a:gd name="T47" fmla="*/ 0 h 4"/>
                <a:gd name="T48" fmla="*/ 1 w 7"/>
                <a:gd name="T49" fmla="*/ 1 h 4"/>
                <a:gd name="T50" fmla="*/ 1 w 7"/>
                <a:gd name="T51" fmla="*/ 1 h 4"/>
                <a:gd name="T52" fmla="*/ 1 w 7"/>
                <a:gd name="T53" fmla="*/ 4 h 4"/>
                <a:gd name="T54" fmla="*/ 1 w 7"/>
                <a:gd name="T55" fmla="*/ 4 h 4"/>
                <a:gd name="T56" fmla="*/ 3 w 7"/>
                <a:gd name="T57" fmla="*/ 4 h 4"/>
                <a:gd name="T58" fmla="*/ 6 w 7"/>
                <a:gd name="T59" fmla="*/ 4 h 4"/>
                <a:gd name="T60" fmla="*/ 6 w 7"/>
                <a:gd name="T61" fmla="*/ 4 h 4"/>
                <a:gd name="T62" fmla="*/ 6 w 7"/>
                <a:gd name="T63" fmla="*/ 0 h 4"/>
                <a:gd name="T64" fmla="*/ 5 w 7"/>
                <a:gd name="T65" fmla="*/ 0 h 4"/>
                <a:gd name="T66" fmla="*/ 5 w 7"/>
                <a:gd name="T67" fmla="*/ 0 h 4"/>
                <a:gd name="T68" fmla="*/ 3 w 7"/>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 h="4">
                  <a:moveTo>
                    <a:pt x="3" y="3"/>
                  </a:moveTo>
                  <a:cubicBezTo>
                    <a:pt x="3" y="3"/>
                    <a:pt x="2" y="3"/>
                    <a:pt x="2" y="3"/>
                  </a:cubicBezTo>
                  <a:cubicBezTo>
                    <a:pt x="2" y="3"/>
                    <a:pt x="2" y="3"/>
                    <a:pt x="2" y="3"/>
                  </a:cubicBezTo>
                  <a:cubicBezTo>
                    <a:pt x="1" y="3"/>
                    <a:pt x="2" y="2"/>
                    <a:pt x="2" y="1"/>
                  </a:cubicBezTo>
                  <a:cubicBezTo>
                    <a:pt x="2" y="1"/>
                    <a:pt x="2" y="1"/>
                    <a:pt x="2" y="1"/>
                  </a:cubicBezTo>
                  <a:cubicBezTo>
                    <a:pt x="2" y="1"/>
                    <a:pt x="2" y="1"/>
                    <a:pt x="2" y="1"/>
                  </a:cubicBezTo>
                  <a:cubicBezTo>
                    <a:pt x="2" y="1"/>
                    <a:pt x="2" y="2"/>
                    <a:pt x="2" y="2"/>
                  </a:cubicBezTo>
                  <a:cubicBezTo>
                    <a:pt x="2" y="2"/>
                    <a:pt x="2" y="2"/>
                    <a:pt x="2" y="2"/>
                  </a:cubicBezTo>
                  <a:cubicBezTo>
                    <a:pt x="3" y="3"/>
                    <a:pt x="3" y="3"/>
                    <a:pt x="4" y="3"/>
                  </a:cubicBezTo>
                  <a:cubicBezTo>
                    <a:pt x="5" y="3"/>
                    <a:pt x="5" y="3"/>
                    <a:pt x="5" y="3"/>
                  </a:cubicBezTo>
                  <a:cubicBezTo>
                    <a:pt x="5" y="2"/>
                    <a:pt x="5" y="2"/>
                    <a:pt x="5" y="2"/>
                  </a:cubicBezTo>
                  <a:cubicBezTo>
                    <a:pt x="5" y="3"/>
                    <a:pt x="5" y="3"/>
                    <a:pt x="5" y="3"/>
                  </a:cubicBezTo>
                  <a:cubicBezTo>
                    <a:pt x="5" y="3"/>
                    <a:pt x="4" y="3"/>
                    <a:pt x="3" y="3"/>
                  </a:cubicBezTo>
                  <a:moveTo>
                    <a:pt x="4" y="2"/>
                  </a:moveTo>
                  <a:cubicBezTo>
                    <a:pt x="3" y="2"/>
                    <a:pt x="3" y="2"/>
                    <a:pt x="2" y="2"/>
                  </a:cubicBezTo>
                  <a:cubicBezTo>
                    <a:pt x="2" y="1"/>
                    <a:pt x="2" y="1"/>
                    <a:pt x="2" y="1"/>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cubicBezTo>
                    <a:pt x="5" y="2"/>
                    <a:pt x="4" y="2"/>
                    <a:pt x="4" y="2"/>
                  </a:cubicBezTo>
                  <a:moveTo>
                    <a:pt x="3" y="0"/>
                  </a:moveTo>
                  <a:cubicBezTo>
                    <a:pt x="2" y="0"/>
                    <a:pt x="1" y="0"/>
                    <a:pt x="1" y="1"/>
                  </a:cubicBezTo>
                  <a:cubicBezTo>
                    <a:pt x="1" y="1"/>
                    <a:pt x="1" y="1"/>
                    <a:pt x="1" y="1"/>
                  </a:cubicBezTo>
                  <a:cubicBezTo>
                    <a:pt x="0" y="2"/>
                    <a:pt x="0" y="3"/>
                    <a:pt x="1" y="4"/>
                  </a:cubicBezTo>
                  <a:cubicBezTo>
                    <a:pt x="1" y="4"/>
                    <a:pt x="1" y="4"/>
                    <a:pt x="1"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14" name="Freeform 100"/>
            <p:cNvSpPr>
              <a:spLocks noEditPoints="1"/>
            </p:cNvSpPr>
            <p:nvPr/>
          </p:nvSpPr>
          <p:spPr bwMode="auto">
            <a:xfrm>
              <a:off x="3679" y="2488"/>
              <a:ext cx="17" cy="12"/>
            </a:xfrm>
            <a:custGeom>
              <a:avLst/>
              <a:gdLst>
                <a:gd name="T0" fmla="*/ 3 w 7"/>
                <a:gd name="T1" fmla="*/ 4 h 5"/>
                <a:gd name="T2" fmla="*/ 2 w 7"/>
                <a:gd name="T3" fmla="*/ 4 h 5"/>
                <a:gd name="T4" fmla="*/ 2 w 7"/>
                <a:gd name="T5" fmla="*/ 4 h 5"/>
                <a:gd name="T6" fmla="*/ 2 w 7"/>
                <a:gd name="T7" fmla="*/ 2 h 5"/>
                <a:gd name="T8" fmla="*/ 2 w 7"/>
                <a:gd name="T9" fmla="*/ 2 h 5"/>
                <a:gd name="T10" fmla="*/ 2 w 7"/>
                <a:gd name="T11" fmla="*/ 2 h 5"/>
                <a:gd name="T12" fmla="*/ 2 w 7"/>
                <a:gd name="T13" fmla="*/ 3 h 5"/>
                <a:gd name="T14" fmla="*/ 2 w 7"/>
                <a:gd name="T15" fmla="*/ 3 h 5"/>
                <a:gd name="T16" fmla="*/ 3 w 7"/>
                <a:gd name="T17" fmla="*/ 3 h 5"/>
                <a:gd name="T18" fmla="*/ 5 w 7"/>
                <a:gd name="T19" fmla="*/ 3 h 5"/>
                <a:gd name="T20" fmla="*/ 5 w 7"/>
                <a:gd name="T21" fmla="*/ 3 h 5"/>
                <a:gd name="T22" fmla="*/ 5 w 7"/>
                <a:gd name="T23" fmla="*/ 4 h 5"/>
                <a:gd name="T24" fmla="*/ 3 w 7"/>
                <a:gd name="T25" fmla="*/ 4 h 5"/>
                <a:gd name="T26" fmla="*/ 3 w 7"/>
                <a:gd name="T27" fmla="*/ 3 h 5"/>
                <a:gd name="T28" fmla="*/ 2 w 7"/>
                <a:gd name="T29" fmla="*/ 3 h 5"/>
                <a:gd name="T30" fmla="*/ 2 w 7"/>
                <a:gd name="T31" fmla="*/ 1 h 5"/>
                <a:gd name="T32" fmla="*/ 2 w 7"/>
                <a:gd name="T33" fmla="*/ 1 h 5"/>
                <a:gd name="T34" fmla="*/ 3 w 7"/>
                <a:gd name="T35" fmla="*/ 1 h 5"/>
                <a:gd name="T36" fmla="*/ 5 w 7"/>
                <a:gd name="T37" fmla="*/ 1 h 5"/>
                <a:gd name="T38" fmla="*/ 5 w 7"/>
                <a:gd name="T39" fmla="*/ 1 h 5"/>
                <a:gd name="T40" fmla="*/ 5 w 7"/>
                <a:gd name="T41" fmla="*/ 2 h 5"/>
                <a:gd name="T42" fmla="*/ 5 w 7"/>
                <a:gd name="T43" fmla="*/ 2 h 5"/>
                <a:gd name="T44" fmla="*/ 5 w 7"/>
                <a:gd name="T45" fmla="*/ 3 h 5"/>
                <a:gd name="T46" fmla="*/ 3 w 7"/>
                <a:gd name="T47" fmla="*/ 3 h 5"/>
                <a:gd name="T48" fmla="*/ 3 w 7"/>
                <a:gd name="T49" fmla="*/ 0 h 5"/>
                <a:gd name="T50" fmla="*/ 1 w 7"/>
                <a:gd name="T51" fmla="*/ 2 h 5"/>
                <a:gd name="T52" fmla="*/ 1 w 7"/>
                <a:gd name="T53" fmla="*/ 2 h 5"/>
                <a:gd name="T54" fmla="*/ 1 w 7"/>
                <a:gd name="T55" fmla="*/ 4 h 5"/>
                <a:gd name="T56" fmla="*/ 1 w 7"/>
                <a:gd name="T57" fmla="*/ 5 h 5"/>
                <a:gd name="T58" fmla="*/ 3 w 7"/>
                <a:gd name="T59" fmla="*/ 5 h 5"/>
                <a:gd name="T60" fmla="*/ 6 w 7"/>
                <a:gd name="T61" fmla="*/ 4 h 5"/>
                <a:gd name="T62" fmla="*/ 6 w 7"/>
                <a:gd name="T63" fmla="*/ 4 h 5"/>
                <a:gd name="T64" fmla="*/ 6 w 7"/>
                <a:gd name="T65" fmla="*/ 1 h 5"/>
                <a:gd name="T66" fmla="*/ 5 w 7"/>
                <a:gd name="T67" fmla="*/ 1 h 5"/>
                <a:gd name="T68" fmla="*/ 5 w 7"/>
                <a:gd name="T69" fmla="*/ 0 h 5"/>
                <a:gd name="T70" fmla="*/ 3 w 7"/>
                <a:gd name="T7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 h="5">
                  <a:moveTo>
                    <a:pt x="3" y="4"/>
                  </a:moveTo>
                  <a:cubicBezTo>
                    <a:pt x="3" y="4"/>
                    <a:pt x="2" y="4"/>
                    <a:pt x="2" y="4"/>
                  </a:cubicBezTo>
                  <a:cubicBezTo>
                    <a:pt x="2" y="4"/>
                    <a:pt x="2" y="4"/>
                    <a:pt x="2" y="4"/>
                  </a:cubicBezTo>
                  <a:cubicBezTo>
                    <a:pt x="1" y="3"/>
                    <a:pt x="2" y="2"/>
                    <a:pt x="2" y="2"/>
                  </a:cubicBezTo>
                  <a:cubicBezTo>
                    <a:pt x="2" y="2"/>
                    <a:pt x="2" y="2"/>
                    <a:pt x="2" y="2"/>
                  </a:cubicBezTo>
                  <a:cubicBezTo>
                    <a:pt x="2" y="2"/>
                    <a:pt x="2" y="2"/>
                    <a:pt x="2" y="2"/>
                  </a:cubicBezTo>
                  <a:cubicBezTo>
                    <a:pt x="2" y="2"/>
                    <a:pt x="2" y="2"/>
                    <a:pt x="2" y="3"/>
                  </a:cubicBezTo>
                  <a:cubicBezTo>
                    <a:pt x="2" y="3"/>
                    <a:pt x="2" y="3"/>
                    <a:pt x="2" y="3"/>
                  </a:cubicBezTo>
                  <a:cubicBezTo>
                    <a:pt x="2" y="3"/>
                    <a:pt x="3" y="3"/>
                    <a:pt x="3" y="3"/>
                  </a:cubicBezTo>
                  <a:cubicBezTo>
                    <a:pt x="4" y="3"/>
                    <a:pt x="4" y="3"/>
                    <a:pt x="5" y="3"/>
                  </a:cubicBezTo>
                  <a:cubicBezTo>
                    <a:pt x="5" y="3"/>
                    <a:pt x="5" y="3"/>
                    <a:pt x="5" y="3"/>
                  </a:cubicBezTo>
                  <a:cubicBezTo>
                    <a:pt x="5" y="4"/>
                    <a:pt x="5" y="4"/>
                    <a:pt x="5" y="4"/>
                  </a:cubicBezTo>
                  <a:cubicBezTo>
                    <a:pt x="5" y="4"/>
                    <a:pt x="4" y="4"/>
                    <a:pt x="3" y="4"/>
                  </a:cubicBezTo>
                  <a:moveTo>
                    <a:pt x="3" y="3"/>
                  </a:moveTo>
                  <a:cubicBezTo>
                    <a:pt x="3" y="3"/>
                    <a:pt x="2" y="3"/>
                    <a:pt x="2" y="3"/>
                  </a:cubicBezTo>
                  <a:cubicBezTo>
                    <a:pt x="2" y="2"/>
                    <a:pt x="2" y="2"/>
                    <a:pt x="2" y="1"/>
                  </a:cubicBezTo>
                  <a:cubicBezTo>
                    <a:pt x="2" y="1"/>
                    <a:pt x="2" y="1"/>
                    <a:pt x="2" y="1"/>
                  </a:cubicBezTo>
                  <a:cubicBezTo>
                    <a:pt x="3" y="1"/>
                    <a:pt x="3" y="1"/>
                    <a:pt x="3" y="1"/>
                  </a:cubicBezTo>
                  <a:cubicBezTo>
                    <a:pt x="4" y="1"/>
                    <a:pt x="4" y="1"/>
                    <a:pt x="5" y="1"/>
                  </a:cubicBezTo>
                  <a:cubicBezTo>
                    <a:pt x="5" y="1"/>
                    <a:pt x="5" y="1"/>
                    <a:pt x="5" y="1"/>
                  </a:cubicBezTo>
                  <a:cubicBezTo>
                    <a:pt x="5" y="2"/>
                    <a:pt x="5" y="2"/>
                    <a:pt x="5" y="2"/>
                  </a:cubicBezTo>
                  <a:cubicBezTo>
                    <a:pt x="5" y="2"/>
                    <a:pt x="5" y="2"/>
                    <a:pt x="5" y="2"/>
                  </a:cubicBezTo>
                  <a:cubicBezTo>
                    <a:pt x="5" y="3"/>
                    <a:pt x="5" y="3"/>
                    <a:pt x="5" y="3"/>
                  </a:cubicBezTo>
                  <a:cubicBezTo>
                    <a:pt x="4" y="3"/>
                    <a:pt x="4" y="3"/>
                    <a:pt x="3" y="3"/>
                  </a:cubicBezTo>
                  <a:moveTo>
                    <a:pt x="3" y="0"/>
                  </a:moveTo>
                  <a:cubicBezTo>
                    <a:pt x="2" y="0"/>
                    <a:pt x="1" y="0"/>
                    <a:pt x="1" y="2"/>
                  </a:cubicBezTo>
                  <a:cubicBezTo>
                    <a:pt x="1" y="2"/>
                    <a:pt x="1" y="2"/>
                    <a:pt x="1" y="2"/>
                  </a:cubicBezTo>
                  <a:cubicBezTo>
                    <a:pt x="0" y="3"/>
                    <a:pt x="0" y="4"/>
                    <a:pt x="1" y="4"/>
                  </a:cubicBezTo>
                  <a:cubicBezTo>
                    <a:pt x="1" y="5"/>
                    <a:pt x="1" y="5"/>
                    <a:pt x="1" y="5"/>
                  </a:cubicBezTo>
                  <a:cubicBezTo>
                    <a:pt x="2" y="5"/>
                    <a:pt x="2" y="5"/>
                    <a:pt x="3" y="5"/>
                  </a:cubicBezTo>
                  <a:cubicBezTo>
                    <a:pt x="4" y="5"/>
                    <a:pt x="5" y="5"/>
                    <a:pt x="6" y="4"/>
                  </a:cubicBezTo>
                  <a:cubicBezTo>
                    <a:pt x="6" y="4"/>
                    <a:pt x="6" y="4"/>
                    <a:pt x="6" y="4"/>
                  </a:cubicBezTo>
                  <a:cubicBezTo>
                    <a:pt x="6" y="4"/>
                    <a:pt x="7" y="2"/>
                    <a:pt x="6" y="1"/>
                  </a:cubicBezTo>
                  <a:cubicBezTo>
                    <a:pt x="5" y="1"/>
                    <a:pt x="5" y="1"/>
                    <a:pt x="5" y="1"/>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15" name="Freeform 101"/>
            <p:cNvSpPr>
              <a:spLocks noEditPoints="1"/>
            </p:cNvSpPr>
            <p:nvPr/>
          </p:nvSpPr>
          <p:spPr bwMode="auto">
            <a:xfrm>
              <a:off x="3701" y="2477"/>
              <a:ext cx="14" cy="9"/>
            </a:xfrm>
            <a:custGeom>
              <a:avLst/>
              <a:gdLst>
                <a:gd name="T0" fmla="*/ 3 w 6"/>
                <a:gd name="T1" fmla="*/ 3 h 4"/>
                <a:gd name="T2" fmla="*/ 1 w 6"/>
                <a:gd name="T3" fmla="*/ 3 h 4"/>
                <a:gd name="T4" fmla="*/ 1 w 6"/>
                <a:gd name="T5" fmla="*/ 3 h 4"/>
                <a:gd name="T6" fmla="*/ 1 w 6"/>
                <a:gd name="T7" fmla="*/ 2 h 4"/>
                <a:gd name="T8" fmla="*/ 1 w 6"/>
                <a:gd name="T9" fmla="*/ 1 h 4"/>
                <a:gd name="T10" fmla="*/ 1 w 6"/>
                <a:gd name="T11" fmla="*/ 1 h 4"/>
                <a:gd name="T12" fmla="*/ 1 w 6"/>
                <a:gd name="T13" fmla="*/ 2 h 4"/>
                <a:gd name="T14" fmla="*/ 1 w 6"/>
                <a:gd name="T15" fmla="*/ 2 h 4"/>
                <a:gd name="T16" fmla="*/ 3 w 6"/>
                <a:gd name="T17" fmla="*/ 3 h 4"/>
                <a:gd name="T18" fmla="*/ 4 w 6"/>
                <a:gd name="T19" fmla="*/ 2 h 4"/>
                <a:gd name="T20" fmla="*/ 4 w 6"/>
                <a:gd name="T21" fmla="*/ 3 h 4"/>
                <a:gd name="T22" fmla="*/ 3 w 6"/>
                <a:gd name="T23" fmla="*/ 3 h 4"/>
                <a:gd name="T24" fmla="*/ 3 w 6"/>
                <a:gd name="T25" fmla="*/ 2 h 4"/>
                <a:gd name="T26" fmla="*/ 1 w 6"/>
                <a:gd name="T27" fmla="*/ 2 h 4"/>
                <a:gd name="T28" fmla="*/ 2 w 6"/>
                <a:gd name="T29" fmla="*/ 1 h 4"/>
                <a:gd name="T30" fmla="*/ 2 w 6"/>
                <a:gd name="T31" fmla="*/ 1 h 4"/>
                <a:gd name="T32" fmla="*/ 4 w 6"/>
                <a:gd name="T33" fmla="*/ 1 h 4"/>
                <a:gd name="T34" fmla="*/ 4 w 6"/>
                <a:gd name="T35" fmla="*/ 1 h 4"/>
                <a:gd name="T36" fmla="*/ 4 w 6"/>
                <a:gd name="T37" fmla="*/ 2 h 4"/>
                <a:gd name="T38" fmla="*/ 3 w 6"/>
                <a:gd name="T39" fmla="*/ 2 h 4"/>
                <a:gd name="T40" fmla="*/ 2 w 6"/>
                <a:gd name="T41" fmla="*/ 0 h 4"/>
                <a:gd name="T42" fmla="*/ 0 w 6"/>
                <a:gd name="T43" fmla="*/ 1 h 4"/>
                <a:gd name="T44" fmla="*/ 0 w 6"/>
                <a:gd name="T45" fmla="*/ 2 h 4"/>
                <a:gd name="T46" fmla="*/ 0 w 6"/>
                <a:gd name="T47" fmla="*/ 4 h 4"/>
                <a:gd name="T48" fmla="*/ 1 w 6"/>
                <a:gd name="T49" fmla="*/ 4 h 4"/>
                <a:gd name="T50" fmla="*/ 3 w 6"/>
                <a:gd name="T51" fmla="*/ 4 h 4"/>
                <a:gd name="T52" fmla="*/ 5 w 6"/>
                <a:gd name="T53" fmla="*/ 4 h 4"/>
                <a:gd name="T54" fmla="*/ 5 w 6"/>
                <a:gd name="T55" fmla="*/ 4 h 4"/>
                <a:gd name="T56" fmla="*/ 5 w 6"/>
                <a:gd name="T57" fmla="*/ 2 h 4"/>
                <a:gd name="T58" fmla="*/ 6 w 6"/>
                <a:gd name="T59" fmla="*/ 2 h 4"/>
                <a:gd name="T60" fmla="*/ 5 w 6"/>
                <a:gd name="T61" fmla="*/ 2 h 4"/>
                <a:gd name="T62" fmla="*/ 5 w 6"/>
                <a:gd name="T63" fmla="*/ 0 h 4"/>
                <a:gd name="T64" fmla="*/ 4 w 6"/>
                <a:gd name="T65" fmla="*/ 0 h 4"/>
                <a:gd name="T66" fmla="*/ 4 w 6"/>
                <a:gd name="T67" fmla="*/ 0 h 4"/>
                <a:gd name="T68" fmla="*/ 2 w 6"/>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 h="4">
                  <a:moveTo>
                    <a:pt x="3" y="3"/>
                  </a:moveTo>
                  <a:cubicBezTo>
                    <a:pt x="2" y="3"/>
                    <a:pt x="1" y="3"/>
                    <a:pt x="1" y="3"/>
                  </a:cubicBezTo>
                  <a:cubicBezTo>
                    <a:pt x="1" y="3"/>
                    <a:pt x="1" y="3"/>
                    <a:pt x="1" y="3"/>
                  </a:cubicBezTo>
                  <a:cubicBezTo>
                    <a:pt x="1" y="3"/>
                    <a:pt x="1" y="2"/>
                    <a:pt x="1" y="2"/>
                  </a:cubicBezTo>
                  <a:cubicBezTo>
                    <a:pt x="1" y="1"/>
                    <a:pt x="1" y="1"/>
                    <a:pt x="1" y="1"/>
                  </a:cubicBezTo>
                  <a:cubicBezTo>
                    <a:pt x="1" y="1"/>
                    <a:pt x="1" y="1"/>
                    <a:pt x="1" y="1"/>
                  </a:cubicBezTo>
                  <a:cubicBezTo>
                    <a:pt x="1" y="1"/>
                    <a:pt x="1" y="2"/>
                    <a:pt x="1" y="2"/>
                  </a:cubicBezTo>
                  <a:cubicBezTo>
                    <a:pt x="1" y="2"/>
                    <a:pt x="1" y="2"/>
                    <a:pt x="1" y="2"/>
                  </a:cubicBezTo>
                  <a:cubicBezTo>
                    <a:pt x="2" y="3"/>
                    <a:pt x="2" y="3"/>
                    <a:pt x="3" y="3"/>
                  </a:cubicBezTo>
                  <a:cubicBezTo>
                    <a:pt x="3" y="3"/>
                    <a:pt x="4" y="2"/>
                    <a:pt x="4" y="2"/>
                  </a:cubicBezTo>
                  <a:cubicBezTo>
                    <a:pt x="4" y="3"/>
                    <a:pt x="4" y="3"/>
                    <a:pt x="4" y="3"/>
                  </a:cubicBezTo>
                  <a:cubicBezTo>
                    <a:pt x="4" y="3"/>
                    <a:pt x="3" y="3"/>
                    <a:pt x="3" y="3"/>
                  </a:cubicBezTo>
                  <a:moveTo>
                    <a:pt x="3" y="2"/>
                  </a:moveTo>
                  <a:cubicBezTo>
                    <a:pt x="2" y="2"/>
                    <a:pt x="2" y="2"/>
                    <a:pt x="1" y="2"/>
                  </a:cubicBezTo>
                  <a:cubicBezTo>
                    <a:pt x="2" y="1"/>
                    <a:pt x="2" y="1"/>
                    <a:pt x="2" y="1"/>
                  </a:cubicBezTo>
                  <a:cubicBezTo>
                    <a:pt x="2" y="1"/>
                    <a:pt x="2" y="1"/>
                    <a:pt x="2" y="1"/>
                  </a:cubicBezTo>
                  <a:cubicBezTo>
                    <a:pt x="3" y="1"/>
                    <a:pt x="3" y="1"/>
                    <a:pt x="4" y="1"/>
                  </a:cubicBezTo>
                  <a:cubicBezTo>
                    <a:pt x="4" y="1"/>
                    <a:pt x="4" y="1"/>
                    <a:pt x="4" y="1"/>
                  </a:cubicBezTo>
                  <a:cubicBezTo>
                    <a:pt x="4" y="1"/>
                    <a:pt x="4" y="2"/>
                    <a:pt x="4" y="2"/>
                  </a:cubicBezTo>
                  <a:cubicBezTo>
                    <a:pt x="4" y="2"/>
                    <a:pt x="3" y="2"/>
                    <a:pt x="3" y="2"/>
                  </a:cubicBezTo>
                  <a:moveTo>
                    <a:pt x="2" y="0"/>
                  </a:moveTo>
                  <a:cubicBezTo>
                    <a:pt x="2" y="0"/>
                    <a:pt x="0" y="0"/>
                    <a:pt x="0" y="1"/>
                  </a:cubicBezTo>
                  <a:cubicBezTo>
                    <a:pt x="0" y="2"/>
                    <a:pt x="0" y="2"/>
                    <a:pt x="0" y="2"/>
                  </a:cubicBezTo>
                  <a:cubicBezTo>
                    <a:pt x="0" y="2"/>
                    <a:pt x="0" y="3"/>
                    <a:pt x="0" y="4"/>
                  </a:cubicBezTo>
                  <a:cubicBezTo>
                    <a:pt x="1" y="4"/>
                    <a:pt x="1" y="4"/>
                    <a:pt x="1" y="4"/>
                  </a:cubicBezTo>
                  <a:cubicBezTo>
                    <a:pt x="1" y="4"/>
                    <a:pt x="1" y="4"/>
                    <a:pt x="3" y="4"/>
                  </a:cubicBezTo>
                  <a:cubicBezTo>
                    <a:pt x="3" y="4"/>
                    <a:pt x="4" y="4"/>
                    <a:pt x="5" y="4"/>
                  </a:cubicBezTo>
                  <a:cubicBezTo>
                    <a:pt x="5" y="4"/>
                    <a:pt x="5" y="4"/>
                    <a:pt x="5" y="4"/>
                  </a:cubicBezTo>
                  <a:cubicBezTo>
                    <a:pt x="5" y="4"/>
                    <a:pt x="5" y="3"/>
                    <a:pt x="5" y="2"/>
                  </a:cubicBezTo>
                  <a:cubicBezTo>
                    <a:pt x="6" y="2"/>
                    <a:pt x="6" y="2"/>
                    <a:pt x="6" y="2"/>
                  </a:cubicBezTo>
                  <a:cubicBezTo>
                    <a:pt x="5" y="2"/>
                    <a:pt x="5" y="2"/>
                    <a:pt x="5" y="2"/>
                  </a:cubicBezTo>
                  <a:cubicBezTo>
                    <a:pt x="5" y="1"/>
                    <a:pt x="5" y="1"/>
                    <a:pt x="5" y="0"/>
                  </a:cubicBezTo>
                  <a:cubicBezTo>
                    <a:pt x="4" y="0"/>
                    <a:pt x="4" y="0"/>
                    <a:pt x="4" y="0"/>
                  </a:cubicBezTo>
                  <a:cubicBezTo>
                    <a:pt x="4" y="0"/>
                    <a:pt x="4" y="0"/>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16" name="Freeform 102"/>
            <p:cNvSpPr>
              <a:spLocks noEditPoints="1"/>
            </p:cNvSpPr>
            <p:nvPr/>
          </p:nvSpPr>
          <p:spPr bwMode="auto">
            <a:xfrm>
              <a:off x="3922" y="1720"/>
              <a:ext cx="76" cy="228"/>
            </a:xfrm>
            <a:custGeom>
              <a:avLst/>
              <a:gdLst>
                <a:gd name="T0" fmla="*/ 29 w 32"/>
                <a:gd name="T1" fmla="*/ 83 h 96"/>
                <a:gd name="T2" fmla="*/ 21 w 32"/>
                <a:gd name="T3" fmla="*/ 84 h 96"/>
                <a:gd name="T4" fmla="*/ 15 w 32"/>
                <a:gd name="T5" fmla="*/ 58 h 96"/>
                <a:gd name="T6" fmla="*/ 16 w 32"/>
                <a:gd name="T7" fmla="*/ 58 h 96"/>
                <a:gd name="T8" fmla="*/ 19 w 32"/>
                <a:gd name="T9" fmla="*/ 57 h 96"/>
                <a:gd name="T10" fmla="*/ 12 w 32"/>
                <a:gd name="T11" fmla="*/ 55 h 96"/>
                <a:gd name="T12" fmla="*/ 14 w 32"/>
                <a:gd name="T13" fmla="*/ 56 h 96"/>
                <a:gd name="T14" fmla="*/ 17 w 32"/>
                <a:gd name="T15" fmla="*/ 52 h 96"/>
                <a:gd name="T16" fmla="*/ 14 w 32"/>
                <a:gd name="T17" fmla="*/ 42 h 96"/>
                <a:gd name="T18" fmla="*/ 11 w 32"/>
                <a:gd name="T19" fmla="*/ 40 h 96"/>
                <a:gd name="T20" fmla="*/ 18 w 32"/>
                <a:gd name="T21" fmla="*/ 48 h 96"/>
                <a:gd name="T22" fmla="*/ 9 w 32"/>
                <a:gd name="T23" fmla="*/ 53 h 96"/>
                <a:gd name="T24" fmla="*/ 13 w 32"/>
                <a:gd name="T25" fmla="*/ 46 h 96"/>
                <a:gd name="T26" fmla="*/ 9 w 32"/>
                <a:gd name="T27" fmla="*/ 50 h 96"/>
                <a:gd name="T28" fmla="*/ 22 w 32"/>
                <a:gd name="T29" fmla="*/ 39 h 96"/>
                <a:gd name="T30" fmla="*/ 12 w 32"/>
                <a:gd name="T31" fmla="*/ 39 h 96"/>
                <a:gd name="T32" fmla="*/ 2 w 32"/>
                <a:gd name="T33" fmla="*/ 49 h 96"/>
                <a:gd name="T34" fmla="*/ 7 w 32"/>
                <a:gd name="T35" fmla="*/ 49 h 96"/>
                <a:gd name="T36" fmla="*/ 15 w 32"/>
                <a:gd name="T37" fmla="*/ 59 h 96"/>
                <a:gd name="T38" fmla="*/ 24 w 32"/>
                <a:gd name="T39" fmla="*/ 44 h 96"/>
                <a:gd name="T40" fmla="*/ 26 w 32"/>
                <a:gd name="T41" fmla="*/ 78 h 96"/>
                <a:gd name="T42" fmla="*/ 21 w 32"/>
                <a:gd name="T43" fmla="*/ 83 h 96"/>
                <a:gd name="T44" fmla="*/ 12 w 32"/>
                <a:gd name="T45" fmla="*/ 78 h 96"/>
                <a:gd name="T46" fmla="*/ 6 w 32"/>
                <a:gd name="T47" fmla="*/ 64 h 96"/>
                <a:gd name="T48" fmla="*/ 4 w 32"/>
                <a:gd name="T49" fmla="*/ 59 h 96"/>
                <a:gd name="T50" fmla="*/ 18 w 32"/>
                <a:gd name="T51" fmla="*/ 37 h 96"/>
                <a:gd name="T52" fmla="*/ 14 w 32"/>
                <a:gd name="T53" fmla="*/ 34 h 96"/>
                <a:gd name="T54" fmla="*/ 12 w 32"/>
                <a:gd name="T55" fmla="*/ 35 h 96"/>
                <a:gd name="T56" fmla="*/ 14 w 32"/>
                <a:gd name="T57" fmla="*/ 33 h 96"/>
                <a:gd name="T58" fmla="*/ 15 w 32"/>
                <a:gd name="T59" fmla="*/ 31 h 96"/>
                <a:gd name="T60" fmla="*/ 20 w 32"/>
                <a:gd name="T61" fmla="*/ 31 h 96"/>
                <a:gd name="T62" fmla="*/ 17 w 32"/>
                <a:gd name="T63" fmla="*/ 31 h 96"/>
                <a:gd name="T64" fmla="*/ 16 w 32"/>
                <a:gd name="T65" fmla="*/ 21 h 96"/>
                <a:gd name="T66" fmla="*/ 22 w 32"/>
                <a:gd name="T67" fmla="*/ 13 h 96"/>
                <a:gd name="T68" fmla="*/ 14 w 32"/>
                <a:gd name="T69" fmla="*/ 19 h 96"/>
                <a:gd name="T70" fmla="*/ 18 w 32"/>
                <a:gd name="T71" fmla="*/ 17 h 96"/>
                <a:gd name="T72" fmla="*/ 11 w 32"/>
                <a:gd name="T73" fmla="*/ 31 h 96"/>
                <a:gd name="T74" fmla="*/ 8 w 32"/>
                <a:gd name="T75" fmla="*/ 6 h 96"/>
                <a:gd name="T76" fmla="*/ 24 w 32"/>
                <a:gd name="T77" fmla="*/ 29 h 96"/>
                <a:gd name="T78" fmla="*/ 24 w 32"/>
                <a:gd name="T79" fmla="*/ 11 h 96"/>
                <a:gd name="T80" fmla="*/ 20 w 32"/>
                <a:gd name="T81" fmla="*/ 13 h 96"/>
                <a:gd name="T82" fmla="*/ 16 w 32"/>
                <a:gd name="T83" fmla="*/ 20 h 96"/>
                <a:gd name="T84" fmla="*/ 15 w 32"/>
                <a:gd name="T85" fmla="*/ 21 h 96"/>
                <a:gd name="T86" fmla="*/ 7 w 32"/>
                <a:gd name="T87" fmla="*/ 23 h 96"/>
                <a:gd name="T88" fmla="*/ 11 w 32"/>
                <a:gd name="T89" fmla="*/ 34 h 96"/>
                <a:gd name="T90" fmla="*/ 6 w 32"/>
                <a:gd name="T91" fmla="*/ 38 h 96"/>
                <a:gd name="T92" fmla="*/ 4 w 32"/>
                <a:gd name="T93" fmla="*/ 61 h 96"/>
                <a:gd name="T94" fmla="*/ 9 w 32"/>
                <a:gd name="T95" fmla="*/ 80 h 96"/>
                <a:gd name="T96" fmla="*/ 8 w 32"/>
                <a:gd name="T97" fmla="*/ 93 h 96"/>
                <a:gd name="T98" fmla="*/ 21 w 32"/>
                <a:gd name="T99" fmla="*/ 87 h 96"/>
                <a:gd name="T100" fmla="*/ 24 w 32"/>
                <a:gd name="T101" fmla="*/ 86 h 96"/>
                <a:gd name="T102" fmla="*/ 29 w 32"/>
                <a:gd name="T103" fmla="*/ 84 h 96"/>
                <a:gd name="T104" fmla="*/ 24 w 32"/>
                <a:gd name="T105" fmla="*/ 91 h 96"/>
                <a:gd name="T106" fmla="*/ 29 w 32"/>
                <a:gd name="T107" fmla="*/ 94 h 96"/>
                <a:gd name="T108" fmla="*/ 29 w 32"/>
                <a:gd name="T109" fmla="*/ 80 h 96"/>
                <a:gd name="T110" fmla="*/ 26 w 32"/>
                <a:gd name="T111" fmla="*/ 54 h 96"/>
                <a:gd name="T112" fmla="*/ 23 w 32"/>
                <a:gd name="T113" fmla="*/ 38 h 96"/>
                <a:gd name="T114" fmla="*/ 23 w 32"/>
                <a:gd name="T115" fmla="*/ 36 h 96"/>
                <a:gd name="T116" fmla="*/ 25 w 32"/>
                <a:gd name="T117"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 h="96">
                  <a:moveTo>
                    <a:pt x="9" y="84"/>
                  </a:moveTo>
                  <a:cubicBezTo>
                    <a:pt x="9" y="84"/>
                    <a:pt x="9" y="84"/>
                    <a:pt x="9" y="84"/>
                  </a:cubicBezTo>
                  <a:cubicBezTo>
                    <a:pt x="8" y="84"/>
                    <a:pt x="8" y="84"/>
                    <a:pt x="8" y="84"/>
                  </a:cubicBezTo>
                  <a:cubicBezTo>
                    <a:pt x="9" y="83"/>
                    <a:pt x="9" y="83"/>
                    <a:pt x="9" y="83"/>
                  </a:cubicBezTo>
                  <a:cubicBezTo>
                    <a:pt x="9" y="83"/>
                    <a:pt x="9" y="83"/>
                    <a:pt x="9" y="83"/>
                  </a:cubicBezTo>
                  <a:cubicBezTo>
                    <a:pt x="9" y="84"/>
                    <a:pt x="9" y="84"/>
                    <a:pt x="9" y="84"/>
                  </a:cubicBezTo>
                  <a:moveTo>
                    <a:pt x="29" y="83"/>
                  </a:moveTo>
                  <a:cubicBezTo>
                    <a:pt x="29" y="83"/>
                    <a:pt x="29" y="83"/>
                    <a:pt x="29" y="83"/>
                  </a:cubicBezTo>
                  <a:cubicBezTo>
                    <a:pt x="29" y="83"/>
                    <a:pt x="29" y="83"/>
                    <a:pt x="29" y="83"/>
                  </a:cubicBezTo>
                  <a:cubicBezTo>
                    <a:pt x="29" y="83"/>
                    <a:pt x="29" y="83"/>
                    <a:pt x="29" y="83"/>
                  </a:cubicBezTo>
                  <a:cubicBezTo>
                    <a:pt x="29" y="83"/>
                    <a:pt x="29" y="83"/>
                    <a:pt x="29" y="83"/>
                  </a:cubicBezTo>
                  <a:moveTo>
                    <a:pt x="17" y="86"/>
                  </a:moveTo>
                  <a:cubicBezTo>
                    <a:pt x="15" y="86"/>
                    <a:pt x="12" y="85"/>
                    <a:pt x="10" y="85"/>
                  </a:cubicBezTo>
                  <a:cubicBezTo>
                    <a:pt x="10" y="81"/>
                    <a:pt x="10" y="81"/>
                    <a:pt x="10" y="81"/>
                  </a:cubicBezTo>
                  <a:cubicBezTo>
                    <a:pt x="11" y="82"/>
                    <a:pt x="13" y="83"/>
                    <a:pt x="17" y="83"/>
                  </a:cubicBezTo>
                  <a:cubicBezTo>
                    <a:pt x="18" y="83"/>
                    <a:pt x="20" y="84"/>
                    <a:pt x="21" y="84"/>
                  </a:cubicBezTo>
                  <a:cubicBezTo>
                    <a:pt x="22" y="84"/>
                    <a:pt x="22" y="83"/>
                    <a:pt x="23" y="83"/>
                  </a:cubicBezTo>
                  <a:cubicBezTo>
                    <a:pt x="23" y="83"/>
                    <a:pt x="26" y="83"/>
                    <a:pt x="28" y="82"/>
                  </a:cubicBezTo>
                  <a:cubicBezTo>
                    <a:pt x="28" y="82"/>
                    <a:pt x="28" y="83"/>
                    <a:pt x="28" y="84"/>
                  </a:cubicBezTo>
                  <a:cubicBezTo>
                    <a:pt x="26" y="85"/>
                    <a:pt x="23" y="85"/>
                    <a:pt x="21" y="86"/>
                  </a:cubicBezTo>
                  <a:cubicBezTo>
                    <a:pt x="19" y="86"/>
                    <a:pt x="18" y="86"/>
                    <a:pt x="17" y="86"/>
                  </a:cubicBezTo>
                  <a:moveTo>
                    <a:pt x="14" y="58"/>
                  </a:moveTo>
                  <a:cubicBezTo>
                    <a:pt x="15" y="58"/>
                    <a:pt x="15" y="58"/>
                    <a:pt x="15" y="58"/>
                  </a:cubicBezTo>
                  <a:cubicBezTo>
                    <a:pt x="15" y="58"/>
                    <a:pt x="15" y="58"/>
                    <a:pt x="15" y="58"/>
                  </a:cubicBezTo>
                  <a:cubicBezTo>
                    <a:pt x="14" y="58"/>
                    <a:pt x="14" y="58"/>
                    <a:pt x="14" y="58"/>
                  </a:cubicBezTo>
                  <a:moveTo>
                    <a:pt x="14" y="58"/>
                  </a:moveTo>
                  <a:cubicBezTo>
                    <a:pt x="14" y="57"/>
                    <a:pt x="14" y="57"/>
                    <a:pt x="14" y="57"/>
                  </a:cubicBezTo>
                  <a:cubicBezTo>
                    <a:pt x="14" y="57"/>
                    <a:pt x="14" y="57"/>
                    <a:pt x="14" y="57"/>
                  </a:cubicBezTo>
                  <a:cubicBezTo>
                    <a:pt x="14" y="57"/>
                    <a:pt x="14" y="57"/>
                    <a:pt x="14" y="57"/>
                  </a:cubicBezTo>
                  <a:cubicBezTo>
                    <a:pt x="14" y="57"/>
                    <a:pt x="14" y="57"/>
                    <a:pt x="14" y="57"/>
                  </a:cubicBezTo>
                  <a:cubicBezTo>
                    <a:pt x="14" y="58"/>
                    <a:pt x="14" y="58"/>
                    <a:pt x="14" y="58"/>
                  </a:cubicBezTo>
                  <a:moveTo>
                    <a:pt x="16" y="58"/>
                  </a:moveTo>
                  <a:cubicBezTo>
                    <a:pt x="16" y="58"/>
                    <a:pt x="16" y="58"/>
                    <a:pt x="16" y="58"/>
                  </a:cubicBezTo>
                  <a:cubicBezTo>
                    <a:pt x="16" y="58"/>
                    <a:pt x="16" y="57"/>
                    <a:pt x="15" y="57"/>
                  </a:cubicBezTo>
                  <a:cubicBezTo>
                    <a:pt x="15" y="56"/>
                    <a:pt x="15" y="56"/>
                    <a:pt x="15" y="56"/>
                  </a:cubicBezTo>
                  <a:cubicBezTo>
                    <a:pt x="15" y="56"/>
                    <a:pt x="15" y="56"/>
                    <a:pt x="15" y="56"/>
                  </a:cubicBezTo>
                  <a:cubicBezTo>
                    <a:pt x="15" y="54"/>
                    <a:pt x="17" y="53"/>
                    <a:pt x="18" y="52"/>
                  </a:cubicBezTo>
                  <a:cubicBezTo>
                    <a:pt x="19" y="53"/>
                    <a:pt x="19" y="53"/>
                    <a:pt x="19" y="54"/>
                  </a:cubicBezTo>
                  <a:cubicBezTo>
                    <a:pt x="19" y="55"/>
                    <a:pt x="19" y="55"/>
                    <a:pt x="19" y="55"/>
                  </a:cubicBezTo>
                  <a:cubicBezTo>
                    <a:pt x="19" y="56"/>
                    <a:pt x="19" y="57"/>
                    <a:pt x="19" y="57"/>
                  </a:cubicBezTo>
                  <a:cubicBezTo>
                    <a:pt x="18" y="58"/>
                    <a:pt x="18" y="58"/>
                    <a:pt x="18" y="58"/>
                  </a:cubicBezTo>
                  <a:cubicBezTo>
                    <a:pt x="17" y="58"/>
                    <a:pt x="17" y="58"/>
                    <a:pt x="16" y="58"/>
                  </a:cubicBezTo>
                  <a:moveTo>
                    <a:pt x="17" y="52"/>
                  </a:moveTo>
                  <a:cubicBezTo>
                    <a:pt x="18" y="51"/>
                    <a:pt x="18" y="50"/>
                    <a:pt x="18" y="50"/>
                  </a:cubicBezTo>
                  <a:cubicBezTo>
                    <a:pt x="18" y="50"/>
                    <a:pt x="18" y="51"/>
                    <a:pt x="18" y="51"/>
                  </a:cubicBezTo>
                  <a:cubicBezTo>
                    <a:pt x="17" y="52"/>
                    <a:pt x="17" y="52"/>
                    <a:pt x="17" y="52"/>
                  </a:cubicBezTo>
                  <a:moveTo>
                    <a:pt x="13" y="57"/>
                  </a:moveTo>
                  <a:cubicBezTo>
                    <a:pt x="13" y="56"/>
                    <a:pt x="12" y="55"/>
                    <a:pt x="12" y="55"/>
                  </a:cubicBezTo>
                  <a:cubicBezTo>
                    <a:pt x="12" y="54"/>
                    <a:pt x="12" y="52"/>
                    <a:pt x="13" y="51"/>
                  </a:cubicBezTo>
                  <a:cubicBezTo>
                    <a:pt x="13" y="51"/>
                    <a:pt x="14" y="50"/>
                    <a:pt x="14" y="50"/>
                  </a:cubicBezTo>
                  <a:cubicBezTo>
                    <a:pt x="17" y="49"/>
                    <a:pt x="17" y="49"/>
                    <a:pt x="17" y="49"/>
                  </a:cubicBezTo>
                  <a:cubicBezTo>
                    <a:pt x="16" y="50"/>
                    <a:pt x="16" y="52"/>
                    <a:pt x="15" y="53"/>
                  </a:cubicBezTo>
                  <a:cubicBezTo>
                    <a:pt x="16" y="53"/>
                    <a:pt x="16" y="53"/>
                    <a:pt x="16" y="53"/>
                  </a:cubicBezTo>
                  <a:cubicBezTo>
                    <a:pt x="15" y="54"/>
                    <a:pt x="14" y="55"/>
                    <a:pt x="14" y="56"/>
                  </a:cubicBezTo>
                  <a:cubicBezTo>
                    <a:pt x="14" y="56"/>
                    <a:pt x="14" y="56"/>
                    <a:pt x="14" y="56"/>
                  </a:cubicBezTo>
                  <a:cubicBezTo>
                    <a:pt x="14" y="56"/>
                    <a:pt x="14" y="56"/>
                    <a:pt x="14" y="56"/>
                  </a:cubicBezTo>
                  <a:cubicBezTo>
                    <a:pt x="13" y="57"/>
                    <a:pt x="13" y="57"/>
                    <a:pt x="13" y="57"/>
                  </a:cubicBezTo>
                  <a:moveTo>
                    <a:pt x="16" y="52"/>
                  </a:moveTo>
                  <a:cubicBezTo>
                    <a:pt x="16" y="51"/>
                    <a:pt x="17" y="50"/>
                    <a:pt x="17" y="49"/>
                  </a:cubicBezTo>
                  <a:cubicBezTo>
                    <a:pt x="18" y="49"/>
                    <a:pt x="18" y="49"/>
                    <a:pt x="18" y="49"/>
                  </a:cubicBezTo>
                  <a:cubicBezTo>
                    <a:pt x="18" y="49"/>
                    <a:pt x="18" y="49"/>
                    <a:pt x="18" y="49"/>
                  </a:cubicBezTo>
                  <a:cubicBezTo>
                    <a:pt x="18" y="49"/>
                    <a:pt x="18" y="49"/>
                    <a:pt x="18" y="49"/>
                  </a:cubicBezTo>
                  <a:cubicBezTo>
                    <a:pt x="18" y="50"/>
                    <a:pt x="17" y="51"/>
                    <a:pt x="17" y="52"/>
                  </a:cubicBezTo>
                  <a:cubicBezTo>
                    <a:pt x="17" y="52"/>
                    <a:pt x="17" y="52"/>
                    <a:pt x="17" y="52"/>
                  </a:cubicBezTo>
                  <a:cubicBezTo>
                    <a:pt x="16" y="52"/>
                    <a:pt x="16" y="52"/>
                    <a:pt x="16" y="52"/>
                  </a:cubicBezTo>
                  <a:moveTo>
                    <a:pt x="18" y="41"/>
                  </a:moveTo>
                  <a:cubicBezTo>
                    <a:pt x="19" y="41"/>
                    <a:pt x="21" y="41"/>
                    <a:pt x="22" y="40"/>
                  </a:cubicBezTo>
                  <a:cubicBezTo>
                    <a:pt x="22" y="40"/>
                    <a:pt x="22" y="40"/>
                    <a:pt x="22" y="40"/>
                  </a:cubicBezTo>
                  <a:cubicBezTo>
                    <a:pt x="21" y="41"/>
                    <a:pt x="21" y="42"/>
                    <a:pt x="20" y="42"/>
                  </a:cubicBezTo>
                  <a:cubicBezTo>
                    <a:pt x="19" y="43"/>
                    <a:pt x="18" y="43"/>
                    <a:pt x="18" y="43"/>
                  </a:cubicBezTo>
                  <a:cubicBezTo>
                    <a:pt x="17" y="43"/>
                    <a:pt x="17" y="43"/>
                    <a:pt x="17" y="43"/>
                  </a:cubicBezTo>
                  <a:cubicBezTo>
                    <a:pt x="16" y="43"/>
                    <a:pt x="15" y="43"/>
                    <a:pt x="14" y="42"/>
                  </a:cubicBezTo>
                  <a:cubicBezTo>
                    <a:pt x="14" y="41"/>
                    <a:pt x="13" y="41"/>
                    <a:pt x="13" y="40"/>
                  </a:cubicBezTo>
                  <a:cubicBezTo>
                    <a:pt x="13" y="40"/>
                    <a:pt x="13" y="40"/>
                    <a:pt x="13" y="40"/>
                  </a:cubicBezTo>
                  <a:cubicBezTo>
                    <a:pt x="14" y="41"/>
                    <a:pt x="14" y="41"/>
                    <a:pt x="14" y="41"/>
                  </a:cubicBezTo>
                  <a:cubicBezTo>
                    <a:pt x="15" y="41"/>
                    <a:pt x="16" y="41"/>
                    <a:pt x="18" y="41"/>
                  </a:cubicBezTo>
                  <a:moveTo>
                    <a:pt x="9" y="50"/>
                  </a:moveTo>
                  <a:cubicBezTo>
                    <a:pt x="8" y="49"/>
                    <a:pt x="8" y="49"/>
                    <a:pt x="8" y="49"/>
                  </a:cubicBezTo>
                  <a:cubicBezTo>
                    <a:pt x="10" y="47"/>
                    <a:pt x="11" y="42"/>
                    <a:pt x="11" y="40"/>
                  </a:cubicBezTo>
                  <a:cubicBezTo>
                    <a:pt x="11" y="40"/>
                    <a:pt x="11" y="40"/>
                    <a:pt x="11" y="40"/>
                  </a:cubicBezTo>
                  <a:cubicBezTo>
                    <a:pt x="11" y="40"/>
                    <a:pt x="11" y="40"/>
                    <a:pt x="11" y="40"/>
                  </a:cubicBezTo>
                  <a:cubicBezTo>
                    <a:pt x="12" y="41"/>
                    <a:pt x="12" y="42"/>
                    <a:pt x="14" y="43"/>
                  </a:cubicBezTo>
                  <a:cubicBezTo>
                    <a:pt x="15" y="43"/>
                    <a:pt x="16" y="44"/>
                    <a:pt x="17" y="44"/>
                  </a:cubicBezTo>
                  <a:cubicBezTo>
                    <a:pt x="17" y="44"/>
                    <a:pt x="17" y="44"/>
                    <a:pt x="17" y="44"/>
                  </a:cubicBezTo>
                  <a:cubicBezTo>
                    <a:pt x="18" y="44"/>
                    <a:pt x="19" y="44"/>
                    <a:pt x="20" y="44"/>
                  </a:cubicBezTo>
                  <a:cubicBezTo>
                    <a:pt x="19" y="44"/>
                    <a:pt x="19" y="45"/>
                    <a:pt x="18" y="46"/>
                  </a:cubicBezTo>
                  <a:cubicBezTo>
                    <a:pt x="18" y="47"/>
                    <a:pt x="18" y="47"/>
                    <a:pt x="18" y="48"/>
                  </a:cubicBezTo>
                  <a:cubicBezTo>
                    <a:pt x="18" y="48"/>
                    <a:pt x="18" y="48"/>
                    <a:pt x="18" y="48"/>
                  </a:cubicBezTo>
                  <a:cubicBezTo>
                    <a:pt x="13" y="49"/>
                    <a:pt x="13" y="49"/>
                    <a:pt x="13" y="49"/>
                  </a:cubicBezTo>
                  <a:cubicBezTo>
                    <a:pt x="13" y="50"/>
                    <a:pt x="13" y="50"/>
                    <a:pt x="13" y="50"/>
                  </a:cubicBezTo>
                  <a:cubicBezTo>
                    <a:pt x="12" y="50"/>
                    <a:pt x="12" y="50"/>
                    <a:pt x="12" y="50"/>
                  </a:cubicBezTo>
                  <a:cubicBezTo>
                    <a:pt x="12" y="50"/>
                    <a:pt x="12" y="50"/>
                    <a:pt x="12" y="50"/>
                  </a:cubicBezTo>
                  <a:cubicBezTo>
                    <a:pt x="11" y="51"/>
                    <a:pt x="11" y="53"/>
                    <a:pt x="11" y="55"/>
                  </a:cubicBezTo>
                  <a:cubicBezTo>
                    <a:pt x="10" y="55"/>
                    <a:pt x="10" y="55"/>
                    <a:pt x="10" y="55"/>
                  </a:cubicBezTo>
                  <a:cubicBezTo>
                    <a:pt x="10" y="54"/>
                    <a:pt x="10" y="54"/>
                    <a:pt x="10" y="54"/>
                  </a:cubicBezTo>
                  <a:cubicBezTo>
                    <a:pt x="9" y="53"/>
                    <a:pt x="9" y="53"/>
                    <a:pt x="9" y="53"/>
                  </a:cubicBezTo>
                  <a:cubicBezTo>
                    <a:pt x="9" y="53"/>
                    <a:pt x="9" y="53"/>
                    <a:pt x="9" y="52"/>
                  </a:cubicBezTo>
                  <a:cubicBezTo>
                    <a:pt x="9" y="52"/>
                    <a:pt x="9" y="51"/>
                    <a:pt x="9" y="51"/>
                  </a:cubicBezTo>
                  <a:cubicBezTo>
                    <a:pt x="9" y="51"/>
                    <a:pt x="9" y="51"/>
                    <a:pt x="9" y="51"/>
                  </a:cubicBezTo>
                  <a:cubicBezTo>
                    <a:pt x="9" y="51"/>
                    <a:pt x="9" y="50"/>
                    <a:pt x="10" y="49"/>
                  </a:cubicBezTo>
                  <a:cubicBezTo>
                    <a:pt x="10" y="49"/>
                    <a:pt x="10" y="48"/>
                    <a:pt x="10" y="48"/>
                  </a:cubicBezTo>
                  <a:cubicBezTo>
                    <a:pt x="11" y="48"/>
                    <a:pt x="11" y="48"/>
                    <a:pt x="11" y="48"/>
                  </a:cubicBezTo>
                  <a:cubicBezTo>
                    <a:pt x="11" y="47"/>
                    <a:pt x="11" y="47"/>
                    <a:pt x="11" y="47"/>
                  </a:cubicBezTo>
                  <a:cubicBezTo>
                    <a:pt x="12" y="47"/>
                    <a:pt x="12" y="46"/>
                    <a:pt x="13" y="46"/>
                  </a:cubicBezTo>
                  <a:cubicBezTo>
                    <a:pt x="14" y="46"/>
                    <a:pt x="15" y="45"/>
                    <a:pt x="16" y="44"/>
                  </a:cubicBezTo>
                  <a:cubicBezTo>
                    <a:pt x="15" y="44"/>
                    <a:pt x="15" y="44"/>
                    <a:pt x="15" y="44"/>
                  </a:cubicBezTo>
                  <a:cubicBezTo>
                    <a:pt x="14" y="44"/>
                    <a:pt x="13" y="45"/>
                    <a:pt x="13" y="45"/>
                  </a:cubicBezTo>
                  <a:cubicBezTo>
                    <a:pt x="12" y="46"/>
                    <a:pt x="11" y="46"/>
                    <a:pt x="10" y="46"/>
                  </a:cubicBezTo>
                  <a:cubicBezTo>
                    <a:pt x="10" y="47"/>
                    <a:pt x="10" y="47"/>
                    <a:pt x="10" y="47"/>
                  </a:cubicBezTo>
                  <a:cubicBezTo>
                    <a:pt x="10" y="47"/>
                    <a:pt x="10" y="47"/>
                    <a:pt x="10" y="47"/>
                  </a:cubicBezTo>
                  <a:cubicBezTo>
                    <a:pt x="9" y="48"/>
                    <a:pt x="9" y="48"/>
                    <a:pt x="9" y="49"/>
                  </a:cubicBezTo>
                  <a:cubicBezTo>
                    <a:pt x="9" y="50"/>
                    <a:pt x="9" y="50"/>
                    <a:pt x="9" y="50"/>
                  </a:cubicBezTo>
                  <a:moveTo>
                    <a:pt x="18" y="40"/>
                  </a:moveTo>
                  <a:cubicBezTo>
                    <a:pt x="17" y="40"/>
                    <a:pt x="17" y="40"/>
                    <a:pt x="17" y="40"/>
                  </a:cubicBezTo>
                  <a:cubicBezTo>
                    <a:pt x="19" y="40"/>
                    <a:pt x="20" y="39"/>
                    <a:pt x="22" y="39"/>
                  </a:cubicBezTo>
                  <a:cubicBezTo>
                    <a:pt x="22" y="39"/>
                    <a:pt x="22" y="39"/>
                    <a:pt x="22" y="39"/>
                  </a:cubicBezTo>
                  <a:cubicBezTo>
                    <a:pt x="22" y="39"/>
                    <a:pt x="22" y="39"/>
                    <a:pt x="22" y="39"/>
                  </a:cubicBezTo>
                  <a:cubicBezTo>
                    <a:pt x="22" y="39"/>
                    <a:pt x="22" y="39"/>
                    <a:pt x="22" y="39"/>
                  </a:cubicBezTo>
                  <a:cubicBezTo>
                    <a:pt x="22" y="39"/>
                    <a:pt x="22" y="39"/>
                    <a:pt x="22" y="39"/>
                  </a:cubicBezTo>
                  <a:cubicBezTo>
                    <a:pt x="22" y="39"/>
                    <a:pt x="22" y="39"/>
                    <a:pt x="22" y="39"/>
                  </a:cubicBezTo>
                  <a:cubicBezTo>
                    <a:pt x="20" y="40"/>
                    <a:pt x="19" y="40"/>
                    <a:pt x="18" y="40"/>
                  </a:cubicBezTo>
                  <a:moveTo>
                    <a:pt x="15" y="38"/>
                  </a:moveTo>
                  <a:cubicBezTo>
                    <a:pt x="16" y="38"/>
                    <a:pt x="17" y="38"/>
                    <a:pt x="18" y="38"/>
                  </a:cubicBezTo>
                  <a:cubicBezTo>
                    <a:pt x="20" y="38"/>
                    <a:pt x="21" y="38"/>
                    <a:pt x="22" y="38"/>
                  </a:cubicBezTo>
                  <a:cubicBezTo>
                    <a:pt x="22" y="38"/>
                    <a:pt x="22" y="38"/>
                    <a:pt x="22" y="38"/>
                  </a:cubicBezTo>
                  <a:cubicBezTo>
                    <a:pt x="20" y="38"/>
                    <a:pt x="17" y="39"/>
                    <a:pt x="15" y="39"/>
                  </a:cubicBezTo>
                  <a:cubicBezTo>
                    <a:pt x="14" y="39"/>
                    <a:pt x="13" y="39"/>
                    <a:pt x="12" y="39"/>
                  </a:cubicBezTo>
                  <a:cubicBezTo>
                    <a:pt x="12" y="39"/>
                    <a:pt x="12" y="39"/>
                    <a:pt x="12" y="39"/>
                  </a:cubicBezTo>
                  <a:cubicBezTo>
                    <a:pt x="12" y="38"/>
                    <a:pt x="12" y="38"/>
                    <a:pt x="12" y="38"/>
                  </a:cubicBezTo>
                  <a:cubicBezTo>
                    <a:pt x="13" y="38"/>
                    <a:pt x="14" y="38"/>
                    <a:pt x="15" y="38"/>
                  </a:cubicBezTo>
                  <a:moveTo>
                    <a:pt x="4" y="59"/>
                  </a:moveTo>
                  <a:cubicBezTo>
                    <a:pt x="3" y="56"/>
                    <a:pt x="3" y="56"/>
                    <a:pt x="3" y="56"/>
                  </a:cubicBezTo>
                  <a:cubicBezTo>
                    <a:pt x="2" y="55"/>
                    <a:pt x="2" y="53"/>
                    <a:pt x="2" y="52"/>
                  </a:cubicBezTo>
                  <a:cubicBezTo>
                    <a:pt x="1" y="52"/>
                    <a:pt x="1" y="51"/>
                    <a:pt x="1" y="50"/>
                  </a:cubicBezTo>
                  <a:cubicBezTo>
                    <a:pt x="1" y="50"/>
                    <a:pt x="2" y="49"/>
                    <a:pt x="2" y="49"/>
                  </a:cubicBezTo>
                  <a:cubicBezTo>
                    <a:pt x="2" y="49"/>
                    <a:pt x="2" y="49"/>
                    <a:pt x="2" y="49"/>
                  </a:cubicBezTo>
                  <a:cubicBezTo>
                    <a:pt x="3" y="47"/>
                    <a:pt x="4" y="45"/>
                    <a:pt x="5" y="43"/>
                  </a:cubicBezTo>
                  <a:cubicBezTo>
                    <a:pt x="5" y="42"/>
                    <a:pt x="6" y="40"/>
                    <a:pt x="7" y="38"/>
                  </a:cubicBezTo>
                  <a:cubicBezTo>
                    <a:pt x="7" y="37"/>
                    <a:pt x="8" y="37"/>
                    <a:pt x="9" y="37"/>
                  </a:cubicBezTo>
                  <a:cubicBezTo>
                    <a:pt x="9" y="37"/>
                    <a:pt x="9" y="37"/>
                    <a:pt x="9" y="37"/>
                  </a:cubicBezTo>
                  <a:cubicBezTo>
                    <a:pt x="10" y="37"/>
                    <a:pt x="10" y="38"/>
                    <a:pt x="11" y="39"/>
                  </a:cubicBezTo>
                  <a:cubicBezTo>
                    <a:pt x="11" y="40"/>
                    <a:pt x="9" y="47"/>
                    <a:pt x="7" y="49"/>
                  </a:cubicBezTo>
                  <a:cubicBezTo>
                    <a:pt x="7" y="49"/>
                    <a:pt x="7" y="49"/>
                    <a:pt x="7" y="49"/>
                  </a:cubicBezTo>
                  <a:cubicBezTo>
                    <a:pt x="7" y="49"/>
                    <a:pt x="7" y="49"/>
                    <a:pt x="7" y="49"/>
                  </a:cubicBezTo>
                  <a:cubicBezTo>
                    <a:pt x="8" y="50"/>
                    <a:pt x="8" y="51"/>
                    <a:pt x="8" y="52"/>
                  </a:cubicBezTo>
                  <a:cubicBezTo>
                    <a:pt x="8" y="53"/>
                    <a:pt x="8" y="53"/>
                    <a:pt x="9" y="54"/>
                  </a:cubicBezTo>
                  <a:cubicBezTo>
                    <a:pt x="9" y="54"/>
                    <a:pt x="9" y="55"/>
                    <a:pt x="9" y="55"/>
                  </a:cubicBezTo>
                  <a:cubicBezTo>
                    <a:pt x="9" y="55"/>
                    <a:pt x="10" y="55"/>
                    <a:pt x="10" y="56"/>
                  </a:cubicBezTo>
                  <a:cubicBezTo>
                    <a:pt x="12" y="56"/>
                    <a:pt x="13" y="57"/>
                    <a:pt x="13" y="59"/>
                  </a:cubicBezTo>
                  <a:cubicBezTo>
                    <a:pt x="13" y="59"/>
                    <a:pt x="13" y="59"/>
                    <a:pt x="13" y="59"/>
                  </a:cubicBezTo>
                  <a:cubicBezTo>
                    <a:pt x="14" y="59"/>
                    <a:pt x="14" y="59"/>
                    <a:pt x="14" y="59"/>
                  </a:cubicBezTo>
                  <a:cubicBezTo>
                    <a:pt x="14" y="59"/>
                    <a:pt x="15" y="59"/>
                    <a:pt x="15" y="59"/>
                  </a:cubicBezTo>
                  <a:cubicBezTo>
                    <a:pt x="16" y="59"/>
                    <a:pt x="17" y="59"/>
                    <a:pt x="18" y="59"/>
                  </a:cubicBezTo>
                  <a:cubicBezTo>
                    <a:pt x="19" y="59"/>
                    <a:pt x="19" y="59"/>
                    <a:pt x="20" y="58"/>
                  </a:cubicBezTo>
                  <a:cubicBezTo>
                    <a:pt x="21" y="57"/>
                    <a:pt x="20" y="55"/>
                    <a:pt x="20" y="55"/>
                  </a:cubicBezTo>
                  <a:cubicBezTo>
                    <a:pt x="20" y="54"/>
                    <a:pt x="20" y="54"/>
                    <a:pt x="20" y="54"/>
                  </a:cubicBezTo>
                  <a:cubicBezTo>
                    <a:pt x="19" y="51"/>
                    <a:pt x="19" y="49"/>
                    <a:pt x="19" y="47"/>
                  </a:cubicBezTo>
                  <a:cubicBezTo>
                    <a:pt x="20" y="44"/>
                    <a:pt x="21" y="43"/>
                    <a:pt x="22" y="43"/>
                  </a:cubicBezTo>
                  <a:cubicBezTo>
                    <a:pt x="22" y="43"/>
                    <a:pt x="22" y="43"/>
                    <a:pt x="22" y="43"/>
                  </a:cubicBezTo>
                  <a:cubicBezTo>
                    <a:pt x="23" y="44"/>
                    <a:pt x="24" y="44"/>
                    <a:pt x="24" y="44"/>
                  </a:cubicBezTo>
                  <a:cubicBezTo>
                    <a:pt x="23" y="48"/>
                    <a:pt x="24" y="51"/>
                    <a:pt x="25" y="54"/>
                  </a:cubicBezTo>
                  <a:cubicBezTo>
                    <a:pt x="25" y="56"/>
                    <a:pt x="26" y="57"/>
                    <a:pt x="26" y="58"/>
                  </a:cubicBezTo>
                  <a:cubicBezTo>
                    <a:pt x="27" y="60"/>
                    <a:pt x="28" y="62"/>
                    <a:pt x="28" y="65"/>
                  </a:cubicBezTo>
                  <a:cubicBezTo>
                    <a:pt x="29" y="69"/>
                    <a:pt x="28" y="70"/>
                    <a:pt x="27" y="72"/>
                  </a:cubicBezTo>
                  <a:cubicBezTo>
                    <a:pt x="27" y="73"/>
                    <a:pt x="26" y="74"/>
                    <a:pt x="26" y="75"/>
                  </a:cubicBezTo>
                  <a:cubicBezTo>
                    <a:pt x="26" y="75"/>
                    <a:pt x="26" y="75"/>
                    <a:pt x="26" y="75"/>
                  </a:cubicBezTo>
                  <a:cubicBezTo>
                    <a:pt x="26" y="76"/>
                    <a:pt x="26" y="77"/>
                    <a:pt x="26" y="78"/>
                  </a:cubicBezTo>
                  <a:cubicBezTo>
                    <a:pt x="26" y="78"/>
                    <a:pt x="26" y="78"/>
                    <a:pt x="26" y="78"/>
                  </a:cubicBezTo>
                  <a:cubicBezTo>
                    <a:pt x="26" y="78"/>
                    <a:pt x="26" y="78"/>
                    <a:pt x="26" y="78"/>
                  </a:cubicBezTo>
                  <a:cubicBezTo>
                    <a:pt x="26" y="79"/>
                    <a:pt x="26" y="80"/>
                    <a:pt x="25" y="80"/>
                  </a:cubicBezTo>
                  <a:cubicBezTo>
                    <a:pt x="26" y="80"/>
                    <a:pt x="26" y="80"/>
                    <a:pt x="26" y="80"/>
                  </a:cubicBezTo>
                  <a:cubicBezTo>
                    <a:pt x="27" y="80"/>
                    <a:pt x="27" y="79"/>
                    <a:pt x="27" y="78"/>
                  </a:cubicBezTo>
                  <a:cubicBezTo>
                    <a:pt x="27" y="78"/>
                    <a:pt x="27" y="79"/>
                    <a:pt x="28" y="79"/>
                  </a:cubicBezTo>
                  <a:cubicBezTo>
                    <a:pt x="28" y="80"/>
                    <a:pt x="28" y="80"/>
                    <a:pt x="28" y="80"/>
                  </a:cubicBezTo>
                  <a:cubicBezTo>
                    <a:pt x="27" y="81"/>
                    <a:pt x="25" y="82"/>
                    <a:pt x="23" y="82"/>
                  </a:cubicBezTo>
                  <a:cubicBezTo>
                    <a:pt x="22" y="82"/>
                    <a:pt x="22" y="83"/>
                    <a:pt x="21" y="83"/>
                  </a:cubicBezTo>
                  <a:cubicBezTo>
                    <a:pt x="20" y="83"/>
                    <a:pt x="18" y="82"/>
                    <a:pt x="17" y="82"/>
                  </a:cubicBezTo>
                  <a:cubicBezTo>
                    <a:pt x="12" y="82"/>
                    <a:pt x="10" y="81"/>
                    <a:pt x="10" y="80"/>
                  </a:cubicBezTo>
                  <a:cubicBezTo>
                    <a:pt x="10" y="80"/>
                    <a:pt x="10" y="80"/>
                    <a:pt x="10" y="80"/>
                  </a:cubicBezTo>
                  <a:cubicBezTo>
                    <a:pt x="10" y="80"/>
                    <a:pt x="10" y="80"/>
                    <a:pt x="10" y="80"/>
                  </a:cubicBezTo>
                  <a:cubicBezTo>
                    <a:pt x="10" y="79"/>
                    <a:pt x="11" y="79"/>
                    <a:pt x="11" y="79"/>
                  </a:cubicBezTo>
                  <a:cubicBezTo>
                    <a:pt x="11" y="79"/>
                    <a:pt x="11" y="80"/>
                    <a:pt x="11" y="80"/>
                  </a:cubicBezTo>
                  <a:cubicBezTo>
                    <a:pt x="12" y="80"/>
                    <a:pt x="12" y="80"/>
                    <a:pt x="12" y="80"/>
                  </a:cubicBezTo>
                  <a:cubicBezTo>
                    <a:pt x="12" y="80"/>
                    <a:pt x="12" y="79"/>
                    <a:pt x="12" y="78"/>
                  </a:cubicBezTo>
                  <a:cubicBezTo>
                    <a:pt x="12" y="78"/>
                    <a:pt x="12" y="78"/>
                    <a:pt x="12" y="78"/>
                  </a:cubicBezTo>
                  <a:cubicBezTo>
                    <a:pt x="12" y="78"/>
                    <a:pt x="12" y="78"/>
                    <a:pt x="12" y="78"/>
                  </a:cubicBezTo>
                  <a:cubicBezTo>
                    <a:pt x="12" y="77"/>
                    <a:pt x="12" y="76"/>
                    <a:pt x="12" y="75"/>
                  </a:cubicBezTo>
                  <a:cubicBezTo>
                    <a:pt x="12" y="75"/>
                    <a:pt x="12" y="75"/>
                    <a:pt x="12" y="75"/>
                  </a:cubicBezTo>
                  <a:cubicBezTo>
                    <a:pt x="12" y="75"/>
                    <a:pt x="12" y="75"/>
                    <a:pt x="12" y="75"/>
                  </a:cubicBezTo>
                  <a:cubicBezTo>
                    <a:pt x="10" y="72"/>
                    <a:pt x="9" y="69"/>
                    <a:pt x="8" y="68"/>
                  </a:cubicBezTo>
                  <a:cubicBezTo>
                    <a:pt x="7" y="67"/>
                    <a:pt x="7" y="66"/>
                    <a:pt x="6" y="66"/>
                  </a:cubicBezTo>
                  <a:cubicBezTo>
                    <a:pt x="6" y="65"/>
                    <a:pt x="6" y="65"/>
                    <a:pt x="6" y="64"/>
                  </a:cubicBezTo>
                  <a:cubicBezTo>
                    <a:pt x="6" y="65"/>
                    <a:pt x="6" y="65"/>
                    <a:pt x="6" y="65"/>
                  </a:cubicBezTo>
                  <a:cubicBezTo>
                    <a:pt x="6" y="65"/>
                    <a:pt x="6" y="65"/>
                    <a:pt x="7" y="65"/>
                  </a:cubicBezTo>
                  <a:cubicBezTo>
                    <a:pt x="7" y="65"/>
                    <a:pt x="7" y="65"/>
                    <a:pt x="7" y="65"/>
                  </a:cubicBezTo>
                  <a:cubicBezTo>
                    <a:pt x="7" y="65"/>
                    <a:pt x="7" y="65"/>
                    <a:pt x="7" y="65"/>
                  </a:cubicBezTo>
                  <a:cubicBezTo>
                    <a:pt x="7" y="65"/>
                    <a:pt x="7" y="65"/>
                    <a:pt x="7" y="65"/>
                  </a:cubicBezTo>
                  <a:cubicBezTo>
                    <a:pt x="7" y="64"/>
                    <a:pt x="7" y="64"/>
                    <a:pt x="7" y="64"/>
                  </a:cubicBezTo>
                  <a:cubicBezTo>
                    <a:pt x="7" y="64"/>
                    <a:pt x="7" y="64"/>
                    <a:pt x="7" y="64"/>
                  </a:cubicBezTo>
                  <a:cubicBezTo>
                    <a:pt x="4" y="59"/>
                    <a:pt x="4" y="59"/>
                    <a:pt x="4" y="59"/>
                  </a:cubicBezTo>
                  <a:cubicBezTo>
                    <a:pt x="4" y="59"/>
                    <a:pt x="4" y="59"/>
                    <a:pt x="4" y="59"/>
                  </a:cubicBezTo>
                  <a:cubicBezTo>
                    <a:pt x="4" y="59"/>
                    <a:pt x="4" y="59"/>
                    <a:pt x="4" y="59"/>
                  </a:cubicBezTo>
                  <a:moveTo>
                    <a:pt x="12" y="37"/>
                  </a:moveTo>
                  <a:cubicBezTo>
                    <a:pt x="13" y="37"/>
                    <a:pt x="13" y="37"/>
                    <a:pt x="13" y="37"/>
                  </a:cubicBezTo>
                  <a:cubicBezTo>
                    <a:pt x="16" y="36"/>
                    <a:pt x="19" y="36"/>
                    <a:pt x="22" y="35"/>
                  </a:cubicBezTo>
                  <a:cubicBezTo>
                    <a:pt x="22" y="36"/>
                    <a:pt x="22" y="36"/>
                    <a:pt x="22" y="36"/>
                  </a:cubicBezTo>
                  <a:cubicBezTo>
                    <a:pt x="22" y="37"/>
                    <a:pt x="22" y="37"/>
                    <a:pt x="22" y="37"/>
                  </a:cubicBezTo>
                  <a:cubicBezTo>
                    <a:pt x="21" y="37"/>
                    <a:pt x="20" y="37"/>
                    <a:pt x="18" y="37"/>
                  </a:cubicBezTo>
                  <a:cubicBezTo>
                    <a:pt x="17" y="37"/>
                    <a:pt x="16" y="37"/>
                    <a:pt x="15" y="37"/>
                  </a:cubicBezTo>
                  <a:cubicBezTo>
                    <a:pt x="14" y="37"/>
                    <a:pt x="13" y="37"/>
                    <a:pt x="12" y="37"/>
                  </a:cubicBezTo>
                  <a:cubicBezTo>
                    <a:pt x="12" y="37"/>
                    <a:pt x="12" y="37"/>
                    <a:pt x="12" y="37"/>
                  </a:cubicBezTo>
                  <a:cubicBezTo>
                    <a:pt x="12" y="37"/>
                    <a:pt x="12" y="37"/>
                    <a:pt x="12" y="37"/>
                  </a:cubicBezTo>
                  <a:cubicBezTo>
                    <a:pt x="12" y="36"/>
                    <a:pt x="12" y="36"/>
                    <a:pt x="12" y="36"/>
                  </a:cubicBezTo>
                  <a:cubicBezTo>
                    <a:pt x="12" y="37"/>
                    <a:pt x="12" y="37"/>
                    <a:pt x="12" y="37"/>
                  </a:cubicBezTo>
                  <a:moveTo>
                    <a:pt x="13" y="34"/>
                  </a:moveTo>
                  <a:cubicBezTo>
                    <a:pt x="14" y="34"/>
                    <a:pt x="14" y="34"/>
                    <a:pt x="14" y="34"/>
                  </a:cubicBezTo>
                  <a:cubicBezTo>
                    <a:pt x="22" y="34"/>
                    <a:pt x="22" y="34"/>
                    <a:pt x="22" y="34"/>
                  </a:cubicBezTo>
                  <a:cubicBezTo>
                    <a:pt x="22" y="34"/>
                    <a:pt x="22" y="34"/>
                    <a:pt x="22" y="34"/>
                  </a:cubicBezTo>
                  <a:cubicBezTo>
                    <a:pt x="22" y="34"/>
                    <a:pt x="22" y="34"/>
                    <a:pt x="22" y="34"/>
                  </a:cubicBezTo>
                  <a:cubicBezTo>
                    <a:pt x="22" y="34"/>
                    <a:pt x="22" y="34"/>
                    <a:pt x="22" y="34"/>
                  </a:cubicBezTo>
                  <a:cubicBezTo>
                    <a:pt x="19" y="35"/>
                    <a:pt x="16" y="35"/>
                    <a:pt x="13" y="36"/>
                  </a:cubicBezTo>
                  <a:cubicBezTo>
                    <a:pt x="12" y="35"/>
                    <a:pt x="12" y="35"/>
                    <a:pt x="12" y="35"/>
                  </a:cubicBezTo>
                  <a:cubicBezTo>
                    <a:pt x="12" y="35"/>
                    <a:pt x="12" y="35"/>
                    <a:pt x="12" y="35"/>
                  </a:cubicBezTo>
                  <a:cubicBezTo>
                    <a:pt x="12" y="35"/>
                    <a:pt x="12" y="35"/>
                    <a:pt x="12" y="35"/>
                  </a:cubicBezTo>
                  <a:cubicBezTo>
                    <a:pt x="12" y="34"/>
                    <a:pt x="12" y="34"/>
                    <a:pt x="12" y="34"/>
                  </a:cubicBezTo>
                  <a:cubicBezTo>
                    <a:pt x="12" y="34"/>
                    <a:pt x="13" y="34"/>
                    <a:pt x="13" y="34"/>
                  </a:cubicBezTo>
                  <a:moveTo>
                    <a:pt x="18" y="33"/>
                  </a:moveTo>
                  <a:cubicBezTo>
                    <a:pt x="18" y="33"/>
                    <a:pt x="19" y="32"/>
                    <a:pt x="20" y="32"/>
                  </a:cubicBezTo>
                  <a:cubicBezTo>
                    <a:pt x="21" y="32"/>
                    <a:pt x="22" y="32"/>
                    <a:pt x="22" y="32"/>
                  </a:cubicBezTo>
                  <a:cubicBezTo>
                    <a:pt x="22" y="33"/>
                    <a:pt x="22" y="33"/>
                    <a:pt x="22" y="33"/>
                  </a:cubicBezTo>
                  <a:cubicBezTo>
                    <a:pt x="22" y="33"/>
                    <a:pt x="22" y="33"/>
                    <a:pt x="22" y="33"/>
                  </a:cubicBezTo>
                  <a:cubicBezTo>
                    <a:pt x="14" y="33"/>
                    <a:pt x="14" y="33"/>
                    <a:pt x="14" y="33"/>
                  </a:cubicBezTo>
                  <a:cubicBezTo>
                    <a:pt x="14" y="33"/>
                    <a:pt x="14" y="33"/>
                    <a:pt x="14" y="33"/>
                  </a:cubicBezTo>
                  <a:cubicBezTo>
                    <a:pt x="13" y="33"/>
                    <a:pt x="12" y="33"/>
                    <a:pt x="12" y="33"/>
                  </a:cubicBezTo>
                  <a:cubicBezTo>
                    <a:pt x="12" y="33"/>
                    <a:pt x="12" y="33"/>
                    <a:pt x="12" y="33"/>
                  </a:cubicBezTo>
                  <a:cubicBezTo>
                    <a:pt x="12" y="32"/>
                    <a:pt x="12" y="32"/>
                    <a:pt x="12" y="32"/>
                  </a:cubicBezTo>
                  <a:cubicBezTo>
                    <a:pt x="12" y="32"/>
                    <a:pt x="12" y="32"/>
                    <a:pt x="12" y="32"/>
                  </a:cubicBezTo>
                  <a:cubicBezTo>
                    <a:pt x="12" y="32"/>
                    <a:pt x="12" y="32"/>
                    <a:pt x="12" y="32"/>
                  </a:cubicBezTo>
                  <a:cubicBezTo>
                    <a:pt x="14" y="32"/>
                    <a:pt x="16" y="33"/>
                    <a:pt x="18" y="33"/>
                  </a:cubicBezTo>
                  <a:moveTo>
                    <a:pt x="15" y="31"/>
                  </a:moveTo>
                  <a:cubicBezTo>
                    <a:pt x="15" y="31"/>
                    <a:pt x="15" y="31"/>
                    <a:pt x="14" y="31"/>
                  </a:cubicBezTo>
                  <a:cubicBezTo>
                    <a:pt x="15" y="31"/>
                    <a:pt x="15" y="31"/>
                    <a:pt x="16" y="31"/>
                  </a:cubicBezTo>
                  <a:cubicBezTo>
                    <a:pt x="16" y="31"/>
                    <a:pt x="16" y="31"/>
                    <a:pt x="16" y="31"/>
                  </a:cubicBezTo>
                  <a:cubicBezTo>
                    <a:pt x="16" y="31"/>
                    <a:pt x="16" y="31"/>
                    <a:pt x="16" y="31"/>
                  </a:cubicBezTo>
                  <a:cubicBezTo>
                    <a:pt x="16" y="31"/>
                    <a:pt x="16" y="31"/>
                    <a:pt x="16" y="31"/>
                  </a:cubicBezTo>
                  <a:cubicBezTo>
                    <a:pt x="16" y="31"/>
                    <a:pt x="15" y="31"/>
                    <a:pt x="15" y="31"/>
                  </a:cubicBezTo>
                  <a:cubicBezTo>
                    <a:pt x="15" y="31"/>
                    <a:pt x="15" y="31"/>
                    <a:pt x="15" y="31"/>
                  </a:cubicBezTo>
                  <a:moveTo>
                    <a:pt x="20" y="31"/>
                  </a:moveTo>
                  <a:cubicBezTo>
                    <a:pt x="20" y="31"/>
                    <a:pt x="20" y="31"/>
                    <a:pt x="20" y="31"/>
                  </a:cubicBezTo>
                  <a:cubicBezTo>
                    <a:pt x="20" y="31"/>
                    <a:pt x="20" y="31"/>
                    <a:pt x="20" y="31"/>
                  </a:cubicBezTo>
                  <a:cubicBezTo>
                    <a:pt x="20" y="31"/>
                    <a:pt x="20" y="31"/>
                    <a:pt x="20" y="31"/>
                  </a:cubicBezTo>
                  <a:cubicBezTo>
                    <a:pt x="20" y="31"/>
                    <a:pt x="21" y="31"/>
                    <a:pt x="21" y="31"/>
                  </a:cubicBezTo>
                  <a:cubicBezTo>
                    <a:pt x="21" y="31"/>
                    <a:pt x="21" y="31"/>
                    <a:pt x="20" y="31"/>
                  </a:cubicBezTo>
                  <a:moveTo>
                    <a:pt x="18" y="31"/>
                  </a:moveTo>
                  <a:cubicBezTo>
                    <a:pt x="18" y="31"/>
                    <a:pt x="17" y="31"/>
                    <a:pt x="17" y="31"/>
                  </a:cubicBezTo>
                  <a:cubicBezTo>
                    <a:pt x="17" y="31"/>
                    <a:pt x="17" y="31"/>
                    <a:pt x="17" y="31"/>
                  </a:cubicBezTo>
                  <a:cubicBezTo>
                    <a:pt x="17" y="31"/>
                    <a:pt x="17" y="31"/>
                    <a:pt x="17" y="31"/>
                  </a:cubicBezTo>
                  <a:cubicBezTo>
                    <a:pt x="17" y="31"/>
                    <a:pt x="18" y="31"/>
                    <a:pt x="18" y="31"/>
                  </a:cubicBezTo>
                  <a:cubicBezTo>
                    <a:pt x="18" y="31"/>
                    <a:pt x="19" y="31"/>
                    <a:pt x="19" y="31"/>
                  </a:cubicBezTo>
                  <a:cubicBezTo>
                    <a:pt x="19" y="31"/>
                    <a:pt x="19" y="31"/>
                    <a:pt x="19" y="31"/>
                  </a:cubicBezTo>
                  <a:cubicBezTo>
                    <a:pt x="19" y="31"/>
                    <a:pt x="19" y="31"/>
                    <a:pt x="19" y="31"/>
                  </a:cubicBezTo>
                  <a:cubicBezTo>
                    <a:pt x="19" y="31"/>
                    <a:pt x="18" y="31"/>
                    <a:pt x="18" y="31"/>
                  </a:cubicBezTo>
                  <a:moveTo>
                    <a:pt x="17" y="30"/>
                  </a:moveTo>
                  <a:cubicBezTo>
                    <a:pt x="17" y="27"/>
                    <a:pt x="17" y="24"/>
                    <a:pt x="16" y="21"/>
                  </a:cubicBezTo>
                  <a:cubicBezTo>
                    <a:pt x="16" y="21"/>
                    <a:pt x="16" y="21"/>
                    <a:pt x="16" y="21"/>
                  </a:cubicBezTo>
                  <a:cubicBezTo>
                    <a:pt x="17" y="21"/>
                    <a:pt x="18" y="20"/>
                    <a:pt x="18" y="20"/>
                  </a:cubicBezTo>
                  <a:cubicBezTo>
                    <a:pt x="18" y="20"/>
                    <a:pt x="19" y="20"/>
                    <a:pt x="19" y="20"/>
                  </a:cubicBezTo>
                  <a:cubicBezTo>
                    <a:pt x="19" y="24"/>
                    <a:pt x="19" y="27"/>
                    <a:pt x="19" y="30"/>
                  </a:cubicBezTo>
                  <a:cubicBezTo>
                    <a:pt x="18" y="30"/>
                    <a:pt x="18" y="30"/>
                    <a:pt x="18" y="30"/>
                  </a:cubicBezTo>
                  <a:cubicBezTo>
                    <a:pt x="17" y="30"/>
                    <a:pt x="17" y="30"/>
                    <a:pt x="17" y="30"/>
                  </a:cubicBezTo>
                  <a:moveTo>
                    <a:pt x="21" y="19"/>
                  </a:moveTo>
                  <a:cubicBezTo>
                    <a:pt x="21" y="17"/>
                    <a:pt x="22" y="15"/>
                    <a:pt x="22" y="13"/>
                  </a:cubicBezTo>
                  <a:cubicBezTo>
                    <a:pt x="23" y="12"/>
                    <a:pt x="23" y="12"/>
                    <a:pt x="23" y="12"/>
                  </a:cubicBezTo>
                  <a:cubicBezTo>
                    <a:pt x="23" y="12"/>
                    <a:pt x="23" y="12"/>
                    <a:pt x="23" y="12"/>
                  </a:cubicBezTo>
                  <a:cubicBezTo>
                    <a:pt x="23" y="12"/>
                    <a:pt x="23" y="12"/>
                    <a:pt x="23" y="12"/>
                  </a:cubicBezTo>
                  <a:cubicBezTo>
                    <a:pt x="23" y="12"/>
                    <a:pt x="23" y="12"/>
                    <a:pt x="23" y="12"/>
                  </a:cubicBezTo>
                  <a:cubicBezTo>
                    <a:pt x="23" y="14"/>
                    <a:pt x="23" y="16"/>
                    <a:pt x="22" y="18"/>
                  </a:cubicBezTo>
                  <a:cubicBezTo>
                    <a:pt x="21" y="18"/>
                    <a:pt x="21" y="19"/>
                    <a:pt x="21" y="19"/>
                  </a:cubicBezTo>
                  <a:moveTo>
                    <a:pt x="15" y="19"/>
                  </a:moveTo>
                  <a:cubicBezTo>
                    <a:pt x="14" y="19"/>
                    <a:pt x="14" y="19"/>
                    <a:pt x="14" y="19"/>
                  </a:cubicBezTo>
                  <a:cubicBezTo>
                    <a:pt x="13" y="18"/>
                    <a:pt x="12" y="16"/>
                    <a:pt x="11" y="14"/>
                  </a:cubicBezTo>
                  <a:cubicBezTo>
                    <a:pt x="11" y="14"/>
                    <a:pt x="10" y="13"/>
                    <a:pt x="10" y="13"/>
                  </a:cubicBezTo>
                  <a:cubicBezTo>
                    <a:pt x="10" y="12"/>
                    <a:pt x="11" y="12"/>
                    <a:pt x="11" y="12"/>
                  </a:cubicBezTo>
                  <a:cubicBezTo>
                    <a:pt x="12" y="11"/>
                    <a:pt x="12" y="11"/>
                    <a:pt x="12" y="11"/>
                  </a:cubicBezTo>
                  <a:cubicBezTo>
                    <a:pt x="12" y="11"/>
                    <a:pt x="12" y="11"/>
                    <a:pt x="12" y="11"/>
                  </a:cubicBezTo>
                  <a:cubicBezTo>
                    <a:pt x="13" y="12"/>
                    <a:pt x="13" y="12"/>
                    <a:pt x="13" y="13"/>
                  </a:cubicBezTo>
                  <a:cubicBezTo>
                    <a:pt x="14" y="15"/>
                    <a:pt x="15" y="17"/>
                    <a:pt x="15" y="19"/>
                  </a:cubicBezTo>
                  <a:moveTo>
                    <a:pt x="18" y="17"/>
                  </a:moveTo>
                  <a:cubicBezTo>
                    <a:pt x="18" y="15"/>
                    <a:pt x="18" y="13"/>
                    <a:pt x="18" y="12"/>
                  </a:cubicBezTo>
                  <a:cubicBezTo>
                    <a:pt x="18" y="11"/>
                    <a:pt x="18" y="11"/>
                    <a:pt x="18" y="11"/>
                  </a:cubicBezTo>
                  <a:cubicBezTo>
                    <a:pt x="19" y="11"/>
                    <a:pt x="19" y="11"/>
                    <a:pt x="19" y="11"/>
                  </a:cubicBezTo>
                  <a:cubicBezTo>
                    <a:pt x="19" y="11"/>
                    <a:pt x="19" y="11"/>
                    <a:pt x="19" y="11"/>
                  </a:cubicBezTo>
                  <a:cubicBezTo>
                    <a:pt x="19" y="12"/>
                    <a:pt x="19" y="12"/>
                    <a:pt x="19" y="12"/>
                  </a:cubicBezTo>
                  <a:cubicBezTo>
                    <a:pt x="19" y="14"/>
                    <a:pt x="19" y="16"/>
                    <a:pt x="18" y="17"/>
                  </a:cubicBezTo>
                  <a:moveTo>
                    <a:pt x="12" y="31"/>
                  </a:moveTo>
                  <a:cubicBezTo>
                    <a:pt x="11" y="31"/>
                    <a:pt x="11" y="31"/>
                    <a:pt x="11" y="31"/>
                  </a:cubicBezTo>
                  <a:cubicBezTo>
                    <a:pt x="11" y="31"/>
                    <a:pt x="11" y="31"/>
                    <a:pt x="11" y="31"/>
                  </a:cubicBezTo>
                  <a:cubicBezTo>
                    <a:pt x="11" y="30"/>
                    <a:pt x="10" y="29"/>
                    <a:pt x="10" y="28"/>
                  </a:cubicBezTo>
                  <a:cubicBezTo>
                    <a:pt x="10" y="28"/>
                    <a:pt x="10" y="28"/>
                    <a:pt x="10" y="28"/>
                  </a:cubicBezTo>
                  <a:cubicBezTo>
                    <a:pt x="10" y="27"/>
                    <a:pt x="10" y="27"/>
                    <a:pt x="10" y="27"/>
                  </a:cubicBezTo>
                  <a:cubicBezTo>
                    <a:pt x="10" y="26"/>
                    <a:pt x="9" y="24"/>
                    <a:pt x="9" y="23"/>
                  </a:cubicBezTo>
                  <a:cubicBezTo>
                    <a:pt x="8" y="23"/>
                    <a:pt x="8" y="23"/>
                    <a:pt x="8" y="22"/>
                  </a:cubicBezTo>
                  <a:cubicBezTo>
                    <a:pt x="7" y="21"/>
                    <a:pt x="7" y="21"/>
                    <a:pt x="7" y="20"/>
                  </a:cubicBezTo>
                  <a:cubicBezTo>
                    <a:pt x="4" y="15"/>
                    <a:pt x="5" y="10"/>
                    <a:pt x="8" y="6"/>
                  </a:cubicBezTo>
                  <a:cubicBezTo>
                    <a:pt x="10" y="2"/>
                    <a:pt x="13" y="1"/>
                    <a:pt x="17" y="1"/>
                  </a:cubicBezTo>
                  <a:cubicBezTo>
                    <a:pt x="17" y="1"/>
                    <a:pt x="17" y="1"/>
                    <a:pt x="17" y="1"/>
                  </a:cubicBezTo>
                  <a:cubicBezTo>
                    <a:pt x="23" y="1"/>
                    <a:pt x="26" y="3"/>
                    <a:pt x="28" y="7"/>
                  </a:cubicBezTo>
                  <a:cubicBezTo>
                    <a:pt x="31" y="12"/>
                    <a:pt x="29" y="18"/>
                    <a:pt x="27" y="21"/>
                  </a:cubicBezTo>
                  <a:cubicBezTo>
                    <a:pt x="26" y="23"/>
                    <a:pt x="25" y="24"/>
                    <a:pt x="25" y="26"/>
                  </a:cubicBezTo>
                  <a:cubicBezTo>
                    <a:pt x="25" y="26"/>
                    <a:pt x="25" y="26"/>
                    <a:pt x="25" y="26"/>
                  </a:cubicBezTo>
                  <a:cubicBezTo>
                    <a:pt x="24" y="27"/>
                    <a:pt x="24" y="27"/>
                    <a:pt x="24" y="28"/>
                  </a:cubicBezTo>
                  <a:cubicBezTo>
                    <a:pt x="24" y="28"/>
                    <a:pt x="24" y="29"/>
                    <a:pt x="24" y="29"/>
                  </a:cubicBezTo>
                  <a:cubicBezTo>
                    <a:pt x="24" y="30"/>
                    <a:pt x="23" y="30"/>
                    <a:pt x="23" y="31"/>
                  </a:cubicBezTo>
                  <a:cubicBezTo>
                    <a:pt x="22" y="30"/>
                    <a:pt x="22" y="30"/>
                    <a:pt x="22" y="30"/>
                  </a:cubicBezTo>
                  <a:cubicBezTo>
                    <a:pt x="22" y="30"/>
                    <a:pt x="21" y="30"/>
                    <a:pt x="20" y="30"/>
                  </a:cubicBezTo>
                  <a:cubicBezTo>
                    <a:pt x="20" y="27"/>
                    <a:pt x="20" y="23"/>
                    <a:pt x="20" y="20"/>
                  </a:cubicBezTo>
                  <a:cubicBezTo>
                    <a:pt x="21" y="20"/>
                    <a:pt x="21" y="20"/>
                    <a:pt x="21" y="20"/>
                  </a:cubicBezTo>
                  <a:cubicBezTo>
                    <a:pt x="22" y="19"/>
                    <a:pt x="22" y="19"/>
                    <a:pt x="23" y="18"/>
                  </a:cubicBezTo>
                  <a:cubicBezTo>
                    <a:pt x="24" y="16"/>
                    <a:pt x="24" y="14"/>
                    <a:pt x="24" y="12"/>
                  </a:cubicBezTo>
                  <a:cubicBezTo>
                    <a:pt x="24" y="11"/>
                    <a:pt x="24" y="11"/>
                    <a:pt x="24" y="11"/>
                  </a:cubicBezTo>
                  <a:cubicBezTo>
                    <a:pt x="23" y="11"/>
                    <a:pt x="23" y="11"/>
                    <a:pt x="23" y="11"/>
                  </a:cubicBezTo>
                  <a:cubicBezTo>
                    <a:pt x="23" y="11"/>
                    <a:pt x="23" y="11"/>
                    <a:pt x="23" y="11"/>
                  </a:cubicBezTo>
                  <a:cubicBezTo>
                    <a:pt x="23" y="11"/>
                    <a:pt x="22" y="11"/>
                    <a:pt x="22" y="11"/>
                  </a:cubicBezTo>
                  <a:cubicBezTo>
                    <a:pt x="22" y="11"/>
                    <a:pt x="22" y="12"/>
                    <a:pt x="21" y="12"/>
                  </a:cubicBezTo>
                  <a:cubicBezTo>
                    <a:pt x="21" y="15"/>
                    <a:pt x="20" y="17"/>
                    <a:pt x="20" y="19"/>
                  </a:cubicBezTo>
                  <a:cubicBezTo>
                    <a:pt x="19" y="19"/>
                    <a:pt x="19" y="19"/>
                    <a:pt x="19" y="19"/>
                  </a:cubicBezTo>
                  <a:cubicBezTo>
                    <a:pt x="18" y="19"/>
                    <a:pt x="18" y="19"/>
                    <a:pt x="18" y="19"/>
                  </a:cubicBezTo>
                  <a:cubicBezTo>
                    <a:pt x="19" y="17"/>
                    <a:pt x="20" y="15"/>
                    <a:pt x="20" y="13"/>
                  </a:cubicBezTo>
                  <a:cubicBezTo>
                    <a:pt x="20" y="12"/>
                    <a:pt x="20" y="11"/>
                    <a:pt x="20" y="11"/>
                  </a:cubicBezTo>
                  <a:cubicBezTo>
                    <a:pt x="20" y="10"/>
                    <a:pt x="19" y="10"/>
                    <a:pt x="19" y="10"/>
                  </a:cubicBezTo>
                  <a:cubicBezTo>
                    <a:pt x="18" y="10"/>
                    <a:pt x="18" y="10"/>
                    <a:pt x="18" y="10"/>
                  </a:cubicBezTo>
                  <a:cubicBezTo>
                    <a:pt x="17" y="10"/>
                    <a:pt x="17" y="11"/>
                    <a:pt x="17" y="11"/>
                  </a:cubicBezTo>
                  <a:cubicBezTo>
                    <a:pt x="17" y="14"/>
                    <a:pt x="17" y="16"/>
                    <a:pt x="17" y="18"/>
                  </a:cubicBezTo>
                  <a:cubicBezTo>
                    <a:pt x="17" y="19"/>
                    <a:pt x="17" y="19"/>
                    <a:pt x="17" y="19"/>
                  </a:cubicBezTo>
                  <a:cubicBezTo>
                    <a:pt x="17" y="19"/>
                    <a:pt x="17" y="20"/>
                    <a:pt x="16" y="20"/>
                  </a:cubicBezTo>
                  <a:cubicBezTo>
                    <a:pt x="16" y="20"/>
                    <a:pt x="16" y="20"/>
                    <a:pt x="16" y="20"/>
                  </a:cubicBezTo>
                  <a:cubicBezTo>
                    <a:pt x="16" y="18"/>
                    <a:pt x="15" y="15"/>
                    <a:pt x="14" y="13"/>
                  </a:cubicBezTo>
                  <a:cubicBezTo>
                    <a:pt x="14" y="12"/>
                    <a:pt x="14" y="11"/>
                    <a:pt x="13" y="11"/>
                  </a:cubicBezTo>
                  <a:cubicBezTo>
                    <a:pt x="13" y="10"/>
                    <a:pt x="12" y="10"/>
                    <a:pt x="12" y="10"/>
                  </a:cubicBezTo>
                  <a:cubicBezTo>
                    <a:pt x="11" y="10"/>
                    <a:pt x="11" y="10"/>
                    <a:pt x="10" y="11"/>
                  </a:cubicBezTo>
                  <a:cubicBezTo>
                    <a:pt x="10" y="11"/>
                    <a:pt x="9" y="12"/>
                    <a:pt x="9" y="13"/>
                  </a:cubicBezTo>
                  <a:cubicBezTo>
                    <a:pt x="9" y="14"/>
                    <a:pt x="10" y="14"/>
                    <a:pt x="10" y="15"/>
                  </a:cubicBezTo>
                  <a:cubicBezTo>
                    <a:pt x="11" y="17"/>
                    <a:pt x="12" y="18"/>
                    <a:pt x="14" y="20"/>
                  </a:cubicBezTo>
                  <a:cubicBezTo>
                    <a:pt x="14" y="20"/>
                    <a:pt x="15" y="21"/>
                    <a:pt x="15" y="21"/>
                  </a:cubicBezTo>
                  <a:cubicBezTo>
                    <a:pt x="16" y="24"/>
                    <a:pt x="16" y="27"/>
                    <a:pt x="16" y="30"/>
                  </a:cubicBezTo>
                  <a:cubicBezTo>
                    <a:pt x="14" y="30"/>
                    <a:pt x="13" y="31"/>
                    <a:pt x="12" y="31"/>
                  </a:cubicBezTo>
                  <a:cubicBezTo>
                    <a:pt x="12" y="31"/>
                    <a:pt x="12" y="31"/>
                    <a:pt x="12" y="31"/>
                  </a:cubicBezTo>
                  <a:cubicBezTo>
                    <a:pt x="12" y="31"/>
                    <a:pt x="12" y="31"/>
                    <a:pt x="12" y="31"/>
                  </a:cubicBezTo>
                  <a:moveTo>
                    <a:pt x="17" y="0"/>
                  </a:moveTo>
                  <a:cubicBezTo>
                    <a:pt x="13" y="0"/>
                    <a:pt x="9" y="2"/>
                    <a:pt x="7" y="5"/>
                  </a:cubicBezTo>
                  <a:cubicBezTo>
                    <a:pt x="4" y="10"/>
                    <a:pt x="3" y="16"/>
                    <a:pt x="6" y="20"/>
                  </a:cubicBezTo>
                  <a:cubicBezTo>
                    <a:pt x="6" y="21"/>
                    <a:pt x="7" y="22"/>
                    <a:pt x="7" y="23"/>
                  </a:cubicBezTo>
                  <a:cubicBezTo>
                    <a:pt x="7" y="23"/>
                    <a:pt x="8" y="23"/>
                    <a:pt x="8" y="24"/>
                  </a:cubicBezTo>
                  <a:cubicBezTo>
                    <a:pt x="8" y="25"/>
                    <a:pt x="9" y="26"/>
                    <a:pt x="9" y="27"/>
                  </a:cubicBezTo>
                  <a:cubicBezTo>
                    <a:pt x="9" y="28"/>
                    <a:pt x="9" y="28"/>
                    <a:pt x="9" y="28"/>
                  </a:cubicBezTo>
                  <a:cubicBezTo>
                    <a:pt x="9" y="28"/>
                    <a:pt x="9" y="28"/>
                    <a:pt x="9" y="28"/>
                  </a:cubicBezTo>
                  <a:cubicBezTo>
                    <a:pt x="9" y="30"/>
                    <a:pt x="10" y="30"/>
                    <a:pt x="10" y="31"/>
                  </a:cubicBezTo>
                  <a:cubicBezTo>
                    <a:pt x="11" y="31"/>
                    <a:pt x="11" y="31"/>
                    <a:pt x="11" y="31"/>
                  </a:cubicBezTo>
                  <a:cubicBezTo>
                    <a:pt x="11" y="32"/>
                    <a:pt x="11" y="32"/>
                    <a:pt x="11" y="33"/>
                  </a:cubicBezTo>
                  <a:cubicBezTo>
                    <a:pt x="11" y="33"/>
                    <a:pt x="11" y="34"/>
                    <a:pt x="11" y="34"/>
                  </a:cubicBezTo>
                  <a:cubicBezTo>
                    <a:pt x="11" y="35"/>
                    <a:pt x="11" y="35"/>
                    <a:pt x="11" y="35"/>
                  </a:cubicBezTo>
                  <a:cubicBezTo>
                    <a:pt x="11" y="36"/>
                    <a:pt x="11" y="36"/>
                    <a:pt x="11" y="36"/>
                  </a:cubicBezTo>
                  <a:cubicBezTo>
                    <a:pt x="11" y="36"/>
                    <a:pt x="11" y="37"/>
                    <a:pt x="11" y="37"/>
                  </a:cubicBezTo>
                  <a:cubicBezTo>
                    <a:pt x="11" y="38"/>
                    <a:pt x="11" y="38"/>
                    <a:pt x="11" y="38"/>
                  </a:cubicBezTo>
                  <a:cubicBezTo>
                    <a:pt x="11" y="38"/>
                    <a:pt x="11" y="38"/>
                    <a:pt x="11" y="38"/>
                  </a:cubicBezTo>
                  <a:cubicBezTo>
                    <a:pt x="11" y="37"/>
                    <a:pt x="10" y="36"/>
                    <a:pt x="10" y="36"/>
                  </a:cubicBezTo>
                  <a:cubicBezTo>
                    <a:pt x="9" y="36"/>
                    <a:pt x="9" y="36"/>
                    <a:pt x="9" y="36"/>
                  </a:cubicBezTo>
                  <a:cubicBezTo>
                    <a:pt x="8" y="36"/>
                    <a:pt x="7" y="37"/>
                    <a:pt x="6" y="38"/>
                  </a:cubicBezTo>
                  <a:cubicBezTo>
                    <a:pt x="5" y="39"/>
                    <a:pt x="4" y="41"/>
                    <a:pt x="4" y="43"/>
                  </a:cubicBezTo>
                  <a:cubicBezTo>
                    <a:pt x="3" y="45"/>
                    <a:pt x="2" y="46"/>
                    <a:pt x="1" y="48"/>
                  </a:cubicBezTo>
                  <a:cubicBezTo>
                    <a:pt x="1" y="48"/>
                    <a:pt x="1" y="48"/>
                    <a:pt x="1" y="48"/>
                  </a:cubicBezTo>
                  <a:cubicBezTo>
                    <a:pt x="1" y="49"/>
                    <a:pt x="0" y="50"/>
                    <a:pt x="0" y="50"/>
                  </a:cubicBezTo>
                  <a:cubicBezTo>
                    <a:pt x="0" y="51"/>
                    <a:pt x="0" y="52"/>
                    <a:pt x="1" y="53"/>
                  </a:cubicBezTo>
                  <a:cubicBezTo>
                    <a:pt x="1" y="54"/>
                    <a:pt x="2" y="55"/>
                    <a:pt x="2" y="56"/>
                  </a:cubicBezTo>
                  <a:cubicBezTo>
                    <a:pt x="4" y="59"/>
                    <a:pt x="4" y="59"/>
                    <a:pt x="4" y="59"/>
                  </a:cubicBezTo>
                  <a:cubicBezTo>
                    <a:pt x="4" y="60"/>
                    <a:pt x="4" y="61"/>
                    <a:pt x="4" y="61"/>
                  </a:cubicBezTo>
                  <a:cubicBezTo>
                    <a:pt x="4" y="62"/>
                    <a:pt x="5" y="63"/>
                    <a:pt x="5" y="63"/>
                  </a:cubicBezTo>
                  <a:cubicBezTo>
                    <a:pt x="5" y="64"/>
                    <a:pt x="5" y="66"/>
                    <a:pt x="6" y="67"/>
                  </a:cubicBezTo>
                  <a:cubicBezTo>
                    <a:pt x="6" y="67"/>
                    <a:pt x="6" y="67"/>
                    <a:pt x="7" y="68"/>
                  </a:cubicBezTo>
                  <a:cubicBezTo>
                    <a:pt x="8" y="70"/>
                    <a:pt x="9" y="73"/>
                    <a:pt x="11" y="75"/>
                  </a:cubicBezTo>
                  <a:cubicBezTo>
                    <a:pt x="11" y="76"/>
                    <a:pt x="11" y="77"/>
                    <a:pt x="11" y="78"/>
                  </a:cubicBezTo>
                  <a:cubicBezTo>
                    <a:pt x="10" y="78"/>
                    <a:pt x="9" y="79"/>
                    <a:pt x="9" y="79"/>
                  </a:cubicBezTo>
                  <a:cubicBezTo>
                    <a:pt x="9" y="79"/>
                    <a:pt x="9" y="80"/>
                    <a:pt x="9" y="80"/>
                  </a:cubicBezTo>
                  <a:cubicBezTo>
                    <a:pt x="9" y="80"/>
                    <a:pt x="9" y="80"/>
                    <a:pt x="9" y="80"/>
                  </a:cubicBezTo>
                  <a:cubicBezTo>
                    <a:pt x="9" y="82"/>
                    <a:pt x="9" y="82"/>
                    <a:pt x="9" y="82"/>
                  </a:cubicBezTo>
                  <a:cubicBezTo>
                    <a:pt x="9" y="82"/>
                    <a:pt x="8" y="82"/>
                    <a:pt x="8" y="83"/>
                  </a:cubicBezTo>
                  <a:cubicBezTo>
                    <a:pt x="7" y="83"/>
                    <a:pt x="7" y="84"/>
                    <a:pt x="7" y="84"/>
                  </a:cubicBezTo>
                  <a:cubicBezTo>
                    <a:pt x="7" y="84"/>
                    <a:pt x="7" y="84"/>
                    <a:pt x="7" y="84"/>
                  </a:cubicBezTo>
                  <a:cubicBezTo>
                    <a:pt x="7" y="85"/>
                    <a:pt x="7" y="86"/>
                    <a:pt x="7" y="87"/>
                  </a:cubicBezTo>
                  <a:cubicBezTo>
                    <a:pt x="7" y="89"/>
                    <a:pt x="7" y="91"/>
                    <a:pt x="7" y="93"/>
                  </a:cubicBezTo>
                  <a:cubicBezTo>
                    <a:pt x="7" y="94"/>
                    <a:pt x="7" y="94"/>
                    <a:pt x="7" y="94"/>
                  </a:cubicBezTo>
                  <a:cubicBezTo>
                    <a:pt x="8" y="93"/>
                    <a:pt x="8" y="93"/>
                    <a:pt x="8" y="93"/>
                  </a:cubicBezTo>
                  <a:cubicBezTo>
                    <a:pt x="8" y="91"/>
                    <a:pt x="8" y="89"/>
                    <a:pt x="8" y="87"/>
                  </a:cubicBezTo>
                  <a:cubicBezTo>
                    <a:pt x="8" y="86"/>
                    <a:pt x="8" y="86"/>
                    <a:pt x="8" y="85"/>
                  </a:cubicBezTo>
                  <a:cubicBezTo>
                    <a:pt x="9" y="85"/>
                    <a:pt x="9" y="85"/>
                    <a:pt x="9" y="85"/>
                  </a:cubicBezTo>
                  <a:cubicBezTo>
                    <a:pt x="9" y="86"/>
                    <a:pt x="9" y="86"/>
                    <a:pt x="9" y="86"/>
                  </a:cubicBezTo>
                  <a:cubicBezTo>
                    <a:pt x="10" y="86"/>
                    <a:pt x="10" y="86"/>
                    <a:pt x="10" y="86"/>
                  </a:cubicBezTo>
                  <a:cubicBezTo>
                    <a:pt x="10" y="86"/>
                    <a:pt x="10" y="86"/>
                    <a:pt x="10" y="86"/>
                  </a:cubicBezTo>
                  <a:cubicBezTo>
                    <a:pt x="12" y="86"/>
                    <a:pt x="15" y="87"/>
                    <a:pt x="17" y="87"/>
                  </a:cubicBezTo>
                  <a:cubicBezTo>
                    <a:pt x="18" y="87"/>
                    <a:pt x="19" y="87"/>
                    <a:pt x="21" y="87"/>
                  </a:cubicBezTo>
                  <a:cubicBezTo>
                    <a:pt x="22" y="86"/>
                    <a:pt x="22" y="86"/>
                    <a:pt x="22" y="86"/>
                  </a:cubicBezTo>
                  <a:cubicBezTo>
                    <a:pt x="21" y="87"/>
                    <a:pt x="21" y="87"/>
                    <a:pt x="21" y="87"/>
                  </a:cubicBezTo>
                  <a:cubicBezTo>
                    <a:pt x="21" y="88"/>
                    <a:pt x="21" y="88"/>
                    <a:pt x="21" y="88"/>
                  </a:cubicBezTo>
                  <a:cubicBezTo>
                    <a:pt x="22" y="86"/>
                    <a:pt x="22" y="86"/>
                    <a:pt x="22" y="86"/>
                  </a:cubicBezTo>
                  <a:cubicBezTo>
                    <a:pt x="23" y="86"/>
                    <a:pt x="23" y="86"/>
                    <a:pt x="24" y="86"/>
                  </a:cubicBezTo>
                  <a:cubicBezTo>
                    <a:pt x="23" y="87"/>
                    <a:pt x="23" y="87"/>
                    <a:pt x="22" y="88"/>
                  </a:cubicBezTo>
                  <a:cubicBezTo>
                    <a:pt x="23" y="88"/>
                    <a:pt x="23" y="88"/>
                    <a:pt x="23" y="88"/>
                  </a:cubicBezTo>
                  <a:cubicBezTo>
                    <a:pt x="23" y="88"/>
                    <a:pt x="24" y="87"/>
                    <a:pt x="24" y="86"/>
                  </a:cubicBezTo>
                  <a:cubicBezTo>
                    <a:pt x="25" y="86"/>
                    <a:pt x="26" y="86"/>
                    <a:pt x="27" y="86"/>
                  </a:cubicBezTo>
                  <a:cubicBezTo>
                    <a:pt x="25" y="87"/>
                    <a:pt x="24" y="89"/>
                    <a:pt x="23" y="90"/>
                  </a:cubicBezTo>
                  <a:cubicBezTo>
                    <a:pt x="23" y="91"/>
                    <a:pt x="23" y="91"/>
                    <a:pt x="23" y="91"/>
                  </a:cubicBezTo>
                  <a:cubicBezTo>
                    <a:pt x="25" y="89"/>
                    <a:pt x="26" y="87"/>
                    <a:pt x="28" y="85"/>
                  </a:cubicBezTo>
                  <a:cubicBezTo>
                    <a:pt x="28" y="85"/>
                    <a:pt x="28" y="85"/>
                    <a:pt x="28" y="85"/>
                  </a:cubicBezTo>
                  <a:cubicBezTo>
                    <a:pt x="28" y="85"/>
                    <a:pt x="28" y="85"/>
                    <a:pt x="28" y="85"/>
                  </a:cubicBezTo>
                  <a:cubicBezTo>
                    <a:pt x="29" y="85"/>
                    <a:pt x="29" y="85"/>
                    <a:pt x="29" y="85"/>
                  </a:cubicBezTo>
                  <a:cubicBezTo>
                    <a:pt x="29" y="84"/>
                    <a:pt x="29" y="84"/>
                    <a:pt x="29" y="84"/>
                  </a:cubicBezTo>
                  <a:cubicBezTo>
                    <a:pt x="29" y="85"/>
                    <a:pt x="29" y="85"/>
                    <a:pt x="29" y="85"/>
                  </a:cubicBezTo>
                  <a:cubicBezTo>
                    <a:pt x="29" y="85"/>
                    <a:pt x="29" y="85"/>
                    <a:pt x="29" y="85"/>
                  </a:cubicBezTo>
                  <a:cubicBezTo>
                    <a:pt x="24" y="91"/>
                    <a:pt x="24" y="91"/>
                    <a:pt x="24" y="91"/>
                  </a:cubicBezTo>
                  <a:cubicBezTo>
                    <a:pt x="24" y="91"/>
                    <a:pt x="24" y="91"/>
                    <a:pt x="24" y="91"/>
                  </a:cubicBezTo>
                  <a:cubicBezTo>
                    <a:pt x="24" y="92"/>
                    <a:pt x="24" y="92"/>
                    <a:pt x="24" y="92"/>
                  </a:cubicBezTo>
                  <a:cubicBezTo>
                    <a:pt x="24" y="92"/>
                    <a:pt x="24" y="92"/>
                    <a:pt x="24" y="92"/>
                  </a:cubicBezTo>
                  <a:cubicBezTo>
                    <a:pt x="24" y="91"/>
                    <a:pt x="24" y="91"/>
                    <a:pt x="24" y="91"/>
                  </a:cubicBezTo>
                  <a:cubicBezTo>
                    <a:pt x="24" y="91"/>
                    <a:pt x="24" y="91"/>
                    <a:pt x="24" y="91"/>
                  </a:cubicBezTo>
                  <a:cubicBezTo>
                    <a:pt x="29" y="86"/>
                    <a:pt x="29" y="86"/>
                    <a:pt x="29" y="86"/>
                  </a:cubicBezTo>
                  <a:cubicBezTo>
                    <a:pt x="29" y="87"/>
                    <a:pt x="29" y="88"/>
                    <a:pt x="29" y="89"/>
                  </a:cubicBezTo>
                  <a:cubicBezTo>
                    <a:pt x="29" y="90"/>
                    <a:pt x="29" y="92"/>
                    <a:pt x="29" y="94"/>
                  </a:cubicBezTo>
                  <a:cubicBezTo>
                    <a:pt x="28" y="93"/>
                    <a:pt x="28" y="93"/>
                    <a:pt x="28" y="93"/>
                  </a:cubicBezTo>
                  <a:cubicBezTo>
                    <a:pt x="28" y="94"/>
                    <a:pt x="27" y="95"/>
                    <a:pt x="27" y="96"/>
                  </a:cubicBezTo>
                  <a:cubicBezTo>
                    <a:pt x="27" y="96"/>
                    <a:pt x="27" y="96"/>
                    <a:pt x="27" y="96"/>
                  </a:cubicBezTo>
                  <a:cubicBezTo>
                    <a:pt x="28" y="95"/>
                    <a:pt x="28" y="94"/>
                    <a:pt x="29" y="94"/>
                  </a:cubicBezTo>
                  <a:cubicBezTo>
                    <a:pt x="29" y="94"/>
                    <a:pt x="29" y="94"/>
                    <a:pt x="29" y="94"/>
                  </a:cubicBezTo>
                  <a:cubicBezTo>
                    <a:pt x="29" y="95"/>
                    <a:pt x="29" y="95"/>
                    <a:pt x="29" y="95"/>
                  </a:cubicBezTo>
                  <a:cubicBezTo>
                    <a:pt x="30" y="94"/>
                    <a:pt x="30" y="94"/>
                    <a:pt x="30" y="94"/>
                  </a:cubicBezTo>
                  <a:cubicBezTo>
                    <a:pt x="30" y="93"/>
                    <a:pt x="30" y="91"/>
                    <a:pt x="30" y="89"/>
                  </a:cubicBezTo>
                  <a:cubicBezTo>
                    <a:pt x="30" y="87"/>
                    <a:pt x="30" y="85"/>
                    <a:pt x="30" y="83"/>
                  </a:cubicBezTo>
                  <a:cubicBezTo>
                    <a:pt x="30" y="83"/>
                    <a:pt x="30" y="83"/>
                    <a:pt x="30" y="82"/>
                  </a:cubicBezTo>
                  <a:cubicBezTo>
                    <a:pt x="29" y="82"/>
                    <a:pt x="29" y="82"/>
                    <a:pt x="29" y="82"/>
                  </a:cubicBezTo>
                  <a:cubicBezTo>
                    <a:pt x="29" y="82"/>
                    <a:pt x="29" y="82"/>
                    <a:pt x="29" y="82"/>
                  </a:cubicBezTo>
                  <a:cubicBezTo>
                    <a:pt x="29" y="81"/>
                    <a:pt x="29" y="81"/>
                    <a:pt x="29" y="80"/>
                  </a:cubicBezTo>
                  <a:cubicBezTo>
                    <a:pt x="29" y="80"/>
                    <a:pt x="29" y="80"/>
                    <a:pt x="29" y="80"/>
                  </a:cubicBezTo>
                  <a:cubicBezTo>
                    <a:pt x="29" y="79"/>
                    <a:pt x="29" y="79"/>
                    <a:pt x="28" y="78"/>
                  </a:cubicBezTo>
                  <a:cubicBezTo>
                    <a:pt x="28" y="78"/>
                    <a:pt x="27" y="77"/>
                    <a:pt x="27" y="77"/>
                  </a:cubicBezTo>
                  <a:cubicBezTo>
                    <a:pt x="27" y="77"/>
                    <a:pt x="27" y="76"/>
                    <a:pt x="27" y="75"/>
                  </a:cubicBezTo>
                  <a:cubicBezTo>
                    <a:pt x="27" y="74"/>
                    <a:pt x="27" y="74"/>
                    <a:pt x="28" y="73"/>
                  </a:cubicBezTo>
                  <a:cubicBezTo>
                    <a:pt x="29" y="71"/>
                    <a:pt x="30" y="69"/>
                    <a:pt x="29" y="65"/>
                  </a:cubicBezTo>
                  <a:cubicBezTo>
                    <a:pt x="29" y="62"/>
                    <a:pt x="28" y="60"/>
                    <a:pt x="27" y="58"/>
                  </a:cubicBezTo>
                  <a:cubicBezTo>
                    <a:pt x="27" y="57"/>
                    <a:pt x="26" y="56"/>
                    <a:pt x="26" y="54"/>
                  </a:cubicBezTo>
                  <a:cubicBezTo>
                    <a:pt x="25" y="51"/>
                    <a:pt x="24" y="48"/>
                    <a:pt x="25" y="45"/>
                  </a:cubicBezTo>
                  <a:cubicBezTo>
                    <a:pt x="25" y="44"/>
                    <a:pt x="24" y="43"/>
                    <a:pt x="23" y="42"/>
                  </a:cubicBezTo>
                  <a:cubicBezTo>
                    <a:pt x="23" y="42"/>
                    <a:pt x="22" y="42"/>
                    <a:pt x="22" y="42"/>
                  </a:cubicBezTo>
                  <a:cubicBezTo>
                    <a:pt x="22" y="42"/>
                    <a:pt x="22" y="42"/>
                    <a:pt x="21" y="42"/>
                  </a:cubicBezTo>
                  <a:cubicBezTo>
                    <a:pt x="22" y="42"/>
                    <a:pt x="23" y="40"/>
                    <a:pt x="23" y="40"/>
                  </a:cubicBezTo>
                  <a:cubicBezTo>
                    <a:pt x="23" y="39"/>
                    <a:pt x="23" y="39"/>
                    <a:pt x="23" y="39"/>
                  </a:cubicBezTo>
                  <a:cubicBezTo>
                    <a:pt x="23" y="38"/>
                    <a:pt x="23" y="38"/>
                    <a:pt x="23" y="38"/>
                  </a:cubicBezTo>
                  <a:cubicBezTo>
                    <a:pt x="23" y="38"/>
                    <a:pt x="23" y="38"/>
                    <a:pt x="23" y="38"/>
                  </a:cubicBezTo>
                  <a:cubicBezTo>
                    <a:pt x="24" y="38"/>
                    <a:pt x="24" y="38"/>
                    <a:pt x="24" y="38"/>
                  </a:cubicBezTo>
                  <a:cubicBezTo>
                    <a:pt x="23" y="38"/>
                    <a:pt x="23" y="38"/>
                    <a:pt x="23" y="38"/>
                  </a:cubicBezTo>
                  <a:cubicBezTo>
                    <a:pt x="23" y="37"/>
                    <a:pt x="23" y="37"/>
                    <a:pt x="23" y="37"/>
                  </a:cubicBezTo>
                  <a:cubicBezTo>
                    <a:pt x="23" y="37"/>
                    <a:pt x="23" y="37"/>
                    <a:pt x="23" y="37"/>
                  </a:cubicBezTo>
                  <a:cubicBezTo>
                    <a:pt x="23" y="37"/>
                    <a:pt x="23" y="37"/>
                    <a:pt x="23" y="37"/>
                  </a:cubicBezTo>
                  <a:cubicBezTo>
                    <a:pt x="23" y="36"/>
                    <a:pt x="23" y="36"/>
                    <a:pt x="23" y="36"/>
                  </a:cubicBezTo>
                  <a:cubicBezTo>
                    <a:pt x="23" y="36"/>
                    <a:pt x="23" y="36"/>
                    <a:pt x="23" y="36"/>
                  </a:cubicBezTo>
                  <a:cubicBezTo>
                    <a:pt x="23" y="36"/>
                    <a:pt x="23" y="36"/>
                    <a:pt x="23" y="36"/>
                  </a:cubicBezTo>
                  <a:cubicBezTo>
                    <a:pt x="23" y="36"/>
                    <a:pt x="23" y="36"/>
                    <a:pt x="23" y="36"/>
                  </a:cubicBezTo>
                  <a:cubicBezTo>
                    <a:pt x="23" y="35"/>
                    <a:pt x="23" y="35"/>
                    <a:pt x="23" y="35"/>
                  </a:cubicBezTo>
                  <a:cubicBezTo>
                    <a:pt x="23" y="35"/>
                    <a:pt x="23" y="35"/>
                    <a:pt x="23" y="35"/>
                  </a:cubicBezTo>
                  <a:cubicBezTo>
                    <a:pt x="23" y="34"/>
                    <a:pt x="23" y="34"/>
                    <a:pt x="23" y="34"/>
                  </a:cubicBezTo>
                  <a:cubicBezTo>
                    <a:pt x="23" y="34"/>
                    <a:pt x="23" y="34"/>
                    <a:pt x="23" y="34"/>
                  </a:cubicBezTo>
                  <a:cubicBezTo>
                    <a:pt x="23" y="32"/>
                    <a:pt x="23" y="32"/>
                    <a:pt x="23" y="32"/>
                  </a:cubicBezTo>
                  <a:cubicBezTo>
                    <a:pt x="23" y="32"/>
                    <a:pt x="23" y="32"/>
                    <a:pt x="23" y="32"/>
                  </a:cubicBezTo>
                  <a:cubicBezTo>
                    <a:pt x="24" y="31"/>
                    <a:pt x="25" y="30"/>
                    <a:pt x="25" y="29"/>
                  </a:cubicBezTo>
                  <a:cubicBezTo>
                    <a:pt x="25" y="29"/>
                    <a:pt x="25" y="28"/>
                    <a:pt x="25" y="28"/>
                  </a:cubicBezTo>
                  <a:cubicBezTo>
                    <a:pt x="25" y="28"/>
                    <a:pt x="25" y="27"/>
                    <a:pt x="25" y="27"/>
                  </a:cubicBezTo>
                  <a:cubicBezTo>
                    <a:pt x="26" y="26"/>
                    <a:pt x="26" y="26"/>
                    <a:pt x="26" y="26"/>
                  </a:cubicBezTo>
                  <a:cubicBezTo>
                    <a:pt x="26" y="25"/>
                    <a:pt x="26" y="24"/>
                    <a:pt x="28" y="22"/>
                  </a:cubicBezTo>
                  <a:cubicBezTo>
                    <a:pt x="30" y="19"/>
                    <a:pt x="32" y="12"/>
                    <a:pt x="29" y="6"/>
                  </a:cubicBezTo>
                  <a:cubicBezTo>
                    <a:pt x="28" y="3"/>
                    <a:pt x="25" y="0"/>
                    <a:pt x="17" y="0"/>
                  </a:cubicBezTo>
                  <a:cubicBezTo>
                    <a:pt x="17" y="0"/>
                    <a:pt x="17" y="0"/>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17" name="Freeform 103"/>
            <p:cNvSpPr>
              <a:spLocks/>
            </p:cNvSpPr>
            <p:nvPr/>
          </p:nvSpPr>
          <p:spPr bwMode="auto">
            <a:xfrm>
              <a:off x="3958" y="1687"/>
              <a:ext cx="5" cy="26"/>
            </a:xfrm>
            <a:custGeom>
              <a:avLst/>
              <a:gdLst>
                <a:gd name="T0" fmla="*/ 1 w 2"/>
                <a:gd name="T1" fmla="*/ 0 h 11"/>
                <a:gd name="T2" fmla="*/ 0 w 2"/>
                <a:gd name="T3" fmla="*/ 0 h 11"/>
                <a:gd name="T4" fmla="*/ 1 w 2"/>
                <a:gd name="T5" fmla="*/ 10 h 11"/>
                <a:gd name="T6" fmla="*/ 2 w 2"/>
                <a:gd name="T7" fmla="*/ 11 h 11"/>
                <a:gd name="T8" fmla="*/ 2 w 2"/>
                <a:gd name="T9" fmla="*/ 11 h 11"/>
                <a:gd name="T10" fmla="*/ 2 w 2"/>
                <a:gd name="T11" fmla="*/ 10 h 11"/>
                <a:gd name="T12" fmla="*/ 1 w 2"/>
                <a:gd name="T13" fmla="*/ 0 h 11"/>
                <a:gd name="T14" fmla="*/ 1 w 2"/>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1">
                  <a:moveTo>
                    <a:pt x="1" y="0"/>
                  </a:moveTo>
                  <a:cubicBezTo>
                    <a:pt x="0" y="0"/>
                    <a:pt x="0" y="0"/>
                    <a:pt x="0" y="0"/>
                  </a:cubicBezTo>
                  <a:cubicBezTo>
                    <a:pt x="0" y="3"/>
                    <a:pt x="1" y="7"/>
                    <a:pt x="1" y="10"/>
                  </a:cubicBezTo>
                  <a:cubicBezTo>
                    <a:pt x="2" y="11"/>
                    <a:pt x="2" y="11"/>
                    <a:pt x="2" y="11"/>
                  </a:cubicBezTo>
                  <a:cubicBezTo>
                    <a:pt x="2" y="11"/>
                    <a:pt x="2" y="11"/>
                    <a:pt x="2" y="11"/>
                  </a:cubicBezTo>
                  <a:cubicBezTo>
                    <a:pt x="2" y="10"/>
                    <a:pt x="2" y="10"/>
                    <a:pt x="2" y="10"/>
                  </a:cubicBezTo>
                  <a:cubicBezTo>
                    <a:pt x="2" y="7"/>
                    <a:pt x="1" y="3"/>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18" name="Freeform 104"/>
            <p:cNvSpPr>
              <a:spLocks/>
            </p:cNvSpPr>
            <p:nvPr/>
          </p:nvSpPr>
          <p:spPr bwMode="auto">
            <a:xfrm>
              <a:off x="3991" y="1703"/>
              <a:ext cx="19" cy="15"/>
            </a:xfrm>
            <a:custGeom>
              <a:avLst/>
              <a:gdLst>
                <a:gd name="T0" fmla="*/ 17 w 19"/>
                <a:gd name="T1" fmla="*/ 0 h 15"/>
                <a:gd name="T2" fmla="*/ 2 w 19"/>
                <a:gd name="T3" fmla="*/ 12 h 15"/>
                <a:gd name="T4" fmla="*/ 0 w 19"/>
                <a:gd name="T5" fmla="*/ 15 h 15"/>
                <a:gd name="T6" fmla="*/ 2 w 19"/>
                <a:gd name="T7" fmla="*/ 15 h 15"/>
                <a:gd name="T8" fmla="*/ 2 w 19"/>
                <a:gd name="T9" fmla="*/ 15 h 15"/>
                <a:gd name="T10" fmla="*/ 17 w 19"/>
                <a:gd name="T11" fmla="*/ 3 h 15"/>
                <a:gd name="T12" fmla="*/ 19 w 19"/>
                <a:gd name="T13" fmla="*/ 0 h 15"/>
                <a:gd name="T14" fmla="*/ 1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17" y="0"/>
                  </a:moveTo>
                  <a:lnTo>
                    <a:pt x="2" y="12"/>
                  </a:lnTo>
                  <a:lnTo>
                    <a:pt x="0" y="15"/>
                  </a:lnTo>
                  <a:lnTo>
                    <a:pt x="2" y="15"/>
                  </a:lnTo>
                  <a:lnTo>
                    <a:pt x="2" y="15"/>
                  </a:lnTo>
                  <a:lnTo>
                    <a:pt x="17" y="3"/>
                  </a:lnTo>
                  <a:lnTo>
                    <a:pt x="19" y="0"/>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19" name="Freeform 105"/>
            <p:cNvSpPr>
              <a:spLocks/>
            </p:cNvSpPr>
            <p:nvPr/>
          </p:nvSpPr>
          <p:spPr bwMode="auto">
            <a:xfrm>
              <a:off x="3991" y="1703"/>
              <a:ext cx="19" cy="15"/>
            </a:xfrm>
            <a:custGeom>
              <a:avLst/>
              <a:gdLst>
                <a:gd name="T0" fmla="*/ 17 w 19"/>
                <a:gd name="T1" fmla="*/ 0 h 15"/>
                <a:gd name="T2" fmla="*/ 2 w 19"/>
                <a:gd name="T3" fmla="*/ 12 h 15"/>
                <a:gd name="T4" fmla="*/ 0 w 19"/>
                <a:gd name="T5" fmla="*/ 15 h 15"/>
                <a:gd name="T6" fmla="*/ 2 w 19"/>
                <a:gd name="T7" fmla="*/ 15 h 15"/>
                <a:gd name="T8" fmla="*/ 2 w 19"/>
                <a:gd name="T9" fmla="*/ 15 h 15"/>
                <a:gd name="T10" fmla="*/ 17 w 19"/>
                <a:gd name="T11" fmla="*/ 3 h 15"/>
                <a:gd name="T12" fmla="*/ 19 w 19"/>
                <a:gd name="T13" fmla="*/ 0 h 15"/>
                <a:gd name="T14" fmla="*/ 1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17" y="0"/>
                  </a:moveTo>
                  <a:lnTo>
                    <a:pt x="2" y="12"/>
                  </a:lnTo>
                  <a:lnTo>
                    <a:pt x="0" y="15"/>
                  </a:lnTo>
                  <a:lnTo>
                    <a:pt x="2" y="15"/>
                  </a:lnTo>
                  <a:lnTo>
                    <a:pt x="2" y="15"/>
                  </a:lnTo>
                  <a:lnTo>
                    <a:pt x="17" y="3"/>
                  </a:lnTo>
                  <a:lnTo>
                    <a:pt x="19" y="0"/>
                  </a:lnTo>
                  <a:lnTo>
                    <a:pt x="1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20" name="Freeform 106"/>
            <p:cNvSpPr>
              <a:spLocks/>
            </p:cNvSpPr>
            <p:nvPr/>
          </p:nvSpPr>
          <p:spPr bwMode="auto">
            <a:xfrm>
              <a:off x="4003" y="1739"/>
              <a:ext cx="19" cy="7"/>
            </a:xfrm>
            <a:custGeom>
              <a:avLst/>
              <a:gdLst>
                <a:gd name="T0" fmla="*/ 7 w 8"/>
                <a:gd name="T1" fmla="*/ 0 h 3"/>
                <a:gd name="T2" fmla="*/ 0 w 8"/>
                <a:gd name="T3" fmla="*/ 2 h 3"/>
                <a:gd name="T4" fmla="*/ 0 w 8"/>
                <a:gd name="T5" fmla="*/ 2 h 3"/>
                <a:gd name="T6" fmla="*/ 1 w 8"/>
                <a:gd name="T7" fmla="*/ 3 h 3"/>
                <a:gd name="T8" fmla="*/ 8 w 8"/>
                <a:gd name="T9" fmla="*/ 1 h 3"/>
                <a:gd name="T10" fmla="*/ 8 w 8"/>
                <a:gd name="T11" fmla="*/ 0 h 3"/>
                <a:gd name="T12" fmla="*/ 7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7" y="0"/>
                  </a:moveTo>
                  <a:cubicBezTo>
                    <a:pt x="5" y="1"/>
                    <a:pt x="3" y="2"/>
                    <a:pt x="0" y="2"/>
                  </a:cubicBezTo>
                  <a:cubicBezTo>
                    <a:pt x="0" y="2"/>
                    <a:pt x="0" y="2"/>
                    <a:pt x="0" y="2"/>
                  </a:cubicBezTo>
                  <a:cubicBezTo>
                    <a:pt x="1" y="3"/>
                    <a:pt x="1" y="3"/>
                    <a:pt x="1" y="3"/>
                  </a:cubicBezTo>
                  <a:cubicBezTo>
                    <a:pt x="3" y="3"/>
                    <a:pt x="5" y="2"/>
                    <a:pt x="8" y="1"/>
                  </a:cubicBezTo>
                  <a:cubicBezTo>
                    <a:pt x="8" y="0"/>
                    <a:pt x="8" y="0"/>
                    <a:pt x="8"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21" name="Freeform 107"/>
            <p:cNvSpPr>
              <a:spLocks/>
            </p:cNvSpPr>
            <p:nvPr/>
          </p:nvSpPr>
          <p:spPr bwMode="auto">
            <a:xfrm>
              <a:off x="4001" y="1768"/>
              <a:ext cx="14" cy="14"/>
            </a:xfrm>
            <a:custGeom>
              <a:avLst/>
              <a:gdLst>
                <a:gd name="T0" fmla="*/ 2 w 14"/>
                <a:gd name="T1" fmla="*/ 0 h 14"/>
                <a:gd name="T2" fmla="*/ 0 w 14"/>
                <a:gd name="T3" fmla="*/ 0 h 14"/>
                <a:gd name="T4" fmla="*/ 0 w 14"/>
                <a:gd name="T5" fmla="*/ 2 h 14"/>
                <a:gd name="T6" fmla="*/ 11 w 14"/>
                <a:gd name="T7" fmla="*/ 12 h 14"/>
                <a:gd name="T8" fmla="*/ 14 w 14"/>
                <a:gd name="T9" fmla="*/ 14 h 14"/>
                <a:gd name="T10" fmla="*/ 14 w 14"/>
                <a:gd name="T11" fmla="*/ 12 h 14"/>
                <a:gd name="T12" fmla="*/ 14 w 14"/>
                <a:gd name="T13" fmla="*/ 12 h 14"/>
                <a:gd name="T14" fmla="*/ 2 w 14"/>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2" y="0"/>
                  </a:moveTo>
                  <a:lnTo>
                    <a:pt x="0" y="0"/>
                  </a:lnTo>
                  <a:lnTo>
                    <a:pt x="0" y="2"/>
                  </a:lnTo>
                  <a:lnTo>
                    <a:pt x="11" y="12"/>
                  </a:lnTo>
                  <a:lnTo>
                    <a:pt x="14" y="14"/>
                  </a:lnTo>
                  <a:lnTo>
                    <a:pt x="14" y="12"/>
                  </a:lnTo>
                  <a:lnTo>
                    <a:pt x="14" y="12"/>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22" name="Freeform 108"/>
            <p:cNvSpPr>
              <a:spLocks/>
            </p:cNvSpPr>
            <p:nvPr/>
          </p:nvSpPr>
          <p:spPr bwMode="auto">
            <a:xfrm>
              <a:off x="4001" y="1768"/>
              <a:ext cx="14" cy="14"/>
            </a:xfrm>
            <a:custGeom>
              <a:avLst/>
              <a:gdLst>
                <a:gd name="T0" fmla="*/ 2 w 14"/>
                <a:gd name="T1" fmla="*/ 0 h 14"/>
                <a:gd name="T2" fmla="*/ 0 w 14"/>
                <a:gd name="T3" fmla="*/ 0 h 14"/>
                <a:gd name="T4" fmla="*/ 0 w 14"/>
                <a:gd name="T5" fmla="*/ 2 h 14"/>
                <a:gd name="T6" fmla="*/ 11 w 14"/>
                <a:gd name="T7" fmla="*/ 12 h 14"/>
                <a:gd name="T8" fmla="*/ 14 w 14"/>
                <a:gd name="T9" fmla="*/ 14 h 14"/>
                <a:gd name="T10" fmla="*/ 14 w 14"/>
                <a:gd name="T11" fmla="*/ 12 h 14"/>
                <a:gd name="T12" fmla="*/ 14 w 14"/>
                <a:gd name="T13" fmla="*/ 12 h 14"/>
                <a:gd name="T14" fmla="*/ 2 w 14"/>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2" y="0"/>
                  </a:moveTo>
                  <a:lnTo>
                    <a:pt x="0" y="0"/>
                  </a:lnTo>
                  <a:lnTo>
                    <a:pt x="0" y="2"/>
                  </a:lnTo>
                  <a:lnTo>
                    <a:pt x="11" y="12"/>
                  </a:lnTo>
                  <a:lnTo>
                    <a:pt x="14" y="14"/>
                  </a:lnTo>
                  <a:lnTo>
                    <a:pt x="14" y="12"/>
                  </a:lnTo>
                  <a:lnTo>
                    <a:pt x="14" y="12"/>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23" name="Freeform 109"/>
            <p:cNvSpPr>
              <a:spLocks/>
            </p:cNvSpPr>
            <p:nvPr/>
          </p:nvSpPr>
          <p:spPr bwMode="auto">
            <a:xfrm>
              <a:off x="3917" y="1703"/>
              <a:ext cx="15" cy="15"/>
            </a:xfrm>
            <a:custGeom>
              <a:avLst/>
              <a:gdLst>
                <a:gd name="T0" fmla="*/ 1 w 6"/>
                <a:gd name="T1" fmla="*/ 0 h 6"/>
                <a:gd name="T2" fmla="*/ 0 w 6"/>
                <a:gd name="T3" fmla="*/ 0 h 6"/>
                <a:gd name="T4" fmla="*/ 1 w 6"/>
                <a:gd name="T5" fmla="*/ 1 h 6"/>
                <a:gd name="T6" fmla="*/ 5 w 6"/>
                <a:gd name="T7" fmla="*/ 6 h 6"/>
                <a:gd name="T8" fmla="*/ 6 w 6"/>
                <a:gd name="T9" fmla="*/ 6 h 6"/>
                <a:gd name="T10" fmla="*/ 6 w 6"/>
                <a:gd name="T11" fmla="*/ 6 h 6"/>
                <a:gd name="T12" fmla="*/ 6 w 6"/>
                <a:gd name="T13" fmla="*/ 5 h 6"/>
                <a:gd name="T14" fmla="*/ 1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1" y="0"/>
                  </a:moveTo>
                  <a:cubicBezTo>
                    <a:pt x="0" y="0"/>
                    <a:pt x="0" y="0"/>
                    <a:pt x="0" y="0"/>
                  </a:cubicBezTo>
                  <a:cubicBezTo>
                    <a:pt x="1" y="1"/>
                    <a:pt x="1" y="1"/>
                    <a:pt x="1" y="1"/>
                  </a:cubicBezTo>
                  <a:cubicBezTo>
                    <a:pt x="2" y="2"/>
                    <a:pt x="4" y="4"/>
                    <a:pt x="5" y="6"/>
                  </a:cubicBezTo>
                  <a:cubicBezTo>
                    <a:pt x="6" y="6"/>
                    <a:pt x="6" y="6"/>
                    <a:pt x="6" y="6"/>
                  </a:cubicBezTo>
                  <a:cubicBezTo>
                    <a:pt x="6" y="6"/>
                    <a:pt x="6" y="6"/>
                    <a:pt x="6" y="6"/>
                  </a:cubicBezTo>
                  <a:cubicBezTo>
                    <a:pt x="6" y="5"/>
                    <a:pt x="6" y="5"/>
                    <a:pt x="6" y="5"/>
                  </a:cubicBezTo>
                  <a:cubicBezTo>
                    <a:pt x="5" y="3"/>
                    <a:pt x="3" y="2"/>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24" name="Freeform 110"/>
            <p:cNvSpPr>
              <a:spLocks/>
            </p:cNvSpPr>
            <p:nvPr/>
          </p:nvSpPr>
          <p:spPr bwMode="auto">
            <a:xfrm>
              <a:off x="3908" y="1739"/>
              <a:ext cx="16" cy="7"/>
            </a:xfrm>
            <a:custGeom>
              <a:avLst/>
              <a:gdLst>
                <a:gd name="T0" fmla="*/ 0 w 7"/>
                <a:gd name="T1" fmla="*/ 0 h 3"/>
                <a:gd name="T2" fmla="*/ 0 w 7"/>
                <a:gd name="T3" fmla="*/ 1 h 3"/>
                <a:gd name="T4" fmla="*/ 0 w 7"/>
                <a:gd name="T5" fmla="*/ 1 h 3"/>
                <a:gd name="T6" fmla="*/ 6 w 7"/>
                <a:gd name="T7" fmla="*/ 3 h 3"/>
                <a:gd name="T8" fmla="*/ 6 w 7"/>
                <a:gd name="T9" fmla="*/ 3 h 3"/>
                <a:gd name="T10" fmla="*/ 7 w 7"/>
                <a:gd name="T11" fmla="*/ 3 h 3"/>
                <a:gd name="T12" fmla="*/ 7 w 7"/>
                <a:gd name="T13" fmla="*/ 2 h 3"/>
                <a:gd name="T14" fmla="*/ 0 w 7"/>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0" y="0"/>
                  </a:moveTo>
                  <a:cubicBezTo>
                    <a:pt x="0" y="1"/>
                    <a:pt x="0" y="1"/>
                    <a:pt x="0" y="1"/>
                  </a:cubicBezTo>
                  <a:cubicBezTo>
                    <a:pt x="0" y="1"/>
                    <a:pt x="0" y="1"/>
                    <a:pt x="0" y="1"/>
                  </a:cubicBezTo>
                  <a:cubicBezTo>
                    <a:pt x="2" y="2"/>
                    <a:pt x="4" y="2"/>
                    <a:pt x="6" y="3"/>
                  </a:cubicBezTo>
                  <a:cubicBezTo>
                    <a:pt x="6" y="3"/>
                    <a:pt x="6" y="3"/>
                    <a:pt x="6" y="3"/>
                  </a:cubicBezTo>
                  <a:cubicBezTo>
                    <a:pt x="7" y="3"/>
                    <a:pt x="7" y="3"/>
                    <a:pt x="7" y="3"/>
                  </a:cubicBezTo>
                  <a:cubicBezTo>
                    <a:pt x="7" y="2"/>
                    <a:pt x="7" y="2"/>
                    <a:pt x="7" y="2"/>
                  </a:cubicBezTo>
                  <a:cubicBezTo>
                    <a:pt x="5" y="1"/>
                    <a:pt x="2"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25" name="Freeform 111"/>
            <p:cNvSpPr>
              <a:spLocks/>
            </p:cNvSpPr>
            <p:nvPr/>
          </p:nvSpPr>
          <p:spPr bwMode="auto">
            <a:xfrm>
              <a:off x="3913" y="1772"/>
              <a:ext cx="14" cy="15"/>
            </a:xfrm>
            <a:custGeom>
              <a:avLst/>
              <a:gdLst>
                <a:gd name="T0" fmla="*/ 6 w 6"/>
                <a:gd name="T1" fmla="*/ 0 h 6"/>
                <a:gd name="T2" fmla="*/ 6 w 6"/>
                <a:gd name="T3" fmla="*/ 0 h 6"/>
                <a:gd name="T4" fmla="*/ 3 w 6"/>
                <a:gd name="T5" fmla="*/ 3 h 6"/>
                <a:gd name="T6" fmla="*/ 0 w 6"/>
                <a:gd name="T7" fmla="*/ 5 h 6"/>
                <a:gd name="T8" fmla="*/ 0 w 6"/>
                <a:gd name="T9" fmla="*/ 6 h 6"/>
                <a:gd name="T10" fmla="*/ 0 w 6"/>
                <a:gd name="T11" fmla="*/ 6 h 6"/>
                <a:gd name="T12" fmla="*/ 1 w 6"/>
                <a:gd name="T13" fmla="*/ 6 h 6"/>
                <a:gd name="T14" fmla="*/ 4 w 6"/>
                <a:gd name="T15" fmla="*/ 4 h 6"/>
                <a:gd name="T16" fmla="*/ 6 w 6"/>
                <a:gd name="T17" fmla="*/ 1 h 6"/>
                <a:gd name="T18" fmla="*/ 6 w 6"/>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6" y="0"/>
                  </a:moveTo>
                  <a:cubicBezTo>
                    <a:pt x="6" y="0"/>
                    <a:pt x="6" y="0"/>
                    <a:pt x="6" y="0"/>
                  </a:cubicBezTo>
                  <a:cubicBezTo>
                    <a:pt x="5" y="2"/>
                    <a:pt x="4" y="2"/>
                    <a:pt x="3" y="3"/>
                  </a:cubicBezTo>
                  <a:cubicBezTo>
                    <a:pt x="2" y="3"/>
                    <a:pt x="1" y="4"/>
                    <a:pt x="0" y="5"/>
                  </a:cubicBezTo>
                  <a:cubicBezTo>
                    <a:pt x="0" y="6"/>
                    <a:pt x="0" y="6"/>
                    <a:pt x="0" y="6"/>
                  </a:cubicBezTo>
                  <a:cubicBezTo>
                    <a:pt x="0" y="6"/>
                    <a:pt x="0" y="6"/>
                    <a:pt x="0" y="6"/>
                  </a:cubicBezTo>
                  <a:cubicBezTo>
                    <a:pt x="1" y="6"/>
                    <a:pt x="1" y="6"/>
                    <a:pt x="1" y="6"/>
                  </a:cubicBezTo>
                  <a:cubicBezTo>
                    <a:pt x="2" y="5"/>
                    <a:pt x="3" y="4"/>
                    <a:pt x="4" y="4"/>
                  </a:cubicBezTo>
                  <a:cubicBezTo>
                    <a:pt x="4" y="3"/>
                    <a:pt x="5" y="2"/>
                    <a:pt x="6"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26" name="Freeform 112"/>
            <p:cNvSpPr>
              <a:spLocks noEditPoints="1"/>
            </p:cNvSpPr>
            <p:nvPr/>
          </p:nvSpPr>
          <p:spPr bwMode="auto">
            <a:xfrm>
              <a:off x="4234" y="2227"/>
              <a:ext cx="54" cy="85"/>
            </a:xfrm>
            <a:custGeom>
              <a:avLst/>
              <a:gdLst>
                <a:gd name="T0" fmla="*/ 14 w 23"/>
                <a:gd name="T1" fmla="*/ 35 h 36"/>
                <a:gd name="T2" fmla="*/ 11 w 23"/>
                <a:gd name="T3" fmla="*/ 33 h 36"/>
                <a:gd name="T4" fmla="*/ 18 w 23"/>
                <a:gd name="T5" fmla="*/ 31 h 36"/>
                <a:gd name="T6" fmla="*/ 13 w 23"/>
                <a:gd name="T7" fmla="*/ 32 h 36"/>
                <a:gd name="T8" fmla="*/ 17 w 23"/>
                <a:gd name="T9" fmla="*/ 30 h 36"/>
                <a:gd name="T10" fmla="*/ 10 w 23"/>
                <a:gd name="T11" fmla="*/ 31 h 36"/>
                <a:gd name="T12" fmla="*/ 17 w 23"/>
                <a:gd name="T13" fmla="*/ 28 h 36"/>
                <a:gd name="T14" fmla="*/ 14 w 23"/>
                <a:gd name="T15" fmla="*/ 30 h 36"/>
                <a:gd name="T16" fmla="*/ 9 w 23"/>
                <a:gd name="T17" fmla="*/ 30 h 36"/>
                <a:gd name="T18" fmla="*/ 17 w 23"/>
                <a:gd name="T19" fmla="*/ 27 h 36"/>
                <a:gd name="T20" fmla="*/ 10 w 23"/>
                <a:gd name="T21" fmla="*/ 29 h 36"/>
                <a:gd name="T22" fmla="*/ 9 w 23"/>
                <a:gd name="T23" fmla="*/ 28 h 36"/>
                <a:gd name="T24" fmla="*/ 17 w 23"/>
                <a:gd name="T25" fmla="*/ 26 h 36"/>
                <a:gd name="T26" fmla="*/ 10 w 23"/>
                <a:gd name="T27" fmla="*/ 27 h 36"/>
                <a:gd name="T28" fmla="*/ 9 w 23"/>
                <a:gd name="T29" fmla="*/ 26 h 36"/>
                <a:gd name="T30" fmla="*/ 12 w 23"/>
                <a:gd name="T31" fmla="*/ 25 h 36"/>
                <a:gd name="T32" fmla="*/ 13 w 23"/>
                <a:gd name="T33" fmla="*/ 26 h 36"/>
                <a:gd name="T34" fmla="*/ 14 w 23"/>
                <a:gd name="T35" fmla="*/ 25 h 36"/>
                <a:gd name="T36" fmla="*/ 15 w 23"/>
                <a:gd name="T37" fmla="*/ 25 h 36"/>
                <a:gd name="T38" fmla="*/ 15 w 23"/>
                <a:gd name="T39" fmla="*/ 25 h 36"/>
                <a:gd name="T40" fmla="*/ 11 w 23"/>
                <a:gd name="T41" fmla="*/ 17 h 36"/>
                <a:gd name="T42" fmla="*/ 14 w 23"/>
                <a:gd name="T43" fmla="*/ 24 h 36"/>
                <a:gd name="T44" fmla="*/ 6 w 23"/>
                <a:gd name="T45" fmla="*/ 12 h 36"/>
                <a:gd name="T46" fmla="*/ 7 w 23"/>
                <a:gd name="T47" fmla="*/ 10 h 36"/>
                <a:gd name="T48" fmla="*/ 16 w 23"/>
                <a:gd name="T49" fmla="*/ 10 h 36"/>
                <a:gd name="T50" fmla="*/ 16 w 23"/>
                <a:gd name="T51" fmla="*/ 9 h 36"/>
                <a:gd name="T52" fmla="*/ 12 w 23"/>
                <a:gd name="T53" fmla="*/ 9 h 36"/>
                <a:gd name="T54" fmla="*/ 13 w 23"/>
                <a:gd name="T55" fmla="*/ 10 h 36"/>
                <a:gd name="T56" fmla="*/ 8 w 23"/>
                <a:gd name="T57" fmla="*/ 25 h 36"/>
                <a:gd name="T58" fmla="*/ 5 w 23"/>
                <a:gd name="T59" fmla="*/ 20 h 36"/>
                <a:gd name="T60" fmla="*/ 11 w 23"/>
                <a:gd name="T61" fmla="*/ 0 h 36"/>
                <a:gd name="T62" fmla="*/ 19 w 23"/>
                <a:gd name="T63" fmla="*/ 20 h 36"/>
                <a:gd name="T64" fmla="*/ 18 w 23"/>
                <a:gd name="T65" fmla="*/ 24 h 36"/>
                <a:gd name="T66" fmla="*/ 15 w 23"/>
                <a:gd name="T67" fmla="*/ 16 h 36"/>
                <a:gd name="T68" fmla="*/ 17 w 23"/>
                <a:gd name="T69" fmla="*/ 9 h 36"/>
                <a:gd name="T70" fmla="*/ 14 w 23"/>
                <a:gd name="T71" fmla="*/ 15 h 36"/>
                <a:gd name="T72" fmla="*/ 14 w 23"/>
                <a:gd name="T73" fmla="*/ 8 h 36"/>
                <a:gd name="T74" fmla="*/ 12 w 23"/>
                <a:gd name="T75" fmla="*/ 15 h 36"/>
                <a:gd name="T76" fmla="*/ 9 w 23"/>
                <a:gd name="T77" fmla="*/ 11 h 36"/>
                <a:gd name="T78" fmla="*/ 5 w 23"/>
                <a:gd name="T79" fmla="*/ 11 h 36"/>
                <a:gd name="T80" fmla="*/ 12 w 23"/>
                <a:gd name="T81" fmla="*/ 25 h 36"/>
                <a:gd name="T82" fmla="*/ 12 w 23"/>
                <a:gd name="T83" fmla="*/ 0 h 36"/>
                <a:gd name="T84" fmla="*/ 4 w 23"/>
                <a:gd name="T85" fmla="*/ 19 h 36"/>
                <a:gd name="T86" fmla="*/ 6 w 23"/>
                <a:gd name="T87" fmla="*/ 24 h 36"/>
                <a:gd name="T88" fmla="*/ 8 w 23"/>
                <a:gd name="T89" fmla="*/ 28 h 36"/>
                <a:gd name="T90" fmla="*/ 9 w 23"/>
                <a:gd name="T91" fmla="*/ 31 h 36"/>
                <a:gd name="T92" fmla="*/ 11 w 23"/>
                <a:gd name="T93" fmla="*/ 35 h 36"/>
                <a:gd name="T94" fmla="*/ 19 w 23"/>
                <a:gd name="T95" fmla="*/ 31 h 36"/>
                <a:gd name="T96" fmla="*/ 18 w 23"/>
                <a:gd name="T97" fmla="*/ 30 h 36"/>
                <a:gd name="T98" fmla="*/ 18 w 23"/>
                <a:gd name="T99" fmla="*/ 29 h 36"/>
                <a:gd name="T100" fmla="*/ 18 w 23"/>
                <a:gd name="T101" fmla="*/ 28 h 36"/>
                <a:gd name="T102" fmla="*/ 18 w 23"/>
                <a:gd name="T103" fmla="*/ 26 h 36"/>
                <a:gd name="T104" fmla="*/ 19 w 23"/>
                <a:gd name="T105" fmla="*/ 21 h 36"/>
                <a:gd name="T106" fmla="*/ 12 w 23"/>
                <a:gd name="T10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 h="36">
                  <a:moveTo>
                    <a:pt x="12" y="33"/>
                  </a:moveTo>
                  <a:cubicBezTo>
                    <a:pt x="14" y="33"/>
                    <a:pt x="16" y="33"/>
                    <a:pt x="18" y="32"/>
                  </a:cubicBezTo>
                  <a:cubicBezTo>
                    <a:pt x="17" y="33"/>
                    <a:pt x="17" y="34"/>
                    <a:pt x="16" y="34"/>
                  </a:cubicBezTo>
                  <a:cubicBezTo>
                    <a:pt x="16" y="35"/>
                    <a:pt x="15" y="35"/>
                    <a:pt x="14" y="35"/>
                  </a:cubicBezTo>
                  <a:cubicBezTo>
                    <a:pt x="13" y="35"/>
                    <a:pt x="12" y="35"/>
                    <a:pt x="11" y="34"/>
                  </a:cubicBezTo>
                  <a:cubicBezTo>
                    <a:pt x="11" y="34"/>
                    <a:pt x="10" y="33"/>
                    <a:pt x="10" y="33"/>
                  </a:cubicBezTo>
                  <a:cubicBezTo>
                    <a:pt x="11" y="33"/>
                    <a:pt x="11" y="33"/>
                    <a:pt x="11" y="33"/>
                  </a:cubicBezTo>
                  <a:cubicBezTo>
                    <a:pt x="11" y="33"/>
                    <a:pt x="11" y="33"/>
                    <a:pt x="11" y="33"/>
                  </a:cubicBezTo>
                  <a:cubicBezTo>
                    <a:pt x="11" y="33"/>
                    <a:pt x="12" y="33"/>
                    <a:pt x="12" y="33"/>
                  </a:cubicBezTo>
                  <a:moveTo>
                    <a:pt x="13" y="32"/>
                  </a:moveTo>
                  <a:cubicBezTo>
                    <a:pt x="15" y="32"/>
                    <a:pt x="16" y="32"/>
                    <a:pt x="18" y="31"/>
                  </a:cubicBezTo>
                  <a:cubicBezTo>
                    <a:pt x="18" y="31"/>
                    <a:pt x="18" y="31"/>
                    <a:pt x="18" y="31"/>
                  </a:cubicBezTo>
                  <a:cubicBezTo>
                    <a:pt x="18" y="31"/>
                    <a:pt x="18" y="31"/>
                    <a:pt x="18" y="31"/>
                  </a:cubicBezTo>
                  <a:cubicBezTo>
                    <a:pt x="18" y="31"/>
                    <a:pt x="18" y="31"/>
                    <a:pt x="18" y="31"/>
                  </a:cubicBezTo>
                  <a:cubicBezTo>
                    <a:pt x="17" y="32"/>
                    <a:pt x="17" y="32"/>
                    <a:pt x="17" y="32"/>
                  </a:cubicBezTo>
                  <a:cubicBezTo>
                    <a:pt x="16" y="32"/>
                    <a:pt x="15" y="32"/>
                    <a:pt x="13" y="32"/>
                  </a:cubicBezTo>
                  <a:moveTo>
                    <a:pt x="10" y="31"/>
                  </a:moveTo>
                  <a:cubicBezTo>
                    <a:pt x="12" y="31"/>
                    <a:pt x="13" y="31"/>
                    <a:pt x="15" y="31"/>
                  </a:cubicBezTo>
                  <a:cubicBezTo>
                    <a:pt x="16" y="31"/>
                    <a:pt x="17" y="30"/>
                    <a:pt x="18" y="30"/>
                  </a:cubicBezTo>
                  <a:cubicBezTo>
                    <a:pt x="17" y="30"/>
                    <a:pt x="17" y="30"/>
                    <a:pt x="17" y="30"/>
                  </a:cubicBezTo>
                  <a:cubicBezTo>
                    <a:pt x="15" y="31"/>
                    <a:pt x="13" y="32"/>
                    <a:pt x="10" y="32"/>
                  </a:cubicBezTo>
                  <a:cubicBezTo>
                    <a:pt x="10" y="32"/>
                    <a:pt x="10" y="32"/>
                    <a:pt x="10" y="32"/>
                  </a:cubicBezTo>
                  <a:cubicBezTo>
                    <a:pt x="9" y="32"/>
                    <a:pt x="9" y="32"/>
                    <a:pt x="9" y="32"/>
                  </a:cubicBezTo>
                  <a:cubicBezTo>
                    <a:pt x="10" y="31"/>
                    <a:pt x="10" y="31"/>
                    <a:pt x="10" y="31"/>
                  </a:cubicBezTo>
                  <a:cubicBezTo>
                    <a:pt x="10" y="31"/>
                    <a:pt x="10" y="31"/>
                    <a:pt x="10" y="31"/>
                  </a:cubicBezTo>
                  <a:moveTo>
                    <a:pt x="9" y="30"/>
                  </a:moveTo>
                  <a:cubicBezTo>
                    <a:pt x="10" y="30"/>
                    <a:pt x="10" y="30"/>
                    <a:pt x="10" y="30"/>
                  </a:cubicBezTo>
                  <a:cubicBezTo>
                    <a:pt x="12" y="30"/>
                    <a:pt x="15" y="29"/>
                    <a:pt x="17" y="28"/>
                  </a:cubicBezTo>
                  <a:cubicBezTo>
                    <a:pt x="17" y="28"/>
                    <a:pt x="17" y="28"/>
                    <a:pt x="17" y="28"/>
                  </a:cubicBezTo>
                  <a:cubicBezTo>
                    <a:pt x="17" y="29"/>
                    <a:pt x="17" y="29"/>
                    <a:pt x="17" y="29"/>
                  </a:cubicBezTo>
                  <a:cubicBezTo>
                    <a:pt x="17" y="29"/>
                    <a:pt x="17" y="29"/>
                    <a:pt x="17" y="29"/>
                  </a:cubicBezTo>
                  <a:cubicBezTo>
                    <a:pt x="16" y="30"/>
                    <a:pt x="15" y="30"/>
                    <a:pt x="14" y="30"/>
                  </a:cubicBezTo>
                  <a:cubicBezTo>
                    <a:pt x="13" y="30"/>
                    <a:pt x="12" y="31"/>
                    <a:pt x="10" y="31"/>
                  </a:cubicBezTo>
                  <a:cubicBezTo>
                    <a:pt x="10" y="31"/>
                    <a:pt x="10" y="31"/>
                    <a:pt x="9" y="30"/>
                  </a:cubicBezTo>
                  <a:cubicBezTo>
                    <a:pt x="9" y="30"/>
                    <a:pt x="9" y="30"/>
                    <a:pt x="9" y="30"/>
                  </a:cubicBezTo>
                  <a:cubicBezTo>
                    <a:pt x="9" y="30"/>
                    <a:pt x="9" y="30"/>
                    <a:pt x="9" y="30"/>
                  </a:cubicBezTo>
                  <a:cubicBezTo>
                    <a:pt x="9" y="30"/>
                    <a:pt x="9" y="30"/>
                    <a:pt x="9" y="30"/>
                  </a:cubicBezTo>
                  <a:moveTo>
                    <a:pt x="10" y="28"/>
                  </a:moveTo>
                  <a:cubicBezTo>
                    <a:pt x="10" y="28"/>
                    <a:pt x="10" y="28"/>
                    <a:pt x="11" y="28"/>
                  </a:cubicBezTo>
                  <a:cubicBezTo>
                    <a:pt x="17" y="27"/>
                    <a:pt x="17" y="27"/>
                    <a:pt x="17" y="27"/>
                  </a:cubicBezTo>
                  <a:cubicBezTo>
                    <a:pt x="17" y="27"/>
                    <a:pt x="17" y="27"/>
                    <a:pt x="17" y="27"/>
                  </a:cubicBezTo>
                  <a:cubicBezTo>
                    <a:pt x="17" y="28"/>
                    <a:pt x="17" y="28"/>
                    <a:pt x="17" y="28"/>
                  </a:cubicBezTo>
                  <a:cubicBezTo>
                    <a:pt x="17" y="28"/>
                    <a:pt x="17" y="28"/>
                    <a:pt x="17" y="28"/>
                  </a:cubicBezTo>
                  <a:cubicBezTo>
                    <a:pt x="15" y="28"/>
                    <a:pt x="12" y="29"/>
                    <a:pt x="10" y="29"/>
                  </a:cubicBezTo>
                  <a:cubicBezTo>
                    <a:pt x="9" y="29"/>
                    <a:pt x="9" y="29"/>
                    <a:pt x="9" y="29"/>
                  </a:cubicBezTo>
                  <a:cubicBezTo>
                    <a:pt x="9" y="29"/>
                    <a:pt x="9" y="29"/>
                    <a:pt x="9" y="29"/>
                  </a:cubicBezTo>
                  <a:cubicBezTo>
                    <a:pt x="9" y="29"/>
                    <a:pt x="9" y="29"/>
                    <a:pt x="9" y="29"/>
                  </a:cubicBezTo>
                  <a:cubicBezTo>
                    <a:pt x="9" y="28"/>
                    <a:pt x="9" y="28"/>
                    <a:pt x="9" y="28"/>
                  </a:cubicBezTo>
                  <a:cubicBezTo>
                    <a:pt x="10" y="28"/>
                    <a:pt x="10" y="28"/>
                    <a:pt x="10" y="28"/>
                  </a:cubicBezTo>
                  <a:moveTo>
                    <a:pt x="10" y="27"/>
                  </a:moveTo>
                  <a:cubicBezTo>
                    <a:pt x="12" y="27"/>
                    <a:pt x="14" y="26"/>
                    <a:pt x="16" y="26"/>
                  </a:cubicBezTo>
                  <a:cubicBezTo>
                    <a:pt x="16" y="26"/>
                    <a:pt x="17" y="26"/>
                    <a:pt x="17" y="26"/>
                  </a:cubicBezTo>
                  <a:cubicBezTo>
                    <a:pt x="17" y="26"/>
                    <a:pt x="17" y="26"/>
                    <a:pt x="17" y="26"/>
                  </a:cubicBezTo>
                  <a:cubicBezTo>
                    <a:pt x="17" y="26"/>
                    <a:pt x="17" y="26"/>
                    <a:pt x="17" y="26"/>
                  </a:cubicBezTo>
                  <a:cubicBezTo>
                    <a:pt x="11" y="27"/>
                    <a:pt x="11" y="27"/>
                    <a:pt x="11" y="27"/>
                  </a:cubicBezTo>
                  <a:cubicBezTo>
                    <a:pt x="10" y="27"/>
                    <a:pt x="10" y="27"/>
                    <a:pt x="10" y="27"/>
                  </a:cubicBezTo>
                  <a:cubicBezTo>
                    <a:pt x="9" y="27"/>
                    <a:pt x="9" y="27"/>
                    <a:pt x="9" y="27"/>
                  </a:cubicBezTo>
                  <a:cubicBezTo>
                    <a:pt x="9" y="27"/>
                    <a:pt x="9" y="27"/>
                    <a:pt x="9" y="27"/>
                  </a:cubicBezTo>
                  <a:cubicBezTo>
                    <a:pt x="9" y="27"/>
                    <a:pt x="9" y="27"/>
                    <a:pt x="9" y="27"/>
                  </a:cubicBezTo>
                  <a:cubicBezTo>
                    <a:pt x="9" y="26"/>
                    <a:pt x="9" y="26"/>
                    <a:pt x="9" y="26"/>
                  </a:cubicBezTo>
                  <a:cubicBezTo>
                    <a:pt x="9" y="27"/>
                    <a:pt x="9" y="27"/>
                    <a:pt x="9" y="27"/>
                  </a:cubicBezTo>
                  <a:cubicBezTo>
                    <a:pt x="10" y="27"/>
                    <a:pt x="10" y="27"/>
                    <a:pt x="10" y="27"/>
                  </a:cubicBezTo>
                  <a:moveTo>
                    <a:pt x="11" y="26"/>
                  </a:moveTo>
                  <a:cubicBezTo>
                    <a:pt x="11" y="26"/>
                    <a:pt x="12" y="26"/>
                    <a:pt x="12" y="25"/>
                  </a:cubicBezTo>
                  <a:cubicBezTo>
                    <a:pt x="12" y="26"/>
                    <a:pt x="12" y="26"/>
                    <a:pt x="12" y="26"/>
                  </a:cubicBezTo>
                  <a:cubicBezTo>
                    <a:pt x="12" y="26"/>
                    <a:pt x="12" y="26"/>
                    <a:pt x="12" y="26"/>
                  </a:cubicBezTo>
                  <a:cubicBezTo>
                    <a:pt x="12" y="26"/>
                    <a:pt x="11" y="26"/>
                    <a:pt x="11" y="26"/>
                  </a:cubicBezTo>
                  <a:moveTo>
                    <a:pt x="13" y="26"/>
                  </a:moveTo>
                  <a:cubicBezTo>
                    <a:pt x="13" y="25"/>
                    <a:pt x="13" y="25"/>
                    <a:pt x="13" y="25"/>
                  </a:cubicBezTo>
                  <a:cubicBezTo>
                    <a:pt x="13" y="25"/>
                    <a:pt x="13" y="25"/>
                    <a:pt x="13" y="25"/>
                  </a:cubicBezTo>
                  <a:cubicBezTo>
                    <a:pt x="13" y="25"/>
                    <a:pt x="14" y="25"/>
                    <a:pt x="14" y="25"/>
                  </a:cubicBezTo>
                  <a:cubicBezTo>
                    <a:pt x="14" y="25"/>
                    <a:pt x="14" y="25"/>
                    <a:pt x="14" y="25"/>
                  </a:cubicBezTo>
                  <a:cubicBezTo>
                    <a:pt x="14" y="25"/>
                    <a:pt x="14" y="25"/>
                    <a:pt x="14" y="25"/>
                  </a:cubicBezTo>
                  <a:cubicBezTo>
                    <a:pt x="14" y="25"/>
                    <a:pt x="13" y="25"/>
                    <a:pt x="13" y="26"/>
                  </a:cubicBezTo>
                  <a:moveTo>
                    <a:pt x="15" y="25"/>
                  </a:moveTo>
                  <a:cubicBezTo>
                    <a:pt x="15" y="25"/>
                    <a:pt x="15" y="25"/>
                    <a:pt x="15" y="25"/>
                  </a:cubicBezTo>
                  <a:cubicBezTo>
                    <a:pt x="15" y="25"/>
                    <a:pt x="15" y="25"/>
                    <a:pt x="15" y="25"/>
                  </a:cubicBezTo>
                  <a:cubicBezTo>
                    <a:pt x="16" y="25"/>
                    <a:pt x="16" y="25"/>
                    <a:pt x="16" y="25"/>
                  </a:cubicBezTo>
                  <a:cubicBezTo>
                    <a:pt x="16" y="25"/>
                    <a:pt x="16" y="25"/>
                    <a:pt x="16" y="25"/>
                  </a:cubicBezTo>
                  <a:cubicBezTo>
                    <a:pt x="15" y="25"/>
                    <a:pt x="15" y="25"/>
                    <a:pt x="15" y="25"/>
                  </a:cubicBezTo>
                  <a:cubicBezTo>
                    <a:pt x="15" y="25"/>
                    <a:pt x="15" y="25"/>
                    <a:pt x="15" y="25"/>
                  </a:cubicBezTo>
                  <a:moveTo>
                    <a:pt x="13" y="24"/>
                  </a:moveTo>
                  <a:cubicBezTo>
                    <a:pt x="12" y="22"/>
                    <a:pt x="12" y="19"/>
                    <a:pt x="11" y="17"/>
                  </a:cubicBezTo>
                  <a:cubicBezTo>
                    <a:pt x="11" y="17"/>
                    <a:pt x="11" y="17"/>
                    <a:pt x="11" y="17"/>
                  </a:cubicBezTo>
                  <a:cubicBezTo>
                    <a:pt x="12" y="17"/>
                    <a:pt x="12" y="16"/>
                    <a:pt x="13" y="16"/>
                  </a:cubicBezTo>
                  <a:cubicBezTo>
                    <a:pt x="13" y="16"/>
                    <a:pt x="13" y="16"/>
                    <a:pt x="14" y="16"/>
                  </a:cubicBezTo>
                  <a:cubicBezTo>
                    <a:pt x="14" y="16"/>
                    <a:pt x="14" y="16"/>
                    <a:pt x="14" y="16"/>
                  </a:cubicBezTo>
                  <a:cubicBezTo>
                    <a:pt x="14" y="19"/>
                    <a:pt x="14" y="22"/>
                    <a:pt x="14" y="24"/>
                  </a:cubicBezTo>
                  <a:cubicBezTo>
                    <a:pt x="14" y="24"/>
                    <a:pt x="13" y="24"/>
                    <a:pt x="13" y="24"/>
                  </a:cubicBezTo>
                  <a:moveTo>
                    <a:pt x="10" y="16"/>
                  </a:moveTo>
                  <a:cubicBezTo>
                    <a:pt x="10" y="16"/>
                    <a:pt x="10" y="16"/>
                    <a:pt x="10" y="16"/>
                  </a:cubicBezTo>
                  <a:cubicBezTo>
                    <a:pt x="8" y="15"/>
                    <a:pt x="7" y="14"/>
                    <a:pt x="6" y="12"/>
                  </a:cubicBezTo>
                  <a:cubicBezTo>
                    <a:pt x="6" y="12"/>
                    <a:pt x="6" y="11"/>
                    <a:pt x="6" y="11"/>
                  </a:cubicBezTo>
                  <a:cubicBezTo>
                    <a:pt x="6" y="11"/>
                    <a:pt x="6" y="10"/>
                    <a:pt x="6" y="10"/>
                  </a:cubicBezTo>
                  <a:cubicBezTo>
                    <a:pt x="7" y="10"/>
                    <a:pt x="7" y="10"/>
                    <a:pt x="7" y="10"/>
                  </a:cubicBezTo>
                  <a:cubicBezTo>
                    <a:pt x="7" y="10"/>
                    <a:pt x="7" y="10"/>
                    <a:pt x="7" y="10"/>
                  </a:cubicBezTo>
                  <a:cubicBezTo>
                    <a:pt x="8" y="10"/>
                    <a:pt x="8" y="10"/>
                    <a:pt x="8" y="11"/>
                  </a:cubicBezTo>
                  <a:cubicBezTo>
                    <a:pt x="9" y="13"/>
                    <a:pt x="10" y="14"/>
                    <a:pt x="10" y="16"/>
                  </a:cubicBezTo>
                  <a:moveTo>
                    <a:pt x="15" y="15"/>
                  </a:moveTo>
                  <a:cubicBezTo>
                    <a:pt x="15" y="13"/>
                    <a:pt x="15" y="12"/>
                    <a:pt x="16" y="10"/>
                  </a:cubicBezTo>
                  <a:cubicBezTo>
                    <a:pt x="16" y="9"/>
                    <a:pt x="16" y="9"/>
                    <a:pt x="16" y="9"/>
                  </a:cubicBezTo>
                  <a:cubicBezTo>
                    <a:pt x="16" y="9"/>
                    <a:pt x="16" y="9"/>
                    <a:pt x="16" y="9"/>
                  </a:cubicBezTo>
                  <a:cubicBezTo>
                    <a:pt x="16" y="9"/>
                    <a:pt x="16" y="9"/>
                    <a:pt x="16" y="9"/>
                  </a:cubicBezTo>
                  <a:cubicBezTo>
                    <a:pt x="16" y="9"/>
                    <a:pt x="16" y="9"/>
                    <a:pt x="16" y="9"/>
                  </a:cubicBezTo>
                  <a:cubicBezTo>
                    <a:pt x="16" y="11"/>
                    <a:pt x="16" y="12"/>
                    <a:pt x="16" y="14"/>
                  </a:cubicBezTo>
                  <a:cubicBezTo>
                    <a:pt x="15" y="14"/>
                    <a:pt x="15" y="15"/>
                    <a:pt x="15" y="15"/>
                  </a:cubicBezTo>
                  <a:moveTo>
                    <a:pt x="12" y="14"/>
                  </a:moveTo>
                  <a:cubicBezTo>
                    <a:pt x="12" y="12"/>
                    <a:pt x="12" y="11"/>
                    <a:pt x="12" y="9"/>
                  </a:cubicBezTo>
                  <a:cubicBezTo>
                    <a:pt x="12" y="9"/>
                    <a:pt x="12" y="9"/>
                    <a:pt x="12" y="9"/>
                  </a:cubicBezTo>
                  <a:cubicBezTo>
                    <a:pt x="12" y="9"/>
                    <a:pt x="12" y="9"/>
                    <a:pt x="12" y="9"/>
                  </a:cubicBezTo>
                  <a:cubicBezTo>
                    <a:pt x="13" y="9"/>
                    <a:pt x="13" y="9"/>
                    <a:pt x="13" y="9"/>
                  </a:cubicBezTo>
                  <a:cubicBezTo>
                    <a:pt x="13" y="10"/>
                    <a:pt x="13" y="10"/>
                    <a:pt x="13" y="10"/>
                  </a:cubicBezTo>
                  <a:cubicBezTo>
                    <a:pt x="13" y="11"/>
                    <a:pt x="13" y="13"/>
                    <a:pt x="12" y="14"/>
                  </a:cubicBezTo>
                  <a:moveTo>
                    <a:pt x="8" y="26"/>
                  </a:moveTo>
                  <a:cubicBezTo>
                    <a:pt x="8" y="26"/>
                    <a:pt x="8" y="26"/>
                    <a:pt x="8" y="26"/>
                  </a:cubicBezTo>
                  <a:cubicBezTo>
                    <a:pt x="8" y="25"/>
                    <a:pt x="8" y="25"/>
                    <a:pt x="8" y="25"/>
                  </a:cubicBezTo>
                  <a:cubicBezTo>
                    <a:pt x="8" y="25"/>
                    <a:pt x="7" y="24"/>
                    <a:pt x="7" y="24"/>
                  </a:cubicBezTo>
                  <a:cubicBezTo>
                    <a:pt x="7" y="23"/>
                    <a:pt x="7" y="23"/>
                    <a:pt x="7" y="23"/>
                  </a:cubicBezTo>
                  <a:cubicBezTo>
                    <a:pt x="7" y="22"/>
                    <a:pt x="7" y="22"/>
                    <a:pt x="7" y="22"/>
                  </a:cubicBezTo>
                  <a:cubicBezTo>
                    <a:pt x="7" y="21"/>
                    <a:pt x="6" y="20"/>
                    <a:pt x="5" y="20"/>
                  </a:cubicBezTo>
                  <a:cubicBezTo>
                    <a:pt x="5" y="19"/>
                    <a:pt x="5" y="19"/>
                    <a:pt x="5" y="19"/>
                  </a:cubicBezTo>
                  <a:cubicBezTo>
                    <a:pt x="4" y="18"/>
                    <a:pt x="4" y="18"/>
                    <a:pt x="3" y="17"/>
                  </a:cubicBezTo>
                  <a:cubicBezTo>
                    <a:pt x="1" y="14"/>
                    <a:pt x="1" y="9"/>
                    <a:pt x="3" y="5"/>
                  </a:cubicBezTo>
                  <a:cubicBezTo>
                    <a:pt x="5" y="2"/>
                    <a:pt x="7" y="1"/>
                    <a:pt x="11" y="0"/>
                  </a:cubicBezTo>
                  <a:cubicBezTo>
                    <a:pt x="11" y="0"/>
                    <a:pt x="11" y="0"/>
                    <a:pt x="12" y="0"/>
                  </a:cubicBezTo>
                  <a:cubicBezTo>
                    <a:pt x="15" y="0"/>
                    <a:pt x="18" y="2"/>
                    <a:pt x="20" y="5"/>
                  </a:cubicBezTo>
                  <a:cubicBezTo>
                    <a:pt x="22" y="8"/>
                    <a:pt x="21" y="14"/>
                    <a:pt x="20" y="16"/>
                  </a:cubicBezTo>
                  <a:cubicBezTo>
                    <a:pt x="19" y="18"/>
                    <a:pt x="19" y="19"/>
                    <a:pt x="19" y="20"/>
                  </a:cubicBezTo>
                  <a:cubicBezTo>
                    <a:pt x="18" y="21"/>
                    <a:pt x="18" y="21"/>
                    <a:pt x="18" y="21"/>
                  </a:cubicBezTo>
                  <a:cubicBezTo>
                    <a:pt x="18" y="21"/>
                    <a:pt x="18" y="22"/>
                    <a:pt x="18" y="22"/>
                  </a:cubicBezTo>
                  <a:cubicBezTo>
                    <a:pt x="18" y="23"/>
                    <a:pt x="18" y="23"/>
                    <a:pt x="18" y="23"/>
                  </a:cubicBezTo>
                  <a:cubicBezTo>
                    <a:pt x="18" y="23"/>
                    <a:pt x="18" y="24"/>
                    <a:pt x="18" y="24"/>
                  </a:cubicBezTo>
                  <a:cubicBezTo>
                    <a:pt x="17" y="24"/>
                    <a:pt x="17" y="24"/>
                    <a:pt x="17" y="24"/>
                  </a:cubicBezTo>
                  <a:cubicBezTo>
                    <a:pt x="17" y="24"/>
                    <a:pt x="16" y="24"/>
                    <a:pt x="16" y="24"/>
                  </a:cubicBezTo>
                  <a:cubicBezTo>
                    <a:pt x="16" y="24"/>
                    <a:pt x="15" y="24"/>
                    <a:pt x="15" y="24"/>
                  </a:cubicBezTo>
                  <a:cubicBezTo>
                    <a:pt x="15" y="22"/>
                    <a:pt x="14" y="19"/>
                    <a:pt x="15" y="16"/>
                  </a:cubicBezTo>
                  <a:cubicBezTo>
                    <a:pt x="15" y="16"/>
                    <a:pt x="15" y="16"/>
                    <a:pt x="15" y="16"/>
                  </a:cubicBezTo>
                  <a:cubicBezTo>
                    <a:pt x="16" y="15"/>
                    <a:pt x="16" y="15"/>
                    <a:pt x="16" y="14"/>
                  </a:cubicBezTo>
                  <a:cubicBezTo>
                    <a:pt x="17" y="13"/>
                    <a:pt x="17" y="11"/>
                    <a:pt x="17" y="9"/>
                  </a:cubicBezTo>
                  <a:cubicBezTo>
                    <a:pt x="17" y="9"/>
                    <a:pt x="17" y="9"/>
                    <a:pt x="17" y="9"/>
                  </a:cubicBezTo>
                  <a:cubicBezTo>
                    <a:pt x="17" y="8"/>
                    <a:pt x="16" y="8"/>
                    <a:pt x="16" y="8"/>
                  </a:cubicBezTo>
                  <a:cubicBezTo>
                    <a:pt x="16" y="8"/>
                    <a:pt x="16" y="8"/>
                    <a:pt x="15" y="9"/>
                  </a:cubicBezTo>
                  <a:cubicBezTo>
                    <a:pt x="15" y="10"/>
                    <a:pt x="15" y="10"/>
                    <a:pt x="15" y="10"/>
                  </a:cubicBezTo>
                  <a:cubicBezTo>
                    <a:pt x="14" y="12"/>
                    <a:pt x="14" y="13"/>
                    <a:pt x="14" y="15"/>
                  </a:cubicBezTo>
                  <a:cubicBezTo>
                    <a:pt x="13" y="15"/>
                    <a:pt x="13" y="15"/>
                    <a:pt x="13" y="15"/>
                  </a:cubicBezTo>
                  <a:cubicBezTo>
                    <a:pt x="13" y="15"/>
                    <a:pt x="13" y="15"/>
                    <a:pt x="13" y="15"/>
                  </a:cubicBezTo>
                  <a:cubicBezTo>
                    <a:pt x="13" y="13"/>
                    <a:pt x="14" y="12"/>
                    <a:pt x="14" y="10"/>
                  </a:cubicBezTo>
                  <a:cubicBezTo>
                    <a:pt x="14" y="10"/>
                    <a:pt x="14" y="9"/>
                    <a:pt x="14" y="8"/>
                  </a:cubicBezTo>
                  <a:cubicBezTo>
                    <a:pt x="13" y="8"/>
                    <a:pt x="13" y="8"/>
                    <a:pt x="12" y="8"/>
                  </a:cubicBezTo>
                  <a:cubicBezTo>
                    <a:pt x="12" y="8"/>
                    <a:pt x="12" y="8"/>
                    <a:pt x="12" y="8"/>
                  </a:cubicBezTo>
                  <a:cubicBezTo>
                    <a:pt x="11" y="8"/>
                    <a:pt x="11" y="9"/>
                    <a:pt x="11" y="9"/>
                  </a:cubicBezTo>
                  <a:cubicBezTo>
                    <a:pt x="11" y="11"/>
                    <a:pt x="11" y="13"/>
                    <a:pt x="12" y="15"/>
                  </a:cubicBezTo>
                  <a:cubicBezTo>
                    <a:pt x="12" y="15"/>
                    <a:pt x="12" y="15"/>
                    <a:pt x="12" y="15"/>
                  </a:cubicBezTo>
                  <a:cubicBezTo>
                    <a:pt x="12" y="16"/>
                    <a:pt x="12" y="16"/>
                    <a:pt x="11" y="16"/>
                  </a:cubicBezTo>
                  <a:cubicBezTo>
                    <a:pt x="11" y="16"/>
                    <a:pt x="11" y="16"/>
                    <a:pt x="11" y="16"/>
                  </a:cubicBezTo>
                  <a:cubicBezTo>
                    <a:pt x="11" y="14"/>
                    <a:pt x="10" y="12"/>
                    <a:pt x="9" y="11"/>
                  </a:cubicBezTo>
                  <a:cubicBezTo>
                    <a:pt x="9" y="10"/>
                    <a:pt x="9" y="9"/>
                    <a:pt x="8" y="9"/>
                  </a:cubicBezTo>
                  <a:cubicBezTo>
                    <a:pt x="8" y="9"/>
                    <a:pt x="7" y="9"/>
                    <a:pt x="7" y="9"/>
                  </a:cubicBezTo>
                  <a:cubicBezTo>
                    <a:pt x="7" y="9"/>
                    <a:pt x="6" y="9"/>
                    <a:pt x="6" y="9"/>
                  </a:cubicBezTo>
                  <a:cubicBezTo>
                    <a:pt x="5" y="10"/>
                    <a:pt x="5" y="10"/>
                    <a:pt x="5" y="11"/>
                  </a:cubicBezTo>
                  <a:cubicBezTo>
                    <a:pt x="5" y="12"/>
                    <a:pt x="5" y="12"/>
                    <a:pt x="6" y="13"/>
                  </a:cubicBezTo>
                  <a:cubicBezTo>
                    <a:pt x="7" y="14"/>
                    <a:pt x="8" y="15"/>
                    <a:pt x="9" y="16"/>
                  </a:cubicBezTo>
                  <a:cubicBezTo>
                    <a:pt x="10" y="17"/>
                    <a:pt x="10" y="17"/>
                    <a:pt x="10" y="17"/>
                  </a:cubicBezTo>
                  <a:cubicBezTo>
                    <a:pt x="11" y="19"/>
                    <a:pt x="12" y="22"/>
                    <a:pt x="12" y="25"/>
                  </a:cubicBezTo>
                  <a:cubicBezTo>
                    <a:pt x="11" y="25"/>
                    <a:pt x="10" y="25"/>
                    <a:pt x="9" y="26"/>
                  </a:cubicBezTo>
                  <a:cubicBezTo>
                    <a:pt x="9" y="26"/>
                    <a:pt x="9" y="26"/>
                    <a:pt x="9" y="26"/>
                  </a:cubicBezTo>
                  <a:cubicBezTo>
                    <a:pt x="8" y="26"/>
                    <a:pt x="8" y="26"/>
                    <a:pt x="8" y="26"/>
                  </a:cubicBezTo>
                  <a:moveTo>
                    <a:pt x="12" y="0"/>
                  </a:moveTo>
                  <a:cubicBezTo>
                    <a:pt x="11" y="0"/>
                    <a:pt x="11" y="0"/>
                    <a:pt x="11" y="0"/>
                  </a:cubicBezTo>
                  <a:cubicBezTo>
                    <a:pt x="7" y="0"/>
                    <a:pt x="4" y="2"/>
                    <a:pt x="2" y="5"/>
                  </a:cubicBezTo>
                  <a:cubicBezTo>
                    <a:pt x="0" y="9"/>
                    <a:pt x="0" y="14"/>
                    <a:pt x="3" y="17"/>
                  </a:cubicBezTo>
                  <a:cubicBezTo>
                    <a:pt x="3" y="18"/>
                    <a:pt x="4" y="19"/>
                    <a:pt x="4" y="19"/>
                  </a:cubicBezTo>
                  <a:cubicBezTo>
                    <a:pt x="5" y="20"/>
                    <a:pt x="5" y="20"/>
                    <a:pt x="5" y="20"/>
                  </a:cubicBezTo>
                  <a:cubicBezTo>
                    <a:pt x="5" y="21"/>
                    <a:pt x="6" y="22"/>
                    <a:pt x="6" y="23"/>
                  </a:cubicBezTo>
                  <a:cubicBezTo>
                    <a:pt x="6" y="23"/>
                    <a:pt x="6" y="23"/>
                    <a:pt x="6" y="23"/>
                  </a:cubicBezTo>
                  <a:cubicBezTo>
                    <a:pt x="6" y="24"/>
                    <a:pt x="6" y="24"/>
                    <a:pt x="6" y="24"/>
                  </a:cubicBezTo>
                  <a:cubicBezTo>
                    <a:pt x="7" y="25"/>
                    <a:pt x="7" y="25"/>
                    <a:pt x="7" y="26"/>
                  </a:cubicBezTo>
                  <a:cubicBezTo>
                    <a:pt x="8" y="26"/>
                    <a:pt x="8" y="26"/>
                    <a:pt x="8" y="26"/>
                  </a:cubicBezTo>
                  <a:cubicBezTo>
                    <a:pt x="8" y="26"/>
                    <a:pt x="8" y="27"/>
                    <a:pt x="8" y="27"/>
                  </a:cubicBezTo>
                  <a:cubicBezTo>
                    <a:pt x="8" y="28"/>
                    <a:pt x="8" y="28"/>
                    <a:pt x="8" y="28"/>
                  </a:cubicBezTo>
                  <a:cubicBezTo>
                    <a:pt x="8" y="29"/>
                    <a:pt x="8" y="29"/>
                    <a:pt x="8" y="29"/>
                  </a:cubicBezTo>
                  <a:cubicBezTo>
                    <a:pt x="9" y="30"/>
                    <a:pt x="9" y="30"/>
                    <a:pt x="9" y="30"/>
                  </a:cubicBezTo>
                  <a:cubicBezTo>
                    <a:pt x="8" y="30"/>
                    <a:pt x="8" y="30"/>
                    <a:pt x="9" y="31"/>
                  </a:cubicBezTo>
                  <a:cubicBezTo>
                    <a:pt x="9" y="31"/>
                    <a:pt x="9" y="31"/>
                    <a:pt x="9" y="31"/>
                  </a:cubicBezTo>
                  <a:cubicBezTo>
                    <a:pt x="9" y="32"/>
                    <a:pt x="9" y="32"/>
                    <a:pt x="9" y="32"/>
                  </a:cubicBezTo>
                  <a:cubicBezTo>
                    <a:pt x="9" y="33"/>
                    <a:pt x="9" y="33"/>
                    <a:pt x="9" y="33"/>
                  </a:cubicBezTo>
                  <a:cubicBezTo>
                    <a:pt x="9" y="33"/>
                    <a:pt x="9" y="33"/>
                    <a:pt x="9" y="33"/>
                  </a:cubicBezTo>
                  <a:cubicBezTo>
                    <a:pt x="9" y="34"/>
                    <a:pt x="10" y="34"/>
                    <a:pt x="11" y="35"/>
                  </a:cubicBezTo>
                  <a:cubicBezTo>
                    <a:pt x="12" y="35"/>
                    <a:pt x="13" y="36"/>
                    <a:pt x="14" y="36"/>
                  </a:cubicBezTo>
                  <a:cubicBezTo>
                    <a:pt x="15" y="36"/>
                    <a:pt x="16" y="35"/>
                    <a:pt x="17" y="35"/>
                  </a:cubicBezTo>
                  <a:cubicBezTo>
                    <a:pt x="17" y="34"/>
                    <a:pt x="19" y="32"/>
                    <a:pt x="18" y="32"/>
                  </a:cubicBezTo>
                  <a:cubicBezTo>
                    <a:pt x="19" y="31"/>
                    <a:pt x="19" y="31"/>
                    <a:pt x="19" y="31"/>
                  </a:cubicBezTo>
                  <a:cubicBezTo>
                    <a:pt x="18" y="31"/>
                    <a:pt x="18" y="31"/>
                    <a:pt x="18" y="31"/>
                  </a:cubicBezTo>
                  <a:cubicBezTo>
                    <a:pt x="18" y="31"/>
                    <a:pt x="18" y="31"/>
                    <a:pt x="18" y="31"/>
                  </a:cubicBezTo>
                  <a:cubicBezTo>
                    <a:pt x="19" y="30"/>
                    <a:pt x="19" y="30"/>
                    <a:pt x="19" y="30"/>
                  </a:cubicBezTo>
                  <a:cubicBezTo>
                    <a:pt x="18" y="30"/>
                    <a:pt x="18" y="30"/>
                    <a:pt x="18" y="30"/>
                  </a:cubicBezTo>
                  <a:cubicBezTo>
                    <a:pt x="19" y="30"/>
                    <a:pt x="19" y="30"/>
                    <a:pt x="19" y="30"/>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8"/>
                    <a:pt x="18" y="28"/>
                    <a:pt x="18" y="28"/>
                  </a:cubicBezTo>
                  <a:cubicBezTo>
                    <a:pt x="18" y="28"/>
                    <a:pt x="18" y="28"/>
                    <a:pt x="18" y="28"/>
                  </a:cubicBezTo>
                  <a:cubicBezTo>
                    <a:pt x="18" y="27"/>
                    <a:pt x="18" y="27"/>
                    <a:pt x="18" y="27"/>
                  </a:cubicBezTo>
                  <a:cubicBezTo>
                    <a:pt x="18" y="27"/>
                    <a:pt x="18" y="27"/>
                    <a:pt x="18" y="27"/>
                  </a:cubicBezTo>
                  <a:cubicBezTo>
                    <a:pt x="18" y="26"/>
                    <a:pt x="18" y="26"/>
                    <a:pt x="18" y="26"/>
                  </a:cubicBezTo>
                  <a:cubicBezTo>
                    <a:pt x="18" y="26"/>
                    <a:pt x="18" y="26"/>
                    <a:pt x="18" y="26"/>
                  </a:cubicBezTo>
                  <a:cubicBezTo>
                    <a:pt x="18" y="25"/>
                    <a:pt x="19" y="24"/>
                    <a:pt x="19" y="23"/>
                  </a:cubicBezTo>
                  <a:cubicBezTo>
                    <a:pt x="19" y="22"/>
                    <a:pt x="19" y="22"/>
                    <a:pt x="19" y="22"/>
                  </a:cubicBezTo>
                  <a:cubicBezTo>
                    <a:pt x="19" y="22"/>
                    <a:pt x="19" y="21"/>
                    <a:pt x="19" y="21"/>
                  </a:cubicBezTo>
                  <a:cubicBezTo>
                    <a:pt x="19" y="20"/>
                    <a:pt x="19" y="20"/>
                    <a:pt x="19" y="20"/>
                  </a:cubicBezTo>
                  <a:cubicBezTo>
                    <a:pt x="20" y="19"/>
                    <a:pt x="20" y="18"/>
                    <a:pt x="21" y="17"/>
                  </a:cubicBezTo>
                  <a:cubicBezTo>
                    <a:pt x="22" y="14"/>
                    <a:pt x="23" y="8"/>
                    <a:pt x="21" y="4"/>
                  </a:cubicBezTo>
                  <a:cubicBezTo>
                    <a:pt x="19" y="2"/>
                    <a:pt x="17"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27" name="Freeform 113"/>
            <p:cNvSpPr>
              <a:spLocks/>
            </p:cNvSpPr>
            <p:nvPr/>
          </p:nvSpPr>
          <p:spPr bwMode="auto">
            <a:xfrm>
              <a:off x="4253" y="2198"/>
              <a:ext cx="5" cy="22"/>
            </a:xfrm>
            <a:custGeom>
              <a:avLst/>
              <a:gdLst>
                <a:gd name="T0" fmla="*/ 0 w 2"/>
                <a:gd name="T1" fmla="*/ 0 h 9"/>
                <a:gd name="T2" fmla="*/ 0 w 2"/>
                <a:gd name="T3" fmla="*/ 1 h 9"/>
                <a:gd name="T4" fmla="*/ 1 w 2"/>
                <a:gd name="T5" fmla="*/ 9 h 9"/>
                <a:gd name="T6" fmla="*/ 2 w 2"/>
                <a:gd name="T7" fmla="*/ 9 h 9"/>
                <a:gd name="T8" fmla="*/ 2 w 2"/>
                <a:gd name="T9" fmla="*/ 9 h 9"/>
                <a:gd name="T10" fmla="*/ 2 w 2"/>
                <a:gd name="T11" fmla="*/ 9 h 9"/>
                <a:gd name="T12" fmla="*/ 1 w 2"/>
                <a:gd name="T13" fmla="*/ 1 h 9"/>
                <a:gd name="T14" fmla="*/ 0 w 2"/>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9">
                  <a:moveTo>
                    <a:pt x="0" y="0"/>
                  </a:moveTo>
                  <a:cubicBezTo>
                    <a:pt x="0" y="1"/>
                    <a:pt x="0" y="1"/>
                    <a:pt x="0" y="1"/>
                  </a:cubicBezTo>
                  <a:cubicBezTo>
                    <a:pt x="0" y="4"/>
                    <a:pt x="1" y="6"/>
                    <a:pt x="1" y="9"/>
                  </a:cubicBezTo>
                  <a:cubicBezTo>
                    <a:pt x="2" y="9"/>
                    <a:pt x="2" y="9"/>
                    <a:pt x="2" y="9"/>
                  </a:cubicBezTo>
                  <a:cubicBezTo>
                    <a:pt x="2" y="9"/>
                    <a:pt x="2" y="9"/>
                    <a:pt x="2" y="9"/>
                  </a:cubicBezTo>
                  <a:cubicBezTo>
                    <a:pt x="2" y="9"/>
                    <a:pt x="2" y="9"/>
                    <a:pt x="2" y="9"/>
                  </a:cubicBezTo>
                  <a:cubicBezTo>
                    <a:pt x="1" y="6"/>
                    <a:pt x="1" y="3"/>
                    <a:pt x="1"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28" name="Freeform 114"/>
            <p:cNvSpPr>
              <a:spLocks/>
            </p:cNvSpPr>
            <p:nvPr/>
          </p:nvSpPr>
          <p:spPr bwMode="auto">
            <a:xfrm>
              <a:off x="4281" y="2210"/>
              <a:ext cx="15" cy="12"/>
            </a:xfrm>
            <a:custGeom>
              <a:avLst/>
              <a:gdLst>
                <a:gd name="T0" fmla="*/ 12 w 15"/>
                <a:gd name="T1" fmla="*/ 0 h 12"/>
                <a:gd name="T2" fmla="*/ 0 w 15"/>
                <a:gd name="T3" fmla="*/ 10 h 12"/>
                <a:gd name="T4" fmla="*/ 0 w 15"/>
                <a:gd name="T5" fmla="*/ 12 h 12"/>
                <a:gd name="T6" fmla="*/ 3 w 15"/>
                <a:gd name="T7" fmla="*/ 12 h 12"/>
                <a:gd name="T8" fmla="*/ 3 w 15"/>
                <a:gd name="T9" fmla="*/ 12 h 12"/>
                <a:gd name="T10" fmla="*/ 15 w 15"/>
                <a:gd name="T11" fmla="*/ 3 h 12"/>
                <a:gd name="T12" fmla="*/ 15 w 15"/>
                <a:gd name="T13" fmla="*/ 0 h 12"/>
                <a:gd name="T14" fmla="*/ 12 w 15"/>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2">
                  <a:moveTo>
                    <a:pt x="12" y="0"/>
                  </a:moveTo>
                  <a:lnTo>
                    <a:pt x="0" y="10"/>
                  </a:lnTo>
                  <a:lnTo>
                    <a:pt x="0" y="12"/>
                  </a:lnTo>
                  <a:lnTo>
                    <a:pt x="3" y="12"/>
                  </a:lnTo>
                  <a:lnTo>
                    <a:pt x="3" y="12"/>
                  </a:lnTo>
                  <a:lnTo>
                    <a:pt x="15" y="3"/>
                  </a:lnTo>
                  <a:lnTo>
                    <a:pt x="15" y="0"/>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29" name="Freeform 115"/>
            <p:cNvSpPr>
              <a:spLocks/>
            </p:cNvSpPr>
            <p:nvPr/>
          </p:nvSpPr>
          <p:spPr bwMode="auto">
            <a:xfrm>
              <a:off x="4281" y="2210"/>
              <a:ext cx="15" cy="12"/>
            </a:xfrm>
            <a:custGeom>
              <a:avLst/>
              <a:gdLst>
                <a:gd name="T0" fmla="*/ 12 w 15"/>
                <a:gd name="T1" fmla="*/ 0 h 12"/>
                <a:gd name="T2" fmla="*/ 0 w 15"/>
                <a:gd name="T3" fmla="*/ 10 h 12"/>
                <a:gd name="T4" fmla="*/ 0 w 15"/>
                <a:gd name="T5" fmla="*/ 12 h 12"/>
                <a:gd name="T6" fmla="*/ 3 w 15"/>
                <a:gd name="T7" fmla="*/ 12 h 12"/>
                <a:gd name="T8" fmla="*/ 3 w 15"/>
                <a:gd name="T9" fmla="*/ 12 h 12"/>
                <a:gd name="T10" fmla="*/ 15 w 15"/>
                <a:gd name="T11" fmla="*/ 3 h 12"/>
                <a:gd name="T12" fmla="*/ 15 w 15"/>
                <a:gd name="T13" fmla="*/ 0 h 12"/>
                <a:gd name="T14" fmla="*/ 12 w 15"/>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2">
                  <a:moveTo>
                    <a:pt x="12" y="0"/>
                  </a:moveTo>
                  <a:lnTo>
                    <a:pt x="0" y="10"/>
                  </a:lnTo>
                  <a:lnTo>
                    <a:pt x="0" y="12"/>
                  </a:lnTo>
                  <a:lnTo>
                    <a:pt x="3" y="12"/>
                  </a:lnTo>
                  <a:lnTo>
                    <a:pt x="3" y="12"/>
                  </a:lnTo>
                  <a:lnTo>
                    <a:pt x="15" y="3"/>
                  </a:lnTo>
                  <a:lnTo>
                    <a:pt x="15" y="0"/>
                  </a:lnTo>
                  <a:lnTo>
                    <a:pt x="1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30" name="Freeform 116"/>
            <p:cNvSpPr>
              <a:spLocks/>
            </p:cNvSpPr>
            <p:nvPr/>
          </p:nvSpPr>
          <p:spPr bwMode="auto">
            <a:xfrm>
              <a:off x="4293" y="2239"/>
              <a:ext cx="14" cy="4"/>
            </a:xfrm>
            <a:custGeom>
              <a:avLst/>
              <a:gdLst>
                <a:gd name="T0" fmla="*/ 6 w 6"/>
                <a:gd name="T1" fmla="*/ 0 h 2"/>
                <a:gd name="T2" fmla="*/ 0 w 6"/>
                <a:gd name="T3" fmla="*/ 1 h 2"/>
                <a:gd name="T4" fmla="*/ 0 w 6"/>
                <a:gd name="T5" fmla="*/ 2 h 2"/>
                <a:gd name="T6" fmla="*/ 0 w 6"/>
                <a:gd name="T7" fmla="*/ 2 h 2"/>
                <a:gd name="T8" fmla="*/ 6 w 6"/>
                <a:gd name="T9" fmla="*/ 0 h 2"/>
                <a:gd name="T10" fmla="*/ 6 w 6"/>
                <a:gd name="T11" fmla="*/ 0 h 2"/>
                <a:gd name="T12" fmla="*/ 6 w 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6" h="2">
                  <a:moveTo>
                    <a:pt x="6" y="0"/>
                  </a:moveTo>
                  <a:cubicBezTo>
                    <a:pt x="4" y="1"/>
                    <a:pt x="2" y="1"/>
                    <a:pt x="0" y="1"/>
                  </a:cubicBezTo>
                  <a:cubicBezTo>
                    <a:pt x="0" y="2"/>
                    <a:pt x="0" y="2"/>
                    <a:pt x="0" y="2"/>
                  </a:cubicBezTo>
                  <a:cubicBezTo>
                    <a:pt x="0" y="2"/>
                    <a:pt x="0" y="2"/>
                    <a:pt x="0" y="2"/>
                  </a:cubicBezTo>
                  <a:cubicBezTo>
                    <a:pt x="2" y="2"/>
                    <a:pt x="4" y="1"/>
                    <a:pt x="6" y="0"/>
                  </a:cubicBezTo>
                  <a:cubicBezTo>
                    <a:pt x="6" y="0"/>
                    <a:pt x="6"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31" name="Freeform 117"/>
            <p:cNvSpPr>
              <a:spLocks/>
            </p:cNvSpPr>
            <p:nvPr/>
          </p:nvSpPr>
          <p:spPr bwMode="auto">
            <a:xfrm>
              <a:off x="4293" y="2262"/>
              <a:ext cx="12" cy="10"/>
            </a:xfrm>
            <a:custGeom>
              <a:avLst/>
              <a:gdLst>
                <a:gd name="T0" fmla="*/ 3 w 12"/>
                <a:gd name="T1" fmla="*/ 0 h 10"/>
                <a:gd name="T2" fmla="*/ 0 w 12"/>
                <a:gd name="T3" fmla="*/ 0 h 10"/>
                <a:gd name="T4" fmla="*/ 0 w 12"/>
                <a:gd name="T5" fmla="*/ 3 h 10"/>
                <a:gd name="T6" fmla="*/ 12 w 12"/>
                <a:gd name="T7" fmla="*/ 10 h 10"/>
                <a:gd name="T8" fmla="*/ 12 w 12"/>
                <a:gd name="T9" fmla="*/ 10 h 10"/>
                <a:gd name="T10" fmla="*/ 12 w 12"/>
                <a:gd name="T11" fmla="*/ 10 h 10"/>
                <a:gd name="T12" fmla="*/ 12 w 12"/>
                <a:gd name="T13" fmla="*/ 8 h 10"/>
                <a:gd name="T14" fmla="*/ 3 w 12"/>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3" y="0"/>
                  </a:moveTo>
                  <a:lnTo>
                    <a:pt x="0" y="0"/>
                  </a:lnTo>
                  <a:lnTo>
                    <a:pt x="0" y="3"/>
                  </a:lnTo>
                  <a:lnTo>
                    <a:pt x="12" y="10"/>
                  </a:lnTo>
                  <a:lnTo>
                    <a:pt x="12" y="10"/>
                  </a:lnTo>
                  <a:lnTo>
                    <a:pt x="12" y="10"/>
                  </a:lnTo>
                  <a:lnTo>
                    <a:pt x="12" y="8"/>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32" name="Freeform 118"/>
            <p:cNvSpPr>
              <a:spLocks/>
            </p:cNvSpPr>
            <p:nvPr/>
          </p:nvSpPr>
          <p:spPr bwMode="auto">
            <a:xfrm>
              <a:off x="4293" y="2262"/>
              <a:ext cx="12" cy="10"/>
            </a:xfrm>
            <a:custGeom>
              <a:avLst/>
              <a:gdLst>
                <a:gd name="T0" fmla="*/ 3 w 12"/>
                <a:gd name="T1" fmla="*/ 0 h 10"/>
                <a:gd name="T2" fmla="*/ 0 w 12"/>
                <a:gd name="T3" fmla="*/ 0 h 10"/>
                <a:gd name="T4" fmla="*/ 0 w 12"/>
                <a:gd name="T5" fmla="*/ 3 h 10"/>
                <a:gd name="T6" fmla="*/ 12 w 12"/>
                <a:gd name="T7" fmla="*/ 10 h 10"/>
                <a:gd name="T8" fmla="*/ 12 w 12"/>
                <a:gd name="T9" fmla="*/ 10 h 10"/>
                <a:gd name="T10" fmla="*/ 12 w 12"/>
                <a:gd name="T11" fmla="*/ 10 h 10"/>
                <a:gd name="T12" fmla="*/ 12 w 12"/>
                <a:gd name="T13" fmla="*/ 8 h 10"/>
                <a:gd name="T14" fmla="*/ 3 w 12"/>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3" y="0"/>
                  </a:moveTo>
                  <a:lnTo>
                    <a:pt x="0" y="0"/>
                  </a:lnTo>
                  <a:lnTo>
                    <a:pt x="0" y="3"/>
                  </a:lnTo>
                  <a:lnTo>
                    <a:pt x="12" y="10"/>
                  </a:lnTo>
                  <a:lnTo>
                    <a:pt x="12" y="10"/>
                  </a:lnTo>
                  <a:lnTo>
                    <a:pt x="12" y="10"/>
                  </a:lnTo>
                  <a:lnTo>
                    <a:pt x="12" y="8"/>
                  </a:lnTo>
                  <a:lnTo>
                    <a:pt x="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33" name="Freeform 119"/>
            <p:cNvSpPr>
              <a:spLocks/>
            </p:cNvSpPr>
            <p:nvPr/>
          </p:nvSpPr>
          <p:spPr bwMode="auto">
            <a:xfrm>
              <a:off x="4222" y="2217"/>
              <a:ext cx="12" cy="10"/>
            </a:xfrm>
            <a:custGeom>
              <a:avLst/>
              <a:gdLst>
                <a:gd name="T0" fmla="*/ 0 w 5"/>
                <a:gd name="T1" fmla="*/ 0 h 4"/>
                <a:gd name="T2" fmla="*/ 0 w 5"/>
                <a:gd name="T3" fmla="*/ 0 h 4"/>
                <a:gd name="T4" fmla="*/ 0 w 5"/>
                <a:gd name="T5" fmla="*/ 1 h 4"/>
                <a:gd name="T6" fmla="*/ 4 w 5"/>
                <a:gd name="T7" fmla="*/ 4 h 4"/>
                <a:gd name="T8" fmla="*/ 4 w 5"/>
                <a:gd name="T9" fmla="*/ 4 h 4"/>
                <a:gd name="T10" fmla="*/ 5 w 5"/>
                <a:gd name="T11" fmla="*/ 4 h 4"/>
                <a:gd name="T12" fmla="*/ 5 w 5"/>
                <a:gd name="T13" fmla="*/ 4 h 4"/>
                <a:gd name="T14" fmla="*/ 0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0" y="0"/>
                  </a:moveTo>
                  <a:cubicBezTo>
                    <a:pt x="0" y="0"/>
                    <a:pt x="0" y="0"/>
                    <a:pt x="0" y="0"/>
                  </a:cubicBezTo>
                  <a:cubicBezTo>
                    <a:pt x="0" y="1"/>
                    <a:pt x="0" y="1"/>
                    <a:pt x="0" y="1"/>
                  </a:cubicBezTo>
                  <a:cubicBezTo>
                    <a:pt x="1" y="2"/>
                    <a:pt x="3" y="3"/>
                    <a:pt x="4" y="4"/>
                  </a:cubicBezTo>
                  <a:cubicBezTo>
                    <a:pt x="4" y="4"/>
                    <a:pt x="4" y="4"/>
                    <a:pt x="4" y="4"/>
                  </a:cubicBezTo>
                  <a:cubicBezTo>
                    <a:pt x="5" y="4"/>
                    <a:pt x="5" y="4"/>
                    <a:pt x="5" y="4"/>
                  </a:cubicBezTo>
                  <a:cubicBezTo>
                    <a:pt x="5" y="4"/>
                    <a:pt x="5" y="4"/>
                    <a:pt x="5" y="4"/>
                  </a:cubicBezTo>
                  <a:cubicBezTo>
                    <a:pt x="3" y="2"/>
                    <a:pt x="2"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34" name="Freeform 120"/>
            <p:cNvSpPr>
              <a:spLocks/>
            </p:cNvSpPr>
            <p:nvPr/>
          </p:nvSpPr>
          <p:spPr bwMode="auto">
            <a:xfrm>
              <a:off x="4215" y="2248"/>
              <a:ext cx="14" cy="3"/>
            </a:xfrm>
            <a:custGeom>
              <a:avLst/>
              <a:gdLst>
                <a:gd name="T0" fmla="*/ 0 w 6"/>
                <a:gd name="T1" fmla="*/ 0 h 1"/>
                <a:gd name="T2" fmla="*/ 0 w 6"/>
                <a:gd name="T3" fmla="*/ 0 h 1"/>
                <a:gd name="T4" fmla="*/ 0 w 6"/>
                <a:gd name="T5" fmla="*/ 0 h 1"/>
                <a:gd name="T6" fmla="*/ 6 w 6"/>
                <a:gd name="T7" fmla="*/ 1 h 1"/>
                <a:gd name="T8" fmla="*/ 6 w 6"/>
                <a:gd name="T9" fmla="*/ 1 h 1"/>
                <a:gd name="T10" fmla="*/ 6 w 6"/>
                <a:gd name="T11" fmla="*/ 1 h 1"/>
                <a:gd name="T12" fmla="*/ 6 w 6"/>
                <a:gd name="T13" fmla="*/ 0 h 1"/>
                <a:gd name="T14" fmla="*/ 0 w 6"/>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
                  <a:moveTo>
                    <a:pt x="0" y="0"/>
                  </a:moveTo>
                  <a:cubicBezTo>
                    <a:pt x="0" y="0"/>
                    <a:pt x="0" y="0"/>
                    <a:pt x="0" y="0"/>
                  </a:cubicBezTo>
                  <a:cubicBezTo>
                    <a:pt x="0" y="0"/>
                    <a:pt x="0" y="0"/>
                    <a:pt x="0" y="0"/>
                  </a:cubicBezTo>
                  <a:cubicBezTo>
                    <a:pt x="2" y="0"/>
                    <a:pt x="4" y="1"/>
                    <a:pt x="6" y="1"/>
                  </a:cubicBezTo>
                  <a:cubicBezTo>
                    <a:pt x="6" y="1"/>
                    <a:pt x="6" y="1"/>
                    <a:pt x="6" y="1"/>
                  </a:cubicBezTo>
                  <a:cubicBezTo>
                    <a:pt x="6" y="1"/>
                    <a:pt x="6" y="1"/>
                    <a:pt x="6" y="1"/>
                  </a:cubicBezTo>
                  <a:cubicBezTo>
                    <a:pt x="6" y="0"/>
                    <a:pt x="6" y="0"/>
                    <a:pt x="6" y="0"/>
                  </a:cubicBezTo>
                  <a:cubicBezTo>
                    <a:pt x="4" y="0"/>
                    <a:pt x="2"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35" name="Freeform 121"/>
            <p:cNvSpPr>
              <a:spLocks/>
            </p:cNvSpPr>
            <p:nvPr/>
          </p:nvSpPr>
          <p:spPr bwMode="auto">
            <a:xfrm>
              <a:off x="4224" y="2272"/>
              <a:ext cx="10" cy="14"/>
            </a:xfrm>
            <a:custGeom>
              <a:avLst/>
              <a:gdLst>
                <a:gd name="T0" fmla="*/ 4 w 4"/>
                <a:gd name="T1" fmla="*/ 0 h 6"/>
                <a:gd name="T2" fmla="*/ 4 w 4"/>
                <a:gd name="T3" fmla="*/ 0 h 6"/>
                <a:gd name="T4" fmla="*/ 2 w 4"/>
                <a:gd name="T5" fmla="*/ 3 h 6"/>
                <a:gd name="T6" fmla="*/ 0 w 4"/>
                <a:gd name="T7" fmla="*/ 5 h 6"/>
                <a:gd name="T8" fmla="*/ 0 w 4"/>
                <a:gd name="T9" fmla="*/ 5 h 6"/>
                <a:gd name="T10" fmla="*/ 0 w 4"/>
                <a:gd name="T11" fmla="*/ 6 h 6"/>
                <a:gd name="T12" fmla="*/ 0 w 4"/>
                <a:gd name="T13" fmla="*/ 5 h 6"/>
                <a:gd name="T14" fmla="*/ 2 w 4"/>
                <a:gd name="T15" fmla="*/ 3 h 6"/>
                <a:gd name="T16" fmla="*/ 4 w 4"/>
                <a:gd name="T17" fmla="*/ 1 h 6"/>
                <a:gd name="T18" fmla="*/ 4 w 4"/>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0"/>
                  </a:moveTo>
                  <a:cubicBezTo>
                    <a:pt x="4" y="0"/>
                    <a:pt x="4" y="0"/>
                    <a:pt x="4" y="0"/>
                  </a:cubicBezTo>
                  <a:cubicBezTo>
                    <a:pt x="3" y="1"/>
                    <a:pt x="2" y="2"/>
                    <a:pt x="2" y="3"/>
                  </a:cubicBezTo>
                  <a:cubicBezTo>
                    <a:pt x="1" y="3"/>
                    <a:pt x="0" y="4"/>
                    <a:pt x="0" y="5"/>
                  </a:cubicBezTo>
                  <a:cubicBezTo>
                    <a:pt x="0" y="5"/>
                    <a:pt x="0" y="5"/>
                    <a:pt x="0" y="5"/>
                  </a:cubicBezTo>
                  <a:cubicBezTo>
                    <a:pt x="0" y="6"/>
                    <a:pt x="0" y="6"/>
                    <a:pt x="0" y="6"/>
                  </a:cubicBezTo>
                  <a:cubicBezTo>
                    <a:pt x="0" y="5"/>
                    <a:pt x="0" y="5"/>
                    <a:pt x="0" y="5"/>
                  </a:cubicBezTo>
                  <a:cubicBezTo>
                    <a:pt x="1" y="4"/>
                    <a:pt x="2" y="4"/>
                    <a:pt x="2" y="3"/>
                  </a:cubicBezTo>
                  <a:cubicBezTo>
                    <a:pt x="3" y="3"/>
                    <a:pt x="4" y="2"/>
                    <a:pt x="4" y="1"/>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36" name="Freeform 122"/>
            <p:cNvSpPr>
              <a:spLocks/>
            </p:cNvSpPr>
            <p:nvPr/>
          </p:nvSpPr>
          <p:spPr bwMode="auto">
            <a:xfrm>
              <a:off x="3825" y="2082"/>
              <a:ext cx="107" cy="85"/>
            </a:xfrm>
            <a:custGeom>
              <a:avLst/>
              <a:gdLst>
                <a:gd name="T0" fmla="*/ 9 w 107"/>
                <a:gd name="T1" fmla="*/ 0 h 85"/>
                <a:gd name="T2" fmla="*/ 7 w 107"/>
                <a:gd name="T3" fmla="*/ 0 h 85"/>
                <a:gd name="T4" fmla="*/ 7 w 107"/>
                <a:gd name="T5" fmla="*/ 9 h 85"/>
                <a:gd name="T6" fmla="*/ 4 w 107"/>
                <a:gd name="T7" fmla="*/ 9 h 85"/>
                <a:gd name="T8" fmla="*/ 4 w 107"/>
                <a:gd name="T9" fmla="*/ 9 h 85"/>
                <a:gd name="T10" fmla="*/ 4 w 107"/>
                <a:gd name="T11" fmla="*/ 12 h 85"/>
                <a:gd name="T12" fmla="*/ 7 w 107"/>
                <a:gd name="T13" fmla="*/ 12 h 85"/>
                <a:gd name="T14" fmla="*/ 7 w 107"/>
                <a:gd name="T15" fmla="*/ 19 h 85"/>
                <a:gd name="T16" fmla="*/ 4 w 107"/>
                <a:gd name="T17" fmla="*/ 19 h 85"/>
                <a:gd name="T18" fmla="*/ 4 w 107"/>
                <a:gd name="T19" fmla="*/ 19 h 85"/>
                <a:gd name="T20" fmla="*/ 4 w 107"/>
                <a:gd name="T21" fmla="*/ 21 h 85"/>
                <a:gd name="T22" fmla="*/ 7 w 107"/>
                <a:gd name="T23" fmla="*/ 21 h 85"/>
                <a:gd name="T24" fmla="*/ 7 w 107"/>
                <a:gd name="T25" fmla="*/ 28 h 85"/>
                <a:gd name="T26" fmla="*/ 4 w 107"/>
                <a:gd name="T27" fmla="*/ 28 h 85"/>
                <a:gd name="T28" fmla="*/ 4 w 107"/>
                <a:gd name="T29" fmla="*/ 31 h 85"/>
                <a:gd name="T30" fmla="*/ 4 w 107"/>
                <a:gd name="T31" fmla="*/ 31 h 85"/>
                <a:gd name="T32" fmla="*/ 7 w 107"/>
                <a:gd name="T33" fmla="*/ 31 h 85"/>
                <a:gd name="T34" fmla="*/ 7 w 107"/>
                <a:gd name="T35" fmla="*/ 40 h 85"/>
                <a:gd name="T36" fmla="*/ 4 w 107"/>
                <a:gd name="T37" fmla="*/ 40 h 85"/>
                <a:gd name="T38" fmla="*/ 4 w 107"/>
                <a:gd name="T39" fmla="*/ 43 h 85"/>
                <a:gd name="T40" fmla="*/ 4 w 107"/>
                <a:gd name="T41" fmla="*/ 43 h 85"/>
                <a:gd name="T42" fmla="*/ 7 w 107"/>
                <a:gd name="T43" fmla="*/ 43 h 85"/>
                <a:gd name="T44" fmla="*/ 7 w 107"/>
                <a:gd name="T45" fmla="*/ 52 h 85"/>
                <a:gd name="T46" fmla="*/ 4 w 107"/>
                <a:gd name="T47" fmla="*/ 52 h 85"/>
                <a:gd name="T48" fmla="*/ 4 w 107"/>
                <a:gd name="T49" fmla="*/ 52 h 85"/>
                <a:gd name="T50" fmla="*/ 4 w 107"/>
                <a:gd name="T51" fmla="*/ 54 h 85"/>
                <a:gd name="T52" fmla="*/ 7 w 107"/>
                <a:gd name="T53" fmla="*/ 54 h 85"/>
                <a:gd name="T54" fmla="*/ 7 w 107"/>
                <a:gd name="T55" fmla="*/ 64 h 85"/>
                <a:gd name="T56" fmla="*/ 4 w 107"/>
                <a:gd name="T57" fmla="*/ 64 h 85"/>
                <a:gd name="T58" fmla="*/ 4 w 107"/>
                <a:gd name="T59" fmla="*/ 64 h 85"/>
                <a:gd name="T60" fmla="*/ 4 w 107"/>
                <a:gd name="T61" fmla="*/ 66 h 85"/>
                <a:gd name="T62" fmla="*/ 7 w 107"/>
                <a:gd name="T63" fmla="*/ 66 h 85"/>
                <a:gd name="T64" fmla="*/ 7 w 107"/>
                <a:gd name="T65" fmla="*/ 73 h 85"/>
                <a:gd name="T66" fmla="*/ 0 w 107"/>
                <a:gd name="T67" fmla="*/ 73 h 85"/>
                <a:gd name="T68" fmla="*/ 0 w 107"/>
                <a:gd name="T69" fmla="*/ 76 h 85"/>
                <a:gd name="T70" fmla="*/ 0 w 107"/>
                <a:gd name="T71" fmla="*/ 76 h 85"/>
                <a:gd name="T72" fmla="*/ 7 w 107"/>
                <a:gd name="T73" fmla="*/ 76 h 85"/>
                <a:gd name="T74" fmla="*/ 7 w 107"/>
                <a:gd name="T75" fmla="*/ 85 h 85"/>
                <a:gd name="T76" fmla="*/ 9 w 107"/>
                <a:gd name="T77" fmla="*/ 85 h 85"/>
                <a:gd name="T78" fmla="*/ 9 w 107"/>
                <a:gd name="T79" fmla="*/ 85 h 85"/>
                <a:gd name="T80" fmla="*/ 9 w 107"/>
                <a:gd name="T81" fmla="*/ 76 h 85"/>
                <a:gd name="T82" fmla="*/ 107 w 107"/>
                <a:gd name="T83" fmla="*/ 76 h 85"/>
                <a:gd name="T84" fmla="*/ 107 w 107"/>
                <a:gd name="T85" fmla="*/ 76 h 85"/>
                <a:gd name="T86" fmla="*/ 107 w 107"/>
                <a:gd name="T87" fmla="*/ 73 h 85"/>
                <a:gd name="T88" fmla="*/ 9 w 107"/>
                <a:gd name="T89" fmla="*/ 73 h 85"/>
                <a:gd name="T90" fmla="*/ 9 w 107"/>
                <a:gd name="T91" fmla="*/ 0 h 85"/>
                <a:gd name="T92" fmla="*/ 9 w 107"/>
                <a:gd name="T9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 h="85">
                  <a:moveTo>
                    <a:pt x="9" y="0"/>
                  </a:moveTo>
                  <a:lnTo>
                    <a:pt x="7" y="0"/>
                  </a:lnTo>
                  <a:lnTo>
                    <a:pt x="7" y="9"/>
                  </a:lnTo>
                  <a:lnTo>
                    <a:pt x="4" y="9"/>
                  </a:lnTo>
                  <a:lnTo>
                    <a:pt x="4" y="9"/>
                  </a:lnTo>
                  <a:lnTo>
                    <a:pt x="4" y="12"/>
                  </a:lnTo>
                  <a:lnTo>
                    <a:pt x="7" y="12"/>
                  </a:lnTo>
                  <a:lnTo>
                    <a:pt x="7" y="19"/>
                  </a:lnTo>
                  <a:lnTo>
                    <a:pt x="4" y="19"/>
                  </a:lnTo>
                  <a:lnTo>
                    <a:pt x="4" y="19"/>
                  </a:lnTo>
                  <a:lnTo>
                    <a:pt x="4" y="21"/>
                  </a:lnTo>
                  <a:lnTo>
                    <a:pt x="7" y="21"/>
                  </a:lnTo>
                  <a:lnTo>
                    <a:pt x="7" y="28"/>
                  </a:lnTo>
                  <a:lnTo>
                    <a:pt x="4" y="28"/>
                  </a:lnTo>
                  <a:lnTo>
                    <a:pt x="4" y="31"/>
                  </a:lnTo>
                  <a:lnTo>
                    <a:pt x="4" y="31"/>
                  </a:lnTo>
                  <a:lnTo>
                    <a:pt x="7" y="31"/>
                  </a:lnTo>
                  <a:lnTo>
                    <a:pt x="7" y="40"/>
                  </a:lnTo>
                  <a:lnTo>
                    <a:pt x="4" y="40"/>
                  </a:lnTo>
                  <a:lnTo>
                    <a:pt x="4" y="43"/>
                  </a:lnTo>
                  <a:lnTo>
                    <a:pt x="4" y="43"/>
                  </a:lnTo>
                  <a:lnTo>
                    <a:pt x="7" y="43"/>
                  </a:lnTo>
                  <a:lnTo>
                    <a:pt x="7" y="52"/>
                  </a:lnTo>
                  <a:lnTo>
                    <a:pt x="4" y="52"/>
                  </a:lnTo>
                  <a:lnTo>
                    <a:pt x="4" y="52"/>
                  </a:lnTo>
                  <a:lnTo>
                    <a:pt x="4" y="54"/>
                  </a:lnTo>
                  <a:lnTo>
                    <a:pt x="7" y="54"/>
                  </a:lnTo>
                  <a:lnTo>
                    <a:pt x="7" y="64"/>
                  </a:lnTo>
                  <a:lnTo>
                    <a:pt x="4" y="64"/>
                  </a:lnTo>
                  <a:lnTo>
                    <a:pt x="4" y="64"/>
                  </a:lnTo>
                  <a:lnTo>
                    <a:pt x="4" y="66"/>
                  </a:lnTo>
                  <a:lnTo>
                    <a:pt x="7" y="66"/>
                  </a:lnTo>
                  <a:lnTo>
                    <a:pt x="7" y="73"/>
                  </a:lnTo>
                  <a:lnTo>
                    <a:pt x="0" y="73"/>
                  </a:lnTo>
                  <a:lnTo>
                    <a:pt x="0" y="76"/>
                  </a:lnTo>
                  <a:lnTo>
                    <a:pt x="0" y="76"/>
                  </a:lnTo>
                  <a:lnTo>
                    <a:pt x="7" y="76"/>
                  </a:lnTo>
                  <a:lnTo>
                    <a:pt x="7" y="85"/>
                  </a:lnTo>
                  <a:lnTo>
                    <a:pt x="9" y="85"/>
                  </a:lnTo>
                  <a:lnTo>
                    <a:pt x="9" y="85"/>
                  </a:lnTo>
                  <a:lnTo>
                    <a:pt x="9" y="76"/>
                  </a:lnTo>
                  <a:lnTo>
                    <a:pt x="107" y="76"/>
                  </a:lnTo>
                  <a:lnTo>
                    <a:pt x="107" y="76"/>
                  </a:lnTo>
                  <a:lnTo>
                    <a:pt x="107" y="73"/>
                  </a:lnTo>
                  <a:lnTo>
                    <a:pt x="9" y="73"/>
                  </a:lnTo>
                  <a:lnTo>
                    <a:pt x="9"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37" name="Freeform 123"/>
            <p:cNvSpPr>
              <a:spLocks/>
            </p:cNvSpPr>
            <p:nvPr/>
          </p:nvSpPr>
          <p:spPr bwMode="auto">
            <a:xfrm>
              <a:off x="3825" y="2082"/>
              <a:ext cx="107" cy="85"/>
            </a:xfrm>
            <a:custGeom>
              <a:avLst/>
              <a:gdLst>
                <a:gd name="T0" fmla="*/ 9 w 107"/>
                <a:gd name="T1" fmla="*/ 0 h 85"/>
                <a:gd name="T2" fmla="*/ 7 w 107"/>
                <a:gd name="T3" fmla="*/ 0 h 85"/>
                <a:gd name="T4" fmla="*/ 7 w 107"/>
                <a:gd name="T5" fmla="*/ 9 h 85"/>
                <a:gd name="T6" fmla="*/ 4 w 107"/>
                <a:gd name="T7" fmla="*/ 9 h 85"/>
                <a:gd name="T8" fmla="*/ 4 w 107"/>
                <a:gd name="T9" fmla="*/ 9 h 85"/>
                <a:gd name="T10" fmla="*/ 4 w 107"/>
                <a:gd name="T11" fmla="*/ 12 h 85"/>
                <a:gd name="T12" fmla="*/ 7 w 107"/>
                <a:gd name="T13" fmla="*/ 12 h 85"/>
                <a:gd name="T14" fmla="*/ 7 w 107"/>
                <a:gd name="T15" fmla="*/ 19 h 85"/>
                <a:gd name="T16" fmla="*/ 4 w 107"/>
                <a:gd name="T17" fmla="*/ 19 h 85"/>
                <a:gd name="T18" fmla="*/ 4 w 107"/>
                <a:gd name="T19" fmla="*/ 19 h 85"/>
                <a:gd name="T20" fmla="*/ 4 w 107"/>
                <a:gd name="T21" fmla="*/ 21 h 85"/>
                <a:gd name="T22" fmla="*/ 7 w 107"/>
                <a:gd name="T23" fmla="*/ 21 h 85"/>
                <a:gd name="T24" fmla="*/ 7 w 107"/>
                <a:gd name="T25" fmla="*/ 28 h 85"/>
                <a:gd name="T26" fmla="*/ 4 w 107"/>
                <a:gd name="T27" fmla="*/ 28 h 85"/>
                <a:gd name="T28" fmla="*/ 4 w 107"/>
                <a:gd name="T29" fmla="*/ 31 h 85"/>
                <a:gd name="T30" fmla="*/ 4 w 107"/>
                <a:gd name="T31" fmla="*/ 31 h 85"/>
                <a:gd name="T32" fmla="*/ 7 w 107"/>
                <a:gd name="T33" fmla="*/ 31 h 85"/>
                <a:gd name="T34" fmla="*/ 7 w 107"/>
                <a:gd name="T35" fmla="*/ 40 h 85"/>
                <a:gd name="T36" fmla="*/ 4 w 107"/>
                <a:gd name="T37" fmla="*/ 40 h 85"/>
                <a:gd name="T38" fmla="*/ 4 w 107"/>
                <a:gd name="T39" fmla="*/ 43 h 85"/>
                <a:gd name="T40" fmla="*/ 4 w 107"/>
                <a:gd name="T41" fmla="*/ 43 h 85"/>
                <a:gd name="T42" fmla="*/ 7 w 107"/>
                <a:gd name="T43" fmla="*/ 43 h 85"/>
                <a:gd name="T44" fmla="*/ 7 w 107"/>
                <a:gd name="T45" fmla="*/ 52 h 85"/>
                <a:gd name="T46" fmla="*/ 4 w 107"/>
                <a:gd name="T47" fmla="*/ 52 h 85"/>
                <a:gd name="T48" fmla="*/ 4 w 107"/>
                <a:gd name="T49" fmla="*/ 52 h 85"/>
                <a:gd name="T50" fmla="*/ 4 w 107"/>
                <a:gd name="T51" fmla="*/ 54 h 85"/>
                <a:gd name="T52" fmla="*/ 7 w 107"/>
                <a:gd name="T53" fmla="*/ 54 h 85"/>
                <a:gd name="T54" fmla="*/ 7 w 107"/>
                <a:gd name="T55" fmla="*/ 64 h 85"/>
                <a:gd name="T56" fmla="*/ 4 w 107"/>
                <a:gd name="T57" fmla="*/ 64 h 85"/>
                <a:gd name="T58" fmla="*/ 4 w 107"/>
                <a:gd name="T59" fmla="*/ 64 h 85"/>
                <a:gd name="T60" fmla="*/ 4 w 107"/>
                <a:gd name="T61" fmla="*/ 66 h 85"/>
                <a:gd name="T62" fmla="*/ 7 w 107"/>
                <a:gd name="T63" fmla="*/ 66 h 85"/>
                <a:gd name="T64" fmla="*/ 7 w 107"/>
                <a:gd name="T65" fmla="*/ 73 h 85"/>
                <a:gd name="T66" fmla="*/ 0 w 107"/>
                <a:gd name="T67" fmla="*/ 73 h 85"/>
                <a:gd name="T68" fmla="*/ 0 w 107"/>
                <a:gd name="T69" fmla="*/ 76 h 85"/>
                <a:gd name="T70" fmla="*/ 0 w 107"/>
                <a:gd name="T71" fmla="*/ 76 h 85"/>
                <a:gd name="T72" fmla="*/ 7 w 107"/>
                <a:gd name="T73" fmla="*/ 76 h 85"/>
                <a:gd name="T74" fmla="*/ 7 w 107"/>
                <a:gd name="T75" fmla="*/ 85 h 85"/>
                <a:gd name="T76" fmla="*/ 9 w 107"/>
                <a:gd name="T77" fmla="*/ 85 h 85"/>
                <a:gd name="T78" fmla="*/ 9 w 107"/>
                <a:gd name="T79" fmla="*/ 85 h 85"/>
                <a:gd name="T80" fmla="*/ 9 w 107"/>
                <a:gd name="T81" fmla="*/ 76 h 85"/>
                <a:gd name="T82" fmla="*/ 107 w 107"/>
                <a:gd name="T83" fmla="*/ 76 h 85"/>
                <a:gd name="T84" fmla="*/ 107 w 107"/>
                <a:gd name="T85" fmla="*/ 76 h 85"/>
                <a:gd name="T86" fmla="*/ 107 w 107"/>
                <a:gd name="T87" fmla="*/ 73 h 85"/>
                <a:gd name="T88" fmla="*/ 9 w 107"/>
                <a:gd name="T89" fmla="*/ 73 h 85"/>
                <a:gd name="T90" fmla="*/ 9 w 107"/>
                <a:gd name="T91" fmla="*/ 0 h 85"/>
                <a:gd name="T92" fmla="*/ 9 w 107"/>
                <a:gd name="T9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 h="85">
                  <a:moveTo>
                    <a:pt x="9" y="0"/>
                  </a:moveTo>
                  <a:lnTo>
                    <a:pt x="7" y="0"/>
                  </a:lnTo>
                  <a:lnTo>
                    <a:pt x="7" y="9"/>
                  </a:lnTo>
                  <a:lnTo>
                    <a:pt x="4" y="9"/>
                  </a:lnTo>
                  <a:lnTo>
                    <a:pt x="4" y="9"/>
                  </a:lnTo>
                  <a:lnTo>
                    <a:pt x="4" y="12"/>
                  </a:lnTo>
                  <a:lnTo>
                    <a:pt x="7" y="12"/>
                  </a:lnTo>
                  <a:lnTo>
                    <a:pt x="7" y="19"/>
                  </a:lnTo>
                  <a:lnTo>
                    <a:pt x="4" y="19"/>
                  </a:lnTo>
                  <a:lnTo>
                    <a:pt x="4" y="19"/>
                  </a:lnTo>
                  <a:lnTo>
                    <a:pt x="4" y="21"/>
                  </a:lnTo>
                  <a:lnTo>
                    <a:pt x="7" y="21"/>
                  </a:lnTo>
                  <a:lnTo>
                    <a:pt x="7" y="28"/>
                  </a:lnTo>
                  <a:lnTo>
                    <a:pt x="4" y="28"/>
                  </a:lnTo>
                  <a:lnTo>
                    <a:pt x="4" y="31"/>
                  </a:lnTo>
                  <a:lnTo>
                    <a:pt x="4" y="31"/>
                  </a:lnTo>
                  <a:lnTo>
                    <a:pt x="7" y="31"/>
                  </a:lnTo>
                  <a:lnTo>
                    <a:pt x="7" y="40"/>
                  </a:lnTo>
                  <a:lnTo>
                    <a:pt x="4" y="40"/>
                  </a:lnTo>
                  <a:lnTo>
                    <a:pt x="4" y="43"/>
                  </a:lnTo>
                  <a:lnTo>
                    <a:pt x="4" y="43"/>
                  </a:lnTo>
                  <a:lnTo>
                    <a:pt x="7" y="43"/>
                  </a:lnTo>
                  <a:lnTo>
                    <a:pt x="7" y="52"/>
                  </a:lnTo>
                  <a:lnTo>
                    <a:pt x="4" y="52"/>
                  </a:lnTo>
                  <a:lnTo>
                    <a:pt x="4" y="52"/>
                  </a:lnTo>
                  <a:lnTo>
                    <a:pt x="4" y="54"/>
                  </a:lnTo>
                  <a:lnTo>
                    <a:pt x="7" y="54"/>
                  </a:lnTo>
                  <a:lnTo>
                    <a:pt x="7" y="64"/>
                  </a:lnTo>
                  <a:lnTo>
                    <a:pt x="4" y="64"/>
                  </a:lnTo>
                  <a:lnTo>
                    <a:pt x="4" y="64"/>
                  </a:lnTo>
                  <a:lnTo>
                    <a:pt x="4" y="66"/>
                  </a:lnTo>
                  <a:lnTo>
                    <a:pt x="7" y="66"/>
                  </a:lnTo>
                  <a:lnTo>
                    <a:pt x="7" y="73"/>
                  </a:lnTo>
                  <a:lnTo>
                    <a:pt x="0" y="73"/>
                  </a:lnTo>
                  <a:lnTo>
                    <a:pt x="0" y="76"/>
                  </a:lnTo>
                  <a:lnTo>
                    <a:pt x="0" y="76"/>
                  </a:lnTo>
                  <a:lnTo>
                    <a:pt x="7" y="76"/>
                  </a:lnTo>
                  <a:lnTo>
                    <a:pt x="7" y="85"/>
                  </a:lnTo>
                  <a:lnTo>
                    <a:pt x="9" y="85"/>
                  </a:lnTo>
                  <a:lnTo>
                    <a:pt x="9" y="85"/>
                  </a:lnTo>
                  <a:lnTo>
                    <a:pt x="9" y="76"/>
                  </a:lnTo>
                  <a:lnTo>
                    <a:pt x="107" y="76"/>
                  </a:lnTo>
                  <a:lnTo>
                    <a:pt x="107" y="76"/>
                  </a:lnTo>
                  <a:lnTo>
                    <a:pt x="107" y="73"/>
                  </a:lnTo>
                  <a:lnTo>
                    <a:pt x="9" y="73"/>
                  </a:lnTo>
                  <a:lnTo>
                    <a:pt x="9" y="0"/>
                  </a:lnTo>
                  <a:lnTo>
                    <a:pt x="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38" name="Freeform 124"/>
            <p:cNvSpPr>
              <a:spLocks noEditPoints="1"/>
            </p:cNvSpPr>
            <p:nvPr/>
          </p:nvSpPr>
          <p:spPr bwMode="auto">
            <a:xfrm>
              <a:off x="3863" y="2089"/>
              <a:ext cx="21" cy="64"/>
            </a:xfrm>
            <a:custGeom>
              <a:avLst/>
              <a:gdLst>
                <a:gd name="T0" fmla="*/ 8 w 9"/>
                <a:gd name="T1" fmla="*/ 24 h 27"/>
                <a:gd name="T2" fmla="*/ 8 w 9"/>
                <a:gd name="T3" fmla="*/ 24 h 27"/>
                <a:gd name="T4" fmla="*/ 6 w 9"/>
                <a:gd name="T5" fmla="*/ 24 h 27"/>
                <a:gd name="T6" fmla="*/ 8 w 9"/>
                <a:gd name="T7" fmla="*/ 23 h 27"/>
                <a:gd name="T8" fmla="*/ 7 w 9"/>
                <a:gd name="T9" fmla="*/ 25 h 27"/>
                <a:gd name="T10" fmla="*/ 6 w 9"/>
                <a:gd name="T11" fmla="*/ 23 h 27"/>
                <a:gd name="T12" fmla="*/ 6 w 9"/>
                <a:gd name="T13" fmla="*/ 22 h 27"/>
                <a:gd name="T14" fmla="*/ 8 w 9"/>
                <a:gd name="T15" fmla="*/ 21 h 27"/>
                <a:gd name="T16" fmla="*/ 6 w 9"/>
                <a:gd name="T17" fmla="*/ 21 h 27"/>
                <a:gd name="T18" fmla="*/ 8 w 9"/>
                <a:gd name="T19" fmla="*/ 17 h 27"/>
                <a:gd name="T20" fmla="*/ 8 w 9"/>
                <a:gd name="T21" fmla="*/ 19 h 27"/>
                <a:gd name="T22" fmla="*/ 6 w 9"/>
                <a:gd name="T23" fmla="*/ 19 h 27"/>
                <a:gd name="T24" fmla="*/ 6 w 9"/>
                <a:gd name="T25" fmla="*/ 18 h 27"/>
                <a:gd name="T26" fmla="*/ 8 w 9"/>
                <a:gd name="T27" fmla="*/ 16 h 27"/>
                <a:gd name="T28" fmla="*/ 6 w 9"/>
                <a:gd name="T29" fmla="*/ 19 h 27"/>
                <a:gd name="T30" fmla="*/ 6 w 9"/>
                <a:gd name="T31" fmla="*/ 15 h 27"/>
                <a:gd name="T32" fmla="*/ 8 w 9"/>
                <a:gd name="T33" fmla="*/ 14 h 27"/>
                <a:gd name="T34" fmla="*/ 6 w 9"/>
                <a:gd name="T35" fmla="*/ 14 h 27"/>
                <a:gd name="T36" fmla="*/ 8 w 9"/>
                <a:gd name="T37" fmla="*/ 9 h 27"/>
                <a:gd name="T38" fmla="*/ 8 w 9"/>
                <a:gd name="T39" fmla="*/ 11 h 27"/>
                <a:gd name="T40" fmla="*/ 6 w 9"/>
                <a:gd name="T41" fmla="*/ 11 h 27"/>
                <a:gd name="T42" fmla="*/ 6 w 9"/>
                <a:gd name="T43" fmla="*/ 10 h 27"/>
                <a:gd name="T44" fmla="*/ 6 w 9"/>
                <a:gd name="T45" fmla="*/ 10 h 27"/>
                <a:gd name="T46" fmla="*/ 8 w 9"/>
                <a:gd name="T47" fmla="*/ 9 h 27"/>
                <a:gd name="T48" fmla="*/ 6 w 9"/>
                <a:gd name="T49" fmla="*/ 11 h 27"/>
                <a:gd name="T50" fmla="*/ 3 w 9"/>
                <a:gd name="T51" fmla="*/ 25 h 27"/>
                <a:gd name="T52" fmla="*/ 1 w 9"/>
                <a:gd name="T53" fmla="*/ 4 h 27"/>
                <a:gd name="T54" fmla="*/ 5 w 9"/>
                <a:gd name="T55" fmla="*/ 25 h 27"/>
                <a:gd name="T56" fmla="*/ 6 w 9"/>
                <a:gd name="T57" fmla="*/ 7 h 27"/>
                <a:gd name="T58" fmla="*/ 8 w 9"/>
                <a:gd name="T59" fmla="*/ 6 h 27"/>
                <a:gd name="T60" fmla="*/ 6 w 9"/>
                <a:gd name="T61" fmla="*/ 6 h 27"/>
                <a:gd name="T62" fmla="*/ 7 w 9"/>
                <a:gd name="T63" fmla="*/ 2 h 27"/>
                <a:gd name="T64" fmla="*/ 8 w 9"/>
                <a:gd name="T65" fmla="*/ 3 h 27"/>
                <a:gd name="T66" fmla="*/ 6 w 9"/>
                <a:gd name="T67" fmla="*/ 6 h 27"/>
                <a:gd name="T68" fmla="*/ 2 w 9"/>
                <a:gd name="T69" fmla="*/ 3 h 27"/>
                <a:gd name="T70" fmla="*/ 7 w 9"/>
                <a:gd name="T71" fmla="*/ 1 h 27"/>
                <a:gd name="T72" fmla="*/ 7 w 9"/>
                <a:gd name="T73" fmla="*/ 2 h 27"/>
                <a:gd name="T74" fmla="*/ 7 w 9"/>
                <a:gd name="T75" fmla="*/ 0 h 27"/>
                <a:gd name="T76" fmla="*/ 4 w 9"/>
                <a:gd name="T77" fmla="*/ 0 h 27"/>
                <a:gd name="T78" fmla="*/ 1 w 9"/>
                <a:gd name="T79" fmla="*/ 3 h 27"/>
                <a:gd name="T80" fmla="*/ 1 w 9"/>
                <a:gd name="T81" fmla="*/ 3 h 27"/>
                <a:gd name="T82" fmla="*/ 0 w 9"/>
                <a:gd name="T83" fmla="*/ 3 h 27"/>
                <a:gd name="T84" fmla="*/ 1 w 9"/>
                <a:gd name="T85" fmla="*/ 26 h 27"/>
                <a:gd name="T86" fmla="*/ 3 w 9"/>
                <a:gd name="T87" fmla="*/ 26 h 27"/>
                <a:gd name="T88" fmla="*/ 6 w 9"/>
                <a:gd name="T89" fmla="*/ 27 h 27"/>
                <a:gd name="T90" fmla="*/ 9 w 9"/>
                <a:gd name="T91" fmla="*/ 25 h 27"/>
                <a:gd name="T92" fmla="*/ 9 w 9"/>
                <a:gd name="T93" fmla="*/ 24 h 27"/>
                <a:gd name="T94" fmla="*/ 9 w 9"/>
                <a:gd name="T95" fmla="*/ 24 h 27"/>
                <a:gd name="T96" fmla="*/ 9 w 9"/>
                <a:gd name="T97" fmla="*/ 0 h 27"/>
                <a:gd name="T98" fmla="*/ 9 w 9"/>
                <a:gd name="T99" fmla="*/ 0 h 27"/>
                <a:gd name="T100" fmla="*/ 8 w 9"/>
                <a:gd name="T101" fmla="*/ 0 h 27"/>
                <a:gd name="T102" fmla="*/ 7 w 9"/>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 h="27">
                  <a:moveTo>
                    <a:pt x="8" y="24"/>
                  </a:moveTo>
                  <a:cubicBezTo>
                    <a:pt x="8" y="24"/>
                    <a:pt x="8" y="24"/>
                    <a:pt x="8" y="24"/>
                  </a:cubicBezTo>
                  <a:cubicBezTo>
                    <a:pt x="8" y="24"/>
                    <a:pt x="8" y="24"/>
                    <a:pt x="8" y="24"/>
                  </a:cubicBezTo>
                  <a:cubicBezTo>
                    <a:pt x="8" y="24"/>
                    <a:pt x="8" y="24"/>
                    <a:pt x="8" y="24"/>
                  </a:cubicBezTo>
                  <a:moveTo>
                    <a:pt x="6" y="25"/>
                  </a:moveTo>
                  <a:cubicBezTo>
                    <a:pt x="6" y="24"/>
                    <a:pt x="6" y="24"/>
                    <a:pt x="6" y="24"/>
                  </a:cubicBezTo>
                  <a:cubicBezTo>
                    <a:pt x="7" y="23"/>
                    <a:pt x="7" y="23"/>
                    <a:pt x="8" y="22"/>
                  </a:cubicBezTo>
                  <a:cubicBezTo>
                    <a:pt x="8" y="22"/>
                    <a:pt x="8" y="22"/>
                    <a:pt x="8" y="23"/>
                  </a:cubicBezTo>
                  <a:cubicBezTo>
                    <a:pt x="8" y="23"/>
                    <a:pt x="8" y="23"/>
                    <a:pt x="8" y="23"/>
                  </a:cubicBezTo>
                  <a:cubicBezTo>
                    <a:pt x="8" y="24"/>
                    <a:pt x="7" y="24"/>
                    <a:pt x="7" y="25"/>
                  </a:cubicBezTo>
                  <a:cubicBezTo>
                    <a:pt x="6" y="25"/>
                    <a:pt x="6" y="25"/>
                    <a:pt x="6" y="25"/>
                  </a:cubicBezTo>
                  <a:moveTo>
                    <a:pt x="6" y="23"/>
                  </a:moveTo>
                  <a:cubicBezTo>
                    <a:pt x="6" y="23"/>
                    <a:pt x="6" y="23"/>
                    <a:pt x="6" y="22"/>
                  </a:cubicBezTo>
                  <a:cubicBezTo>
                    <a:pt x="6" y="22"/>
                    <a:pt x="6" y="22"/>
                    <a:pt x="6" y="22"/>
                  </a:cubicBezTo>
                  <a:cubicBezTo>
                    <a:pt x="7" y="21"/>
                    <a:pt x="7" y="20"/>
                    <a:pt x="8" y="20"/>
                  </a:cubicBezTo>
                  <a:cubicBezTo>
                    <a:pt x="8" y="20"/>
                    <a:pt x="8" y="21"/>
                    <a:pt x="8" y="21"/>
                  </a:cubicBezTo>
                  <a:cubicBezTo>
                    <a:pt x="7" y="22"/>
                    <a:pt x="7" y="23"/>
                    <a:pt x="6" y="23"/>
                  </a:cubicBezTo>
                  <a:moveTo>
                    <a:pt x="6" y="21"/>
                  </a:moveTo>
                  <a:cubicBezTo>
                    <a:pt x="6" y="21"/>
                    <a:pt x="6" y="20"/>
                    <a:pt x="6" y="20"/>
                  </a:cubicBezTo>
                  <a:cubicBezTo>
                    <a:pt x="7" y="19"/>
                    <a:pt x="7" y="18"/>
                    <a:pt x="8" y="17"/>
                  </a:cubicBezTo>
                  <a:cubicBezTo>
                    <a:pt x="8" y="18"/>
                    <a:pt x="8" y="18"/>
                    <a:pt x="8" y="19"/>
                  </a:cubicBezTo>
                  <a:cubicBezTo>
                    <a:pt x="8" y="19"/>
                    <a:pt x="8" y="19"/>
                    <a:pt x="8" y="19"/>
                  </a:cubicBezTo>
                  <a:cubicBezTo>
                    <a:pt x="7" y="20"/>
                    <a:pt x="7" y="21"/>
                    <a:pt x="6" y="21"/>
                  </a:cubicBezTo>
                  <a:moveTo>
                    <a:pt x="6" y="19"/>
                  </a:moveTo>
                  <a:cubicBezTo>
                    <a:pt x="6" y="19"/>
                    <a:pt x="6" y="18"/>
                    <a:pt x="6" y="18"/>
                  </a:cubicBezTo>
                  <a:cubicBezTo>
                    <a:pt x="6" y="18"/>
                    <a:pt x="6" y="18"/>
                    <a:pt x="6" y="18"/>
                  </a:cubicBezTo>
                  <a:cubicBezTo>
                    <a:pt x="7" y="17"/>
                    <a:pt x="7" y="16"/>
                    <a:pt x="8" y="15"/>
                  </a:cubicBezTo>
                  <a:cubicBezTo>
                    <a:pt x="8" y="15"/>
                    <a:pt x="8" y="16"/>
                    <a:pt x="8" y="16"/>
                  </a:cubicBezTo>
                  <a:cubicBezTo>
                    <a:pt x="8" y="16"/>
                    <a:pt x="8" y="16"/>
                    <a:pt x="8" y="16"/>
                  </a:cubicBezTo>
                  <a:cubicBezTo>
                    <a:pt x="7" y="17"/>
                    <a:pt x="7" y="18"/>
                    <a:pt x="6" y="19"/>
                  </a:cubicBezTo>
                  <a:moveTo>
                    <a:pt x="6" y="17"/>
                  </a:moveTo>
                  <a:cubicBezTo>
                    <a:pt x="6" y="16"/>
                    <a:pt x="6" y="15"/>
                    <a:pt x="6" y="15"/>
                  </a:cubicBezTo>
                  <a:cubicBezTo>
                    <a:pt x="7" y="14"/>
                    <a:pt x="7" y="13"/>
                    <a:pt x="8" y="12"/>
                  </a:cubicBezTo>
                  <a:cubicBezTo>
                    <a:pt x="8" y="12"/>
                    <a:pt x="8" y="13"/>
                    <a:pt x="8" y="14"/>
                  </a:cubicBezTo>
                  <a:cubicBezTo>
                    <a:pt x="7" y="15"/>
                    <a:pt x="7" y="16"/>
                    <a:pt x="6" y="17"/>
                  </a:cubicBezTo>
                  <a:moveTo>
                    <a:pt x="6" y="14"/>
                  </a:moveTo>
                  <a:cubicBezTo>
                    <a:pt x="6" y="13"/>
                    <a:pt x="6" y="12"/>
                    <a:pt x="6" y="12"/>
                  </a:cubicBezTo>
                  <a:cubicBezTo>
                    <a:pt x="7" y="11"/>
                    <a:pt x="7" y="10"/>
                    <a:pt x="8" y="9"/>
                  </a:cubicBezTo>
                  <a:cubicBezTo>
                    <a:pt x="8" y="10"/>
                    <a:pt x="8" y="10"/>
                    <a:pt x="8" y="11"/>
                  </a:cubicBezTo>
                  <a:cubicBezTo>
                    <a:pt x="8" y="11"/>
                    <a:pt x="8" y="11"/>
                    <a:pt x="8" y="11"/>
                  </a:cubicBezTo>
                  <a:cubicBezTo>
                    <a:pt x="7" y="12"/>
                    <a:pt x="7" y="13"/>
                    <a:pt x="6" y="14"/>
                  </a:cubicBezTo>
                  <a:moveTo>
                    <a:pt x="6" y="11"/>
                  </a:moveTo>
                  <a:cubicBezTo>
                    <a:pt x="6" y="10"/>
                    <a:pt x="6" y="10"/>
                    <a:pt x="6" y="10"/>
                  </a:cubicBezTo>
                  <a:cubicBezTo>
                    <a:pt x="6" y="10"/>
                    <a:pt x="6" y="10"/>
                    <a:pt x="6" y="10"/>
                  </a:cubicBezTo>
                  <a:cubicBezTo>
                    <a:pt x="6" y="10"/>
                    <a:pt x="6" y="10"/>
                    <a:pt x="6" y="10"/>
                  </a:cubicBezTo>
                  <a:cubicBezTo>
                    <a:pt x="6" y="10"/>
                    <a:pt x="6" y="10"/>
                    <a:pt x="6" y="10"/>
                  </a:cubicBezTo>
                  <a:cubicBezTo>
                    <a:pt x="7" y="9"/>
                    <a:pt x="7" y="8"/>
                    <a:pt x="8" y="7"/>
                  </a:cubicBezTo>
                  <a:cubicBezTo>
                    <a:pt x="8" y="8"/>
                    <a:pt x="8" y="8"/>
                    <a:pt x="8" y="9"/>
                  </a:cubicBezTo>
                  <a:cubicBezTo>
                    <a:pt x="8" y="9"/>
                    <a:pt x="8" y="9"/>
                    <a:pt x="8" y="9"/>
                  </a:cubicBezTo>
                  <a:cubicBezTo>
                    <a:pt x="7" y="10"/>
                    <a:pt x="7" y="10"/>
                    <a:pt x="6" y="11"/>
                  </a:cubicBezTo>
                  <a:moveTo>
                    <a:pt x="5" y="25"/>
                  </a:moveTo>
                  <a:cubicBezTo>
                    <a:pt x="4" y="25"/>
                    <a:pt x="4" y="25"/>
                    <a:pt x="3" y="25"/>
                  </a:cubicBezTo>
                  <a:cubicBezTo>
                    <a:pt x="3" y="25"/>
                    <a:pt x="2" y="25"/>
                    <a:pt x="1" y="25"/>
                  </a:cubicBezTo>
                  <a:cubicBezTo>
                    <a:pt x="1" y="20"/>
                    <a:pt x="2" y="8"/>
                    <a:pt x="1" y="4"/>
                  </a:cubicBezTo>
                  <a:cubicBezTo>
                    <a:pt x="3" y="4"/>
                    <a:pt x="4" y="4"/>
                    <a:pt x="5" y="4"/>
                  </a:cubicBezTo>
                  <a:cubicBezTo>
                    <a:pt x="5" y="7"/>
                    <a:pt x="5" y="21"/>
                    <a:pt x="5" y="25"/>
                  </a:cubicBezTo>
                  <a:moveTo>
                    <a:pt x="6" y="9"/>
                  </a:moveTo>
                  <a:cubicBezTo>
                    <a:pt x="6" y="8"/>
                    <a:pt x="6" y="8"/>
                    <a:pt x="6" y="7"/>
                  </a:cubicBezTo>
                  <a:cubicBezTo>
                    <a:pt x="8" y="4"/>
                    <a:pt x="8" y="4"/>
                    <a:pt x="8" y="4"/>
                  </a:cubicBezTo>
                  <a:cubicBezTo>
                    <a:pt x="8" y="4"/>
                    <a:pt x="8" y="5"/>
                    <a:pt x="8" y="6"/>
                  </a:cubicBezTo>
                  <a:cubicBezTo>
                    <a:pt x="7" y="7"/>
                    <a:pt x="7" y="8"/>
                    <a:pt x="6" y="9"/>
                  </a:cubicBezTo>
                  <a:moveTo>
                    <a:pt x="6" y="6"/>
                  </a:moveTo>
                  <a:cubicBezTo>
                    <a:pt x="6" y="5"/>
                    <a:pt x="6" y="4"/>
                    <a:pt x="6" y="4"/>
                  </a:cubicBezTo>
                  <a:cubicBezTo>
                    <a:pt x="6" y="3"/>
                    <a:pt x="7" y="3"/>
                    <a:pt x="7" y="2"/>
                  </a:cubicBezTo>
                  <a:cubicBezTo>
                    <a:pt x="8" y="2"/>
                    <a:pt x="8" y="2"/>
                    <a:pt x="8" y="2"/>
                  </a:cubicBezTo>
                  <a:cubicBezTo>
                    <a:pt x="8" y="2"/>
                    <a:pt x="8" y="2"/>
                    <a:pt x="8" y="3"/>
                  </a:cubicBezTo>
                  <a:cubicBezTo>
                    <a:pt x="8" y="3"/>
                    <a:pt x="8" y="3"/>
                    <a:pt x="8" y="3"/>
                  </a:cubicBezTo>
                  <a:cubicBezTo>
                    <a:pt x="6" y="6"/>
                    <a:pt x="6" y="6"/>
                    <a:pt x="6" y="6"/>
                  </a:cubicBezTo>
                  <a:moveTo>
                    <a:pt x="5" y="3"/>
                  </a:moveTo>
                  <a:cubicBezTo>
                    <a:pt x="5" y="3"/>
                    <a:pt x="4" y="3"/>
                    <a:pt x="2" y="3"/>
                  </a:cubicBezTo>
                  <a:cubicBezTo>
                    <a:pt x="3" y="2"/>
                    <a:pt x="4" y="1"/>
                    <a:pt x="4" y="1"/>
                  </a:cubicBezTo>
                  <a:cubicBezTo>
                    <a:pt x="5" y="1"/>
                    <a:pt x="6" y="1"/>
                    <a:pt x="7" y="1"/>
                  </a:cubicBezTo>
                  <a:cubicBezTo>
                    <a:pt x="7" y="1"/>
                    <a:pt x="7" y="1"/>
                    <a:pt x="7" y="1"/>
                  </a:cubicBezTo>
                  <a:cubicBezTo>
                    <a:pt x="7" y="2"/>
                    <a:pt x="7" y="2"/>
                    <a:pt x="7" y="2"/>
                  </a:cubicBezTo>
                  <a:cubicBezTo>
                    <a:pt x="6" y="2"/>
                    <a:pt x="6" y="2"/>
                    <a:pt x="5" y="3"/>
                  </a:cubicBezTo>
                  <a:moveTo>
                    <a:pt x="7" y="0"/>
                  </a:moveTo>
                  <a:cubicBezTo>
                    <a:pt x="5" y="0"/>
                    <a:pt x="4" y="0"/>
                    <a:pt x="4" y="0"/>
                  </a:cubicBezTo>
                  <a:cubicBezTo>
                    <a:pt x="4" y="0"/>
                    <a:pt x="4" y="0"/>
                    <a:pt x="4" y="0"/>
                  </a:cubicBezTo>
                  <a:cubicBezTo>
                    <a:pt x="4" y="0"/>
                    <a:pt x="2" y="1"/>
                    <a:pt x="1" y="3"/>
                  </a:cubicBezTo>
                  <a:cubicBezTo>
                    <a:pt x="1" y="3"/>
                    <a:pt x="1" y="3"/>
                    <a:pt x="1" y="3"/>
                  </a:cubicBezTo>
                  <a:cubicBezTo>
                    <a:pt x="1" y="3"/>
                    <a:pt x="1" y="3"/>
                    <a:pt x="1" y="3"/>
                  </a:cubicBezTo>
                  <a:cubicBezTo>
                    <a:pt x="1" y="3"/>
                    <a:pt x="1" y="3"/>
                    <a:pt x="1" y="3"/>
                  </a:cubicBezTo>
                  <a:cubicBezTo>
                    <a:pt x="0" y="3"/>
                    <a:pt x="0" y="3"/>
                    <a:pt x="0" y="3"/>
                  </a:cubicBezTo>
                  <a:cubicBezTo>
                    <a:pt x="0" y="3"/>
                    <a:pt x="0" y="3"/>
                    <a:pt x="0" y="3"/>
                  </a:cubicBezTo>
                  <a:cubicBezTo>
                    <a:pt x="1" y="7"/>
                    <a:pt x="1" y="21"/>
                    <a:pt x="0" y="26"/>
                  </a:cubicBezTo>
                  <a:cubicBezTo>
                    <a:pt x="1" y="26"/>
                    <a:pt x="1" y="26"/>
                    <a:pt x="1" y="26"/>
                  </a:cubicBezTo>
                  <a:cubicBezTo>
                    <a:pt x="1" y="26"/>
                    <a:pt x="1" y="26"/>
                    <a:pt x="1" y="26"/>
                  </a:cubicBezTo>
                  <a:cubicBezTo>
                    <a:pt x="2" y="26"/>
                    <a:pt x="3" y="26"/>
                    <a:pt x="3" y="26"/>
                  </a:cubicBezTo>
                  <a:cubicBezTo>
                    <a:pt x="4" y="26"/>
                    <a:pt x="5" y="26"/>
                    <a:pt x="6" y="26"/>
                  </a:cubicBezTo>
                  <a:cubicBezTo>
                    <a:pt x="6" y="27"/>
                    <a:pt x="6" y="27"/>
                    <a:pt x="6" y="27"/>
                  </a:cubicBezTo>
                  <a:cubicBezTo>
                    <a:pt x="6" y="26"/>
                    <a:pt x="6" y="26"/>
                    <a:pt x="6" y="26"/>
                  </a:cubicBezTo>
                  <a:cubicBezTo>
                    <a:pt x="7" y="26"/>
                    <a:pt x="8" y="25"/>
                    <a:pt x="9" y="25"/>
                  </a:cubicBezTo>
                  <a:cubicBezTo>
                    <a:pt x="9" y="25"/>
                    <a:pt x="9" y="25"/>
                    <a:pt x="9" y="25"/>
                  </a:cubicBezTo>
                  <a:cubicBezTo>
                    <a:pt x="9" y="24"/>
                    <a:pt x="9" y="24"/>
                    <a:pt x="9" y="24"/>
                  </a:cubicBezTo>
                  <a:cubicBezTo>
                    <a:pt x="9" y="24"/>
                    <a:pt x="9" y="24"/>
                    <a:pt x="9" y="24"/>
                  </a:cubicBezTo>
                  <a:cubicBezTo>
                    <a:pt x="9" y="24"/>
                    <a:pt x="9" y="24"/>
                    <a:pt x="9" y="24"/>
                  </a:cubicBezTo>
                  <a:cubicBezTo>
                    <a:pt x="9" y="19"/>
                    <a:pt x="9" y="1"/>
                    <a:pt x="9" y="1"/>
                  </a:cubicBezTo>
                  <a:cubicBezTo>
                    <a:pt x="9" y="0"/>
                    <a:pt x="9" y="0"/>
                    <a:pt x="9" y="0"/>
                  </a:cubicBezTo>
                  <a:cubicBezTo>
                    <a:pt x="9" y="0"/>
                    <a:pt x="9" y="0"/>
                    <a:pt x="9" y="0"/>
                  </a:cubicBezTo>
                  <a:cubicBezTo>
                    <a:pt x="9" y="0"/>
                    <a:pt x="9" y="0"/>
                    <a:pt x="9" y="0"/>
                  </a:cubicBezTo>
                  <a:cubicBezTo>
                    <a:pt x="9" y="0"/>
                    <a:pt x="9" y="0"/>
                    <a:pt x="9" y="0"/>
                  </a:cubicBezTo>
                  <a:cubicBezTo>
                    <a:pt x="8" y="0"/>
                    <a:pt x="8" y="0"/>
                    <a:pt x="8" y="0"/>
                  </a:cubicBezTo>
                  <a:cubicBezTo>
                    <a:pt x="8" y="0"/>
                    <a:pt x="8" y="0"/>
                    <a:pt x="8" y="0"/>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39" name="Freeform 125"/>
            <p:cNvSpPr>
              <a:spLocks noEditPoints="1"/>
            </p:cNvSpPr>
            <p:nvPr/>
          </p:nvSpPr>
          <p:spPr bwMode="auto">
            <a:xfrm>
              <a:off x="3886" y="2070"/>
              <a:ext cx="19" cy="83"/>
            </a:xfrm>
            <a:custGeom>
              <a:avLst/>
              <a:gdLst>
                <a:gd name="T0" fmla="*/ 7 w 8"/>
                <a:gd name="T1" fmla="*/ 31 h 35"/>
                <a:gd name="T2" fmla="*/ 6 w 8"/>
                <a:gd name="T3" fmla="*/ 33 h 35"/>
                <a:gd name="T4" fmla="*/ 6 w 8"/>
                <a:gd name="T5" fmla="*/ 31 h 35"/>
                <a:gd name="T6" fmla="*/ 7 w 8"/>
                <a:gd name="T7" fmla="*/ 29 h 35"/>
                <a:gd name="T8" fmla="*/ 6 w 8"/>
                <a:gd name="T9" fmla="*/ 33 h 35"/>
                <a:gd name="T10" fmla="*/ 6 w 8"/>
                <a:gd name="T11" fmla="*/ 29 h 35"/>
                <a:gd name="T12" fmla="*/ 7 w 8"/>
                <a:gd name="T13" fmla="*/ 28 h 35"/>
                <a:gd name="T14" fmla="*/ 6 w 8"/>
                <a:gd name="T15" fmla="*/ 28 h 35"/>
                <a:gd name="T16" fmla="*/ 7 w 8"/>
                <a:gd name="T17" fmla="*/ 24 h 35"/>
                <a:gd name="T18" fmla="*/ 6 w 8"/>
                <a:gd name="T19" fmla="*/ 28 h 35"/>
                <a:gd name="T20" fmla="*/ 6 w 8"/>
                <a:gd name="T21" fmla="*/ 25 h 35"/>
                <a:gd name="T22" fmla="*/ 7 w 8"/>
                <a:gd name="T23" fmla="*/ 24 h 35"/>
                <a:gd name="T24" fmla="*/ 6 w 8"/>
                <a:gd name="T25" fmla="*/ 26 h 35"/>
                <a:gd name="T26" fmla="*/ 6 w 8"/>
                <a:gd name="T27" fmla="*/ 23 h 35"/>
                <a:gd name="T28" fmla="*/ 7 w 8"/>
                <a:gd name="T29" fmla="*/ 21 h 35"/>
                <a:gd name="T30" fmla="*/ 6 w 8"/>
                <a:gd name="T31" fmla="*/ 24 h 35"/>
                <a:gd name="T32" fmla="*/ 6 w 8"/>
                <a:gd name="T33" fmla="*/ 20 h 35"/>
                <a:gd name="T34" fmla="*/ 7 w 8"/>
                <a:gd name="T35" fmla="*/ 19 h 35"/>
                <a:gd name="T36" fmla="*/ 6 w 8"/>
                <a:gd name="T37" fmla="*/ 19 h 35"/>
                <a:gd name="T38" fmla="*/ 6 w 8"/>
                <a:gd name="T39" fmla="*/ 17 h 35"/>
                <a:gd name="T40" fmla="*/ 7 w 8"/>
                <a:gd name="T41" fmla="*/ 14 h 35"/>
                <a:gd name="T42" fmla="*/ 6 w 8"/>
                <a:gd name="T43" fmla="*/ 19 h 35"/>
                <a:gd name="T44" fmla="*/ 5 w 8"/>
                <a:gd name="T45" fmla="*/ 15 h 35"/>
                <a:gd name="T46" fmla="*/ 7 w 8"/>
                <a:gd name="T47" fmla="*/ 13 h 35"/>
                <a:gd name="T48" fmla="*/ 5 w 8"/>
                <a:gd name="T49" fmla="*/ 13 h 35"/>
                <a:gd name="T50" fmla="*/ 6 w 8"/>
                <a:gd name="T51" fmla="*/ 10 h 35"/>
                <a:gd name="T52" fmla="*/ 7 w 8"/>
                <a:gd name="T53" fmla="*/ 10 h 35"/>
                <a:gd name="T54" fmla="*/ 5 w 8"/>
                <a:gd name="T55" fmla="*/ 10 h 35"/>
                <a:gd name="T56" fmla="*/ 7 w 8"/>
                <a:gd name="T57" fmla="*/ 4 h 35"/>
                <a:gd name="T58" fmla="*/ 7 w 8"/>
                <a:gd name="T59" fmla="*/ 7 h 35"/>
                <a:gd name="T60" fmla="*/ 5 w 8"/>
                <a:gd name="T61" fmla="*/ 10 h 35"/>
                <a:gd name="T62" fmla="*/ 3 w 8"/>
                <a:gd name="T63" fmla="*/ 33 h 35"/>
                <a:gd name="T64" fmla="*/ 1 w 8"/>
                <a:gd name="T65" fmla="*/ 4 h 35"/>
                <a:gd name="T66" fmla="*/ 5 w 8"/>
                <a:gd name="T67" fmla="*/ 33 h 35"/>
                <a:gd name="T68" fmla="*/ 5 w 8"/>
                <a:gd name="T69" fmla="*/ 4 h 35"/>
                <a:gd name="T70" fmla="*/ 7 w 8"/>
                <a:gd name="T71" fmla="*/ 3 h 35"/>
                <a:gd name="T72" fmla="*/ 7 w 8"/>
                <a:gd name="T73" fmla="*/ 4 h 35"/>
                <a:gd name="T74" fmla="*/ 5 w 8"/>
                <a:gd name="T75" fmla="*/ 3 h 35"/>
                <a:gd name="T76" fmla="*/ 4 w 8"/>
                <a:gd name="T77" fmla="*/ 1 h 35"/>
                <a:gd name="T78" fmla="*/ 7 w 8"/>
                <a:gd name="T79" fmla="*/ 1 h 35"/>
                <a:gd name="T80" fmla="*/ 5 w 8"/>
                <a:gd name="T81" fmla="*/ 3 h 35"/>
                <a:gd name="T82" fmla="*/ 8 w 8"/>
                <a:gd name="T83" fmla="*/ 0 h 35"/>
                <a:gd name="T84" fmla="*/ 3 w 8"/>
                <a:gd name="T85" fmla="*/ 0 h 35"/>
                <a:gd name="T86" fmla="*/ 0 w 8"/>
                <a:gd name="T87" fmla="*/ 3 h 35"/>
                <a:gd name="T88" fmla="*/ 0 w 8"/>
                <a:gd name="T89" fmla="*/ 3 h 35"/>
                <a:gd name="T90" fmla="*/ 0 w 8"/>
                <a:gd name="T91" fmla="*/ 4 h 35"/>
                <a:gd name="T92" fmla="*/ 0 w 8"/>
                <a:gd name="T93" fmla="*/ 34 h 35"/>
                <a:gd name="T94" fmla="*/ 0 w 8"/>
                <a:gd name="T95" fmla="*/ 34 h 35"/>
                <a:gd name="T96" fmla="*/ 5 w 8"/>
                <a:gd name="T97" fmla="*/ 34 h 35"/>
                <a:gd name="T98" fmla="*/ 5 w 8"/>
                <a:gd name="T99" fmla="*/ 34 h 35"/>
                <a:gd name="T100" fmla="*/ 8 w 8"/>
                <a:gd name="T101" fmla="*/ 33 h 35"/>
                <a:gd name="T102" fmla="*/ 8 w 8"/>
                <a:gd name="T103" fmla="*/ 32 h 35"/>
                <a:gd name="T104" fmla="*/ 8 w 8"/>
                <a:gd name="T105" fmla="*/ 5 h 35"/>
                <a:gd name="T106" fmla="*/ 8 w 8"/>
                <a:gd name="T107" fmla="*/ 1 h 35"/>
                <a:gd name="T108" fmla="*/ 8 w 8"/>
                <a:gd name="T109" fmla="*/ 1 h 35"/>
                <a:gd name="T110" fmla="*/ 8 w 8"/>
                <a:gd name="T11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 h="35">
                  <a:moveTo>
                    <a:pt x="6" y="33"/>
                  </a:moveTo>
                  <a:cubicBezTo>
                    <a:pt x="6" y="32"/>
                    <a:pt x="7" y="31"/>
                    <a:pt x="7" y="31"/>
                  </a:cubicBezTo>
                  <a:cubicBezTo>
                    <a:pt x="7" y="31"/>
                    <a:pt x="7" y="32"/>
                    <a:pt x="7" y="32"/>
                  </a:cubicBezTo>
                  <a:cubicBezTo>
                    <a:pt x="7" y="32"/>
                    <a:pt x="7" y="33"/>
                    <a:pt x="6" y="33"/>
                  </a:cubicBezTo>
                  <a:moveTo>
                    <a:pt x="6" y="33"/>
                  </a:moveTo>
                  <a:cubicBezTo>
                    <a:pt x="6" y="32"/>
                    <a:pt x="6" y="32"/>
                    <a:pt x="6" y="31"/>
                  </a:cubicBezTo>
                  <a:cubicBezTo>
                    <a:pt x="6" y="31"/>
                    <a:pt x="6" y="31"/>
                    <a:pt x="6" y="31"/>
                  </a:cubicBezTo>
                  <a:cubicBezTo>
                    <a:pt x="7" y="29"/>
                    <a:pt x="7" y="29"/>
                    <a:pt x="7" y="29"/>
                  </a:cubicBezTo>
                  <a:cubicBezTo>
                    <a:pt x="7" y="29"/>
                    <a:pt x="7" y="29"/>
                    <a:pt x="7" y="30"/>
                  </a:cubicBezTo>
                  <a:cubicBezTo>
                    <a:pt x="7" y="31"/>
                    <a:pt x="6" y="32"/>
                    <a:pt x="6" y="33"/>
                  </a:cubicBezTo>
                  <a:moveTo>
                    <a:pt x="6" y="30"/>
                  </a:moveTo>
                  <a:cubicBezTo>
                    <a:pt x="6" y="30"/>
                    <a:pt x="6" y="30"/>
                    <a:pt x="6" y="29"/>
                  </a:cubicBezTo>
                  <a:cubicBezTo>
                    <a:pt x="6" y="28"/>
                    <a:pt x="7" y="28"/>
                    <a:pt x="7" y="27"/>
                  </a:cubicBezTo>
                  <a:cubicBezTo>
                    <a:pt x="7" y="28"/>
                    <a:pt x="7" y="28"/>
                    <a:pt x="7" y="28"/>
                  </a:cubicBezTo>
                  <a:cubicBezTo>
                    <a:pt x="6" y="30"/>
                    <a:pt x="6" y="30"/>
                    <a:pt x="6" y="30"/>
                  </a:cubicBezTo>
                  <a:moveTo>
                    <a:pt x="6" y="28"/>
                  </a:moveTo>
                  <a:cubicBezTo>
                    <a:pt x="6" y="28"/>
                    <a:pt x="6" y="28"/>
                    <a:pt x="6" y="27"/>
                  </a:cubicBezTo>
                  <a:cubicBezTo>
                    <a:pt x="7" y="24"/>
                    <a:pt x="7" y="24"/>
                    <a:pt x="7" y="24"/>
                  </a:cubicBezTo>
                  <a:cubicBezTo>
                    <a:pt x="7" y="25"/>
                    <a:pt x="7" y="25"/>
                    <a:pt x="7" y="26"/>
                  </a:cubicBezTo>
                  <a:cubicBezTo>
                    <a:pt x="7" y="27"/>
                    <a:pt x="6" y="28"/>
                    <a:pt x="6" y="28"/>
                  </a:cubicBezTo>
                  <a:moveTo>
                    <a:pt x="6" y="26"/>
                  </a:moveTo>
                  <a:cubicBezTo>
                    <a:pt x="6" y="26"/>
                    <a:pt x="6" y="25"/>
                    <a:pt x="6" y="25"/>
                  </a:cubicBezTo>
                  <a:cubicBezTo>
                    <a:pt x="7" y="22"/>
                    <a:pt x="7" y="22"/>
                    <a:pt x="7" y="22"/>
                  </a:cubicBezTo>
                  <a:cubicBezTo>
                    <a:pt x="7" y="23"/>
                    <a:pt x="7" y="23"/>
                    <a:pt x="7" y="24"/>
                  </a:cubicBezTo>
                  <a:cubicBezTo>
                    <a:pt x="7" y="24"/>
                    <a:pt x="7" y="24"/>
                    <a:pt x="7" y="24"/>
                  </a:cubicBezTo>
                  <a:cubicBezTo>
                    <a:pt x="6" y="26"/>
                    <a:pt x="6" y="26"/>
                    <a:pt x="6" y="26"/>
                  </a:cubicBezTo>
                  <a:moveTo>
                    <a:pt x="6" y="24"/>
                  </a:moveTo>
                  <a:cubicBezTo>
                    <a:pt x="6" y="23"/>
                    <a:pt x="6" y="23"/>
                    <a:pt x="6" y="23"/>
                  </a:cubicBezTo>
                  <a:cubicBezTo>
                    <a:pt x="6" y="22"/>
                    <a:pt x="7" y="21"/>
                    <a:pt x="7" y="20"/>
                  </a:cubicBezTo>
                  <a:cubicBezTo>
                    <a:pt x="7" y="21"/>
                    <a:pt x="7" y="21"/>
                    <a:pt x="7" y="21"/>
                  </a:cubicBezTo>
                  <a:cubicBezTo>
                    <a:pt x="7" y="21"/>
                    <a:pt x="7" y="21"/>
                    <a:pt x="7" y="21"/>
                  </a:cubicBezTo>
                  <a:cubicBezTo>
                    <a:pt x="6" y="24"/>
                    <a:pt x="6" y="24"/>
                    <a:pt x="6" y="24"/>
                  </a:cubicBezTo>
                  <a:moveTo>
                    <a:pt x="6" y="22"/>
                  </a:moveTo>
                  <a:cubicBezTo>
                    <a:pt x="6" y="21"/>
                    <a:pt x="6" y="20"/>
                    <a:pt x="6" y="20"/>
                  </a:cubicBezTo>
                  <a:cubicBezTo>
                    <a:pt x="6" y="19"/>
                    <a:pt x="7" y="18"/>
                    <a:pt x="7" y="17"/>
                  </a:cubicBezTo>
                  <a:cubicBezTo>
                    <a:pt x="7" y="18"/>
                    <a:pt x="7" y="19"/>
                    <a:pt x="7" y="19"/>
                  </a:cubicBezTo>
                  <a:cubicBezTo>
                    <a:pt x="7" y="20"/>
                    <a:pt x="6" y="21"/>
                    <a:pt x="6" y="22"/>
                  </a:cubicBezTo>
                  <a:moveTo>
                    <a:pt x="6" y="19"/>
                  </a:moveTo>
                  <a:cubicBezTo>
                    <a:pt x="6" y="18"/>
                    <a:pt x="6" y="18"/>
                    <a:pt x="6" y="17"/>
                  </a:cubicBezTo>
                  <a:cubicBezTo>
                    <a:pt x="6" y="17"/>
                    <a:pt x="6" y="17"/>
                    <a:pt x="6" y="17"/>
                  </a:cubicBezTo>
                  <a:cubicBezTo>
                    <a:pt x="6" y="17"/>
                    <a:pt x="6" y="17"/>
                    <a:pt x="6" y="17"/>
                  </a:cubicBezTo>
                  <a:cubicBezTo>
                    <a:pt x="6" y="16"/>
                    <a:pt x="7" y="15"/>
                    <a:pt x="7" y="14"/>
                  </a:cubicBezTo>
                  <a:cubicBezTo>
                    <a:pt x="7" y="15"/>
                    <a:pt x="7" y="15"/>
                    <a:pt x="7" y="16"/>
                  </a:cubicBezTo>
                  <a:cubicBezTo>
                    <a:pt x="7" y="17"/>
                    <a:pt x="6" y="18"/>
                    <a:pt x="6" y="19"/>
                  </a:cubicBezTo>
                  <a:moveTo>
                    <a:pt x="6" y="16"/>
                  </a:moveTo>
                  <a:cubicBezTo>
                    <a:pt x="6" y="16"/>
                    <a:pt x="5" y="15"/>
                    <a:pt x="5" y="15"/>
                  </a:cubicBezTo>
                  <a:cubicBezTo>
                    <a:pt x="6" y="13"/>
                    <a:pt x="7" y="12"/>
                    <a:pt x="7" y="11"/>
                  </a:cubicBezTo>
                  <a:cubicBezTo>
                    <a:pt x="7" y="12"/>
                    <a:pt x="7" y="12"/>
                    <a:pt x="7" y="13"/>
                  </a:cubicBezTo>
                  <a:cubicBezTo>
                    <a:pt x="7" y="14"/>
                    <a:pt x="6" y="15"/>
                    <a:pt x="6" y="16"/>
                  </a:cubicBezTo>
                  <a:moveTo>
                    <a:pt x="5" y="13"/>
                  </a:moveTo>
                  <a:cubicBezTo>
                    <a:pt x="5" y="12"/>
                    <a:pt x="5" y="11"/>
                    <a:pt x="5" y="11"/>
                  </a:cubicBezTo>
                  <a:cubicBezTo>
                    <a:pt x="6" y="10"/>
                    <a:pt x="6" y="10"/>
                    <a:pt x="6" y="10"/>
                  </a:cubicBezTo>
                  <a:cubicBezTo>
                    <a:pt x="7" y="8"/>
                    <a:pt x="7" y="8"/>
                    <a:pt x="7" y="8"/>
                  </a:cubicBezTo>
                  <a:cubicBezTo>
                    <a:pt x="7" y="9"/>
                    <a:pt x="7" y="9"/>
                    <a:pt x="7" y="10"/>
                  </a:cubicBezTo>
                  <a:cubicBezTo>
                    <a:pt x="7" y="11"/>
                    <a:pt x="6" y="12"/>
                    <a:pt x="5" y="13"/>
                  </a:cubicBezTo>
                  <a:moveTo>
                    <a:pt x="5" y="10"/>
                  </a:moveTo>
                  <a:cubicBezTo>
                    <a:pt x="5" y="9"/>
                    <a:pt x="5" y="8"/>
                    <a:pt x="5" y="7"/>
                  </a:cubicBezTo>
                  <a:cubicBezTo>
                    <a:pt x="7" y="4"/>
                    <a:pt x="7" y="4"/>
                    <a:pt x="7" y="4"/>
                  </a:cubicBezTo>
                  <a:cubicBezTo>
                    <a:pt x="7" y="5"/>
                    <a:pt x="7" y="5"/>
                    <a:pt x="7" y="5"/>
                  </a:cubicBezTo>
                  <a:cubicBezTo>
                    <a:pt x="7" y="5"/>
                    <a:pt x="7" y="6"/>
                    <a:pt x="7" y="7"/>
                  </a:cubicBezTo>
                  <a:cubicBezTo>
                    <a:pt x="7" y="8"/>
                    <a:pt x="7" y="8"/>
                    <a:pt x="7" y="8"/>
                  </a:cubicBezTo>
                  <a:cubicBezTo>
                    <a:pt x="5" y="10"/>
                    <a:pt x="5" y="10"/>
                    <a:pt x="5" y="10"/>
                  </a:cubicBezTo>
                  <a:moveTo>
                    <a:pt x="5" y="33"/>
                  </a:moveTo>
                  <a:cubicBezTo>
                    <a:pt x="4" y="33"/>
                    <a:pt x="3" y="33"/>
                    <a:pt x="3" y="33"/>
                  </a:cubicBezTo>
                  <a:cubicBezTo>
                    <a:pt x="2" y="33"/>
                    <a:pt x="2" y="33"/>
                    <a:pt x="1" y="33"/>
                  </a:cubicBezTo>
                  <a:cubicBezTo>
                    <a:pt x="1" y="27"/>
                    <a:pt x="1" y="9"/>
                    <a:pt x="1" y="4"/>
                  </a:cubicBezTo>
                  <a:cubicBezTo>
                    <a:pt x="2" y="4"/>
                    <a:pt x="4" y="4"/>
                    <a:pt x="4" y="4"/>
                  </a:cubicBezTo>
                  <a:cubicBezTo>
                    <a:pt x="4" y="8"/>
                    <a:pt x="5" y="29"/>
                    <a:pt x="5" y="33"/>
                  </a:cubicBezTo>
                  <a:moveTo>
                    <a:pt x="5" y="6"/>
                  </a:moveTo>
                  <a:cubicBezTo>
                    <a:pt x="5" y="5"/>
                    <a:pt x="5" y="4"/>
                    <a:pt x="5" y="4"/>
                  </a:cubicBezTo>
                  <a:cubicBezTo>
                    <a:pt x="5" y="4"/>
                    <a:pt x="5" y="4"/>
                    <a:pt x="5" y="4"/>
                  </a:cubicBezTo>
                  <a:cubicBezTo>
                    <a:pt x="6" y="4"/>
                    <a:pt x="6" y="3"/>
                    <a:pt x="7" y="3"/>
                  </a:cubicBezTo>
                  <a:cubicBezTo>
                    <a:pt x="7" y="2"/>
                    <a:pt x="7" y="2"/>
                    <a:pt x="7" y="2"/>
                  </a:cubicBezTo>
                  <a:cubicBezTo>
                    <a:pt x="7" y="2"/>
                    <a:pt x="7" y="3"/>
                    <a:pt x="7" y="4"/>
                  </a:cubicBezTo>
                  <a:cubicBezTo>
                    <a:pt x="5" y="6"/>
                    <a:pt x="5" y="6"/>
                    <a:pt x="5" y="6"/>
                  </a:cubicBezTo>
                  <a:moveTo>
                    <a:pt x="5" y="3"/>
                  </a:moveTo>
                  <a:cubicBezTo>
                    <a:pt x="5" y="3"/>
                    <a:pt x="3" y="3"/>
                    <a:pt x="2" y="3"/>
                  </a:cubicBezTo>
                  <a:cubicBezTo>
                    <a:pt x="3" y="2"/>
                    <a:pt x="3" y="2"/>
                    <a:pt x="4" y="1"/>
                  </a:cubicBezTo>
                  <a:cubicBezTo>
                    <a:pt x="4" y="1"/>
                    <a:pt x="5" y="1"/>
                    <a:pt x="6" y="1"/>
                  </a:cubicBezTo>
                  <a:cubicBezTo>
                    <a:pt x="6" y="1"/>
                    <a:pt x="6" y="1"/>
                    <a:pt x="7" y="1"/>
                  </a:cubicBezTo>
                  <a:cubicBezTo>
                    <a:pt x="6" y="2"/>
                    <a:pt x="6" y="2"/>
                    <a:pt x="6" y="2"/>
                  </a:cubicBezTo>
                  <a:cubicBezTo>
                    <a:pt x="6" y="2"/>
                    <a:pt x="5" y="3"/>
                    <a:pt x="5" y="3"/>
                  </a:cubicBezTo>
                  <a:moveTo>
                    <a:pt x="8" y="0"/>
                  </a:moveTo>
                  <a:cubicBezTo>
                    <a:pt x="8" y="0"/>
                    <a:pt x="8" y="0"/>
                    <a:pt x="8" y="0"/>
                  </a:cubicBezTo>
                  <a:cubicBezTo>
                    <a:pt x="7" y="0"/>
                    <a:pt x="7" y="0"/>
                    <a:pt x="6" y="0"/>
                  </a:cubicBezTo>
                  <a:cubicBezTo>
                    <a:pt x="5" y="0"/>
                    <a:pt x="3" y="0"/>
                    <a:pt x="3" y="0"/>
                  </a:cubicBezTo>
                  <a:cubicBezTo>
                    <a:pt x="3" y="1"/>
                    <a:pt x="3" y="1"/>
                    <a:pt x="3" y="1"/>
                  </a:cubicBezTo>
                  <a:cubicBezTo>
                    <a:pt x="3" y="1"/>
                    <a:pt x="2" y="2"/>
                    <a:pt x="0" y="3"/>
                  </a:cubicBezTo>
                  <a:cubicBezTo>
                    <a:pt x="0" y="3"/>
                    <a:pt x="0" y="3"/>
                    <a:pt x="0" y="3"/>
                  </a:cubicBezTo>
                  <a:cubicBezTo>
                    <a:pt x="0" y="3"/>
                    <a:pt x="0" y="3"/>
                    <a:pt x="0" y="3"/>
                  </a:cubicBezTo>
                  <a:cubicBezTo>
                    <a:pt x="0" y="3"/>
                    <a:pt x="0" y="3"/>
                    <a:pt x="0" y="3"/>
                  </a:cubicBezTo>
                  <a:cubicBezTo>
                    <a:pt x="0" y="4"/>
                    <a:pt x="0" y="4"/>
                    <a:pt x="0" y="4"/>
                  </a:cubicBezTo>
                  <a:cubicBezTo>
                    <a:pt x="0" y="4"/>
                    <a:pt x="0" y="4"/>
                    <a:pt x="0" y="4"/>
                  </a:cubicBezTo>
                  <a:cubicBezTo>
                    <a:pt x="0" y="8"/>
                    <a:pt x="0" y="28"/>
                    <a:pt x="0" y="34"/>
                  </a:cubicBezTo>
                  <a:cubicBezTo>
                    <a:pt x="0" y="34"/>
                    <a:pt x="0" y="34"/>
                    <a:pt x="0" y="34"/>
                  </a:cubicBezTo>
                  <a:cubicBezTo>
                    <a:pt x="0" y="34"/>
                    <a:pt x="0" y="34"/>
                    <a:pt x="0" y="34"/>
                  </a:cubicBezTo>
                  <a:cubicBezTo>
                    <a:pt x="1" y="34"/>
                    <a:pt x="2" y="34"/>
                    <a:pt x="3" y="34"/>
                  </a:cubicBezTo>
                  <a:cubicBezTo>
                    <a:pt x="3" y="34"/>
                    <a:pt x="4" y="34"/>
                    <a:pt x="5" y="34"/>
                  </a:cubicBezTo>
                  <a:cubicBezTo>
                    <a:pt x="5" y="35"/>
                    <a:pt x="5" y="35"/>
                    <a:pt x="5" y="35"/>
                  </a:cubicBezTo>
                  <a:cubicBezTo>
                    <a:pt x="5" y="34"/>
                    <a:pt x="5" y="34"/>
                    <a:pt x="5" y="34"/>
                  </a:cubicBezTo>
                  <a:cubicBezTo>
                    <a:pt x="6" y="34"/>
                    <a:pt x="7" y="33"/>
                    <a:pt x="8" y="33"/>
                  </a:cubicBezTo>
                  <a:cubicBezTo>
                    <a:pt x="8" y="33"/>
                    <a:pt x="8" y="33"/>
                    <a:pt x="8" y="33"/>
                  </a:cubicBezTo>
                  <a:cubicBezTo>
                    <a:pt x="8" y="32"/>
                    <a:pt x="8" y="32"/>
                    <a:pt x="8" y="32"/>
                  </a:cubicBezTo>
                  <a:cubicBezTo>
                    <a:pt x="8" y="32"/>
                    <a:pt x="8" y="32"/>
                    <a:pt x="8" y="32"/>
                  </a:cubicBezTo>
                  <a:cubicBezTo>
                    <a:pt x="8" y="32"/>
                    <a:pt x="8" y="32"/>
                    <a:pt x="8" y="32"/>
                  </a:cubicBezTo>
                  <a:cubicBezTo>
                    <a:pt x="8" y="29"/>
                    <a:pt x="8" y="12"/>
                    <a:pt x="8" y="5"/>
                  </a:cubicBezTo>
                  <a:cubicBezTo>
                    <a:pt x="8" y="3"/>
                    <a:pt x="8" y="2"/>
                    <a:pt x="8" y="1"/>
                  </a:cubicBezTo>
                  <a:cubicBezTo>
                    <a:pt x="8" y="1"/>
                    <a:pt x="8" y="1"/>
                    <a:pt x="8" y="1"/>
                  </a:cubicBezTo>
                  <a:cubicBezTo>
                    <a:pt x="8" y="1"/>
                    <a:pt x="8" y="1"/>
                    <a:pt x="8" y="1"/>
                  </a:cubicBezTo>
                  <a:cubicBezTo>
                    <a:pt x="8" y="1"/>
                    <a:pt x="8" y="1"/>
                    <a:pt x="8" y="1"/>
                  </a:cubicBezTo>
                  <a:cubicBezTo>
                    <a:pt x="8" y="1"/>
                    <a:pt x="8" y="1"/>
                    <a:pt x="8" y="1"/>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40" name="Freeform 126"/>
            <p:cNvSpPr>
              <a:spLocks noEditPoints="1"/>
            </p:cNvSpPr>
            <p:nvPr/>
          </p:nvSpPr>
          <p:spPr bwMode="auto">
            <a:xfrm>
              <a:off x="3841" y="2108"/>
              <a:ext cx="22" cy="45"/>
            </a:xfrm>
            <a:custGeom>
              <a:avLst/>
              <a:gdLst>
                <a:gd name="T0" fmla="*/ 6 w 9"/>
                <a:gd name="T1" fmla="*/ 17 h 19"/>
                <a:gd name="T2" fmla="*/ 8 w 9"/>
                <a:gd name="T3" fmla="*/ 15 h 19"/>
                <a:gd name="T4" fmla="*/ 6 w 9"/>
                <a:gd name="T5" fmla="*/ 17 h 19"/>
                <a:gd name="T6" fmla="*/ 6 w 9"/>
                <a:gd name="T7" fmla="*/ 15 h 19"/>
                <a:gd name="T8" fmla="*/ 8 w 9"/>
                <a:gd name="T9" fmla="*/ 13 h 19"/>
                <a:gd name="T10" fmla="*/ 6 w 9"/>
                <a:gd name="T11" fmla="*/ 16 h 19"/>
                <a:gd name="T12" fmla="*/ 6 w 9"/>
                <a:gd name="T13" fmla="*/ 12 h 19"/>
                <a:gd name="T14" fmla="*/ 8 w 9"/>
                <a:gd name="T15" fmla="*/ 11 h 19"/>
                <a:gd name="T16" fmla="*/ 8 w 9"/>
                <a:gd name="T17" fmla="*/ 11 h 19"/>
                <a:gd name="T18" fmla="*/ 6 w 9"/>
                <a:gd name="T19" fmla="*/ 11 h 19"/>
                <a:gd name="T20" fmla="*/ 8 w 9"/>
                <a:gd name="T21" fmla="*/ 6 h 19"/>
                <a:gd name="T22" fmla="*/ 7 w 9"/>
                <a:gd name="T23" fmla="*/ 9 h 19"/>
                <a:gd name="T24" fmla="*/ 6 w 9"/>
                <a:gd name="T25" fmla="*/ 8 h 19"/>
                <a:gd name="T26" fmla="*/ 8 w 9"/>
                <a:gd name="T27" fmla="*/ 4 h 19"/>
                <a:gd name="T28" fmla="*/ 8 w 9"/>
                <a:gd name="T29" fmla="*/ 5 h 19"/>
                <a:gd name="T30" fmla="*/ 5 w 9"/>
                <a:gd name="T31" fmla="*/ 17 h 19"/>
                <a:gd name="T32" fmla="*/ 1 w 9"/>
                <a:gd name="T33" fmla="*/ 17 h 19"/>
                <a:gd name="T34" fmla="*/ 5 w 9"/>
                <a:gd name="T35" fmla="*/ 3 h 19"/>
                <a:gd name="T36" fmla="*/ 6 w 9"/>
                <a:gd name="T37" fmla="*/ 6 h 19"/>
                <a:gd name="T38" fmla="*/ 8 w 9"/>
                <a:gd name="T39" fmla="*/ 2 h 19"/>
                <a:gd name="T40" fmla="*/ 8 w 9"/>
                <a:gd name="T41" fmla="*/ 3 h 19"/>
                <a:gd name="T42" fmla="*/ 6 w 9"/>
                <a:gd name="T43" fmla="*/ 4 h 19"/>
                <a:gd name="T44" fmla="*/ 7 w 9"/>
                <a:gd name="T45" fmla="*/ 2 h 19"/>
                <a:gd name="T46" fmla="*/ 8 w 9"/>
                <a:gd name="T47" fmla="*/ 2 h 19"/>
                <a:gd name="T48" fmla="*/ 5 w 9"/>
                <a:gd name="T49" fmla="*/ 2 h 19"/>
                <a:gd name="T50" fmla="*/ 4 w 9"/>
                <a:gd name="T51" fmla="*/ 1 h 19"/>
                <a:gd name="T52" fmla="*/ 7 w 9"/>
                <a:gd name="T53" fmla="*/ 1 h 19"/>
                <a:gd name="T54" fmla="*/ 5 w 9"/>
                <a:gd name="T55" fmla="*/ 2 h 19"/>
                <a:gd name="T56" fmla="*/ 4 w 9"/>
                <a:gd name="T57" fmla="*/ 0 h 19"/>
                <a:gd name="T58" fmla="*/ 1 w 9"/>
                <a:gd name="T59" fmla="*/ 2 h 19"/>
                <a:gd name="T60" fmla="*/ 0 w 9"/>
                <a:gd name="T61" fmla="*/ 2 h 19"/>
                <a:gd name="T62" fmla="*/ 0 w 9"/>
                <a:gd name="T63" fmla="*/ 3 h 19"/>
                <a:gd name="T64" fmla="*/ 0 w 9"/>
                <a:gd name="T65" fmla="*/ 18 h 19"/>
                <a:gd name="T66" fmla="*/ 1 w 9"/>
                <a:gd name="T67" fmla="*/ 18 h 19"/>
                <a:gd name="T68" fmla="*/ 5 w 9"/>
                <a:gd name="T69" fmla="*/ 18 h 19"/>
                <a:gd name="T70" fmla="*/ 6 w 9"/>
                <a:gd name="T71" fmla="*/ 18 h 19"/>
                <a:gd name="T72" fmla="*/ 7 w 9"/>
                <a:gd name="T73" fmla="*/ 18 h 19"/>
                <a:gd name="T74" fmla="*/ 7 w 9"/>
                <a:gd name="T75" fmla="*/ 18 h 19"/>
                <a:gd name="T76" fmla="*/ 9 w 9"/>
                <a:gd name="T77" fmla="*/ 17 h 19"/>
                <a:gd name="T78" fmla="*/ 9 w 9"/>
                <a:gd name="T79" fmla="*/ 16 h 19"/>
                <a:gd name="T80" fmla="*/ 9 w 9"/>
                <a:gd name="T81" fmla="*/ 0 h 19"/>
                <a:gd name="T82" fmla="*/ 9 w 9"/>
                <a:gd name="T83" fmla="*/ 0 h 19"/>
                <a:gd name="T84" fmla="*/ 8 w 9"/>
                <a:gd name="T85" fmla="*/ 0 h 19"/>
                <a:gd name="T86" fmla="*/ 8 w 9"/>
                <a:gd name="T8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 h="19">
                  <a:moveTo>
                    <a:pt x="6" y="17"/>
                  </a:moveTo>
                  <a:cubicBezTo>
                    <a:pt x="6" y="17"/>
                    <a:pt x="6" y="17"/>
                    <a:pt x="6" y="17"/>
                  </a:cubicBezTo>
                  <a:cubicBezTo>
                    <a:pt x="7" y="16"/>
                    <a:pt x="7" y="15"/>
                    <a:pt x="8" y="14"/>
                  </a:cubicBezTo>
                  <a:cubicBezTo>
                    <a:pt x="8" y="14"/>
                    <a:pt x="8" y="15"/>
                    <a:pt x="8" y="15"/>
                  </a:cubicBezTo>
                  <a:cubicBezTo>
                    <a:pt x="7" y="17"/>
                    <a:pt x="7" y="17"/>
                    <a:pt x="7" y="17"/>
                  </a:cubicBezTo>
                  <a:cubicBezTo>
                    <a:pt x="6" y="17"/>
                    <a:pt x="6" y="17"/>
                    <a:pt x="6" y="17"/>
                  </a:cubicBezTo>
                  <a:moveTo>
                    <a:pt x="6" y="16"/>
                  </a:moveTo>
                  <a:cubicBezTo>
                    <a:pt x="6" y="15"/>
                    <a:pt x="6" y="15"/>
                    <a:pt x="6" y="15"/>
                  </a:cubicBezTo>
                  <a:cubicBezTo>
                    <a:pt x="7" y="13"/>
                    <a:pt x="7" y="12"/>
                    <a:pt x="8" y="11"/>
                  </a:cubicBezTo>
                  <a:cubicBezTo>
                    <a:pt x="8" y="12"/>
                    <a:pt x="8" y="12"/>
                    <a:pt x="8" y="13"/>
                  </a:cubicBezTo>
                  <a:cubicBezTo>
                    <a:pt x="8" y="13"/>
                    <a:pt x="8" y="13"/>
                    <a:pt x="8" y="13"/>
                  </a:cubicBezTo>
                  <a:cubicBezTo>
                    <a:pt x="7" y="14"/>
                    <a:pt x="7" y="15"/>
                    <a:pt x="6" y="16"/>
                  </a:cubicBezTo>
                  <a:moveTo>
                    <a:pt x="6" y="14"/>
                  </a:moveTo>
                  <a:cubicBezTo>
                    <a:pt x="6" y="13"/>
                    <a:pt x="6" y="13"/>
                    <a:pt x="6" y="12"/>
                  </a:cubicBezTo>
                  <a:cubicBezTo>
                    <a:pt x="8" y="9"/>
                    <a:pt x="8" y="9"/>
                    <a:pt x="8" y="9"/>
                  </a:cubicBezTo>
                  <a:cubicBezTo>
                    <a:pt x="8" y="10"/>
                    <a:pt x="8" y="10"/>
                    <a:pt x="8" y="11"/>
                  </a:cubicBezTo>
                  <a:cubicBezTo>
                    <a:pt x="8" y="11"/>
                    <a:pt x="8" y="11"/>
                    <a:pt x="8" y="11"/>
                  </a:cubicBezTo>
                  <a:cubicBezTo>
                    <a:pt x="8" y="11"/>
                    <a:pt x="8" y="11"/>
                    <a:pt x="8" y="11"/>
                  </a:cubicBezTo>
                  <a:cubicBezTo>
                    <a:pt x="7" y="12"/>
                    <a:pt x="6" y="13"/>
                    <a:pt x="6" y="14"/>
                  </a:cubicBezTo>
                  <a:moveTo>
                    <a:pt x="6" y="11"/>
                  </a:moveTo>
                  <a:cubicBezTo>
                    <a:pt x="6" y="11"/>
                    <a:pt x="6" y="10"/>
                    <a:pt x="6" y="9"/>
                  </a:cubicBezTo>
                  <a:cubicBezTo>
                    <a:pt x="8" y="6"/>
                    <a:pt x="8" y="6"/>
                    <a:pt x="8" y="6"/>
                  </a:cubicBezTo>
                  <a:cubicBezTo>
                    <a:pt x="8" y="7"/>
                    <a:pt x="8" y="8"/>
                    <a:pt x="8" y="8"/>
                  </a:cubicBezTo>
                  <a:cubicBezTo>
                    <a:pt x="7" y="9"/>
                    <a:pt x="7" y="9"/>
                    <a:pt x="7" y="9"/>
                  </a:cubicBezTo>
                  <a:cubicBezTo>
                    <a:pt x="6" y="11"/>
                    <a:pt x="6" y="11"/>
                    <a:pt x="6" y="11"/>
                  </a:cubicBezTo>
                  <a:moveTo>
                    <a:pt x="6" y="8"/>
                  </a:moveTo>
                  <a:cubicBezTo>
                    <a:pt x="6" y="8"/>
                    <a:pt x="6" y="7"/>
                    <a:pt x="6" y="7"/>
                  </a:cubicBezTo>
                  <a:cubicBezTo>
                    <a:pt x="7" y="6"/>
                    <a:pt x="7" y="5"/>
                    <a:pt x="8" y="4"/>
                  </a:cubicBezTo>
                  <a:cubicBezTo>
                    <a:pt x="8" y="4"/>
                    <a:pt x="8" y="5"/>
                    <a:pt x="8" y="5"/>
                  </a:cubicBezTo>
                  <a:cubicBezTo>
                    <a:pt x="8" y="5"/>
                    <a:pt x="8" y="5"/>
                    <a:pt x="8" y="5"/>
                  </a:cubicBezTo>
                  <a:cubicBezTo>
                    <a:pt x="6" y="8"/>
                    <a:pt x="6" y="8"/>
                    <a:pt x="6" y="8"/>
                  </a:cubicBezTo>
                  <a:moveTo>
                    <a:pt x="5" y="17"/>
                  </a:moveTo>
                  <a:cubicBezTo>
                    <a:pt x="4" y="17"/>
                    <a:pt x="4" y="17"/>
                    <a:pt x="3" y="17"/>
                  </a:cubicBezTo>
                  <a:cubicBezTo>
                    <a:pt x="3" y="17"/>
                    <a:pt x="2" y="17"/>
                    <a:pt x="1" y="17"/>
                  </a:cubicBezTo>
                  <a:cubicBezTo>
                    <a:pt x="1" y="11"/>
                    <a:pt x="1" y="7"/>
                    <a:pt x="1" y="3"/>
                  </a:cubicBezTo>
                  <a:cubicBezTo>
                    <a:pt x="3" y="3"/>
                    <a:pt x="4" y="3"/>
                    <a:pt x="5" y="3"/>
                  </a:cubicBezTo>
                  <a:cubicBezTo>
                    <a:pt x="5" y="5"/>
                    <a:pt x="5" y="13"/>
                    <a:pt x="5" y="17"/>
                  </a:cubicBezTo>
                  <a:moveTo>
                    <a:pt x="6" y="6"/>
                  </a:moveTo>
                  <a:cubicBezTo>
                    <a:pt x="6" y="5"/>
                    <a:pt x="6" y="5"/>
                    <a:pt x="6" y="5"/>
                  </a:cubicBezTo>
                  <a:cubicBezTo>
                    <a:pt x="6" y="4"/>
                    <a:pt x="7" y="3"/>
                    <a:pt x="8" y="2"/>
                  </a:cubicBezTo>
                  <a:cubicBezTo>
                    <a:pt x="8" y="3"/>
                    <a:pt x="8" y="3"/>
                    <a:pt x="8" y="3"/>
                  </a:cubicBezTo>
                  <a:cubicBezTo>
                    <a:pt x="8" y="3"/>
                    <a:pt x="8" y="3"/>
                    <a:pt x="8" y="3"/>
                  </a:cubicBezTo>
                  <a:cubicBezTo>
                    <a:pt x="7" y="4"/>
                    <a:pt x="6" y="5"/>
                    <a:pt x="6" y="6"/>
                  </a:cubicBezTo>
                  <a:moveTo>
                    <a:pt x="6" y="4"/>
                  </a:moveTo>
                  <a:cubicBezTo>
                    <a:pt x="6" y="4"/>
                    <a:pt x="6" y="3"/>
                    <a:pt x="6" y="3"/>
                  </a:cubicBezTo>
                  <a:cubicBezTo>
                    <a:pt x="6" y="3"/>
                    <a:pt x="7" y="2"/>
                    <a:pt x="7" y="2"/>
                  </a:cubicBezTo>
                  <a:cubicBezTo>
                    <a:pt x="8" y="1"/>
                    <a:pt x="8" y="1"/>
                    <a:pt x="8" y="1"/>
                  </a:cubicBezTo>
                  <a:cubicBezTo>
                    <a:pt x="8" y="2"/>
                    <a:pt x="8" y="2"/>
                    <a:pt x="8" y="2"/>
                  </a:cubicBezTo>
                  <a:cubicBezTo>
                    <a:pt x="7" y="2"/>
                    <a:pt x="6" y="3"/>
                    <a:pt x="6" y="4"/>
                  </a:cubicBezTo>
                  <a:moveTo>
                    <a:pt x="5" y="2"/>
                  </a:moveTo>
                  <a:cubicBezTo>
                    <a:pt x="5" y="2"/>
                    <a:pt x="4" y="2"/>
                    <a:pt x="2" y="2"/>
                  </a:cubicBezTo>
                  <a:cubicBezTo>
                    <a:pt x="3" y="1"/>
                    <a:pt x="4" y="1"/>
                    <a:pt x="4" y="1"/>
                  </a:cubicBezTo>
                  <a:cubicBezTo>
                    <a:pt x="4" y="1"/>
                    <a:pt x="5" y="1"/>
                    <a:pt x="6" y="1"/>
                  </a:cubicBezTo>
                  <a:cubicBezTo>
                    <a:pt x="7" y="1"/>
                    <a:pt x="7" y="1"/>
                    <a:pt x="7" y="1"/>
                  </a:cubicBezTo>
                  <a:cubicBezTo>
                    <a:pt x="6" y="1"/>
                    <a:pt x="6" y="1"/>
                    <a:pt x="6" y="1"/>
                  </a:cubicBezTo>
                  <a:cubicBezTo>
                    <a:pt x="6" y="2"/>
                    <a:pt x="6" y="2"/>
                    <a:pt x="5" y="2"/>
                  </a:cubicBezTo>
                  <a:moveTo>
                    <a:pt x="7" y="0"/>
                  </a:moveTo>
                  <a:cubicBezTo>
                    <a:pt x="5" y="0"/>
                    <a:pt x="4" y="0"/>
                    <a:pt x="4" y="0"/>
                  </a:cubicBezTo>
                  <a:cubicBezTo>
                    <a:pt x="4" y="0"/>
                    <a:pt x="4" y="0"/>
                    <a:pt x="4" y="0"/>
                  </a:cubicBezTo>
                  <a:cubicBezTo>
                    <a:pt x="4" y="0"/>
                    <a:pt x="2" y="1"/>
                    <a:pt x="1" y="2"/>
                  </a:cubicBezTo>
                  <a:cubicBezTo>
                    <a:pt x="0" y="2"/>
                    <a:pt x="0" y="2"/>
                    <a:pt x="0" y="2"/>
                  </a:cubicBezTo>
                  <a:cubicBezTo>
                    <a:pt x="0" y="2"/>
                    <a:pt x="0" y="2"/>
                    <a:pt x="0" y="2"/>
                  </a:cubicBezTo>
                  <a:cubicBezTo>
                    <a:pt x="0" y="3"/>
                    <a:pt x="0" y="3"/>
                    <a:pt x="0" y="3"/>
                  </a:cubicBezTo>
                  <a:cubicBezTo>
                    <a:pt x="0" y="3"/>
                    <a:pt x="0" y="3"/>
                    <a:pt x="0" y="3"/>
                  </a:cubicBezTo>
                  <a:cubicBezTo>
                    <a:pt x="0" y="3"/>
                    <a:pt x="0" y="3"/>
                    <a:pt x="0" y="3"/>
                  </a:cubicBezTo>
                  <a:cubicBezTo>
                    <a:pt x="0" y="6"/>
                    <a:pt x="0" y="11"/>
                    <a:pt x="0" y="18"/>
                  </a:cubicBezTo>
                  <a:cubicBezTo>
                    <a:pt x="1" y="18"/>
                    <a:pt x="1" y="18"/>
                    <a:pt x="1" y="18"/>
                  </a:cubicBezTo>
                  <a:cubicBezTo>
                    <a:pt x="1" y="18"/>
                    <a:pt x="1" y="18"/>
                    <a:pt x="1" y="18"/>
                  </a:cubicBezTo>
                  <a:cubicBezTo>
                    <a:pt x="2" y="18"/>
                    <a:pt x="2" y="18"/>
                    <a:pt x="3" y="18"/>
                  </a:cubicBezTo>
                  <a:cubicBezTo>
                    <a:pt x="4" y="18"/>
                    <a:pt x="5" y="18"/>
                    <a:pt x="5" y="18"/>
                  </a:cubicBezTo>
                  <a:cubicBezTo>
                    <a:pt x="5" y="19"/>
                    <a:pt x="5" y="19"/>
                    <a:pt x="5" y="19"/>
                  </a:cubicBezTo>
                  <a:cubicBezTo>
                    <a:pt x="6" y="18"/>
                    <a:pt x="6" y="18"/>
                    <a:pt x="6" y="18"/>
                  </a:cubicBezTo>
                  <a:cubicBezTo>
                    <a:pt x="6" y="18"/>
                    <a:pt x="6" y="18"/>
                    <a:pt x="6" y="18"/>
                  </a:cubicBezTo>
                  <a:cubicBezTo>
                    <a:pt x="7" y="18"/>
                    <a:pt x="7" y="18"/>
                    <a:pt x="7" y="18"/>
                  </a:cubicBezTo>
                  <a:cubicBezTo>
                    <a:pt x="7" y="18"/>
                    <a:pt x="7" y="18"/>
                    <a:pt x="7" y="18"/>
                  </a:cubicBezTo>
                  <a:cubicBezTo>
                    <a:pt x="7" y="18"/>
                    <a:pt x="7" y="18"/>
                    <a:pt x="7" y="18"/>
                  </a:cubicBezTo>
                  <a:cubicBezTo>
                    <a:pt x="7" y="17"/>
                    <a:pt x="8" y="17"/>
                    <a:pt x="9" y="17"/>
                  </a:cubicBezTo>
                  <a:cubicBezTo>
                    <a:pt x="9" y="17"/>
                    <a:pt x="9" y="17"/>
                    <a:pt x="9" y="17"/>
                  </a:cubicBezTo>
                  <a:cubicBezTo>
                    <a:pt x="9" y="16"/>
                    <a:pt x="9" y="16"/>
                    <a:pt x="9" y="16"/>
                  </a:cubicBezTo>
                  <a:cubicBezTo>
                    <a:pt x="9" y="16"/>
                    <a:pt x="9" y="16"/>
                    <a:pt x="9" y="16"/>
                  </a:cubicBezTo>
                  <a:cubicBezTo>
                    <a:pt x="9" y="16"/>
                    <a:pt x="9" y="16"/>
                    <a:pt x="9" y="16"/>
                  </a:cubicBezTo>
                  <a:cubicBezTo>
                    <a:pt x="9" y="9"/>
                    <a:pt x="9" y="1"/>
                    <a:pt x="9" y="0"/>
                  </a:cubicBezTo>
                  <a:cubicBezTo>
                    <a:pt x="9" y="0"/>
                    <a:pt x="9" y="0"/>
                    <a:pt x="9" y="0"/>
                  </a:cubicBezTo>
                  <a:cubicBezTo>
                    <a:pt x="9" y="0"/>
                    <a:pt x="9" y="0"/>
                    <a:pt x="9" y="0"/>
                  </a:cubicBezTo>
                  <a:cubicBezTo>
                    <a:pt x="9" y="0"/>
                    <a:pt x="9" y="0"/>
                    <a:pt x="9" y="0"/>
                  </a:cubicBezTo>
                  <a:cubicBezTo>
                    <a:pt x="8" y="0"/>
                    <a:pt x="8" y="0"/>
                    <a:pt x="8" y="0"/>
                  </a:cubicBezTo>
                  <a:cubicBezTo>
                    <a:pt x="8" y="0"/>
                    <a:pt x="8" y="0"/>
                    <a:pt x="8" y="0"/>
                  </a:cubicBezTo>
                  <a:cubicBezTo>
                    <a:pt x="8" y="0"/>
                    <a:pt x="8" y="0"/>
                    <a:pt x="8" y="0"/>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41" name="Freeform 127"/>
            <p:cNvSpPr>
              <a:spLocks noEditPoints="1"/>
            </p:cNvSpPr>
            <p:nvPr/>
          </p:nvSpPr>
          <p:spPr bwMode="auto">
            <a:xfrm>
              <a:off x="3908" y="2098"/>
              <a:ext cx="21" cy="55"/>
            </a:xfrm>
            <a:custGeom>
              <a:avLst/>
              <a:gdLst>
                <a:gd name="T0" fmla="*/ 8 w 9"/>
                <a:gd name="T1" fmla="*/ 19 h 23"/>
                <a:gd name="T2" fmla="*/ 7 w 9"/>
                <a:gd name="T3" fmla="*/ 21 h 23"/>
                <a:gd name="T4" fmla="*/ 6 w 9"/>
                <a:gd name="T5" fmla="*/ 19 h 23"/>
                <a:gd name="T6" fmla="*/ 8 w 9"/>
                <a:gd name="T7" fmla="*/ 17 h 23"/>
                <a:gd name="T8" fmla="*/ 6 w 9"/>
                <a:gd name="T9" fmla="*/ 21 h 23"/>
                <a:gd name="T10" fmla="*/ 6 w 9"/>
                <a:gd name="T11" fmla="*/ 17 h 23"/>
                <a:gd name="T12" fmla="*/ 8 w 9"/>
                <a:gd name="T13" fmla="*/ 14 h 23"/>
                <a:gd name="T14" fmla="*/ 8 w 9"/>
                <a:gd name="T15" fmla="*/ 16 h 23"/>
                <a:gd name="T16" fmla="*/ 6 w 9"/>
                <a:gd name="T17" fmla="*/ 16 h 23"/>
                <a:gd name="T18" fmla="*/ 6 w 9"/>
                <a:gd name="T19" fmla="*/ 14 h 23"/>
                <a:gd name="T20" fmla="*/ 8 w 9"/>
                <a:gd name="T21" fmla="*/ 14 h 23"/>
                <a:gd name="T22" fmla="*/ 6 w 9"/>
                <a:gd name="T23" fmla="*/ 16 h 23"/>
                <a:gd name="T24" fmla="*/ 6 w 9"/>
                <a:gd name="T25" fmla="*/ 12 h 23"/>
                <a:gd name="T26" fmla="*/ 8 w 9"/>
                <a:gd name="T27" fmla="*/ 12 h 23"/>
                <a:gd name="T28" fmla="*/ 6 w 9"/>
                <a:gd name="T29" fmla="*/ 14 h 23"/>
                <a:gd name="T30" fmla="*/ 6 w 9"/>
                <a:gd name="T31" fmla="*/ 10 h 23"/>
                <a:gd name="T32" fmla="*/ 8 w 9"/>
                <a:gd name="T33" fmla="*/ 9 h 23"/>
                <a:gd name="T34" fmla="*/ 6 w 9"/>
                <a:gd name="T35" fmla="*/ 11 h 23"/>
                <a:gd name="T36" fmla="*/ 6 w 9"/>
                <a:gd name="T37" fmla="*/ 10 h 23"/>
                <a:gd name="T38" fmla="*/ 6 w 9"/>
                <a:gd name="T39" fmla="*/ 8 h 23"/>
                <a:gd name="T40" fmla="*/ 7 w 9"/>
                <a:gd name="T41" fmla="*/ 8 h 23"/>
                <a:gd name="T42" fmla="*/ 8 w 9"/>
                <a:gd name="T43" fmla="*/ 6 h 23"/>
                <a:gd name="T44" fmla="*/ 8 w 9"/>
                <a:gd name="T45" fmla="*/ 7 h 23"/>
                <a:gd name="T46" fmla="*/ 6 w 9"/>
                <a:gd name="T47" fmla="*/ 9 h 23"/>
                <a:gd name="T48" fmla="*/ 3 w 9"/>
                <a:gd name="T49" fmla="*/ 21 h 23"/>
                <a:gd name="T50" fmla="*/ 1 w 9"/>
                <a:gd name="T51" fmla="*/ 4 h 23"/>
                <a:gd name="T52" fmla="*/ 5 w 9"/>
                <a:gd name="T53" fmla="*/ 21 h 23"/>
                <a:gd name="T54" fmla="*/ 6 w 9"/>
                <a:gd name="T55" fmla="*/ 6 h 23"/>
                <a:gd name="T56" fmla="*/ 8 w 9"/>
                <a:gd name="T57" fmla="*/ 5 h 23"/>
                <a:gd name="T58" fmla="*/ 6 w 9"/>
                <a:gd name="T59" fmla="*/ 7 h 23"/>
                <a:gd name="T60" fmla="*/ 6 w 9"/>
                <a:gd name="T61" fmla="*/ 4 h 23"/>
                <a:gd name="T62" fmla="*/ 8 w 9"/>
                <a:gd name="T63" fmla="*/ 2 h 23"/>
                <a:gd name="T64" fmla="*/ 8 w 9"/>
                <a:gd name="T65" fmla="*/ 3 h 23"/>
                <a:gd name="T66" fmla="*/ 5 w 9"/>
                <a:gd name="T67" fmla="*/ 3 h 23"/>
                <a:gd name="T68" fmla="*/ 4 w 9"/>
                <a:gd name="T69" fmla="*/ 1 h 23"/>
                <a:gd name="T70" fmla="*/ 7 w 9"/>
                <a:gd name="T71" fmla="*/ 1 h 23"/>
                <a:gd name="T72" fmla="*/ 5 w 9"/>
                <a:gd name="T73" fmla="*/ 3 h 23"/>
                <a:gd name="T74" fmla="*/ 4 w 9"/>
                <a:gd name="T75" fmla="*/ 0 h 23"/>
                <a:gd name="T76" fmla="*/ 1 w 9"/>
                <a:gd name="T77" fmla="*/ 3 h 23"/>
                <a:gd name="T78" fmla="*/ 1 w 9"/>
                <a:gd name="T79" fmla="*/ 3 h 23"/>
                <a:gd name="T80" fmla="*/ 0 w 9"/>
                <a:gd name="T81" fmla="*/ 4 h 23"/>
                <a:gd name="T82" fmla="*/ 0 w 9"/>
                <a:gd name="T83" fmla="*/ 22 h 23"/>
                <a:gd name="T84" fmla="*/ 1 w 9"/>
                <a:gd name="T85" fmla="*/ 22 h 23"/>
                <a:gd name="T86" fmla="*/ 6 w 9"/>
                <a:gd name="T87" fmla="*/ 22 h 23"/>
                <a:gd name="T88" fmla="*/ 6 w 9"/>
                <a:gd name="T89" fmla="*/ 22 h 23"/>
                <a:gd name="T90" fmla="*/ 9 w 9"/>
                <a:gd name="T91" fmla="*/ 21 h 23"/>
                <a:gd name="T92" fmla="*/ 9 w 9"/>
                <a:gd name="T93" fmla="*/ 20 h 23"/>
                <a:gd name="T94" fmla="*/ 9 w 9"/>
                <a:gd name="T95" fmla="*/ 1 h 23"/>
                <a:gd name="T96" fmla="*/ 9 w 9"/>
                <a:gd name="T97" fmla="*/ 1 h 23"/>
                <a:gd name="T98" fmla="*/ 9 w 9"/>
                <a:gd name="T99" fmla="*/ 0 h 23"/>
                <a:gd name="T100" fmla="*/ 8 w 9"/>
                <a:gd name="T10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 h="23">
                  <a:moveTo>
                    <a:pt x="7" y="21"/>
                  </a:moveTo>
                  <a:cubicBezTo>
                    <a:pt x="7" y="20"/>
                    <a:pt x="8" y="20"/>
                    <a:pt x="8" y="19"/>
                  </a:cubicBezTo>
                  <a:cubicBezTo>
                    <a:pt x="8" y="19"/>
                    <a:pt x="8" y="20"/>
                    <a:pt x="8" y="20"/>
                  </a:cubicBezTo>
                  <a:cubicBezTo>
                    <a:pt x="8" y="20"/>
                    <a:pt x="7" y="20"/>
                    <a:pt x="7" y="21"/>
                  </a:cubicBezTo>
                  <a:moveTo>
                    <a:pt x="6" y="21"/>
                  </a:moveTo>
                  <a:cubicBezTo>
                    <a:pt x="6" y="20"/>
                    <a:pt x="6" y="20"/>
                    <a:pt x="6" y="19"/>
                  </a:cubicBezTo>
                  <a:cubicBezTo>
                    <a:pt x="6" y="19"/>
                    <a:pt x="6" y="19"/>
                    <a:pt x="6" y="19"/>
                  </a:cubicBezTo>
                  <a:cubicBezTo>
                    <a:pt x="8" y="17"/>
                    <a:pt x="8" y="17"/>
                    <a:pt x="8" y="17"/>
                  </a:cubicBezTo>
                  <a:cubicBezTo>
                    <a:pt x="8" y="17"/>
                    <a:pt x="8" y="18"/>
                    <a:pt x="8" y="18"/>
                  </a:cubicBezTo>
                  <a:cubicBezTo>
                    <a:pt x="7" y="19"/>
                    <a:pt x="7" y="20"/>
                    <a:pt x="6" y="21"/>
                  </a:cubicBezTo>
                  <a:moveTo>
                    <a:pt x="6" y="18"/>
                  </a:moveTo>
                  <a:cubicBezTo>
                    <a:pt x="6" y="18"/>
                    <a:pt x="6" y="17"/>
                    <a:pt x="6" y="17"/>
                  </a:cubicBezTo>
                  <a:cubicBezTo>
                    <a:pt x="6" y="17"/>
                    <a:pt x="6" y="17"/>
                    <a:pt x="6" y="17"/>
                  </a:cubicBezTo>
                  <a:cubicBezTo>
                    <a:pt x="8" y="14"/>
                    <a:pt x="8" y="14"/>
                    <a:pt x="8" y="14"/>
                  </a:cubicBezTo>
                  <a:cubicBezTo>
                    <a:pt x="8" y="15"/>
                    <a:pt x="8" y="15"/>
                    <a:pt x="8" y="16"/>
                  </a:cubicBezTo>
                  <a:cubicBezTo>
                    <a:pt x="8" y="16"/>
                    <a:pt x="8" y="16"/>
                    <a:pt x="8" y="16"/>
                  </a:cubicBezTo>
                  <a:cubicBezTo>
                    <a:pt x="6" y="18"/>
                    <a:pt x="6" y="18"/>
                    <a:pt x="6" y="18"/>
                  </a:cubicBezTo>
                  <a:moveTo>
                    <a:pt x="6" y="16"/>
                  </a:moveTo>
                  <a:cubicBezTo>
                    <a:pt x="6" y="16"/>
                    <a:pt x="6" y="15"/>
                    <a:pt x="6" y="15"/>
                  </a:cubicBezTo>
                  <a:cubicBezTo>
                    <a:pt x="6" y="14"/>
                    <a:pt x="6" y="14"/>
                    <a:pt x="6" y="14"/>
                  </a:cubicBezTo>
                  <a:cubicBezTo>
                    <a:pt x="7" y="14"/>
                    <a:pt x="7" y="13"/>
                    <a:pt x="8" y="12"/>
                  </a:cubicBezTo>
                  <a:cubicBezTo>
                    <a:pt x="8" y="13"/>
                    <a:pt x="8" y="13"/>
                    <a:pt x="8" y="14"/>
                  </a:cubicBezTo>
                  <a:cubicBezTo>
                    <a:pt x="8" y="14"/>
                    <a:pt x="8" y="14"/>
                    <a:pt x="8" y="14"/>
                  </a:cubicBezTo>
                  <a:cubicBezTo>
                    <a:pt x="6" y="16"/>
                    <a:pt x="6" y="16"/>
                    <a:pt x="6" y="16"/>
                  </a:cubicBezTo>
                  <a:moveTo>
                    <a:pt x="6" y="14"/>
                  </a:moveTo>
                  <a:cubicBezTo>
                    <a:pt x="6" y="13"/>
                    <a:pt x="6" y="13"/>
                    <a:pt x="6" y="12"/>
                  </a:cubicBezTo>
                  <a:cubicBezTo>
                    <a:pt x="8" y="10"/>
                    <a:pt x="8" y="10"/>
                    <a:pt x="8" y="10"/>
                  </a:cubicBezTo>
                  <a:cubicBezTo>
                    <a:pt x="8" y="10"/>
                    <a:pt x="8" y="11"/>
                    <a:pt x="8" y="12"/>
                  </a:cubicBezTo>
                  <a:cubicBezTo>
                    <a:pt x="8" y="12"/>
                    <a:pt x="8" y="12"/>
                    <a:pt x="8" y="12"/>
                  </a:cubicBezTo>
                  <a:cubicBezTo>
                    <a:pt x="7" y="12"/>
                    <a:pt x="7" y="13"/>
                    <a:pt x="6" y="14"/>
                  </a:cubicBezTo>
                  <a:moveTo>
                    <a:pt x="6" y="10"/>
                  </a:moveTo>
                  <a:cubicBezTo>
                    <a:pt x="6" y="10"/>
                    <a:pt x="6" y="10"/>
                    <a:pt x="6" y="10"/>
                  </a:cubicBezTo>
                  <a:cubicBezTo>
                    <a:pt x="7" y="9"/>
                    <a:pt x="7" y="8"/>
                    <a:pt x="8" y="8"/>
                  </a:cubicBezTo>
                  <a:cubicBezTo>
                    <a:pt x="8" y="8"/>
                    <a:pt x="8" y="8"/>
                    <a:pt x="8" y="9"/>
                  </a:cubicBezTo>
                  <a:cubicBezTo>
                    <a:pt x="8" y="9"/>
                    <a:pt x="8" y="9"/>
                    <a:pt x="8" y="9"/>
                  </a:cubicBezTo>
                  <a:cubicBezTo>
                    <a:pt x="6" y="11"/>
                    <a:pt x="6" y="11"/>
                    <a:pt x="6" y="11"/>
                  </a:cubicBezTo>
                  <a:cubicBezTo>
                    <a:pt x="6" y="11"/>
                    <a:pt x="6" y="10"/>
                    <a:pt x="6" y="10"/>
                  </a:cubicBezTo>
                  <a:cubicBezTo>
                    <a:pt x="6" y="10"/>
                    <a:pt x="6" y="10"/>
                    <a:pt x="6" y="10"/>
                  </a:cubicBezTo>
                  <a:moveTo>
                    <a:pt x="6" y="9"/>
                  </a:moveTo>
                  <a:cubicBezTo>
                    <a:pt x="6" y="9"/>
                    <a:pt x="6" y="8"/>
                    <a:pt x="6" y="8"/>
                  </a:cubicBezTo>
                  <a:cubicBezTo>
                    <a:pt x="6" y="8"/>
                    <a:pt x="6" y="8"/>
                    <a:pt x="6" y="8"/>
                  </a:cubicBezTo>
                  <a:cubicBezTo>
                    <a:pt x="7" y="8"/>
                    <a:pt x="7" y="8"/>
                    <a:pt x="7" y="8"/>
                  </a:cubicBezTo>
                  <a:cubicBezTo>
                    <a:pt x="6" y="7"/>
                    <a:pt x="6" y="7"/>
                    <a:pt x="6" y="7"/>
                  </a:cubicBezTo>
                  <a:cubicBezTo>
                    <a:pt x="8" y="6"/>
                    <a:pt x="8" y="6"/>
                    <a:pt x="8" y="6"/>
                  </a:cubicBezTo>
                  <a:cubicBezTo>
                    <a:pt x="8" y="6"/>
                    <a:pt x="8" y="7"/>
                    <a:pt x="8" y="7"/>
                  </a:cubicBezTo>
                  <a:cubicBezTo>
                    <a:pt x="8" y="7"/>
                    <a:pt x="8" y="7"/>
                    <a:pt x="8" y="7"/>
                  </a:cubicBezTo>
                  <a:cubicBezTo>
                    <a:pt x="8" y="7"/>
                    <a:pt x="8" y="7"/>
                    <a:pt x="8" y="7"/>
                  </a:cubicBezTo>
                  <a:cubicBezTo>
                    <a:pt x="7" y="8"/>
                    <a:pt x="7" y="9"/>
                    <a:pt x="6" y="9"/>
                  </a:cubicBezTo>
                  <a:moveTo>
                    <a:pt x="5" y="21"/>
                  </a:moveTo>
                  <a:cubicBezTo>
                    <a:pt x="4" y="21"/>
                    <a:pt x="4" y="21"/>
                    <a:pt x="3" y="21"/>
                  </a:cubicBezTo>
                  <a:cubicBezTo>
                    <a:pt x="3" y="21"/>
                    <a:pt x="2" y="21"/>
                    <a:pt x="2" y="21"/>
                  </a:cubicBezTo>
                  <a:cubicBezTo>
                    <a:pt x="2" y="16"/>
                    <a:pt x="2" y="8"/>
                    <a:pt x="1" y="4"/>
                  </a:cubicBezTo>
                  <a:cubicBezTo>
                    <a:pt x="3" y="4"/>
                    <a:pt x="4" y="4"/>
                    <a:pt x="5" y="4"/>
                  </a:cubicBezTo>
                  <a:cubicBezTo>
                    <a:pt x="5" y="7"/>
                    <a:pt x="5" y="17"/>
                    <a:pt x="5" y="21"/>
                  </a:cubicBezTo>
                  <a:moveTo>
                    <a:pt x="6" y="7"/>
                  </a:moveTo>
                  <a:cubicBezTo>
                    <a:pt x="6" y="6"/>
                    <a:pt x="6" y="6"/>
                    <a:pt x="6" y="6"/>
                  </a:cubicBezTo>
                  <a:cubicBezTo>
                    <a:pt x="8" y="4"/>
                    <a:pt x="8" y="4"/>
                    <a:pt x="8" y="4"/>
                  </a:cubicBezTo>
                  <a:cubicBezTo>
                    <a:pt x="8" y="4"/>
                    <a:pt x="8" y="5"/>
                    <a:pt x="8" y="5"/>
                  </a:cubicBezTo>
                  <a:cubicBezTo>
                    <a:pt x="8" y="5"/>
                    <a:pt x="8" y="5"/>
                    <a:pt x="8" y="5"/>
                  </a:cubicBezTo>
                  <a:cubicBezTo>
                    <a:pt x="6" y="7"/>
                    <a:pt x="6" y="7"/>
                    <a:pt x="6" y="7"/>
                  </a:cubicBezTo>
                  <a:moveTo>
                    <a:pt x="6" y="5"/>
                  </a:moveTo>
                  <a:cubicBezTo>
                    <a:pt x="6" y="5"/>
                    <a:pt x="6" y="4"/>
                    <a:pt x="6" y="4"/>
                  </a:cubicBezTo>
                  <a:cubicBezTo>
                    <a:pt x="7" y="4"/>
                    <a:pt x="7" y="3"/>
                    <a:pt x="7" y="3"/>
                  </a:cubicBezTo>
                  <a:cubicBezTo>
                    <a:pt x="8" y="2"/>
                    <a:pt x="8" y="2"/>
                    <a:pt x="8" y="2"/>
                  </a:cubicBezTo>
                  <a:cubicBezTo>
                    <a:pt x="8" y="3"/>
                    <a:pt x="8" y="3"/>
                    <a:pt x="8" y="3"/>
                  </a:cubicBezTo>
                  <a:cubicBezTo>
                    <a:pt x="8" y="3"/>
                    <a:pt x="8" y="3"/>
                    <a:pt x="8" y="3"/>
                  </a:cubicBezTo>
                  <a:cubicBezTo>
                    <a:pt x="6" y="5"/>
                    <a:pt x="6" y="5"/>
                    <a:pt x="6" y="5"/>
                  </a:cubicBezTo>
                  <a:moveTo>
                    <a:pt x="5" y="3"/>
                  </a:moveTo>
                  <a:cubicBezTo>
                    <a:pt x="5" y="3"/>
                    <a:pt x="4" y="3"/>
                    <a:pt x="2" y="3"/>
                  </a:cubicBezTo>
                  <a:cubicBezTo>
                    <a:pt x="3" y="2"/>
                    <a:pt x="4" y="2"/>
                    <a:pt x="4" y="1"/>
                  </a:cubicBezTo>
                  <a:cubicBezTo>
                    <a:pt x="5" y="1"/>
                    <a:pt x="6" y="1"/>
                    <a:pt x="7" y="1"/>
                  </a:cubicBezTo>
                  <a:cubicBezTo>
                    <a:pt x="7" y="1"/>
                    <a:pt x="7" y="1"/>
                    <a:pt x="7" y="1"/>
                  </a:cubicBezTo>
                  <a:cubicBezTo>
                    <a:pt x="7" y="2"/>
                    <a:pt x="7" y="2"/>
                    <a:pt x="7" y="2"/>
                  </a:cubicBezTo>
                  <a:cubicBezTo>
                    <a:pt x="6" y="2"/>
                    <a:pt x="6" y="3"/>
                    <a:pt x="5" y="3"/>
                  </a:cubicBezTo>
                  <a:moveTo>
                    <a:pt x="7" y="0"/>
                  </a:moveTo>
                  <a:cubicBezTo>
                    <a:pt x="5" y="0"/>
                    <a:pt x="4" y="0"/>
                    <a:pt x="4" y="0"/>
                  </a:cubicBezTo>
                  <a:cubicBezTo>
                    <a:pt x="4" y="1"/>
                    <a:pt x="4" y="1"/>
                    <a:pt x="4" y="1"/>
                  </a:cubicBezTo>
                  <a:cubicBezTo>
                    <a:pt x="4" y="1"/>
                    <a:pt x="2" y="2"/>
                    <a:pt x="1" y="3"/>
                  </a:cubicBezTo>
                  <a:cubicBezTo>
                    <a:pt x="1" y="3"/>
                    <a:pt x="1" y="3"/>
                    <a:pt x="1" y="3"/>
                  </a:cubicBezTo>
                  <a:cubicBezTo>
                    <a:pt x="1" y="3"/>
                    <a:pt x="1" y="3"/>
                    <a:pt x="1" y="3"/>
                  </a:cubicBezTo>
                  <a:cubicBezTo>
                    <a:pt x="1" y="3"/>
                    <a:pt x="1" y="3"/>
                    <a:pt x="1" y="3"/>
                  </a:cubicBezTo>
                  <a:cubicBezTo>
                    <a:pt x="0" y="4"/>
                    <a:pt x="0" y="4"/>
                    <a:pt x="0" y="4"/>
                  </a:cubicBezTo>
                  <a:cubicBezTo>
                    <a:pt x="0" y="4"/>
                    <a:pt x="0" y="4"/>
                    <a:pt x="0" y="4"/>
                  </a:cubicBezTo>
                  <a:cubicBezTo>
                    <a:pt x="1" y="8"/>
                    <a:pt x="1" y="16"/>
                    <a:pt x="0" y="22"/>
                  </a:cubicBezTo>
                  <a:cubicBezTo>
                    <a:pt x="1" y="22"/>
                    <a:pt x="1" y="22"/>
                    <a:pt x="1" y="22"/>
                  </a:cubicBezTo>
                  <a:cubicBezTo>
                    <a:pt x="1" y="22"/>
                    <a:pt x="1" y="22"/>
                    <a:pt x="1" y="22"/>
                  </a:cubicBezTo>
                  <a:cubicBezTo>
                    <a:pt x="2" y="22"/>
                    <a:pt x="3" y="22"/>
                    <a:pt x="3" y="22"/>
                  </a:cubicBezTo>
                  <a:cubicBezTo>
                    <a:pt x="4" y="22"/>
                    <a:pt x="5" y="22"/>
                    <a:pt x="6" y="22"/>
                  </a:cubicBezTo>
                  <a:cubicBezTo>
                    <a:pt x="6" y="23"/>
                    <a:pt x="6" y="23"/>
                    <a:pt x="6" y="23"/>
                  </a:cubicBezTo>
                  <a:cubicBezTo>
                    <a:pt x="6" y="22"/>
                    <a:pt x="6" y="22"/>
                    <a:pt x="6" y="22"/>
                  </a:cubicBezTo>
                  <a:cubicBezTo>
                    <a:pt x="7" y="22"/>
                    <a:pt x="8" y="21"/>
                    <a:pt x="9" y="21"/>
                  </a:cubicBezTo>
                  <a:cubicBezTo>
                    <a:pt x="9" y="21"/>
                    <a:pt x="9" y="21"/>
                    <a:pt x="9" y="21"/>
                  </a:cubicBezTo>
                  <a:cubicBezTo>
                    <a:pt x="9" y="20"/>
                    <a:pt x="9" y="20"/>
                    <a:pt x="9" y="20"/>
                  </a:cubicBezTo>
                  <a:cubicBezTo>
                    <a:pt x="9" y="20"/>
                    <a:pt x="9" y="20"/>
                    <a:pt x="9" y="20"/>
                  </a:cubicBezTo>
                  <a:cubicBezTo>
                    <a:pt x="9" y="20"/>
                    <a:pt x="9" y="20"/>
                    <a:pt x="9" y="20"/>
                  </a:cubicBezTo>
                  <a:cubicBezTo>
                    <a:pt x="9" y="15"/>
                    <a:pt x="9" y="2"/>
                    <a:pt x="9" y="1"/>
                  </a:cubicBezTo>
                  <a:cubicBezTo>
                    <a:pt x="9" y="1"/>
                    <a:pt x="9" y="1"/>
                    <a:pt x="9" y="1"/>
                  </a:cubicBezTo>
                  <a:cubicBezTo>
                    <a:pt x="9" y="1"/>
                    <a:pt x="9" y="1"/>
                    <a:pt x="9" y="1"/>
                  </a:cubicBezTo>
                  <a:cubicBezTo>
                    <a:pt x="9" y="1"/>
                    <a:pt x="9" y="1"/>
                    <a:pt x="9" y="1"/>
                  </a:cubicBezTo>
                  <a:cubicBezTo>
                    <a:pt x="9" y="0"/>
                    <a:pt x="9" y="0"/>
                    <a:pt x="9" y="0"/>
                  </a:cubicBezTo>
                  <a:cubicBezTo>
                    <a:pt x="9" y="0"/>
                    <a:pt x="9" y="0"/>
                    <a:pt x="9" y="0"/>
                  </a:cubicBezTo>
                  <a:cubicBezTo>
                    <a:pt x="8" y="0"/>
                    <a:pt x="8" y="0"/>
                    <a:pt x="8" y="0"/>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42" name="Freeform 128"/>
            <p:cNvSpPr>
              <a:spLocks noEditPoints="1"/>
            </p:cNvSpPr>
            <p:nvPr/>
          </p:nvSpPr>
          <p:spPr bwMode="auto">
            <a:xfrm>
              <a:off x="3444" y="2408"/>
              <a:ext cx="138" cy="147"/>
            </a:xfrm>
            <a:custGeom>
              <a:avLst/>
              <a:gdLst>
                <a:gd name="T0" fmla="*/ 15 w 58"/>
                <a:gd name="T1" fmla="*/ 50 h 62"/>
                <a:gd name="T2" fmla="*/ 20 w 58"/>
                <a:gd name="T3" fmla="*/ 50 h 62"/>
                <a:gd name="T4" fmla="*/ 34 w 58"/>
                <a:gd name="T5" fmla="*/ 58 h 62"/>
                <a:gd name="T6" fmla="*/ 19 w 58"/>
                <a:gd name="T7" fmla="*/ 11 h 62"/>
                <a:gd name="T8" fmla="*/ 20 w 58"/>
                <a:gd name="T9" fmla="*/ 8 h 62"/>
                <a:gd name="T10" fmla="*/ 24 w 58"/>
                <a:gd name="T11" fmla="*/ 2 h 62"/>
                <a:gd name="T12" fmla="*/ 22 w 58"/>
                <a:gd name="T13" fmla="*/ 9 h 62"/>
                <a:gd name="T14" fmla="*/ 23 w 58"/>
                <a:gd name="T15" fmla="*/ 10 h 62"/>
                <a:gd name="T16" fmla="*/ 20 w 58"/>
                <a:gd name="T17" fmla="*/ 12 h 62"/>
                <a:gd name="T18" fmla="*/ 19 w 58"/>
                <a:gd name="T19" fmla="*/ 15 h 62"/>
                <a:gd name="T20" fmla="*/ 18 w 58"/>
                <a:gd name="T21" fmla="*/ 17 h 62"/>
                <a:gd name="T22" fmla="*/ 15 w 58"/>
                <a:gd name="T23" fmla="*/ 22 h 62"/>
                <a:gd name="T24" fmla="*/ 15 w 58"/>
                <a:gd name="T25" fmla="*/ 24 h 62"/>
                <a:gd name="T26" fmla="*/ 11 w 58"/>
                <a:gd name="T27" fmla="*/ 28 h 62"/>
                <a:gd name="T28" fmla="*/ 13 w 58"/>
                <a:gd name="T29" fmla="*/ 31 h 62"/>
                <a:gd name="T30" fmla="*/ 10 w 58"/>
                <a:gd name="T31" fmla="*/ 31 h 62"/>
                <a:gd name="T32" fmla="*/ 5 w 58"/>
                <a:gd name="T33" fmla="*/ 38 h 62"/>
                <a:gd name="T34" fmla="*/ 35 w 58"/>
                <a:gd name="T35" fmla="*/ 54 h 62"/>
                <a:gd name="T36" fmla="*/ 14 w 58"/>
                <a:gd name="T37" fmla="*/ 46 h 62"/>
                <a:gd name="T38" fmla="*/ 7 w 58"/>
                <a:gd name="T39" fmla="*/ 32 h 62"/>
                <a:gd name="T40" fmla="*/ 9 w 58"/>
                <a:gd name="T41" fmla="*/ 26 h 62"/>
                <a:gd name="T42" fmla="*/ 13 w 58"/>
                <a:gd name="T43" fmla="*/ 24 h 62"/>
                <a:gd name="T44" fmla="*/ 15 w 58"/>
                <a:gd name="T45" fmla="*/ 19 h 62"/>
                <a:gd name="T46" fmla="*/ 17 w 58"/>
                <a:gd name="T47" fmla="*/ 13 h 62"/>
                <a:gd name="T48" fmla="*/ 25 w 58"/>
                <a:gd name="T49" fmla="*/ 10 h 62"/>
                <a:gd name="T50" fmla="*/ 26 w 58"/>
                <a:gd name="T51" fmla="*/ 3 h 62"/>
                <a:gd name="T52" fmla="*/ 57 w 58"/>
                <a:gd name="T53" fmla="*/ 16 h 62"/>
                <a:gd name="T54" fmla="*/ 30 w 58"/>
                <a:gd name="T55" fmla="*/ 51 h 62"/>
                <a:gd name="T56" fmla="*/ 10 w 58"/>
                <a:gd name="T57" fmla="*/ 32 h 62"/>
                <a:gd name="T58" fmla="*/ 13 w 58"/>
                <a:gd name="T59" fmla="*/ 29 h 62"/>
                <a:gd name="T60" fmla="*/ 15 w 58"/>
                <a:gd name="T61" fmla="*/ 25 h 62"/>
                <a:gd name="T62" fmla="*/ 18 w 58"/>
                <a:gd name="T63" fmla="*/ 18 h 62"/>
                <a:gd name="T64" fmla="*/ 20 w 58"/>
                <a:gd name="T65" fmla="*/ 14 h 62"/>
                <a:gd name="T66" fmla="*/ 27 w 58"/>
                <a:gd name="T67" fmla="*/ 0 h 62"/>
                <a:gd name="T68" fmla="*/ 23 w 58"/>
                <a:gd name="T69" fmla="*/ 1 h 62"/>
                <a:gd name="T70" fmla="*/ 19 w 58"/>
                <a:gd name="T71" fmla="*/ 9 h 62"/>
                <a:gd name="T72" fmla="*/ 20 w 58"/>
                <a:gd name="T73" fmla="*/ 11 h 62"/>
                <a:gd name="T74" fmla="*/ 18 w 58"/>
                <a:gd name="T75" fmla="*/ 10 h 62"/>
                <a:gd name="T76" fmla="*/ 15 w 58"/>
                <a:gd name="T77" fmla="*/ 15 h 62"/>
                <a:gd name="T78" fmla="*/ 15 w 58"/>
                <a:gd name="T79" fmla="*/ 18 h 62"/>
                <a:gd name="T80" fmla="*/ 11 w 58"/>
                <a:gd name="T81" fmla="*/ 22 h 62"/>
                <a:gd name="T82" fmla="*/ 12 w 58"/>
                <a:gd name="T83" fmla="*/ 23 h 62"/>
                <a:gd name="T84" fmla="*/ 10 w 58"/>
                <a:gd name="T85" fmla="*/ 24 h 62"/>
                <a:gd name="T86" fmla="*/ 7 w 58"/>
                <a:gd name="T87" fmla="*/ 28 h 62"/>
                <a:gd name="T88" fmla="*/ 7 w 58"/>
                <a:gd name="T89" fmla="*/ 31 h 62"/>
                <a:gd name="T90" fmla="*/ 4 w 58"/>
                <a:gd name="T91" fmla="*/ 32 h 62"/>
                <a:gd name="T92" fmla="*/ 3 w 58"/>
                <a:gd name="T93" fmla="*/ 40 h 62"/>
                <a:gd name="T94" fmla="*/ 15 w 58"/>
                <a:gd name="T95" fmla="*/ 51 h 62"/>
                <a:gd name="T96" fmla="*/ 34 w 58"/>
                <a:gd name="T97" fmla="*/ 62 h 62"/>
                <a:gd name="T98" fmla="*/ 39 w 58"/>
                <a:gd name="T99" fmla="*/ 57 h 62"/>
                <a:gd name="T100" fmla="*/ 56 w 58"/>
                <a:gd name="T101" fmla="*/ 21 h 62"/>
                <a:gd name="T102" fmla="*/ 27 w 58"/>
                <a:gd name="T10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 h="62">
                  <a:moveTo>
                    <a:pt x="34" y="61"/>
                  </a:moveTo>
                  <a:cubicBezTo>
                    <a:pt x="32" y="59"/>
                    <a:pt x="28" y="57"/>
                    <a:pt x="25" y="56"/>
                  </a:cubicBezTo>
                  <a:cubicBezTo>
                    <a:pt x="24" y="55"/>
                    <a:pt x="22" y="54"/>
                    <a:pt x="21" y="54"/>
                  </a:cubicBezTo>
                  <a:cubicBezTo>
                    <a:pt x="19" y="53"/>
                    <a:pt x="17" y="52"/>
                    <a:pt x="15" y="50"/>
                  </a:cubicBezTo>
                  <a:cubicBezTo>
                    <a:pt x="2" y="42"/>
                    <a:pt x="2" y="42"/>
                    <a:pt x="2" y="42"/>
                  </a:cubicBezTo>
                  <a:cubicBezTo>
                    <a:pt x="2" y="41"/>
                    <a:pt x="3" y="41"/>
                    <a:pt x="3" y="40"/>
                  </a:cubicBezTo>
                  <a:cubicBezTo>
                    <a:pt x="14" y="47"/>
                    <a:pt x="14" y="47"/>
                    <a:pt x="14" y="47"/>
                  </a:cubicBezTo>
                  <a:cubicBezTo>
                    <a:pt x="16" y="48"/>
                    <a:pt x="18" y="49"/>
                    <a:pt x="20" y="50"/>
                  </a:cubicBezTo>
                  <a:cubicBezTo>
                    <a:pt x="21" y="51"/>
                    <a:pt x="22" y="52"/>
                    <a:pt x="24" y="52"/>
                  </a:cubicBezTo>
                  <a:cubicBezTo>
                    <a:pt x="27" y="54"/>
                    <a:pt x="30" y="55"/>
                    <a:pt x="33" y="58"/>
                  </a:cubicBezTo>
                  <a:cubicBezTo>
                    <a:pt x="33" y="58"/>
                    <a:pt x="33" y="58"/>
                    <a:pt x="33" y="58"/>
                  </a:cubicBezTo>
                  <a:cubicBezTo>
                    <a:pt x="34" y="58"/>
                    <a:pt x="34" y="58"/>
                    <a:pt x="34" y="58"/>
                  </a:cubicBezTo>
                  <a:cubicBezTo>
                    <a:pt x="34" y="57"/>
                    <a:pt x="35" y="55"/>
                    <a:pt x="36" y="54"/>
                  </a:cubicBezTo>
                  <a:cubicBezTo>
                    <a:pt x="36" y="55"/>
                    <a:pt x="37" y="55"/>
                    <a:pt x="37" y="55"/>
                  </a:cubicBezTo>
                  <a:cubicBezTo>
                    <a:pt x="36" y="57"/>
                    <a:pt x="35" y="59"/>
                    <a:pt x="34" y="61"/>
                  </a:cubicBezTo>
                  <a:moveTo>
                    <a:pt x="19" y="11"/>
                  </a:moveTo>
                  <a:cubicBezTo>
                    <a:pt x="20" y="11"/>
                    <a:pt x="20" y="11"/>
                    <a:pt x="20" y="11"/>
                  </a:cubicBezTo>
                  <a:cubicBezTo>
                    <a:pt x="21" y="11"/>
                    <a:pt x="21" y="10"/>
                    <a:pt x="21" y="10"/>
                  </a:cubicBezTo>
                  <a:cubicBezTo>
                    <a:pt x="21" y="9"/>
                    <a:pt x="21" y="9"/>
                    <a:pt x="21" y="9"/>
                  </a:cubicBezTo>
                  <a:cubicBezTo>
                    <a:pt x="21" y="9"/>
                    <a:pt x="20" y="9"/>
                    <a:pt x="20" y="8"/>
                  </a:cubicBezTo>
                  <a:cubicBezTo>
                    <a:pt x="20" y="8"/>
                    <a:pt x="20" y="8"/>
                    <a:pt x="20" y="8"/>
                  </a:cubicBezTo>
                  <a:cubicBezTo>
                    <a:pt x="21" y="7"/>
                    <a:pt x="21" y="6"/>
                    <a:pt x="22" y="5"/>
                  </a:cubicBezTo>
                  <a:cubicBezTo>
                    <a:pt x="22" y="4"/>
                    <a:pt x="22" y="4"/>
                    <a:pt x="23" y="2"/>
                  </a:cubicBezTo>
                  <a:cubicBezTo>
                    <a:pt x="24" y="2"/>
                    <a:pt x="24" y="2"/>
                    <a:pt x="24" y="2"/>
                  </a:cubicBezTo>
                  <a:cubicBezTo>
                    <a:pt x="25" y="3"/>
                    <a:pt x="25" y="3"/>
                    <a:pt x="25" y="3"/>
                  </a:cubicBezTo>
                  <a:cubicBezTo>
                    <a:pt x="25" y="3"/>
                    <a:pt x="24" y="4"/>
                    <a:pt x="24" y="4"/>
                  </a:cubicBezTo>
                  <a:cubicBezTo>
                    <a:pt x="24" y="5"/>
                    <a:pt x="23" y="6"/>
                    <a:pt x="22" y="8"/>
                  </a:cubicBezTo>
                  <a:cubicBezTo>
                    <a:pt x="22" y="9"/>
                    <a:pt x="22" y="9"/>
                    <a:pt x="22" y="9"/>
                  </a:cubicBezTo>
                  <a:cubicBezTo>
                    <a:pt x="23" y="9"/>
                    <a:pt x="23" y="9"/>
                    <a:pt x="23" y="9"/>
                  </a:cubicBezTo>
                  <a:cubicBezTo>
                    <a:pt x="24" y="9"/>
                    <a:pt x="24" y="9"/>
                    <a:pt x="24" y="9"/>
                  </a:cubicBezTo>
                  <a:cubicBezTo>
                    <a:pt x="24" y="10"/>
                    <a:pt x="24" y="10"/>
                    <a:pt x="24" y="10"/>
                  </a:cubicBezTo>
                  <a:cubicBezTo>
                    <a:pt x="24" y="10"/>
                    <a:pt x="23" y="10"/>
                    <a:pt x="23" y="10"/>
                  </a:cubicBezTo>
                  <a:cubicBezTo>
                    <a:pt x="23" y="10"/>
                    <a:pt x="22" y="10"/>
                    <a:pt x="22" y="10"/>
                  </a:cubicBezTo>
                  <a:cubicBezTo>
                    <a:pt x="22" y="10"/>
                    <a:pt x="22" y="10"/>
                    <a:pt x="22" y="10"/>
                  </a:cubicBezTo>
                  <a:cubicBezTo>
                    <a:pt x="22" y="10"/>
                    <a:pt x="22" y="10"/>
                    <a:pt x="22" y="10"/>
                  </a:cubicBezTo>
                  <a:cubicBezTo>
                    <a:pt x="21" y="11"/>
                    <a:pt x="21" y="11"/>
                    <a:pt x="20" y="12"/>
                  </a:cubicBezTo>
                  <a:cubicBezTo>
                    <a:pt x="20" y="13"/>
                    <a:pt x="19" y="14"/>
                    <a:pt x="19" y="15"/>
                  </a:cubicBezTo>
                  <a:cubicBezTo>
                    <a:pt x="19" y="15"/>
                    <a:pt x="19" y="15"/>
                    <a:pt x="19" y="15"/>
                  </a:cubicBezTo>
                  <a:cubicBezTo>
                    <a:pt x="19" y="15"/>
                    <a:pt x="19" y="15"/>
                    <a:pt x="19" y="15"/>
                  </a:cubicBezTo>
                  <a:cubicBezTo>
                    <a:pt x="19" y="15"/>
                    <a:pt x="19" y="15"/>
                    <a:pt x="19" y="15"/>
                  </a:cubicBezTo>
                  <a:cubicBezTo>
                    <a:pt x="20" y="15"/>
                    <a:pt x="20" y="15"/>
                    <a:pt x="20" y="16"/>
                  </a:cubicBezTo>
                  <a:cubicBezTo>
                    <a:pt x="21" y="16"/>
                    <a:pt x="21" y="17"/>
                    <a:pt x="20" y="17"/>
                  </a:cubicBezTo>
                  <a:cubicBezTo>
                    <a:pt x="20" y="17"/>
                    <a:pt x="20" y="17"/>
                    <a:pt x="19" y="17"/>
                  </a:cubicBezTo>
                  <a:cubicBezTo>
                    <a:pt x="19" y="17"/>
                    <a:pt x="19" y="17"/>
                    <a:pt x="18" y="17"/>
                  </a:cubicBezTo>
                  <a:cubicBezTo>
                    <a:pt x="18" y="17"/>
                    <a:pt x="18" y="17"/>
                    <a:pt x="18" y="17"/>
                  </a:cubicBezTo>
                  <a:cubicBezTo>
                    <a:pt x="18" y="17"/>
                    <a:pt x="18" y="17"/>
                    <a:pt x="18" y="17"/>
                  </a:cubicBezTo>
                  <a:cubicBezTo>
                    <a:pt x="17" y="18"/>
                    <a:pt x="16" y="20"/>
                    <a:pt x="15" y="21"/>
                  </a:cubicBezTo>
                  <a:cubicBezTo>
                    <a:pt x="15" y="22"/>
                    <a:pt x="15" y="22"/>
                    <a:pt x="15" y="22"/>
                  </a:cubicBezTo>
                  <a:cubicBezTo>
                    <a:pt x="16" y="22"/>
                    <a:pt x="16" y="22"/>
                    <a:pt x="16" y="22"/>
                  </a:cubicBezTo>
                  <a:cubicBezTo>
                    <a:pt x="16" y="23"/>
                    <a:pt x="16" y="23"/>
                    <a:pt x="16" y="23"/>
                  </a:cubicBezTo>
                  <a:cubicBezTo>
                    <a:pt x="16" y="23"/>
                    <a:pt x="16" y="23"/>
                    <a:pt x="16" y="23"/>
                  </a:cubicBezTo>
                  <a:cubicBezTo>
                    <a:pt x="16" y="24"/>
                    <a:pt x="16" y="24"/>
                    <a:pt x="15" y="24"/>
                  </a:cubicBezTo>
                  <a:cubicBezTo>
                    <a:pt x="14" y="24"/>
                    <a:pt x="14" y="24"/>
                    <a:pt x="14" y="24"/>
                  </a:cubicBezTo>
                  <a:cubicBezTo>
                    <a:pt x="14" y="24"/>
                    <a:pt x="14" y="24"/>
                    <a:pt x="14" y="24"/>
                  </a:cubicBezTo>
                  <a:cubicBezTo>
                    <a:pt x="13" y="25"/>
                    <a:pt x="13" y="25"/>
                    <a:pt x="13" y="26"/>
                  </a:cubicBezTo>
                  <a:cubicBezTo>
                    <a:pt x="12" y="27"/>
                    <a:pt x="12" y="27"/>
                    <a:pt x="11" y="28"/>
                  </a:cubicBezTo>
                  <a:cubicBezTo>
                    <a:pt x="11" y="28"/>
                    <a:pt x="11" y="28"/>
                    <a:pt x="11" y="28"/>
                  </a:cubicBezTo>
                  <a:cubicBezTo>
                    <a:pt x="12" y="28"/>
                    <a:pt x="12" y="28"/>
                    <a:pt x="12" y="28"/>
                  </a:cubicBezTo>
                  <a:cubicBezTo>
                    <a:pt x="12" y="29"/>
                    <a:pt x="12" y="29"/>
                    <a:pt x="13" y="29"/>
                  </a:cubicBezTo>
                  <a:cubicBezTo>
                    <a:pt x="13" y="30"/>
                    <a:pt x="13" y="30"/>
                    <a:pt x="13" y="31"/>
                  </a:cubicBezTo>
                  <a:cubicBezTo>
                    <a:pt x="12" y="31"/>
                    <a:pt x="12" y="31"/>
                    <a:pt x="11" y="31"/>
                  </a:cubicBezTo>
                  <a:cubicBezTo>
                    <a:pt x="11" y="31"/>
                    <a:pt x="10" y="31"/>
                    <a:pt x="10" y="31"/>
                  </a:cubicBezTo>
                  <a:cubicBezTo>
                    <a:pt x="10" y="31"/>
                    <a:pt x="10" y="31"/>
                    <a:pt x="10" y="31"/>
                  </a:cubicBezTo>
                  <a:cubicBezTo>
                    <a:pt x="10" y="31"/>
                    <a:pt x="10" y="31"/>
                    <a:pt x="10" y="31"/>
                  </a:cubicBezTo>
                  <a:cubicBezTo>
                    <a:pt x="9" y="32"/>
                    <a:pt x="9" y="32"/>
                    <a:pt x="9" y="32"/>
                  </a:cubicBezTo>
                  <a:cubicBezTo>
                    <a:pt x="8" y="35"/>
                    <a:pt x="8" y="35"/>
                    <a:pt x="5" y="38"/>
                  </a:cubicBezTo>
                  <a:cubicBezTo>
                    <a:pt x="5" y="38"/>
                    <a:pt x="5" y="38"/>
                    <a:pt x="5" y="38"/>
                  </a:cubicBezTo>
                  <a:cubicBezTo>
                    <a:pt x="5" y="38"/>
                    <a:pt x="5" y="38"/>
                    <a:pt x="5" y="38"/>
                  </a:cubicBezTo>
                  <a:cubicBezTo>
                    <a:pt x="20" y="47"/>
                    <a:pt x="20" y="47"/>
                    <a:pt x="20" y="47"/>
                  </a:cubicBezTo>
                  <a:cubicBezTo>
                    <a:pt x="21" y="48"/>
                    <a:pt x="23" y="49"/>
                    <a:pt x="25" y="50"/>
                  </a:cubicBezTo>
                  <a:cubicBezTo>
                    <a:pt x="27" y="50"/>
                    <a:pt x="28" y="51"/>
                    <a:pt x="29" y="51"/>
                  </a:cubicBezTo>
                  <a:cubicBezTo>
                    <a:pt x="31" y="52"/>
                    <a:pt x="33" y="53"/>
                    <a:pt x="35" y="54"/>
                  </a:cubicBezTo>
                  <a:cubicBezTo>
                    <a:pt x="34" y="55"/>
                    <a:pt x="34" y="56"/>
                    <a:pt x="33" y="57"/>
                  </a:cubicBezTo>
                  <a:cubicBezTo>
                    <a:pt x="31" y="55"/>
                    <a:pt x="27" y="53"/>
                    <a:pt x="24" y="52"/>
                  </a:cubicBezTo>
                  <a:cubicBezTo>
                    <a:pt x="23" y="51"/>
                    <a:pt x="21" y="50"/>
                    <a:pt x="20" y="50"/>
                  </a:cubicBezTo>
                  <a:cubicBezTo>
                    <a:pt x="18" y="49"/>
                    <a:pt x="16" y="47"/>
                    <a:pt x="14" y="46"/>
                  </a:cubicBezTo>
                  <a:cubicBezTo>
                    <a:pt x="1" y="38"/>
                    <a:pt x="1" y="38"/>
                    <a:pt x="1" y="38"/>
                  </a:cubicBezTo>
                  <a:cubicBezTo>
                    <a:pt x="3" y="35"/>
                    <a:pt x="3" y="35"/>
                    <a:pt x="5" y="32"/>
                  </a:cubicBezTo>
                  <a:cubicBezTo>
                    <a:pt x="5" y="31"/>
                    <a:pt x="5" y="31"/>
                    <a:pt x="5" y="31"/>
                  </a:cubicBezTo>
                  <a:cubicBezTo>
                    <a:pt x="6" y="32"/>
                    <a:pt x="6" y="32"/>
                    <a:pt x="7" y="32"/>
                  </a:cubicBezTo>
                  <a:cubicBezTo>
                    <a:pt x="7" y="32"/>
                    <a:pt x="8" y="32"/>
                    <a:pt x="9" y="31"/>
                  </a:cubicBezTo>
                  <a:cubicBezTo>
                    <a:pt x="9" y="31"/>
                    <a:pt x="9" y="30"/>
                    <a:pt x="9" y="29"/>
                  </a:cubicBezTo>
                  <a:cubicBezTo>
                    <a:pt x="9" y="29"/>
                    <a:pt x="8" y="28"/>
                    <a:pt x="8" y="28"/>
                  </a:cubicBezTo>
                  <a:cubicBezTo>
                    <a:pt x="8" y="27"/>
                    <a:pt x="9" y="27"/>
                    <a:pt x="9" y="26"/>
                  </a:cubicBezTo>
                  <a:cubicBezTo>
                    <a:pt x="9" y="26"/>
                    <a:pt x="10" y="25"/>
                    <a:pt x="10" y="25"/>
                  </a:cubicBezTo>
                  <a:cubicBezTo>
                    <a:pt x="10" y="25"/>
                    <a:pt x="11" y="25"/>
                    <a:pt x="11" y="25"/>
                  </a:cubicBezTo>
                  <a:cubicBezTo>
                    <a:pt x="11" y="25"/>
                    <a:pt x="11" y="25"/>
                    <a:pt x="12" y="25"/>
                  </a:cubicBezTo>
                  <a:cubicBezTo>
                    <a:pt x="12" y="25"/>
                    <a:pt x="13" y="25"/>
                    <a:pt x="13" y="24"/>
                  </a:cubicBezTo>
                  <a:cubicBezTo>
                    <a:pt x="13" y="23"/>
                    <a:pt x="13" y="23"/>
                    <a:pt x="13" y="22"/>
                  </a:cubicBezTo>
                  <a:cubicBezTo>
                    <a:pt x="12" y="22"/>
                    <a:pt x="12" y="22"/>
                    <a:pt x="12" y="22"/>
                  </a:cubicBezTo>
                  <a:cubicBezTo>
                    <a:pt x="13" y="21"/>
                    <a:pt x="14" y="19"/>
                    <a:pt x="14" y="18"/>
                  </a:cubicBezTo>
                  <a:cubicBezTo>
                    <a:pt x="14" y="18"/>
                    <a:pt x="15" y="19"/>
                    <a:pt x="15" y="19"/>
                  </a:cubicBezTo>
                  <a:cubicBezTo>
                    <a:pt x="16" y="19"/>
                    <a:pt x="17" y="18"/>
                    <a:pt x="17" y="18"/>
                  </a:cubicBezTo>
                  <a:cubicBezTo>
                    <a:pt x="17" y="17"/>
                    <a:pt x="17" y="16"/>
                    <a:pt x="17" y="16"/>
                  </a:cubicBezTo>
                  <a:cubicBezTo>
                    <a:pt x="17" y="15"/>
                    <a:pt x="16" y="15"/>
                    <a:pt x="16" y="15"/>
                  </a:cubicBezTo>
                  <a:cubicBezTo>
                    <a:pt x="16" y="14"/>
                    <a:pt x="17" y="14"/>
                    <a:pt x="17" y="13"/>
                  </a:cubicBezTo>
                  <a:cubicBezTo>
                    <a:pt x="18" y="12"/>
                    <a:pt x="18" y="12"/>
                    <a:pt x="18" y="11"/>
                  </a:cubicBezTo>
                  <a:cubicBezTo>
                    <a:pt x="19" y="11"/>
                    <a:pt x="19" y="11"/>
                    <a:pt x="19" y="11"/>
                  </a:cubicBezTo>
                  <a:moveTo>
                    <a:pt x="23" y="11"/>
                  </a:moveTo>
                  <a:cubicBezTo>
                    <a:pt x="24" y="11"/>
                    <a:pt x="24" y="11"/>
                    <a:pt x="25" y="10"/>
                  </a:cubicBezTo>
                  <a:cubicBezTo>
                    <a:pt x="25" y="10"/>
                    <a:pt x="25" y="9"/>
                    <a:pt x="24" y="9"/>
                  </a:cubicBezTo>
                  <a:cubicBezTo>
                    <a:pt x="24" y="8"/>
                    <a:pt x="24" y="8"/>
                    <a:pt x="23" y="8"/>
                  </a:cubicBezTo>
                  <a:cubicBezTo>
                    <a:pt x="24" y="6"/>
                    <a:pt x="25" y="5"/>
                    <a:pt x="25" y="5"/>
                  </a:cubicBezTo>
                  <a:cubicBezTo>
                    <a:pt x="25" y="4"/>
                    <a:pt x="25" y="4"/>
                    <a:pt x="26" y="3"/>
                  </a:cubicBezTo>
                  <a:cubicBezTo>
                    <a:pt x="26" y="3"/>
                    <a:pt x="26" y="3"/>
                    <a:pt x="26" y="3"/>
                  </a:cubicBezTo>
                  <a:cubicBezTo>
                    <a:pt x="26" y="2"/>
                    <a:pt x="26" y="2"/>
                    <a:pt x="26" y="2"/>
                  </a:cubicBezTo>
                  <a:cubicBezTo>
                    <a:pt x="26" y="2"/>
                    <a:pt x="26" y="2"/>
                    <a:pt x="27" y="1"/>
                  </a:cubicBezTo>
                  <a:cubicBezTo>
                    <a:pt x="37" y="5"/>
                    <a:pt x="47" y="11"/>
                    <a:pt x="57" y="16"/>
                  </a:cubicBezTo>
                  <a:cubicBezTo>
                    <a:pt x="56" y="18"/>
                    <a:pt x="56" y="19"/>
                    <a:pt x="55" y="21"/>
                  </a:cubicBezTo>
                  <a:cubicBezTo>
                    <a:pt x="55" y="22"/>
                    <a:pt x="55" y="22"/>
                    <a:pt x="54" y="24"/>
                  </a:cubicBezTo>
                  <a:cubicBezTo>
                    <a:pt x="49" y="37"/>
                    <a:pt x="45" y="44"/>
                    <a:pt x="39" y="56"/>
                  </a:cubicBezTo>
                  <a:cubicBezTo>
                    <a:pt x="36" y="53"/>
                    <a:pt x="33" y="52"/>
                    <a:pt x="30" y="51"/>
                  </a:cubicBezTo>
                  <a:cubicBezTo>
                    <a:pt x="28" y="50"/>
                    <a:pt x="27" y="50"/>
                    <a:pt x="26" y="49"/>
                  </a:cubicBezTo>
                  <a:cubicBezTo>
                    <a:pt x="24" y="48"/>
                    <a:pt x="22" y="47"/>
                    <a:pt x="20" y="46"/>
                  </a:cubicBezTo>
                  <a:cubicBezTo>
                    <a:pt x="6" y="38"/>
                    <a:pt x="6" y="38"/>
                    <a:pt x="6" y="38"/>
                  </a:cubicBezTo>
                  <a:cubicBezTo>
                    <a:pt x="8" y="35"/>
                    <a:pt x="8" y="35"/>
                    <a:pt x="10" y="32"/>
                  </a:cubicBezTo>
                  <a:cubicBezTo>
                    <a:pt x="10" y="32"/>
                    <a:pt x="10" y="32"/>
                    <a:pt x="10" y="32"/>
                  </a:cubicBezTo>
                  <a:cubicBezTo>
                    <a:pt x="10" y="32"/>
                    <a:pt x="11" y="32"/>
                    <a:pt x="11" y="32"/>
                  </a:cubicBezTo>
                  <a:cubicBezTo>
                    <a:pt x="12" y="32"/>
                    <a:pt x="13" y="32"/>
                    <a:pt x="13" y="31"/>
                  </a:cubicBezTo>
                  <a:cubicBezTo>
                    <a:pt x="14" y="31"/>
                    <a:pt x="14" y="30"/>
                    <a:pt x="13" y="29"/>
                  </a:cubicBezTo>
                  <a:cubicBezTo>
                    <a:pt x="13" y="29"/>
                    <a:pt x="13" y="28"/>
                    <a:pt x="12" y="28"/>
                  </a:cubicBezTo>
                  <a:cubicBezTo>
                    <a:pt x="13" y="27"/>
                    <a:pt x="13" y="27"/>
                    <a:pt x="13" y="26"/>
                  </a:cubicBezTo>
                  <a:cubicBezTo>
                    <a:pt x="14" y="26"/>
                    <a:pt x="14" y="25"/>
                    <a:pt x="14" y="25"/>
                  </a:cubicBezTo>
                  <a:cubicBezTo>
                    <a:pt x="15" y="25"/>
                    <a:pt x="15" y="25"/>
                    <a:pt x="15" y="25"/>
                  </a:cubicBezTo>
                  <a:cubicBezTo>
                    <a:pt x="16" y="25"/>
                    <a:pt x="17" y="24"/>
                    <a:pt x="17" y="24"/>
                  </a:cubicBezTo>
                  <a:cubicBezTo>
                    <a:pt x="17" y="23"/>
                    <a:pt x="17" y="23"/>
                    <a:pt x="17" y="22"/>
                  </a:cubicBezTo>
                  <a:cubicBezTo>
                    <a:pt x="17" y="22"/>
                    <a:pt x="16" y="21"/>
                    <a:pt x="16" y="21"/>
                  </a:cubicBezTo>
                  <a:cubicBezTo>
                    <a:pt x="17" y="20"/>
                    <a:pt x="18" y="19"/>
                    <a:pt x="18" y="18"/>
                  </a:cubicBezTo>
                  <a:cubicBezTo>
                    <a:pt x="18" y="18"/>
                    <a:pt x="19" y="18"/>
                    <a:pt x="19" y="18"/>
                  </a:cubicBezTo>
                  <a:cubicBezTo>
                    <a:pt x="20" y="18"/>
                    <a:pt x="21" y="18"/>
                    <a:pt x="21" y="17"/>
                  </a:cubicBezTo>
                  <a:cubicBezTo>
                    <a:pt x="21" y="17"/>
                    <a:pt x="21" y="16"/>
                    <a:pt x="21" y="15"/>
                  </a:cubicBezTo>
                  <a:cubicBezTo>
                    <a:pt x="21" y="15"/>
                    <a:pt x="20" y="15"/>
                    <a:pt x="20" y="14"/>
                  </a:cubicBezTo>
                  <a:cubicBezTo>
                    <a:pt x="20" y="14"/>
                    <a:pt x="20" y="13"/>
                    <a:pt x="21" y="13"/>
                  </a:cubicBezTo>
                  <a:cubicBezTo>
                    <a:pt x="21" y="12"/>
                    <a:pt x="22" y="11"/>
                    <a:pt x="22" y="11"/>
                  </a:cubicBezTo>
                  <a:cubicBezTo>
                    <a:pt x="22" y="11"/>
                    <a:pt x="23" y="11"/>
                    <a:pt x="23" y="11"/>
                  </a:cubicBezTo>
                  <a:moveTo>
                    <a:pt x="27" y="0"/>
                  </a:moveTo>
                  <a:cubicBezTo>
                    <a:pt x="26" y="1"/>
                    <a:pt x="26" y="1"/>
                    <a:pt x="26" y="1"/>
                  </a:cubicBezTo>
                  <a:cubicBezTo>
                    <a:pt x="26" y="1"/>
                    <a:pt x="25" y="2"/>
                    <a:pt x="25" y="2"/>
                  </a:cubicBezTo>
                  <a:cubicBezTo>
                    <a:pt x="25" y="2"/>
                    <a:pt x="25" y="2"/>
                    <a:pt x="25" y="2"/>
                  </a:cubicBezTo>
                  <a:cubicBezTo>
                    <a:pt x="24" y="1"/>
                    <a:pt x="24" y="1"/>
                    <a:pt x="23" y="1"/>
                  </a:cubicBezTo>
                  <a:cubicBezTo>
                    <a:pt x="23" y="1"/>
                    <a:pt x="23" y="1"/>
                    <a:pt x="23" y="1"/>
                  </a:cubicBezTo>
                  <a:cubicBezTo>
                    <a:pt x="22" y="3"/>
                    <a:pt x="21" y="4"/>
                    <a:pt x="21" y="5"/>
                  </a:cubicBezTo>
                  <a:cubicBezTo>
                    <a:pt x="20" y="6"/>
                    <a:pt x="20" y="7"/>
                    <a:pt x="19" y="9"/>
                  </a:cubicBezTo>
                  <a:cubicBezTo>
                    <a:pt x="19" y="9"/>
                    <a:pt x="19" y="9"/>
                    <a:pt x="19" y="9"/>
                  </a:cubicBezTo>
                  <a:cubicBezTo>
                    <a:pt x="19" y="9"/>
                    <a:pt x="19" y="9"/>
                    <a:pt x="19" y="9"/>
                  </a:cubicBezTo>
                  <a:cubicBezTo>
                    <a:pt x="20" y="9"/>
                    <a:pt x="20" y="9"/>
                    <a:pt x="20" y="9"/>
                  </a:cubicBezTo>
                  <a:cubicBezTo>
                    <a:pt x="20" y="10"/>
                    <a:pt x="20" y="10"/>
                    <a:pt x="20" y="10"/>
                  </a:cubicBezTo>
                  <a:cubicBezTo>
                    <a:pt x="20" y="10"/>
                    <a:pt x="20" y="11"/>
                    <a:pt x="20" y="11"/>
                  </a:cubicBezTo>
                  <a:cubicBezTo>
                    <a:pt x="20" y="11"/>
                    <a:pt x="20" y="11"/>
                    <a:pt x="19" y="11"/>
                  </a:cubicBezTo>
                  <a:cubicBezTo>
                    <a:pt x="19" y="11"/>
                    <a:pt x="19" y="11"/>
                    <a:pt x="19" y="10"/>
                  </a:cubicBezTo>
                  <a:cubicBezTo>
                    <a:pt x="18" y="10"/>
                    <a:pt x="18" y="10"/>
                    <a:pt x="18" y="10"/>
                  </a:cubicBezTo>
                  <a:cubicBezTo>
                    <a:pt x="18" y="10"/>
                    <a:pt x="18" y="10"/>
                    <a:pt x="18" y="10"/>
                  </a:cubicBezTo>
                  <a:cubicBezTo>
                    <a:pt x="18" y="11"/>
                    <a:pt x="17" y="12"/>
                    <a:pt x="16" y="13"/>
                  </a:cubicBezTo>
                  <a:cubicBezTo>
                    <a:pt x="16" y="14"/>
                    <a:pt x="15" y="14"/>
                    <a:pt x="15" y="15"/>
                  </a:cubicBezTo>
                  <a:cubicBezTo>
                    <a:pt x="15" y="15"/>
                    <a:pt x="15" y="15"/>
                    <a:pt x="15" y="15"/>
                  </a:cubicBezTo>
                  <a:cubicBezTo>
                    <a:pt x="15" y="15"/>
                    <a:pt x="15" y="15"/>
                    <a:pt x="15" y="15"/>
                  </a:cubicBezTo>
                  <a:cubicBezTo>
                    <a:pt x="16" y="15"/>
                    <a:pt x="16" y="16"/>
                    <a:pt x="16" y="16"/>
                  </a:cubicBezTo>
                  <a:cubicBezTo>
                    <a:pt x="17" y="16"/>
                    <a:pt x="17" y="17"/>
                    <a:pt x="16" y="17"/>
                  </a:cubicBezTo>
                  <a:cubicBezTo>
                    <a:pt x="16" y="18"/>
                    <a:pt x="16" y="18"/>
                    <a:pt x="15" y="18"/>
                  </a:cubicBezTo>
                  <a:cubicBezTo>
                    <a:pt x="15" y="18"/>
                    <a:pt x="15" y="18"/>
                    <a:pt x="15" y="18"/>
                  </a:cubicBezTo>
                  <a:cubicBezTo>
                    <a:pt x="15" y="18"/>
                    <a:pt x="15" y="18"/>
                    <a:pt x="14" y="17"/>
                  </a:cubicBezTo>
                  <a:cubicBezTo>
                    <a:pt x="14" y="17"/>
                    <a:pt x="14" y="17"/>
                    <a:pt x="14" y="17"/>
                  </a:cubicBezTo>
                  <a:cubicBezTo>
                    <a:pt x="14" y="17"/>
                    <a:pt x="14" y="17"/>
                    <a:pt x="14" y="17"/>
                  </a:cubicBezTo>
                  <a:cubicBezTo>
                    <a:pt x="13" y="19"/>
                    <a:pt x="12" y="21"/>
                    <a:pt x="11" y="22"/>
                  </a:cubicBezTo>
                  <a:cubicBezTo>
                    <a:pt x="11" y="22"/>
                    <a:pt x="11" y="22"/>
                    <a:pt x="11" y="22"/>
                  </a:cubicBezTo>
                  <a:cubicBezTo>
                    <a:pt x="11" y="22"/>
                    <a:pt x="11" y="22"/>
                    <a:pt x="11" y="22"/>
                  </a:cubicBezTo>
                  <a:cubicBezTo>
                    <a:pt x="11" y="22"/>
                    <a:pt x="11" y="22"/>
                    <a:pt x="11" y="22"/>
                  </a:cubicBezTo>
                  <a:cubicBezTo>
                    <a:pt x="12" y="22"/>
                    <a:pt x="12" y="22"/>
                    <a:pt x="12" y="23"/>
                  </a:cubicBezTo>
                  <a:cubicBezTo>
                    <a:pt x="12" y="24"/>
                    <a:pt x="12" y="24"/>
                    <a:pt x="12" y="24"/>
                  </a:cubicBezTo>
                  <a:cubicBezTo>
                    <a:pt x="11" y="24"/>
                    <a:pt x="11" y="24"/>
                    <a:pt x="11" y="24"/>
                  </a:cubicBezTo>
                  <a:cubicBezTo>
                    <a:pt x="11" y="24"/>
                    <a:pt x="11" y="24"/>
                    <a:pt x="11" y="24"/>
                  </a:cubicBezTo>
                  <a:cubicBezTo>
                    <a:pt x="11" y="24"/>
                    <a:pt x="10" y="24"/>
                    <a:pt x="10" y="24"/>
                  </a:cubicBezTo>
                  <a:cubicBezTo>
                    <a:pt x="9" y="24"/>
                    <a:pt x="9" y="24"/>
                    <a:pt x="9" y="24"/>
                  </a:cubicBezTo>
                  <a:cubicBezTo>
                    <a:pt x="9" y="25"/>
                    <a:pt x="9" y="25"/>
                    <a:pt x="8" y="26"/>
                  </a:cubicBezTo>
                  <a:cubicBezTo>
                    <a:pt x="8" y="27"/>
                    <a:pt x="7" y="27"/>
                    <a:pt x="7" y="28"/>
                  </a:cubicBezTo>
                  <a:cubicBezTo>
                    <a:pt x="7" y="28"/>
                    <a:pt x="7" y="28"/>
                    <a:pt x="7" y="28"/>
                  </a:cubicBezTo>
                  <a:cubicBezTo>
                    <a:pt x="7" y="28"/>
                    <a:pt x="7" y="28"/>
                    <a:pt x="7" y="28"/>
                  </a:cubicBezTo>
                  <a:cubicBezTo>
                    <a:pt x="8" y="28"/>
                    <a:pt x="8" y="29"/>
                    <a:pt x="8" y="29"/>
                  </a:cubicBezTo>
                  <a:cubicBezTo>
                    <a:pt x="8" y="30"/>
                    <a:pt x="8" y="30"/>
                    <a:pt x="8" y="31"/>
                  </a:cubicBezTo>
                  <a:cubicBezTo>
                    <a:pt x="8" y="31"/>
                    <a:pt x="7" y="31"/>
                    <a:pt x="7" y="31"/>
                  </a:cubicBezTo>
                  <a:cubicBezTo>
                    <a:pt x="6" y="31"/>
                    <a:pt x="6" y="31"/>
                    <a:pt x="6" y="31"/>
                  </a:cubicBezTo>
                  <a:cubicBezTo>
                    <a:pt x="5" y="30"/>
                    <a:pt x="5" y="30"/>
                    <a:pt x="5" y="30"/>
                  </a:cubicBezTo>
                  <a:cubicBezTo>
                    <a:pt x="5" y="31"/>
                    <a:pt x="5" y="31"/>
                    <a:pt x="5" y="31"/>
                  </a:cubicBezTo>
                  <a:cubicBezTo>
                    <a:pt x="4" y="32"/>
                    <a:pt x="4" y="32"/>
                    <a:pt x="4" y="32"/>
                  </a:cubicBezTo>
                  <a:cubicBezTo>
                    <a:pt x="3" y="35"/>
                    <a:pt x="3" y="35"/>
                    <a:pt x="0" y="37"/>
                  </a:cubicBezTo>
                  <a:cubicBezTo>
                    <a:pt x="0" y="38"/>
                    <a:pt x="0" y="38"/>
                    <a:pt x="0" y="38"/>
                  </a:cubicBezTo>
                  <a:cubicBezTo>
                    <a:pt x="0" y="38"/>
                    <a:pt x="0" y="38"/>
                    <a:pt x="0" y="38"/>
                  </a:cubicBezTo>
                  <a:cubicBezTo>
                    <a:pt x="3" y="40"/>
                    <a:pt x="3" y="40"/>
                    <a:pt x="3" y="40"/>
                  </a:cubicBezTo>
                  <a:cubicBezTo>
                    <a:pt x="2" y="40"/>
                    <a:pt x="2" y="41"/>
                    <a:pt x="1" y="42"/>
                  </a:cubicBezTo>
                  <a:cubicBezTo>
                    <a:pt x="1" y="42"/>
                    <a:pt x="1" y="42"/>
                    <a:pt x="1" y="42"/>
                  </a:cubicBezTo>
                  <a:cubicBezTo>
                    <a:pt x="1" y="42"/>
                    <a:pt x="1" y="42"/>
                    <a:pt x="1" y="42"/>
                  </a:cubicBezTo>
                  <a:cubicBezTo>
                    <a:pt x="15" y="51"/>
                    <a:pt x="15" y="51"/>
                    <a:pt x="15" y="51"/>
                  </a:cubicBezTo>
                  <a:cubicBezTo>
                    <a:pt x="17" y="52"/>
                    <a:pt x="19" y="53"/>
                    <a:pt x="21" y="54"/>
                  </a:cubicBezTo>
                  <a:cubicBezTo>
                    <a:pt x="22" y="55"/>
                    <a:pt x="23" y="56"/>
                    <a:pt x="25" y="56"/>
                  </a:cubicBezTo>
                  <a:cubicBezTo>
                    <a:pt x="28" y="58"/>
                    <a:pt x="31" y="59"/>
                    <a:pt x="34" y="62"/>
                  </a:cubicBezTo>
                  <a:cubicBezTo>
                    <a:pt x="34" y="62"/>
                    <a:pt x="34" y="62"/>
                    <a:pt x="34" y="62"/>
                  </a:cubicBezTo>
                  <a:cubicBezTo>
                    <a:pt x="35" y="62"/>
                    <a:pt x="35" y="62"/>
                    <a:pt x="35" y="62"/>
                  </a:cubicBezTo>
                  <a:cubicBezTo>
                    <a:pt x="36" y="60"/>
                    <a:pt x="37" y="58"/>
                    <a:pt x="38" y="56"/>
                  </a:cubicBezTo>
                  <a:cubicBezTo>
                    <a:pt x="39" y="57"/>
                    <a:pt x="39" y="57"/>
                    <a:pt x="39" y="57"/>
                  </a:cubicBezTo>
                  <a:cubicBezTo>
                    <a:pt x="39" y="57"/>
                    <a:pt x="39" y="57"/>
                    <a:pt x="39" y="57"/>
                  </a:cubicBezTo>
                  <a:cubicBezTo>
                    <a:pt x="39" y="57"/>
                    <a:pt x="39" y="57"/>
                    <a:pt x="39" y="57"/>
                  </a:cubicBezTo>
                  <a:cubicBezTo>
                    <a:pt x="40" y="56"/>
                    <a:pt x="40" y="56"/>
                    <a:pt x="40" y="56"/>
                  </a:cubicBezTo>
                  <a:cubicBezTo>
                    <a:pt x="46" y="45"/>
                    <a:pt x="49" y="37"/>
                    <a:pt x="55" y="24"/>
                  </a:cubicBezTo>
                  <a:cubicBezTo>
                    <a:pt x="55" y="23"/>
                    <a:pt x="56" y="22"/>
                    <a:pt x="56" y="21"/>
                  </a:cubicBezTo>
                  <a:cubicBezTo>
                    <a:pt x="56" y="20"/>
                    <a:pt x="57" y="19"/>
                    <a:pt x="58" y="16"/>
                  </a:cubicBezTo>
                  <a:cubicBezTo>
                    <a:pt x="58" y="16"/>
                    <a:pt x="58" y="16"/>
                    <a:pt x="58" y="16"/>
                  </a:cubicBezTo>
                  <a:cubicBezTo>
                    <a:pt x="58" y="16"/>
                    <a:pt x="58" y="16"/>
                    <a:pt x="58" y="16"/>
                  </a:cubicBezTo>
                  <a:cubicBezTo>
                    <a:pt x="48" y="10"/>
                    <a:pt x="37" y="5"/>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43" name="Freeform 129"/>
            <p:cNvSpPr>
              <a:spLocks/>
            </p:cNvSpPr>
            <p:nvPr/>
          </p:nvSpPr>
          <p:spPr bwMode="auto">
            <a:xfrm>
              <a:off x="3510" y="2436"/>
              <a:ext cx="50" cy="29"/>
            </a:xfrm>
            <a:custGeom>
              <a:avLst/>
              <a:gdLst>
                <a:gd name="T0" fmla="*/ 1 w 21"/>
                <a:gd name="T1" fmla="*/ 0 h 12"/>
                <a:gd name="T2" fmla="*/ 0 w 21"/>
                <a:gd name="T3" fmla="*/ 0 h 12"/>
                <a:gd name="T4" fmla="*/ 1 w 21"/>
                <a:gd name="T5" fmla="*/ 1 h 12"/>
                <a:gd name="T6" fmla="*/ 6 w 21"/>
                <a:gd name="T7" fmla="*/ 4 h 12"/>
                <a:gd name="T8" fmla="*/ 21 w 21"/>
                <a:gd name="T9" fmla="*/ 12 h 12"/>
                <a:gd name="T10" fmla="*/ 21 w 21"/>
                <a:gd name="T11" fmla="*/ 12 h 12"/>
                <a:gd name="T12" fmla="*/ 21 w 21"/>
                <a:gd name="T13" fmla="*/ 12 h 12"/>
                <a:gd name="T14" fmla="*/ 21 w 21"/>
                <a:gd name="T15" fmla="*/ 12 h 12"/>
                <a:gd name="T16" fmla="*/ 7 w 21"/>
                <a:gd name="T17" fmla="*/ 3 h 12"/>
                <a:gd name="T18" fmla="*/ 1 w 21"/>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2">
                  <a:moveTo>
                    <a:pt x="1" y="0"/>
                  </a:moveTo>
                  <a:cubicBezTo>
                    <a:pt x="0" y="0"/>
                    <a:pt x="0" y="0"/>
                    <a:pt x="0" y="0"/>
                  </a:cubicBezTo>
                  <a:cubicBezTo>
                    <a:pt x="1" y="1"/>
                    <a:pt x="1" y="1"/>
                    <a:pt x="1" y="1"/>
                  </a:cubicBezTo>
                  <a:cubicBezTo>
                    <a:pt x="6" y="4"/>
                    <a:pt x="6" y="4"/>
                    <a:pt x="6" y="4"/>
                  </a:cubicBezTo>
                  <a:cubicBezTo>
                    <a:pt x="11" y="6"/>
                    <a:pt x="16" y="9"/>
                    <a:pt x="21" y="12"/>
                  </a:cubicBezTo>
                  <a:cubicBezTo>
                    <a:pt x="21" y="12"/>
                    <a:pt x="21" y="12"/>
                    <a:pt x="21" y="12"/>
                  </a:cubicBezTo>
                  <a:cubicBezTo>
                    <a:pt x="21" y="12"/>
                    <a:pt x="21" y="12"/>
                    <a:pt x="21" y="12"/>
                  </a:cubicBezTo>
                  <a:cubicBezTo>
                    <a:pt x="21" y="12"/>
                    <a:pt x="21" y="12"/>
                    <a:pt x="21" y="12"/>
                  </a:cubicBezTo>
                  <a:cubicBezTo>
                    <a:pt x="17" y="8"/>
                    <a:pt x="12" y="6"/>
                    <a:pt x="7" y="3"/>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44" name="Freeform 130"/>
            <p:cNvSpPr>
              <a:spLocks/>
            </p:cNvSpPr>
            <p:nvPr/>
          </p:nvSpPr>
          <p:spPr bwMode="auto">
            <a:xfrm>
              <a:off x="3506" y="2448"/>
              <a:ext cx="47" cy="26"/>
            </a:xfrm>
            <a:custGeom>
              <a:avLst/>
              <a:gdLst>
                <a:gd name="T0" fmla="*/ 1 w 20"/>
                <a:gd name="T1" fmla="*/ 0 h 11"/>
                <a:gd name="T2" fmla="*/ 0 w 20"/>
                <a:gd name="T3" fmla="*/ 0 h 11"/>
                <a:gd name="T4" fmla="*/ 1 w 20"/>
                <a:gd name="T5" fmla="*/ 1 h 11"/>
                <a:gd name="T6" fmla="*/ 19 w 20"/>
                <a:gd name="T7" fmla="*/ 11 h 11"/>
                <a:gd name="T8" fmla="*/ 19 w 20"/>
                <a:gd name="T9" fmla="*/ 11 h 11"/>
                <a:gd name="T10" fmla="*/ 20 w 20"/>
                <a:gd name="T11" fmla="*/ 11 h 11"/>
                <a:gd name="T12" fmla="*/ 19 w 20"/>
                <a:gd name="T13" fmla="*/ 11 h 11"/>
                <a:gd name="T14" fmla="*/ 1 w 20"/>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1">
                  <a:moveTo>
                    <a:pt x="1" y="0"/>
                  </a:moveTo>
                  <a:cubicBezTo>
                    <a:pt x="0" y="0"/>
                    <a:pt x="0" y="0"/>
                    <a:pt x="0" y="0"/>
                  </a:cubicBezTo>
                  <a:cubicBezTo>
                    <a:pt x="1" y="1"/>
                    <a:pt x="1" y="1"/>
                    <a:pt x="1" y="1"/>
                  </a:cubicBezTo>
                  <a:cubicBezTo>
                    <a:pt x="7" y="4"/>
                    <a:pt x="13" y="8"/>
                    <a:pt x="19" y="11"/>
                  </a:cubicBezTo>
                  <a:cubicBezTo>
                    <a:pt x="19" y="11"/>
                    <a:pt x="19" y="11"/>
                    <a:pt x="19" y="11"/>
                  </a:cubicBezTo>
                  <a:cubicBezTo>
                    <a:pt x="20" y="11"/>
                    <a:pt x="20" y="11"/>
                    <a:pt x="20" y="11"/>
                  </a:cubicBezTo>
                  <a:cubicBezTo>
                    <a:pt x="19" y="11"/>
                    <a:pt x="19" y="11"/>
                    <a:pt x="19" y="11"/>
                  </a:cubicBezTo>
                  <a:cubicBezTo>
                    <a:pt x="13" y="7"/>
                    <a:pt x="7" y="3"/>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45" name="Freeform 131"/>
            <p:cNvSpPr>
              <a:spLocks/>
            </p:cNvSpPr>
            <p:nvPr/>
          </p:nvSpPr>
          <p:spPr bwMode="auto">
            <a:xfrm>
              <a:off x="3501" y="2460"/>
              <a:ext cx="50" cy="26"/>
            </a:xfrm>
            <a:custGeom>
              <a:avLst/>
              <a:gdLst>
                <a:gd name="T0" fmla="*/ 0 w 21"/>
                <a:gd name="T1" fmla="*/ 0 h 11"/>
                <a:gd name="T2" fmla="*/ 0 w 21"/>
                <a:gd name="T3" fmla="*/ 0 h 11"/>
                <a:gd name="T4" fmla="*/ 0 w 21"/>
                <a:gd name="T5" fmla="*/ 0 h 11"/>
                <a:gd name="T6" fmla="*/ 13 w 21"/>
                <a:gd name="T7" fmla="*/ 8 h 11"/>
                <a:gd name="T8" fmla="*/ 20 w 21"/>
                <a:gd name="T9" fmla="*/ 11 h 11"/>
                <a:gd name="T10" fmla="*/ 20 w 21"/>
                <a:gd name="T11" fmla="*/ 11 h 11"/>
                <a:gd name="T12" fmla="*/ 21 w 21"/>
                <a:gd name="T13" fmla="*/ 11 h 11"/>
                <a:gd name="T14" fmla="*/ 20 w 21"/>
                <a:gd name="T15" fmla="*/ 10 h 11"/>
                <a:gd name="T16" fmla="*/ 14 w 21"/>
                <a:gd name="T17" fmla="*/ 7 h 11"/>
                <a:gd name="T18" fmla="*/ 0 w 21"/>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1">
                  <a:moveTo>
                    <a:pt x="0" y="0"/>
                  </a:moveTo>
                  <a:cubicBezTo>
                    <a:pt x="0" y="0"/>
                    <a:pt x="0" y="0"/>
                    <a:pt x="0" y="0"/>
                  </a:cubicBezTo>
                  <a:cubicBezTo>
                    <a:pt x="0" y="0"/>
                    <a:pt x="0" y="0"/>
                    <a:pt x="0" y="0"/>
                  </a:cubicBezTo>
                  <a:cubicBezTo>
                    <a:pt x="4" y="4"/>
                    <a:pt x="9" y="6"/>
                    <a:pt x="13" y="8"/>
                  </a:cubicBezTo>
                  <a:cubicBezTo>
                    <a:pt x="20" y="11"/>
                    <a:pt x="20" y="11"/>
                    <a:pt x="20" y="11"/>
                  </a:cubicBezTo>
                  <a:cubicBezTo>
                    <a:pt x="20" y="11"/>
                    <a:pt x="20" y="11"/>
                    <a:pt x="20" y="11"/>
                  </a:cubicBezTo>
                  <a:cubicBezTo>
                    <a:pt x="21" y="11"/>
                    <a:pt x="21" y="11"/>
                    <a:pt x="21" y="11"/>
                  </a:cubicBezTo>
                  <a:cubicBezTo>
                    <a:pt x="20" y="10"/>
                    <a:pt x="20" y="10"/>
                    <a:pt x="20" y="10"/>
                  </a:cubicBezTo>
                  <a:cubicBezTo>
                    <a:pt x="14" y="7"/>
                    <a:pt x="14" y="7"/>
                    <a:pt x="14" y="7"/>
                  </a:cubicBezTo>
                  <a:cubicBezTo>
                    <a:pt x="9" y="5"/>
                    <a:pt x="4" y="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46" name="Freeform 132"/>
            <p:cNvSpPr>
              <a:spLocks/>
            </p:cNvSpPr>
            <p:nvPr/>
          </p:nvSpPr>
          <p:spPr bwMode="auto">
            <a:xfrm>
              <a:off x="3491" y="2474"/>
              <a:ext cx="50" cy="24"/>
            </a:xfrm>
            <a:custGeom>
              <a:avLst/>
              <a:gdLst>
                <a:gd name="T0" fmla="*/ 3 w 50"/>
                <a:gd name="T1" fmla="*/ 0 h 24"/>
                <a:gd name="T2" fmla="*/ 0 w 50"/>
                <a:gd name="T3" fmla="*/ 0 h 24"/>
                <a:gd name="T4" fmla="*/ 3 w 50"/>
                <a:gd name="T5" fmla="*/ 3 h 24"/>
                <a:gd name="T6" fmla="*/ 50 w 50"/>
                <a:gd name="T7" fmla="*/ 24 h 24"/>
                <a:gd name="T8" fmla="*/ 50 w 50"/>
                <a:gd name="T9" fmla="*/ 24 h 24"/>
                <a:gd name="T10" fmla="*/ 50 w 50"/>
                <a:gd name="T11" fmla="*/ 24 h 24"/>
                <a:gd name="T12" fmla="*/ 50 w 50"/>
                <a:gd name="T13" fmla="*/ 22 h 24"/>
                <a:gd name="T14" fmla="*/ 3 w 5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4">
                  <a:moveTo>
                    <a:pt x="3" y="0"/>
                  </a:moveTo>
                  <a:lnTo>
                    <a:pt x="0" y="0"/>
                  </a:lnTo>
                  <a:lnTo>
                    <a:pt x="3" y="3"/>
                  </a:lnTo>
                  <a:lnTo>
                    <a:pt x="50" y="24"/>
                  </a:lnTo>
                  <a:lnTo>
                    <a:pt x="50" y="24"/>
                  </a:lnTo>
                  <a:lnTo>
                    <a:pt x="50" y="24"/>
                  </a:lnTo>
                  <a:lnTo>
                    <a:pt x="50" y="22"/>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47" name="Freeform 133"/>
            <p:cNvSpPr>
              <a:spLocks/>
            </p:cNvSpPr>
            <p:nvPr/>
          </p:nvSpPr>
          <p:spPr bwMode="auto">
            <a:xfrm>
              <a:off x="3491" y="2474"/>
              <a:ext cx="50" cy="24"/>
            </a:xfrm>
            <a:custGeom>
              <a:avLst/>
              <a:gdLst>
                <a:gd name="T0" fmla="*/ 3 w 50"/>
                <a:gd name="T1" fmla="*/ 0 h 24"/>
                <a:gd name="T2" fmla="*/ 0 w 50"/>
                <a:gd name="T3" fmla="*/ 0 h 24"/>
                <a:gd name="T4" fmla="*/ 3 w 50"/>
                <a:gd name="T5" fmla="*/ 3 h 24"/>
                <a:gd name="T6" fmla="*/ 50 w 50"/>
                <a:gd name="T7" fmla="*/ 24 h 24"/>
                <a:gd name="T8" fmla="*/ 50 w 50"/>
                <a:gd name="T9" fmla="*/ 24 h 24"/>
                <a:gd name="T10" fmla="*/ 50 w 50"/>
                <a:gd name="T11" fmla="*/ 24 h 24"/>
                <a:gd name="T12" fmla="*/ 50 w 50"/>
                <a:gd name="T13" fmla="*/ 22 h 24"/>
                <a:gd name="T14" fmla="*/ 3 w 5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4">
                  <a:moveTo>
                    <a:pt x="3" y="0"/>
                  </a:moveTo>
                  <a:lnTo>
                    <a:pt x="0" y="0"/>
                  </a:lnTo>
                  <a:lnTo>
                    <a:pt x="3" y="3"/>
                  </a:lnTo>
                  <a:lnTo>
                    <a:pt x="50" y="24"/>
                  </a:lnTo>
                  <a:lnTo>
                    <a:pt x="50" y="24"/>
                  </a:lnTo>
                  <a:lnTo>
                    <a:pt x="50" y="24"/>
                  </a:lnTo>
                  <a:lnTo>
                    <a:pt x="50" y="22"/>
                  </a:lnTo>
                  <a:lnTo>
                    <a:pt x="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48" name="Freeform 134"/>
            <p:cNvSpPr>
              <a:spLocks/>
            </p:cNvSpPr>
            <p:nvPr/>
          </p:nvSpPr>
          <p:spPr bwMode="auto">
            <a:xfrm>
              <a:off x="3487" y="2484"/>
              <a:ext cx="50" cy="26"/>
            </a:xfrm>
            <a:custGeom>
              <a:avLst/>
              <a:gdLst>
                <a:gd name="T0" fmla="*/ 0 w 50"/>
                <a:gd name="T1" fmla="*/ 0 h 26"/>
                <a:gd name="T2" fmla="*/ 0 w 50"/>
                <a:gd name="T3" fmla="*/ 2 h 26"/>
                <a:gd name="T4" fmla="*/ 0 w 50"/>
                <a:gd name="T5" fmla="*/ 2 h 26"/>
                <a:gd name="T6" fmla="*/ 50 w 50"/>
                <a:gd name="T7" fmla="*/ 26 h 26"/>
                <a:gd name="T8" fmla="*/ 50 w 50"/>
                <a:gd name="T9" fmla="*/ 26 h 26"/>
                <a:gd name="T10" fmla="*/ 50 w 50"/>
                <a:gd name="T11" fmla="*/ 26 h 26"/>
                <a:gd name="T12" fmla="*/ 50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2"/>
                  </a:lnTo>
                  <a:lnTo>
                    <a:pt x="0" y="2"/>
                  </a:lnTo>
                  <a:lnTo>
                    <a:pt x="50" y="26"/>
                  </a:lnTo>
                  <a:lnTo>
                    <a:pt x="50" y="26"/>
                  </a:lnTo>
                  <a:lnTo>
                    <a:pt x="50" y="26"/>
                  </a:lnTo>
                  <a:lnTo>
                    <a:pt x="50" y="2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49" name="Freeform 135"/>
            <p:cNvSpPr>
              <a:spLocks/>
            </p:cNvSpPr>
            <p:nvPr/>
          </p:nvSpPr>
          <p:spPr bwMode="auto">
            <a:xfrm>
              <a:off x="3487" y="2484"/>
              <a:ext cx="50" cy="26"/>
            </a:xfrm>
            <a:custGeom>
              <a:avLst/>
              <a:gdLst>
                <a:gd name="T0" fmla="*/ 0 w 50"/>
                <a:gd name="T1" fmla="*/ 0 h 26"/>
                <a:gd name="T2" fmla="*/ 0 w 50"/>
                <a:gd name="T3" fmla="*/ 2 h 26"/>
                <a:gd name="T4" fmla="*/ 0 w 50"/>
                <a:gd name="T5" fmla="*/ 2 h 26"/>
                <a:gd name="T6" fmla="*/ 50 w 50"/>
                <a:gd name="T7" fmla="*/ 26 h 26"/>
                <a:gd name="T8" fmla="*/ 50 w 50"/>
                <a:gd name="T9" fmla="*/ 26 h 26"/>
                <a:gd name="T10" fmla="*/ 50 w 50"/>
                <a:gd name="T11" fmla="*/ 26 h 26"/>
                <a:gd name="T12" fmla="*/ 50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2"/>
                  </a:lnTo>
                  <a:lnTo>
                    <a:pt x="0" y="2"/>
                  </a:lnTo>
                  <a:lnTo>
                    <a:pt x="50" y="26"/>
                  </a:lnTo>
                  <a:lnTo>
                    <a:pt x="50" y="26"/>
                  </a:lnTo>
                  <a:lnTo>
                    <a:pt x="50" y="26"/>
                  </a:lnTo>
                  <a:lnTo>
                    <a:pt x="50" y="23"/>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50" name="Freeform 136"/>
            <p:cNvSpPr>
              <a:spLocks/>
            </p:cNvSpPr>
            <p:nvPr/>
          </p:nvSpPr>
          <p:spPr bwMode="auto">
            <a:xfrm>
              <a:off x="3482" y="2496"/>
              <a:ext cx="50" cy="26"/>
            </a:xfrm>
            <a:custGeom>
              <a:avLst/>
              <a:gdLst>
                <a:gd name="T0" fmla="*/ 0 w 50"/>
                <a:gd name="T1" fmla="*/ 0 h 26"/>
                <a:gd name="T2" fmla="*/ 0 w 50"/>
                <a:gd name="T3" fmla="*/ 0 h 26"/>
                <a:gd name="T4" fmla="*/ 0 w 50"/>
                <a:gd name="T5" fmla="*/ 2 h 26"/>
                <a:gd name="T6" fmla="*/ 48 w 50"/>
                <a:gd name="T7" fmla="*/ 23 h 26"/>
                <a:gd name="T8" fmla="*/ 48 w 50"/>
                <a:gd name="T9" fmla="*/ 26 h 26"/>
                <a:gd name="T10" fmla="*/ 50 w 50"/>
                <a:gd name="T11" fmla="*/ 23 h 26"/>
                <a:gd name="T12" fmla="*/ 48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0"/>
                  </a:lnTo>
                  <a:lnTo>
                    <a:pt x="0" y="2"/>
                  </a:lnTo>
                  <a:lnTo>
                    <a:pt x="48" y="23"/>
                  </a:lnTo>
                  <a:lnTo>
                    <a:pt x="48" y="26"/>
                  </a:lnTo>
                  <a:lnTo>
                    <a:pt x="50" y="23"/>
                  </a:lnTo>
                  <a:lnTo>
                    <a:pt x="48" y="2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51" name="Freeform 137"/>
            <p:cNvSpPr>
              <a:spLocks/>
            </p:cNvSpPr>
            <p:nvPr/>
          </p:nvSpPr>
          <p:spPr bwMode="auto">
            <a:xfrm>
              <a:off x="3482" y="2496"/>
              <a:ext cx="50" cy="26"/>
            </a:xfrm>
            <a:custGeom>
              <a:avLst/>
              <a:gdLst>
                <a:gd name="T0" fmla="*/ 0 w 50"/>
                <a:gd name="T1" fmla="*/ 0 h 26"/>
                <a:gd name="T2" fmla="*/ 0 w 50"/>
                <a:gd name="T3" fmla="*/ 0 h 26"/>
                <a:gd name="T4" fmla="*/ 0 w 50"/>
                <a:gd name="T5" fmla="*/ 2 h 26"/>
                <a:gd name="T6" fmla="*/ 48 w 50"/>
                <a:gd name="T7" fmla="*/ 23 h 26"/>
                <a:gd name="T8" fmla="*/ 48 w 50"/>
                <a:gd name="T9" fmla="*/ 26 h 26"/>
                <a:gd name="T10" fmla="*/ 50 w 50"/>
                <a:gd name="T11" fmla="*/ 23 h 26"/>
                <a:gd name="T12" fmla="*/ 48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0"/>
                  </a:lnTo>
                  <a:lnTo>
                    <a:pt x="0" y="2"/>
                  </a:lnTo>
                  <a:lnTo>
                    <a:pt x="48" y="23"/>
                  </a:lnTo>
                  <a:lnTo>
                    <a:pt x="48" y="26"/>
                  </a:lnTo>
                  <a:lnTo>
                    <a:pt x="50" y="23"/>
                  </a:lnTo>
                  <a:lnTo>
                    <a:pt x="48" y="23"/>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52" name="Freeform 138"/>
            <p:cNvSpPr>
              <a:spLocks noEditPoints="1"/>
            </p:cNvSpPr>
            <p:nvPr/>
          </p:nvSpPr>
          <p:spPr bwMode="auto">
            <a:xfrm>
              <a:off x="3584" y="2022"/>
              <a:ext cx="53" cy="53"/>
            </a:xfrm>
            <a:custGeom>
              <a:avLst/>
              <a:gdLst>
                <a:gd name="T0" fmla="*/ 2 w 22"/>
                <a:gd name="T1" fmla="*/ 19 h 22"/>
                <a:gd name="T2" fmla="*/ 6 w 22"/>
                <a:gd name="T3" fmla="*/ 5 h 22"/>
                <a:gd name="T4" fmla="*/ 6 w 22"/>
                <a:gd name="T5" fmla="*/ 3 h 22"/>
                <a:gd name="T6" fmla="*/ 11 w 22"/>
                <a:gd name="T7" fmla="*/ 4 h 22"/>
                <a:gd name="T8" fmla="*/ 10 w 22"/>
                <a:gd name="T9" fmla="*/ 6 h 22"/>
                <a:gd name="T10" fmla="*/ 10 w 22"/>
                <a:gd name="T11" fmla="*/ 7 h 22"/>
                <a:gd name="T12" fmla="*/ 10 w 22"/>
                <a:gd name="T13" fmla="*/ 7 h 22"/>
                <a:gd name="T14" fmla="*/ 13 w 22"/>
                <a:gd name="T15" fmla="*/ 7 h 22"/>
                <a:gd name="T16" fmla="*/ 14 w 22"/>
                <a:gd name="T17" fmla="*/ 7 h 22"/>
                <a:gd name="T18" fmla="*/ 14 w 22"/>
                <a:gd name="T19" fmla="*/ 7 h 22"/>
                <a:gd name="T20" fmla="*/ 15 w 22"/>
                <a:gd name="T21" fmla="*/ 7 h 22"/>
                <a:gd name="T22" fmla="*/ 16 w 22"/>
                <a:gd name="T23" fmla="*/ 4 h 22"/>
                <a:gd name="T24" fmla="*/ 21 w 22"/>
                <a:gd name="T25" fmla="*/ 5 h 22"/>
                <a:gd name="T26" fmla="*/ 21 w 22"/>
                <a:gd name="T27" fmla="*/ 9 h 22"/>
                <a:gd name="T28" fmla="*/ 17 w 22"/>
                <a:gd name="T29" fmla="*/ 20 h 22"/>
                <a:gd name="T30" fmla="*/ 17 w 22"/>
                <a:gd name="T31" fmla="*/ 20 h 22"/>
                <a:gd name="T32" fmla="*/ 17 w 22"/>
                <a:gd name="T33" fmla="*/ 21 h 22"/>
                <a:gd name="T34" fmla="*/ 17 w 22"/>
                <a:gd name="T35" fmla="*/ 21 h 22"/>
                <a:gd name="T36" fmla="*/ 7 w 22"/>
                <a:gd name="T37" fmla="*/ 19 h 22"/>
                <a:gd name="T38" fmla="*/ 2 w 22"/>
                <a:gd name="T39" fmla="*/ 19 h 22"/>
                <a:gd name="T40" fmla="*/ 2 w 22"/>
                <a:gd name="T41" fmla="*/ 19 h 22"/>
                <a:gd name="T42" fmla="*/ 14 w 22"/>
                <a:gd name="T43" fmla="*/ 6 h 22"/>
                <a:gd name="T44" fmla="*/ 14 w 22"/>
                <a:gd name="T45" fmla="*/ 6 h 22"/>
                <a:gd name="T46" fmla="*/ 11 w 22"/>
                <a:gd name="T47" fmla="*/ 6 h 22"/>
                <a:gd name="T48" fmla="*/ 13 w 22"/>
                <a:gd name="T49" fmla="*/ 1 h 22"/>
                <a:gd name="T50" fmla="*/ 16 w 22"/>
                <a:gd name="T51" fmla="*/ 1 h 22"/>
                <a:gd name="T52" fmla="*/ 14 w 22"/>
                <a:gd name="T53" fmla="*/ 6 h 22"/>
                <a:gd name="T54" fmla="*/ 14 w 22"/>
                <a:gd name="T55" fmla="*/ 6 h 22"/>
                <a:gd name="T56" fmla="*/ 13 w 22"/>
                <a:gd name="T57" fmla="*/ 0 h 22"/>
                <a:gd name="T58" fmla="*/ 13 w 22"/>
                <a:gd name="T59" fmla="*/ 0 h 22"/>
                <a:gd name="T60" fmla="*/ 11 w 22"/>
                <a:gd name="T61" fmla="*/ 3 h 22"/>
                <a:gd name="T62" fmla="*/ 6 w 22"/>
                <a:gd name="T63" fmla="*/ 2 h 22"/>
                <a:gd name="T64" fmla="*/ 5 w 22"/>
                <a:gd name="T65" fmla="*/ 2 h 22"/>
                <a:gd name="T66" fmla="*/ 5 w 22"/>
                <a:gd name="T67" fmla="*/ 3 h 22"/>
                <a:gd name="T68" fmla="*/ 5 w 22"/>
                <a:gd name="T69" fmla="*/ 5 h 22"/>
                <a:gd name="T70" fmla="*/ 0 w 22"/>
                <a:gd name="T71" fmla="*/ 19 h 22"/>
                <a:gd name="T72" fmla="*/ 0 w 22"/>
                <a:gd name="T73" fmla="*/ 20 h 22"/>
                <a:gd name="T74" fmla="*/ 1 w 22"/>
                <a:gd name="T75" fmla="*/ 20 h 22"/>
                <a:gd name="T76" fmla="*/ 2 w 22"/>
                <a:gd name="T77" fmla="*/ 20 h 22"/>
                <a:gd name="T78" fmla="*/ 7 w 22"/>
                <a:gd name="T79" fmla="*/ 20 h 22"/>
                <a:gd name="T80" fmla="*/ 17 w 22"/>
                <a:gd name="T81" fmla="*/ 22 h 22"/>
                <a:gd name="T82" fmla="*/ 17 w 22"/>
                <a:gd name="T83" fmla="*/ 22 h 22"/>
                <a:gd name="T84" fmla="*/ 17 w 22"/>
                <a:gd name="T85" fmla="*/ 22 h 22"/>
                <a:gd name="T86" fmla="*/ 18 w 22"/>
                <a:gd name="T87" fmla="*/ 21 h 22"/>
                <a:gd name="T88" fmla="*/ 18 w 22"/>
                <a:gd name="T89" fmla="*/ 20 h 22"/>
                <a:gd name="T90" fmla="*/ 22 w 22"/>
                <a:gd name="T91" fmla="*/ 9 h 22"/>
                <a:gd name="T92" fmla="*/ 22 w 22"/>
                <a:gd name="T93" fmla="*/ 4 h 22"/>
                <a:gd name="T94" fmla="*/ 22 w 22"/>
                <a:gd name="T95" fmla="*/ 4 h 22"/>
                <a:gd name="T96" fmla="*/ 22 w 22"/>
                <a:gd name="T97" fmla="*/ 4 h 22"/>
                <a:gd name="T98" fmla="*/ 16 w 22"/>
                <a:gd name="T99" fmla="*/ 3 h 22"/>
                <a:gd name="T100" fmla="*/ 17 w 22"/>
                <a:gd name="T101" fmla="*/ 1 h 22"/>
                <a:gd name="T102" fmla="*/ 17 w 22"/>
                <a:gd name="T103" fmla="*/ 1 h 22"/>
                <a:gd name="T104" fmla="*/ 17 w 22"/>
                <a:gd name="T105" fmla="*/ 0 h 22"/>
                <a:gd name="T106" fmla="*/ 13 w 22"/>
                <a:gd name="T10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 h="22">
                  <a:moveTo>
                    <a:pt x="2" y="19"/>
                  </a:moveTo>
                  <a:cubicBezTo>
                    <a:pt x="4" y="15"/>
                    <a:pt x="5" y="9"/>
                    <a:pt x="6" y="5"/>
                  </a:cubicBezTo>
                  <a:cubicBezTo>
                    <a:pt x="6" y="5"/>
                    <a:pt x="6" y="4"/>
                    <a:pt x="6" y="3"/>
                  </a:cubicBezTo>
                  <a:cubicBezTo>
                    <a:pt x="7" y="4"/>
                    <a:pt x="9" y="4"/>
                    <a:pt x="11" y="4"/>
                  </a:cubicBezTo>
                  <a:cubicBezTo>
                    <a:pt x="10" y="5"/>
                    <a:pt x="10" y="5"/>
                    <a:pt x="10" y="6"/>
                  </a:cubicBezTo>
                  <a:cubicBezTo>
                    <a:pt x="10" y="7"/>
                    <a:pt x="10" y="7"/>
                    <a:pt x="10" y="7"/>
                  </a:cubicBezTo>
                  <a:cubicBezTo>
                    <a:pt x="10" y="7"/>
                    <a:pt x="10" y="7"/>
                    <a:pt x="10" y="7"/>
                  </a:cubicBezTo>
                  <a:cubicBezTo>
                    <a:pt x="13" y="7"/>
                    <a:pt x="13" y="7"/>
                    <a:pt x="13" y="7"/>
                  </a:cubicBezTo>
                  <a:cubicBezTo>
                    <a:pt x="14" y="7"/>
                    <a:pt x="14" y="7"/>
                    <a:pt x="14" y="7"/>
                  </a:cubicBezTo>
                  <a:cubicBezTo>
                    <a:pt x="14" y="7"/>
                    <a:pt x="14" y="7"/>
                    <a:pt x="14" y="7"/>
                  </a:cubicBezTo>
                  <a:cubicBezTo>
                    <a:pt x="15" y="7"/>
                    <a:pt x="15" y="7"/>
                    <a:pt x="15" y="7"/>
                  </a:cubicBezTo>
                  <a:cubicBezTo>
                    <a:pt x="16" y="4"/>
                    <a:pt x="16" y="4"/>
                    <a:pt x="16" y="4"/>
                  </a:cubicBezTo>
                  <a:cubicBezTo>
                    <a:pt x="18" y="4"/>
                    <a:pt x="19" y="4"/>
                    <a:pt x="21" y="5"/>
                  </a:cubicBezTo>
                  <a:cubicBezTo>
                    <a:pt x="21" y="6"/>
                    <a:pt x="21" y="7"/>
                    <a:pt x="21" y="9"/>
                  </a:cubicBezTo>
                  <a:cubicBezTo>
                    <a:pt x="20" y="13"/>
                    <a:pt x="19" y="17"/>
                    <a:pt x="17" y="20"/>
                  </a:cubicBezTo>
                  <a:cubicBezTo>
                    <a:pt x="17" y="20"/>
                    <a:pt x="17" y="20"/>
                    <a:pt x="17" y="20"/>
                  </a:cubicBezTo>
                  <a:cubicBezTo>
                    <a:pt x="17" y="21"/>
                    <a:pt x="17" y="21"/>
                    <a:pt x="17" y="21"/>
                  </a:cubicBezTo>
                  <a:cubicBezTo>
                    <a:pt x="17" y="21"/>
                    <a:pt x="17" y="21"/>
                    <a:pt x="17" y="21"/>
                  </a:cubicBezTo>
                  <a:cubicBezTo>
                    <a:pt x="7" y="19"/>
                    <a:pt x="7" y="19"/>
                    <a:pt x="7" y="19"/>
                  </a:cubicBezTo>
                  <a:cubicBezTo>
                    <a:pt x="5" y="19"/>
                    <a:pt x="4" y="19"/>
                    <a:pt x="2" y="19"/>
                  </a:cubicBezTo>
                  <a:cubicBezTo>
                    <a:pt x="2" y="19"/>
                    <a:pt x="2" y="19"/>
                    <a:pt x="2" y="19"/>
                  </a:cubicBezTo>
                  <a:moveTo>
                    <a:pt x="14" y="6"/>
                  </a:moveTo>
                  <a:cubicBezTo>
                    <a:pt x="14" y="6"/>
                    <a:pt x="14" y="6"/>
                    <a:pt x="14" y="6"/>
                  </a:cubicBezTo>
                  <a:cubicBezTo>
                    <a:pt x="11" y="6"/>
                    <a:pt x="11" y="6"/>
                    <a:pt x="11" y="6"/>
                  </a:cubicBezTo>
                  <a:cubicBezTo>
                    <a:pt x="12" y="4"/>
                    <a:pt x="13" y="2"/>
                    <a:pt x="13" y="1"/>
                  </a:cubicBezTo>
                  <a:cubicBezTo>
                    <a:pt x="14" y="1"/>
                    <a:pt x="15" y="1"/>
                    <a:pt x="16" y="1"/>
                  </a:cubicBezTo>
                  <a:cubicBezTo>
                    <a:pt x="14" y="6"/>
                    <a:pt x="14" y="6"/>
                    <a:pt x="14" y="6"/>
                  </a:cubicBezTo>
                  <a:cubicBezTo>
                    <a:pt x="14" y="6"/>
                    <a:pt x="14" y="6"/>
                    <a:pt x="14" y="6"/>
                  </a:cubicBezTo>
                  <a:moveTo>
                    <a:pt x="13" y="0"/>
                  </a:moveTo>
                  <a:cubicBezTo>
                    <a:pt x="13" y="0"/>
                    <a:pt x="13" y="0"/>
                    <a:pt x="13" y="0"/>
                  </a:cubicBezTo>
                  <a:cubicBezTo>
                    <a:pt x="12" y="1"/>
                    <a:pt x="12" y="2"/>
                    <a:pt x="11" y="3"/>
                  </a:cubicBezTo>
                  <a:cubicBezTo>
                    <a:pt x="9" y="3"/>
                    <a:pt x="7" y="3"/>
                    <a:pt x="6" y="2"/>
                  </a:cubicBezTo>
                  <a:cubicBezTo>
                    <a:pt x="5" y="2"/>
                    <a:pt x="5" y="2"/>
                    <a:pt x="5" y="2"/>
                  </a:cubicBezTo>
                  <a:cubicBezTo>
                    <a:pt x="5" y="3"/>
                    <a:pt x="5" y="3"/>
                    <a:pt x="5" y="3"/>
                  </a:cubicBezTo>
                  <a:cubicBezTo>
                    <a:pt x="5" y="3"/>
                    <a:pt x="5" y="4"/>
                    <a:pt x="5" y="5"/>
                  </a:cubicBezTo>
                  <a:cubicBezTo>
                    <a:pt x="4" y="9"/>
                    <a:pt x="3" y="15"/>
                    <a:pt x="0" y="19"/>
                  </a:cubicBezTo>
                  <a:cubicBezTo>
                    <a:pt x="0" y="20"/>
                    <a:pt x="0" y="20"/>
                    <a:pt x="0" y="20"/>
                  </a:cubicBezTo>
                  <a:cubicBezTo>
                    <a:pt x="1" y="20"/>
                    <a:pt x="1" y="20"/>
                    <a:pt x="1" y="20"/>
                  </a:cubicBezTo>
                  <a:cubicBezTo>
                    <a:pt x="1" y="20"/>
                    <a:pt x="2" y="20"/>
                    <a:pt x="2" y="20"/>
                  </a:cubicBezTo>
                  <a:cubicBezTo>
                    <a:pt x="4" y="20"/>
                    <a:pt x="5" y="20"/>
                    <a:pt x="7" y="20"/>
                  </a:cubicBezTo>
                  <a:cubicBezTo>
                    <a:pt x="17" y="22"/>
                    <a:pt x="17" y="22"/>
                    <a:pt x="17" y="22"/>
                  </a:cubicBezTo>
                  <a:cubicBezTo>
                    <a:pt x="17" y="22"/>
                    <a:pt x="17" y="22"/>
                    <a:pt x="17" y="22"/>
                  </a:cubicBezTo>
                  <a:cubicBezTo>
                    <a:pt x="17" y="22"/>
                    <a:pt x="17" y="22"/>
                    <a:pt x="17" y="22"/>
                  </a:cubicBezTo>
                  <a:cubicBezTo>
                    <a:pt x="18" y="21"/>
                    <a:pt x="18" y="21"/>
                    <a:pt x="18" y="21"/>
                  </a:cubicBezTo>
                  <a:cubicBezTo>
                    <a:pt x="18" y="20"/>
                    <a:pt x="18" y="20"/>
                    <a:pt x="18" y="20"/>
                  </a:cubicBezTo>
                  <a:cubicBezTo>
                    <a:pt x="20" y="17"/>
                    <a:pt x="21" y="13"/>
                    <a:pt x="22" y="9"/>
                  </a:cubicBezTo>
                  <a:cubicBezTo>
                    <a:pt x="22" y="7"/>
                    <a:pt x="22" y="6"/>
                    <a:pt x="22" y="4"/>
                  </a:cubicBezTo>
                  <a:cubicBezTo>
                    <a:pt x="22" y="4"/>
                    <a:pt x="22" y="4"/>
                    <a:pt x="22" y="4"/>
                  </a:cubicBezTo>
                  <a:cubicBezTo>
                    <a:pt x="22" y="4"/>
                    <a:pt x="22" y="4"/>
                    <a:pt x="22" y="4"/>
                  </a:cubicBezTo>
                  <a:cubicBezTo>
                    <a:pt x="20" y="3"/>
                    <a:pt x="18" y="3"/>
                    <a:pt x="16" y="3"/>
                  </a:cubicBezTo>
                  <a:cubicBezTo>
                    <a:pt x="17" y="1"/>
                    <a:pt x="17" y="1"/>
                    <a:pt x="17" y="1"/>
                  </a:cubicBezTo>
                  <a:cubicBezTo>
                    <a:pt x="17" y="1"/>
                    <a:pt x="17" y="1"/>
                    <a:pt x="17" y="1"/>
                  </a:cubicBezTo>
                  <a:cubicBezTo>
                    <a:pt x="17" y="0"/>
                    <a:pt x="17" y="0"/>
                    <a:pt x="17" y="0"/>
                  </a:cubicBezTo>
                  <a:cubicBezTo>
                    <a:pt x="16" y="0"/>
                    <a:pt x="14"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53" name="Freeform 139"/>
            <p:cNvSpPr>
              <a:spLocks/>
            </p:cNvSpPr>
            <p:nvPr/>
          </p:nvSpPr>
          <p:spPr bwMode="auto">
            <a:xfrm>
              <a:off x="3601" y="2044"/>
              <a:ext cx="26" cy="4"/>
            </a:xfrm>
            <a:custGeom>
              <a:avLst/>
              <a:gdLst>
                <a:gd name="T0" fmla="*/ 1 w 11"/>
                <a:gd name="T1" fmla="*/ 0 h 2"/>
                <a:gd name="T2" fmla="*/ 0 w 11"/>
                <a:gd name="T3" fmla="*/ 0 h 2"/>
                <a:gd name="T4" fmla="*/ 1 w 11"/>
                <a:gd name="T5" fmla="*/ 1 h 2"/>
                <a:gd name="T6" fmla="*/ 10 w 11"/>
                <a:gd name="T7" fmla="*/ 2 h 2"/>
                <a:gd name="T8" fmla="*/ 11 w 11"/>
                <a:gd name="T9" fmla="*/ 1 h 2"/>
                <a:gd name="T10" fmla="*/ 10 w 11"/>
                <a:gd name="T11" fmla="*/ 1 h 2"/>
                <a:gd name="T12" fmla="*/ 1 w 1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1" h="2">
                  <a:moveTo>
                    <a:pt x="1" y="0"/>
                  </a:moveTo>
                  <a:cubicBezTo>
                    <a:pt x="0" y="0"/>
                    <a:pt x="0" y="0"/>
                    <a:pt x="0" y="0"/>
                  </a:cubicBezTo>
                  <a:cubicBezTo>
                    <a:pt x="1" y="1"/>
                    <a:pt x="1" y="1"/>
                    <a:pt x="1" y="1"/>
                  </a:cubicBezTo>
                  <a:cubicBezTo>
                    <a:pt x="4" y="1"/>
                    <a:pt x="7" y="2"/>
                    <a:pt x="10" y="2"/>
                  </a:cubicBezTo>
                  <a:cubicBezTo>
                    <a:pt x="11" y="1"/>
                    <a:pt x="11" y="1"/>
                    <a:pt x="11" y="1"/>
                  </a:cubicBezTo>
                  <a:cubicBezTo>
                    <a:pt x="10" y="1"/>
                    <a:pt x="10" y="1"/>
                    <a:pt x="10" y="1"/>
                  </a:cubicBezTo>
                  <a:cubicBezTo>
                    <a:pt x="7" y="1"/>
                    <a:pt x="4"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54" name="Freeform 140"/>
            <p:cNvSpPr>
              <a:spLocks/>
            </p:cNvSpPr>
            <p:nvPr/>
          </p:nvSpPr>
          <p:spPr bwMode="auto">
            <a:xfrm>
              <a:off x="3599" y="2051"/>
              <a:ext cx="26" cy="5"/>
            </a:xfrm>
            <a:custGeom>
              <a:avLst/>
              <a:gdLst>
                <a:gd name="T0" fmla="*/ 1 w 11"/>
                <a:gd name="T1" fmla="*/ 0 h 2"/>
                <a:gd name="T2" fmla="*/ 0 w 11"/>
                <a:gd name="T3" fmla="*/ 0 h 2"/>
                <a:gd name="T4" fmla="*/ 0 w 11"/>
                <a:gd name="T5" fmla="*/ 1 h 2"/>
                <a:gd name="T6" fmla="*/ 10 w 11"/>
                <a:gd name="T7" fmla="*/ 2 h 2"/>
                <a:gd name="T8" fmla="*/ 11 w 11"/>
                <a:gd name="T9" fmla="*/ 2 h 2"/>
                <a:gd name="T10" fmla="*/ 10 w 11"/>
                <a:gd name="T11" fmla="*/ 1 h 2"/>
                <a:gd name="T12" fmla="*/ 1 w 1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1" h="2">
                  <a:moveTo>
                    <a:pt x="1" y="0"/>
                  </a:moveTo>
                  <a:cubicBezTo>
                    <a:pt x="0" y="0"/>
                    <a:pt x="0" y="0"/>
                    <a:pt x="0" y="0"/>
                  </a:cubicBezTo>
                  <a:cubicBezTo>
                    <a:pt x="0" y="1"/>
                    <a:pt x="0" y="1"/>
                    <a:pt x="0" y="1"/>
                  </a:cubicBezTo>
                  <a:cubicBezTo>
                    <a:pt x="4" y="2"/>
                    <a:pt x="7" y="2"/>
                    <a:pt x="10" y="2"/>
                  </a:cubicBezTo>
                  <a:cubicBezTo>
                    <a:pt x="11" y="2"/>
                    <a:pt x="11" y="2"/>
                    <a:pt x="11" y="2"/>
                  </a:cubicBezTo>
                  <a:cubicBezTo>
                    <a:pt x="10" y="1"/>
                    <a:pt x="10" y="1"/>
                    <a:pt x="10" y="1"/>
                  </a:cubicBezTo>
                  <a:cubicBezTo>
                    <a:pt x="7" y="1"/>
                    <a:pt x="4" y="1"/>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55" name="Freeform 141"/>
            <p:cNvSpPr>
              <a:spLocks/>
            </p:cNvSpPr>
            <p:nvPr/>
          </p:nvSpPr>
          <p:spPr bwMode="auto">
            <a:xfrm>
              <a:off x="3599" y="2058"/>
              <a:ext cx="7" cy="2"/>
            </a:xfrm>
            <a:custGeom>
              <a:avLst/>
              <a:gdLst>
                <a:gd name="T0" fmla="*/ 1 w 3"/>
                <a:gd name="T1" fmla="*/ 0 h 1"/>
                <a:gd name="T2" fmla="*/ 0 w 3"/>
                <a:gd name="T3" fmla="*/ 0 h 1"/>
                <a:gd name="T4" fmla="*/ 0 w 3"/>
                <a:gd name="T5" fmla="*/ 0 h 1"/>
                <a:gd name="T6" fmla="*/ 0 w 3"/>
                <a:gd name="T7" fmla="*/ 1 h 1"/>
                <a:gd name="T8" fmla="*/ 1 w 3"/>
                <a:gd name="T9" fmla="*/ 1 h 1"/>
                <a:gd name="T10" fmla="*/ 3 w 3"/>
                <a:gd name="T11" fmla="*/ 1 h 1"/>
                <a:gd name="T12" fmla="*/ 3 w 3"/>
                <a:gd name="T13" fmla="*/ 1 h 1"/>
                <a:gd name="T14" fmla="*/ 3 w 3"/>
                <a:gd name="T15" fmla="*/ 1 h 1"/>
                <a:gd name="T16" fmla="*/ 3 w 3"/>
                <a:gd name="T17" fmla="*/ 0 h 1"/>
                <a:gd name="T18" fmla="*/ 1 w 3"/>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
                  <a:moveTo>
                    <a:pt x="1" y="0"/>
                  </a:moveTo>
                  <a:cubicBezTo>
                    <a:pt x="0" y="0"/>
                    <a:pt x="0" y="0"/>
                    <a:pt x="0" y="0"/>
                  </a:cubicBezTo>
                  <a:cubicBezTo>
                    <a:pt x="0" y="0"/>
                    <a:pt x="0" y="0"/>
                    <a:pt x="0" y="0"/>
                  </a:cubicBezTo>
                  <a:cubicBezTo>
                    <a:pt x="0" y="1"/>
                    <a:pt x="0" y="1"/>
                    <a:pt x="0" y="1"/>
                  </a:cubicBezTo>
                  <a:cubicBezTo>
                    <a:pt x="0" y="1"/>
                    <a:pt x="1" y="1"/>
                    <a:pt x="1" y="1"/>
                  </a:cubicBezTo>
                  <a:cubicBezTo>
                    <a:pt x="1" y="1"/>
                    <a:pt x="2" y="1"/>
                    <a:pt x="3" y="1"/>
                  </a:cubicBezTo>
                  <a:cubicBezTo>
                    <a:pt x="3" y="1"/>
                    <a:pt x="3" y="1"/>
                    <a:pt x="3" y="1"/>
                  </a:cubicBezTo>
                  <a:cubicBezTo>
                    <a:pt x="3" y="1"/>
                    <a:pt x="3" y="1"/>
                    <a:pt x="3" y="1"/>
                  </a:cubicBezTo>
                  <a:cubicBezTo>
                    <a:pt x="3" y="0"/>
                    <a:pt x="3" y="0"/>
                    <a:pt x="3" y="0"/>
                  </a:cubicBezTo>
                  <a:cubicBezTo>
                    <a:pt x="3" y="0"/>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56" name="Freeform 142"/>
            <p:cNvSpPr>
              <a:spLocks/>
            </p:cNvSpPr>
            <p:nvPr/>
          </p:nvSpPr>
          <p:spPr bwMode="auto">
            <a:xfrm>
              <a:off x="3520" y="2044"/>
              <a:ext cx="33" cy="12"/>
            </a:xfrm>
            <a:custGeom>
              <a:avLst/>
              <a:gdLst>
                <a:gd name="T0" fmla="*/ 13 w 14"/>
                <a:gd name="T1" fmla="*/ 0 h 5"/>
                <a:gd name="T2" fmla="*/ 0 w 14"/>
                <a:gd name="T3" fmla="*/ 4 h 5"/>
                <a:gd name="T4" fmla="*/ 0 w 14"/>
                <a:gd name="T5" fmla="*/ 5 h 5"/>
                <a:gd name="T6" fmla="*/ 1 w 14"/>
                <a:gd name="T7" fmla="*/ 5 h 5"/>
                <a:gd name="T8" fmla="*/ 13 w 14"/>
                <a:gd name="T9" fmla="*/ 1 h 5"/>
                <a:gd name="T10" fmla="*/ 14 w 14"/>
                <a:gd name="T11" fmla="*/ 0 h 5"/>
                <a:gd name="T12" fmla="*/ 13 w 1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4" h="5">
                  <a:moveTo>
                    <a:pt x="13" y="0"/>
                  </a:moveTo>
                  <a:cubicBezTo>
                    <a:pt x="12" y="1"/>
                    <a:pt x="3" y="4"/>
                    <a:pt x="0" y="4"/>
                  </a:cubicBezTo>
                  <a:cubicBezTo>
                    <a:pt x="0" y="5"/>
                    <a:pt x="0" y="5"/>
                    <a:pt x="0" y="5"/>
                  </a:cubicBezTo>
                  <a:cubicBezTo>
                    <a:pt x="1" y="5"/>
                    <a:pt x="1" y="5"/>
                    <a:pt x="1" y="5"/>
                  </a:cubicBezTo>
                  <a:cubicBezTo>
                    <a:pt x="3" y="5"/>
                    <a:pt x="13" y="1"/>
                    <a:pt x="13" y="1"/>
                  </a:cubicBezTo>
                  <a:cubicBezTo>
                    <a:pt x="14" y="0"/>
                    <a:pt x="14" y="0"/>
                    <a:pt x="14" y="0"/>
                  </a:cubicBezTo>
                  <a:cubicBezTo>
                    <a:pt x="13" y="0"/>
                    <a:pt x="13"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57" name="Freeform 143"/>
            <p:cNvSpPr>
              <a:spLocks/>
            </p:cNvSpPr>
            <p:nvPr/>
          </p:nvSpPr>
          <p:spPr bwMode="auto">
            <a:xfrm>
              <a:off x="3522" y="2053"/>
              <a:ext cx="31" cy="10"/>
            </a:xfrm>
            <a:custGeom>
              <a:avLst/>
              <a:gdLst>
                <a:gd name="T0" fmla="*/ 12 w 13"/>
                <a:gd name="T1" fmla="*/ 0 h 4"/>
                <a:gd name="T2" fmla="*/ 5 w 13"/>
                <a:gd name="T3" fmla="*/ 2 h 4"/>
                <a:gd name="T4" fmla="*/ 0 w 13"/>
                <a:gd name="T5" fmla="*/ 3 h 4"/>
                <a:gd name="T6" fmla="*/ 0 w 13"/>
                <a:gd name="T7" fmla="*/ 4 h 4"/>
                <a:gd name="T8" fmla="*/ 0 w 13"/>
                <a:gd name="T9" fmla="*/ 4 h 4"/>
                <a:gd name="T10" fmla="*/ 1 w 13"/>
                <a:gd name="T11" fmla="*/ 4 h 4"/>
                <a:gd name="T12" fmla="*/ 6 w 13"/>
                <a:gd name="T13" fmla="*/ 3 h 4"/>
                <a:gd name="T14" fmla="*/ 12 w 13"/>
                <a:gd name="T15" fmla="*/ 1 h 4"/>
                <a:gd name="T16" fmla="*/ 13 w 13"/>
                <a:gd name="T17" fmla="*/ 0 h 4"/>
                <a:gd name="T18" fmla="*/ 12 w 13"/>
                <a:gd name="T19" fmla="*/ 0 h 4"/>
                <a:gd name="T20" fmla="*/ 12 w 1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4">
                  <a:moveTo>
                    <a:pt x="12" y="0"/>
                  </a:moveTo>
                  <a:cubicBezTo>
                    <a:pt x="11" y="0"/>
                    <a:pt x="10" y="0"/>
                    <a:pt x="5" y="2"/>
                  </a:cubicBezTo>
                  <a:cubicBezTo>
                    <a:pt x="3" y="2"/>
                    <a:pt x="1" y="3"/>
                    <a:pt x="0" y="3"/>
                  </a:cubicBezTo>
                  <a:cubicBezTo>
                    <a:pt x="0" y="4"/>
                    <a:pt x="0" y="4"/>
                    <a:pt x="0" y="4"/>
                  </a:cubicBezTo>
                  <a:cubicBezTo>
                    <a:pt x="0" y="4"/>
                    <a:pt x="0" y="4"/>
                    <a:pt x="0" y="4"/>
                  </a:cubicBezTo>
                  <a:cubicBezTo>
                    <a:pt x="1" y="4"/>
                    <a:pt x="1" y="4"/>
                    <a:pt x="1" y="4"/>
                  </a:cubicBezTo>
                  <a:cubicBezTo>
                    <a:pt x="1" y="4"/>
                    <a:pt x="3" y="3"/>
                    <a:pt x="6" y="3"/>
                  </a:cubicBezTo>
                  <a:cubicBezTo>
                    <a:pt x="8" y="2"/>
                    <a:pt x="12" y="1"/>
                    <a:pt x="12" y="1"/>
                  </a:cubicBezTo>
                  <a:cubicBezTo>
                    <a:pt x="13" y="0"/>
                    <a:pt x="13" y="0"/>
                    <a:pt x="13" y="0"/>
                  </a:cubicBezTo>
                  <a:cubicBezTo>
                    <a:pt x="12" y="0"/>
                    <a:pt x="12" y="0"/>
                    <a:pt x="12" y="0"/>
                  </a:cubicBezTo>
                  <a:cubicBezTo>
                    <a:pt x="12" y="0"/>
                    <a:pt x="12"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58" name="Freeform 144"/>
            <p:cNvSpPr>
              <a:spLocks/>
            </p:cNvSpPr>
            <p:nvPr/>
          </p:nvSpPr>
          <p:spPr bwMode="auto">
            <a:xfrm>
              <a:off x="3522" y="2065"/>
              <a:ext cx="10" cy="5"/>
            </a:xfrm>
            <a:custGeom>
              <a:avLst/>
              <a:gdLst>
                <a:gd name="T0" fmla="*/ 3 w 4"/>
                <a:gd name="T1" fmla="*/ 0 h 2"/>
                <a:gd name="T2" fmla="*/ 2 w 4"/>
                <a:gd name="T3" fmla="*/ 1 h 2"/>
                <a:gd name="T4" fmla="*/ 1 w 4"/>
                <a:gd name="T5" fmla="*/ 1 h 2"/>
                <a:gd name="T6" fmla="*/ 1 w 4"/>
                <a:gd name="T7" fmla="*/ 1 h 2"/>
                <a:gd name="T8" fmla="*/ 0 w 4"/>
                <a:gd name="T9" fmla="*/ 1 h 2"/>
                <a:gd name="T10" fmla="*/ 1 w 4"/>
                <a:gd name="T11" fmla="*/ 2 h 2"/>
                <a:gd name="T12" fmla="*/ 1 w 4"/>
                <a:gd name="T13" fmla="*/ 2 h 2"/>
                <a:gd name="T14" fmla="*/ 2 w 4"/>
                <a:gd name="T15" fmla="*/ 1 h 2"/>
                <a:gd name="T16" fmla="*/ 3 w 4"/>
                <a:gd name="T17" fmla="*/ 1 h 2"/>
                <a:gd name="T18" fmla="*/ 3 w 4"/>
                <a:gd name="T19" fmla="*/ 1 h 2"/>
                <a:gd name="T20" fmla="*/ 4 w 4"/>
                <a:gd name="T21" fmla="*/ 1 h 2"/>
                <a:gd name="T22" fmla="*/ 4 w 4"/>
                <a:gd name="T23" fmla="*/ 0 h 2"/>
                <a:gd name="T24" fmla="*/ 3 w 4"/>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2">
                  <a:moveTo>
                    <a:pt x="3" y="0"/>
                  </a:moveTo>
                  <a:cubicBezTo>
                    <a:pt x="3" y="0"/>
                    <a:pt x="2" y="0"/>
                    <a:pt x="2" y="1"/>
                  </a:cubicBezTo>
                  <a:cubicBezTo>
                    <a:pt x="2" y="1"/>
                    <a:pt x="1" y="1"/>
                    <a:pt x="1" y="1"/>
                  </a:cubicBezTo>
                  <a:cubicBezTo>
                    <a:pt x="1" y="1"/>
                    <a:pt x="1" y="1"/>
                    <a:pt x="1" y="1"/>
                  </a:cubicBezTo>
                  <a:cubicBezTo>
                    <a:pt x="0" y="1"/>
                    <a:pt x="0" y="1"/>
                    <a:pt x="0" y="1"/>
                  </a:cubicBezTo>
                  <a:cubicBezTo>
                    <a:pt x="1" y="2"/>
                    <a:pt x="1" y="2"/>
                    <a:pt x="1" y="2"/>
                  </a:cubicBezTo>
                  <a:cubicBezTo>
                    <a:pt x="1" y="2"/>
                    <a:pt x="1" y="2"/>
                    <a:pt x="1" y="2"/>
                  </a:cubicBezTo>
                  <a:cubicBezTo>
                    <a:pt x="2" y="2"/>
                    <a:pt x="2" y="2"/>
                    <a:pt x="2" y="1"/>
                  </a:cubicBezTo>
                  <a:cubicBezTo>
                    <a:pt x="3" y="1"/>
                    <a:pt x="3" y="1"/>
                    <a:pt x="3" y="1"/>
                  </a:cubicBezTo>
                  <a:cubicBezTo>
                    <a:pt x="3" y="1"/>
                    <a:pt x="3" y="1"/>
                    <a:pt x="3" y="1"/>
                  </a:cubicBezTo>
                  <a:cubicBezTo>
                    <a:pt x="4" y="1"/>
                    <a:pt x="4" y="1"/>
                    <a:pt x="4" y="1"/>
                  </a:cubicBezTo>
                  <a:cubicBezTo>
                    <a:pt x="4" y="0"/>
                    <a:pt x="4"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59" name="Freeform 145"/>
            <p:cNvSpPr>
              <a:spLocks noEditPoints="1"/>
            </p:cNvSpPr>
            <p:nvPr/>
          </p:nvSpPr>
          <p:spPr bwMode="auto">
            <a:xfrm>
              <a:off x="3510" y="2017"/>
              <a:ext cx="62" cy="74"/>
            </a:xfrm>
            <a:custGeom>
              <a:avLst/>
              <a:gdLst>
                <a:gd name="T0" fmla="*/ 7 w 26"/>
                <a:gd name="T1" fmla="*/ 27 h 31"/>
                <a:gd name="T2" fmla="*/ 25 w 26"/>
                <a:gd name="T3" fmla="*/ 25 h 31"/>
                <a:gd name="T4" fmla="*/ 24 w 26"/>
                <a:gd name="T5" fmla="*/ 25 h 31"/>
                <a:gd name="T6" fmla="*/ 24 w 26"/>
                <a:gd name="T7" fmla="*/ 25 h 31"/>
                <a:gd name="T8" fmla="*/ 23 w 26"/>
                <a:gd name="T9" fmla="*/ 26 h 31"/>
                <a:gd name="T10" fmla="*/ 7 w 26"/>
                <a:gd name="T11" fmla="*/ 29 h 31"/>
                <a:gd name="T12" fmla="*/ 21 w 26"/>
                <a:gd name="T13" fmla="*/ 4 h 31"/>
                <a:gd name="T14" fmla="*/ 23 w 26"/>
                <a:gd name="T15" fmla="*/ 10 h 31"/>
                <a:gd name="T16" fmla="*/ 8 w 26"/>
                <a:gd name="T17" fmla="*/ 9 h 31"/>
                <a:gd name="T18" fmla="*/ 7 w 26"/>
                <a:gd name="T19" fmla="*/ 3 h 31"/>
                <a:gd name="T20" fmla="*/ 10 w 26"/>
                <a:gd name="T21" fmla="*/ 1 h 31"/>
                <a:gd name="T22" fmla="*/ 12 w 26"/>
                <a:gd name="T23" fmla="*/ 7 h 31"/>
                <a:gd name="T24" fmla="*/ 8 w 26"/>
                <a:gd name="T25" fmla="*/ 10 h 31"/>
                <a:gd name="T26" fmla="*/ 12 w 26"/>
                <a:gd name="T27" fmla="*/ 4 h 31"/>
                <a:gd name="T28" fmla="*/ 19 w 26"/>
                <a:gd name="T29" fmla="*/ 1 h 31"/>
                <a:gd name="T30" fmla="*/ 7 w 26"/>
                <a:gd name="T31" fmla="*/ 26 h 31"/>
                <a:gd name="T32" fmla="*/ 6 w 26"/>
                <a:gd name="T33" fmla="*/ 26 h 31"/>
                <a:gd name="T34" fmla="*/ 1 w 26"/>
                <a:gd name="T35" fmla="*/ 8 h 31"/>
                <a:gd name="T36" fmla="*/ 6 w 26"/>
                <a:gd name="T37" fmla="*/ 6 h 31"/>
                <a:gd name="T38" fmla="*/ 7 w 26"/>
                <a:gd name="T39" fmla="*/ 10 h 31"/>
                <a:gd name="T40" fmla="*/ 20 w 26"/>
                <a:gd name="T41" fmla="*/ 0 h 31"/>
                <a:gd name="T42" fmla="*/ 19 w 26"/>
                <a:gd name="T43" fmla="*/ 0 h 31"/>
                <a:gd name="T44" fmla="*/ 18 w 26"/>
                <a:gd name="T45" fmla="*/ 0 h 31"/>
                <a:gd name="T46" fmla="*/ 11 w 26"/>
                <a:gd name="T47" fmla="*/ 0 h 31"/>
                <a:gd name="T48" fmla="*/ 10 w 26"/>
                <a:gd name="T49" fmla="*/ 0 h 31"/>
                <a:gd name="T50" fmla="*/ 6 w 26"/>
                <a:gd name="T51" fmla="*/ 2 h 31"/>
                <a:gd name="T52" fmla="*/ 6 w 26"/>
                <a:gd name="T53" fmla="*/ 5 h 31"/>
                <a:gd name="T54" fmla="*/ 1 w 26"/>
                <a:gd name="T55" fmla="*/ 7 h 31"/>
                <a:gd name="T56" fmla="*/ 0 w 26"/>
                <a:gd name="T57" fmla="*/ 7 h 31"/>
                <a:gd name="T58" fmla="*/ 2 w 26"/>
                <a:gd name="T59" fmla="*/ 29 h 31"/>
                <a:gd name="T60" fmla="*/ 2 w 26"/>
                <a:gd name="T61" fmla="*/ 29 h 31"/>
                <a:gd name="T62" fmla="*/ 6 w 26"/>
                <a:gd name="T63" fmla="*/ 30 h 31"/>
                <a:gd name="T64" fmla="*/ 6 w 26"/>
                <a:gd name="T65" fmla="*/ 31 h 31"/>
                <a:gd name="T66" fmla="*/ 11 w 26"/>
                <a:gd name="T67" fmla="*/ 29 h 31"/>
                <a:gd name="T68" fmla="*/ 24 w 26"/>
                <a:gd name="T69" fmla="*/ 27 h 31"/>
                <a:gd name="T70" fmla="*/ 26 w 26"/>
                <a:gd name="T71" fmla="*/ 26 h 31"/>
                <a:gd name="T72" fmla="*/ 24 w 26"/>
                <a:gd name="T73" fmla="*/ 3 h 31"/>
                <a:gd name="T74" fmla="*/ 23 w 26"/>
                <a:gd name="T75" fmla="*/ 2 h 31"/>
                <a:gd name="T76" fmla="*/ 20 w 26"/>
                <a:gd name="T77" fmla="*/ 1 h 31"/>
                <a:gd name="T78" fmla="*/ 20 w 26"/>
                <a:gd name="T7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 h="31">
                  <a:moveTo>
                    <a:pt x="7" y="29"/>
                  </a:moveTo>
                  <a:cubicBezTo>
                    <a:pt x="7" y="27"/>
                    <a:pt x="7" y="27"/>
                    <a:pt x="7" y="27"/>
                  </a:cubicBezTo>
                  <a:cubicBezTo>
                    <a:pt x="13" y="25"/>
                    <a:pt x="19" y="24"/>
                    <a:pt x="25" y="23"/>
                  </a:cubicBezTo>
                  <a:cubicBezTo>
                    <a:pt x="25" y="25"/>
                    <a:pt x="25" y="25"/>
                    <a:pt x="25" y="25"/>
                  </a:cubicBezTo>
                  <a:cubicBezTo>
                    <a:pt x="25" y="25"/>
                    <a:pt x="25" y="25"/>
                    <a:pt x="25" y="25"/>
                  </a:cubicBezTo>
                  <a:cubicBezTo>
                    <a:pt x="24" y="25"/>
                    <a:pt x="24" y="25"/>
                    <a:pt x="24" y="25"/>
                  </a:cubicBezTo>
                  <a:cubicBezTo>
                    <a:pt x="24" y="25"/>
                    <a:pt x="24" y="25"/>
                    <a:pt x="24" y="25"/>
                  </a:cubicBezTo>
                  <a:cubicBezTo>
                    <a:pt x="24" y="25"/>
                    <a:pt x="24" y="25"/>
                    <a:pt x="24" y="25"/>
                  </a:cubicBezTo>
                  <a:cubicBezTo>
                    <a:pt x="23" y="25"/>
                    <a:pt x="23" y="25"/>
                    <a:pt x="23" y="25"/>
                  </a:cubicBezTo>
                  <a:cubicBezTo>
                    <a:pt x="23" y="26"/>
                    <a:pt x="23" y="26"/>
                    <a:pt x="23" y="26"/>
                  </a:cubicBezTo>
                  <a:cubicBezTo>
                    <a:pt x="11" y="28"/>
                    <a:pt x="11" y="28"/>
                    <a:pt x="11" y="28"/>
                  </a:cubicBezTo>
                  <a:cubicBezTo>
                    <a:pt x="9" y="28"/>
                    <a:pt x="8" y="29"/>
                    <a:pt x="7" y="29"/>
                  </a:cubicBezTo>
                  <a:moveTo>
                    <a:pt x="24" y="19"/>
                  </a:moveTo>
                  <a:cubicBezTo>
                    <a:pt x="23" y="14"/>
                    <a:pt x="21" y="9"/>
                    <a:pt x="21" y="4"/>
                  </a:cubicBezTo>
                  <a:cubicBezTo>
                    <a:pt x="21" y="4"/>
                    <a:pt x="22" y="4"/>
                    <a:pt x="23" y="3"/>
                  </a:cubicBezTo>
                  <a:cubicBezTo>
                    <a:pt x="23" y="5"/>
                    <a:pt x="23" y="8"/>
                    <a:pt x="23" y="10"/>
                  </a:cubicBezTo>
                  <a:cubicBezTo>
                    <a:pt x="24" y="19"/>
                    <a:pt x="24" y="19"/>
                    <a:pt x="24" y="19"/>
                  </a:cubicBezTo>
                  <a:moveTo>
                    <a:pt x="8" y="9"/>
                  </a:moveTo>
                  <a:cubicBezTo>
                    <a:pt x="8" y="7"/>
                    <a:pt x="7" y="4"/>
                    <a:pt x="7" y="3"/>
                  </a:cubicBezTo>
                  <a:cubicBezTo>
                    <a:pt x="7" y="3"/>
                    <a:pt x="7" y="3"/>
                    <a:pt x="7" y="3"/>
                  </a:cubicBezTo>
                  <a:cubicBezTo>
                    <a:pt x="7" y="2"/>
                    <a:pt x="7" y="2"/>
                    <a:pt x="7" y="2"/>
                  </a:cubicBezTo>
                  <a:cubicBezTo>
                    <a:pt x="10" y="1"/>
                    <a:pt x="10" y="1"/>
                    <a:pt x="10" y="1"/>
                  </a:cubicBezTo>
                  <a:cubicBezTo>
                    <a:pt x="10" y="2"/>
                    <a:pt x="11" y="3"/>
                    <a:pt x="11" y="4"/>
                  </a:cubicBezTo>
                  <a:cubicBezTo>
                    <a:pt x="11" y="5"/>
                    <a:pt x="12" y="7"/>
                    <a:pt x="12" y="7"/>
                  </a:cubicBezTo>
                  <a:cubicBezTo>
                    <a:pt x="12" y="8"/>
                    <a:pt x="9" y="9"/>
                    <a:pt x="8" y="9"/>
                  </a:cubicBezTo>
                  <a:moveTo>
                    <a:pt x="8" y="10"/>
                  </a:moveTo>
                  <a:cubicBezTo>
                    <a:pt x="9" y="10"/>
                    <a:pt x="13" y="9"/>
                    <a:pt x="13" y="7"/>
                  </a:cubicBezTo>
                  <a:cubicBezTo>
                    <a:pt x="13" y="7"/>
                    <a:pt x="13" y="6"/>
                    <a:pt x="12" y="4"/>
                  </a:cubicBezTo>
                  <a:cubicBezTo>
                    <a:pt x="14" y="3"/>
                    <a:pt x="17" y="2"/>
                    <a:pt x="19" y="1"/>
                  </a:cubicBezTo>
                  <a:cubicBezTo>
                    <a:pt x="19" y="1"/>
                    <a:pt x="19" y="1"/>
                    <a:pt x="19" y="1"/>
                  </a:cubicBezTo>
                  <a:cubicBezTo>
                    <a:pt x="20" y="8"/>
                    <a:pt x="22" y="15"/>
                    <a:pt x="24" y="22"/>
                  </a:cubicBezTo>
                  <a:cubicBezTo>
                    <a:pt x="18" y="23"/>
                    <a:pt x="12" y="24"/>
                    <a:pt x="7" y="26"/>
                  </a:cubicBezTo>
                  <a:cubicBezTo>
                    <a:pt x="6" y="26"/>
                    <a:pt x="6" y="26"/>
                    <a:pt x="6" y="26"/>
                  </a:cubicBezTo>
                  <a:cubicBezTo>
                    <a:pt x="6" y="26"/>
                    <a:pt x="6" y="26"/>
                    <a:pt x="6" y="26"/>
                  </a:cubicBezTo>
                  <a:cubicBezTo>
                    <a:pt x="5" y="27"/>
                    <a:pt x="4" y="27"/>
                    <a:pt x="2" y="28"/>
                  </a:cubicBezTo>
                  <a:cubicBezTo>
                    <a:pt x="3" y="21"/>
                    <a:pt x="2" y="14"/>
                    <a:pt x="1" y="8"/>
                  </a:cubicBezTo>
                  <a:cubicBezTo>
                    <a:pt x="1" y="8"/>
                    <a:pt x="1" y="8"/>
                    <a:pt x="1" y="8"/>
                  </a:cubicBezTo>
                  <a:cubicBezTo>
                    <a:pt x="3" y="7"/>
                    <a:pt x="5" y="7"/>
                    <a:pt x="6" y="6"/>
                  </a:cubicBezTo>
                  <a:cubicBezTo>
                    <a:pt x="7" y="7"/>
                    <a:pt x="7" y="8"/>
                    <a:pt x="7" y="9"/>
                  </a:cubicBezTo>
                  <a:cubicBezTo>
                    <a:pt x="7" y="10"/>
                    <a:pt x="7" y="10"/>
                    <a:pt x="7" y="10"/>
                  </a:cubicBezTo>
                  <a:cubicBezTo>
                    <a:pt x="8" y="10"/>
                    <a:pt x="8" y="10"/>
                    <a:pt x="8" y="10"/>
                  </a:cubicBezTo>
                  <a:moveTo>
                    <a:pt x="20" y="0"/>
                  </a:moveTo>
                  <a:cubicBezTo>
                    <a:pt x="19" y="0"/>
                    <a:pt x="19" y="0"/>
                    <a:pt x="19" y="0"/>
                  </a:cubicBezTo>
                  <a:cubicBezTo>
                    <a:pt x="19" y="0"/>
                    <a:pt x="19" y="0"/>
                    <a:pt x="19" y="0"/>
                  </a:cubicBezTo>
                  <a:cubicBezTo>
                    <a:pt x="19" y="0"/>
                    <a:pt x="19" y="0"/>
                    <a:pt x="19" y="0"/>
                  </a:cubicBezTo>
                  <a:cubicBezTo>
                    <a:pt x="18" y="0"/>
                    <a:pt x="18" y="0"/>
                    <a:pt x="18" y="0"/>
                  </a:cubicBezTo>
                  <a:cubicBezTo>
                    <a:pt x="16" y="1"/>
                    <a:pt x="14" y="2"/>
                    <a:pt x="12" y="3"/>
                  </a:cubicBezTo>
                  <a:cubicBezTo>
                    <a:pt x="11" y="2"/>
                    <a:pt x="11" y="1"/>
                    <a:pt x="11" y="0"/>
                  </a:cubicBezTo>
                  <a:cubicBezTo>
                    <a:pt x="11" y="0"/>
                    <a:pt x="11" y="0"/>
                    <a:pt x="11" y="0"/>
                  </a:cubicBezTo>
                  <a:cubicBezTo>
                    <a:pt x="10" y="0"/>
                    <a:pt x="10" y="0"/>
                    <a:pt x="10" y="0"/>
                  </a:cubicBezTo>
                  <a:cubicBezTo>
                    <a:pt x="7" y="1"/>
                    <a:pt x="7" y="1"/>
                    <a:pt x="7" y="1"/>
                  </a:cubicBezTo>
                  <a:cubicBezTo>
                    <a:pt x="7" y="1"/>
                    <a:pt x="6" y="2"/>
                    <a:pt x="6" y="2"/>
                  </a:cubicBezTo>
                  <a:cubicBezTo>
                    <a:pt x="6" y="3"/>
                    <a:pt x="6" y="3"/>
                    <a:pt x="6" y="3"/>
                  </a:cubicBezTo>
                  <a:cubicBezTo>
                    <a:pt x="6" y="4"/>
                    <a:pt x="6" y="5"/>
                    <a:pt x="6" y="5"/>
                  </a:cubicBezTo>
                  <a:cubicBezTo>
                    <a:pt x="5" y="6"/>
                    <a:pt x="3" y="6"/>
                    <a:pt x="1" y="7"/>
                  </a:cubicBezTo>
                  <a:cubicBezTo>
                    <a:pt x="1" y="7"/>
                    <a:pt x="1" y="7"/>
                    <a:pt x="1" y="7"/>
                  </a:cubicBezTo>
                  <a:cubicBezTo>
                    <a:pt x="1" y="7"/>
                    <a:pt x="1" y="7"/>
                    <a:pt x="1" y="7"/>
                  </a:cubicBezTo>
                  <a:cubicBezTo>
                    <a:pt x="0" y="7"/>
                    <a:pt x="0" y="7"/>
                    <a:pt x="0" y="7"/>
                  </a:cubicBezTo>
                  <a:cubicBezTo>
                    <a:pt x="1" y="14"/>
                    <a:pt x="2" y="21"/>
                    <a:pt x="1" y="28"/>
                  </a:cubicBezTo>
                  <a:cubicBezTo>
                    <a:pt x="2" y="29"/>
                    <a:pt x="2" y="29"/>
                    <a:pt x="2" y="29"/>
                  </a:cubicBezTo>
                  <a:cubicBezTo>
                    <a:pt x="2" y="29"/>
                    <a:pt x="2" y="29"/>
                    <a:pt x="2" y="29"/>
                  </a:cubicBezTo>
                  <a:cubicBezTo>
                    <a:pt x="2" y="29"/>
                    <a:pt x="2" y="29"/>
                    <a:pt x="2" y="29"/>
                  </a:cubicBezTo>
                  <a:cubicBezTo>
                    <a:pt x="3" y="28"/>
                    <a:pt x="5" y="28"/>
                    <a:pt x="6" y="28"/>
                  </a:cubicBezTo>
                  <a:cubicBezTo>
                    <a:pt x="6" y="30"/>
                    <a:pt x="6" y="30"/>
                    <a:pt x="6" y="30"/>
                  </a:cubicBezTo>
                  <a:cubicBezTo>
                    <a:pt x="6" y="31"/>
                    <a:pt x="6" y="31"/>
                    <a:pt x="6" y="31"/>
                  </a:cubicBezTo>
                  <a:cubicBezTo>
                    <a:pt x="6" y="31"/>
                    <a:pt x="6" y="31"/>
                    <a:pt x="6" y="31"/>
                  </a:cubicBezTo>
                  <a:cubicBezTo>
                    <a:pt x="7" y="31"/>
                    <a:pt x="7" y="31"/>
                    <a:pt x="7" y="31"/>
                  </a:cubicBezTo>
                  <a:cubicBezTo>
                    <a:pt x="8" y="30"/>
                    <a:pt x="9" y="29"/>
                    <a:pt x="11" y="29"/>
                  </a:cubicBezTo>
                  <a:cubicBezTo>
                    <a:pt x="24" y="26"/>
                    <a:pt x="24" y="26"/>
                    <a:pt x="24" y="26"/>
                  </a:cubicBezTo>
                  <a:cubicBezTo>
                    <a:pt x="24" y="27"/>
                    <a:pt x="24" y="27"/>
                    <a:pt x="24" y="27"/>
                  </a:cubicBezTo>
                  <a:cubicBezTo>
                    <a:pt x="25" y="27"/>
                    <a:pt x="26" y="26"/>
                    <a:pt x="26" y="26"/>
                  </a:cubicBezTo>
                  <a:cubicBezTo>
                    <a:pt x="26" y="26"/>
                    <a:pt x="26" y="26"/>
                    <a:pt x="26" y="26"/>
                  </a:cubicBezTo>
                  <a:cubicBezTo>
                    <a:pt x="24" y="10"/>
                    <a:pt x="24" y="10"/>
                    <a:pt x="24" y="10"/>
                  </a:cubicBezTo>
                  <a:cubicBezTo>
                    <a:pt x="24" y="7"/>
                    <a:pt x="24" y="5"/>
                    <a:pt x="24" y="3"/>
                  </a:cubicBezTo>
                  <a:cubicBezTo>
                    <a:pt x="24" y="2"/>
                    <a:pt x="24" y="2"/>
                    <a:pt x="24" y="2"/>
                  </a:cubicBezTo>
                  <a:cubicBezTo>
                    <a:pt x="23" y="2"/>
                    <a:pt x="23" y="2"/>
                    <a:pt x="23" y="2"/>
                  </a:cubicBezTo>
                  <a:cubicBezTo>
                    <a:pt x="22" y="2"/>
                    <a:pt x="21" y="3"/>
                    <a:pt x="20" y="3"/>
                  </a:cubicBezTo>
                  <a:cubicBezTo>
                    <a:pt x="20" y="2"/>
                    <a:pt x="20" y="1"/>
                    <a:pt x="20" y="1"/>
                  </a:cubicBezTo>
                  <a:cubicBezTo>
                    <a:pt x="20" y="1"/>
                    <a:pt x="20" y="1"/>
                    <a:pt x="20" y="1"/>
                  </a:cubicBezTo>
                  <a:cubicBezTo>
                    <a:pt x="20" y="0"/>
                    <a:pt x="20" y="0"/>
                    <a:pt x="20" y="0"/>
                  </a:cubicBezTo>
                  <a:cubicBezTo>
                    <a:pt x="20" y="0"/>
                    <a:pt x="20" y="0"/>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60" name="Freeform 146"/>
            <p:cNvSpPr>
              <a:spLocks noEditPoints="1"/>
            </p:cNvSpPr>
            <p:nvPr/>
          </p:nvSpPr>
          <p:spPr bwMode="auto">
            <a:xfrm>
              <a:off x="4191" y="1922"/>
              <a:ext cx="83" cy="76"/>
            </a:xfrm>
            <a:custGeom>
              <a:avLst/>
              <a:gdLst>
                <a:gd name="T0" fmla="*/ 7 w 35"/>
                <a:gd name="T1" fmla="*/ 22 h 32"/>
                <a:gd name="T2" fmla="*/ 5 w 35"/>
                <a:gd name="T3" fmla="*/ 19 h 32"/>
                <a:gd name="T4" fmla="*/ 19 w 35"/>
                <a:gd name="T5" fmla="*/ 31 h 32"/>
                <a:gd name="T6" fmla="*/ 18 w 35"/>
                <a:gd name="T7" fmla="*/ 30 h 32"/>
                <a:gd name="T8" fmla="*/ 18 w 35"/>
                <a:gd name="T9" fmla="*/ 30 h 32"/>
                <a:gd name="T10" fmla="*/ 17 w 35"/>
                <a:gd name="T11" fmla="*/ 30 h 32"/>
                <a:gd name="T12" fmla="*/ 32 w 35"/>
                <a:gd name="T13" fmla="*/ 13 h 32"/>
                <a:gd name="T14" fmla="*/ 29 w 35"/>
                <a:gd name="T15" fmla="*/ 19 h 32"/>
                <a:gd name="T16" fmla="*/ 23 w 35"/>
                <a:gd name="T17" fmla="*/ 9 h 32"/>
                <a:gd name="T18" fmla="*/ 23 w 35"/>
                <a:gd name="T19" fmla="*/ 2 h 32"/>
                <a:gd name="T20" fmla="*/ 24 w 35"/>
                <a:gd name="T21" fmla="*/ 2 h 32"/>
                <a:gd name="T22" fmla="*/ 25 w 35"/>
                <a:gd name="T23" fmla="*/ 6 h 32"/>
                <a:gd name="T24" fmla="*/ 23 w 35"/>
                <a:gd name="T25" fmla="*/ 9 h 32"/>
                <a:gd name="T26" fmla="*/ 6 w 35"/>
                <a:gd name="T27" fmla="*/ 18 h 32"/>
                <a:gd name="T28" fmla="*/ 5 w 35"/>
                <a:gd name="T29" fmla="*/ 18 h 32"/>
                <a:gd name="T30" fmla="*/ 15 w 35"/>
                <a:gd name="T31" fmla="*/ 2 h 32"/>
                <a:gd name="T32" fmla="*/ 20 w 35"/>
                <a:gd name="T33" fmla="*/ 4 h 32"/>
                <a:gd name="T34" fmla="*/ 18 w 35"/>
                <a:gd name="T35" fmla="*/ 7 h 32"/>
                <a:gd name="T36" fmla="*/ 24 w 35"/>
                <a:gd name="T37" fmla="*/ 10 h 32"/>
                <a:gd name="T38" fmla="*/ 32 w 35"/>
                <a:gd name="T39" fmla="*/ 10 h 32"/>
                <a:gd name="T40" fmla="*/ 21 w 35"/>
                <a:gd name="T41" fmla="*/ 28 h 32"/>
                <a:gd name="T42" fmla="*/ 15 w 35"/>
                <a:gd name="T43" fmla="*/ 0 h 32"/>
                <a:gd name="T44" fmla="*/ 0 w 35"/>
                <a:gd name="T45" fmla="*/ 16 h 32"/>
                <a:gd name="T46" fmla="*/ 4 w 35"/>
                <a:gd name="T47" fmla="*/ 18 h 32"/>
                <a:gd name="T48" fmla="*/ 2 w 35"/>
                <a:gd name="T49" fmla="*/ 21 h 32"/>
                <a:gd name="T50" fmla="*/ 6 w 35"/>
                <a:gd name="T51" fmla="*/ 23 h 32"/>
                <a:gd name="T52" fmla="*/ 19 w 35"/>
                <a:gd name="T53" fmla="*/ 32 h 32"/>
                <a:gd name="T54" fmla="*/ 19 w 35"/>
                <a:gd name="T55" fmla="*/ 32 h 32"/>
                <a:gd name="T56" fmla="*/ 35 w 35"/>
                <a:gd name="T57" fmla="*/ 15 h 32"/>
                <a:gd name="T58" fmla="*/ 35 w 35"/>
                <a:gd name="T59" fmla="*/ 14 h 32"/>
                <a:gd name="T60" fmla="*/ 33 w 35"/>
                <a:gd name="T61" fmla="*/ 11 h 32"/>
                <a:gd name="T62" fmla="*/ 34 w 35"/>
                <a:gd name="T63" fmla="*/ 10 h 32"/>
                <a:gd name="T64" fmla="*/ 34 w 35"/>
                <a:gd name="T65" fmla="*/ 10 h 32"/>
                <a:gd name="T66" fmla="*/ 33 w 35"/>
                <a:gd name="T67" fmla="*/ 9 h 32"/>
                <a:gd name="T68" fmla="*/ 33 w 35"/>
                <a:gd name="T69" fmla="*/ 9 h 32"/>
                <a:gd name="T70" fmla="*/ 27 w 35"/>
                <a:gd name="T71" fmla="*/ 4 h 32"/>
                <a:gd name="T72" fmla="*/ 27 w 35"/>
                <a:gd name="T73" fmla="*/ 3 h 32"/>
                <a:gd name="T74" fmla="*/ 23 w 35"/>
                <a:gd name="T75" fmla="*/ 1 h 32"/>
                <a:gd name="T76" fmla="*/ 22 w 35"/>
                <a:gd name="T77" fmla="*/ 2 h 32"/>
                <a:gd name="T78" fmla="*/ 16 w 35"/>
                <a:gd name="T79" fmla="*/ 1 h 32"/>
                <a:gd name="T80" fmla="*/ 16 w 35"/>
                <a:gd name="T8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 h="32">
                  <a:moveTo>
                    <a:pt x="17" y="30"/>
                  </a:moveTo>
                  <a:cubicBezTo>
                    <a:pt x="7" y="22"/>
                    <a:pt x="7" y="22"/>
                    <a:pt x="7" y="22"/>
                  </a:cubicBezTo>
                  <a:cubicBezTo>
                    <a:pt x="6" y="21"/>
                    <a:pt x="5" y="21"/>
                    <a:pt x="3" y="20"/>
                  </a:cubicBezTo>
                  <a:cubicBezTo>
                    <a:pt x="5" y="19"/>
                    <a:pt x="5" y="19"/>
                    <a:pt x="5" y="19"/>
                  </a:cubicBezTo>
                  <a:cubicBezTo>
                    <a:pt x="10" y="22"/>
                    <a:pt x="16" y="25"/>
                    <a:pt x="20" y="29"/>
                  </a:cubicBezTo>
                  <a:cubicBezTo>
                    <a:pt x="19" y="31"/>
                    <a:pt x="19" y="31"/>
                    <a:pt x="19" y="31"/>
                  </a:cubicBezTo>
                  <a:cubicBezTo>
                    <a:pt x="19" y="31"/>
                    <a:pt x="19" y="31"/>
                    <a:pt x="19" y="31"/>
                  </a:cubicBezTo>
                  <a:cubicBezTo>
                    <a:pt x="18" y="30"/>
                    <a:pt x="18" y="30"/>
                    <a:pt x="18" y="30"/>
                  </a:cubicBezTo>
                  <a:cubicBezTo>
                    <a:pt x="18" y="30"/>
                    <a:pt x="18" y="30"/>
                    <a:pt x="18" y="30"/>
                  </a:cubicBezTo>
                  <a:cubicBezTo>
                    <a:pt x="18" y="30"/>
                    <a:pt x="18" y="30"/>
                    <a:pt x="18" y="30"/>
                  </a:cubicBezTo>
                  <a:cubicBezTo>
                    <a:pt x="17" y="30"/>
                    <a:pt x="17" y="30"/>
                    <a:pt x="17" y="30"/>
                  </a:cubicBezTo>
                  <a:cubicBezTo>
                    <a:pt x="17" y="30"/>
                    <a:pt x="17" y="30"/>
                    <a:pt x="17" y="30"/>
                  </a:cubicBezTo>
                  <a:moveTo>
                    <a:pt x="23" y="26"/>
                  </a:moveTo>
                  <a:cubicBezTo>
                    <a:pt x="25" y="22"/>
                    <a:pt x="28" y="17"/>
                    <a:pt x="32" y="13"/>
                  </a:cubicBezTo>
                  <a:cubicBezTo>
                    <a:pt x="32" y="13"/>
                    <a:pt x="33" y="14"/>
                    <a:pt x="33" y="14"/>
                  </a:cubicBezTo>
                  <a:cubicBezTo>
                    <a:pt x="32" y="16"/>
                    <a:pt x="30" y="17"/>
                    <a:pt x="29" y="19"/>
                  </a:cubicBezTo>
                  <a:cubicBezTo>
                    <a:pt x="23" y="26"/>
                    <a:pt x="23" y="26"/>
                    <a:pt x="23" y="26"/>
                  </a:cubicBezTo>
                  <a:moveTo>
                    <a:pt x="23" y="9"/>
                  </a:moveTo>
                  <a:cubicBezTo>
                    <a:pt x="22" y="9"/>
                    <a:pt x="20" y="8"/>
                    <a:pt x="19" y="7"/>
                  </a:cubicBezTo>
                  <a:cubicBezTo>
                    <a:pt x="21" y="6"/>
                    <a:pt x="22" y="4"/>
                    <a:pt x="23" y="2"/>
                  </a:cubicBezTo>
                  <a:cubicBezTo>
                    <a:pt x="23" y="2"/>
                    <a:pt x="23" y="2"/>
                    <a:pt x="23" y="2"/>
                  </a:cubicBezTo>
                  <a:cubicBezTo>
                    <a:pt x="24" y="2"/>
                    <a:pt x="24" y="2"/>
                    <a:pt x="24" y="2"/>
                  </a:cubicBezTo>
                  <a:cubicBezTo>
                    <a:pt x="26" y="3"/>
                    <a:pt x="26" y="3"/>
                    <a:pt x="26" y="3"/>
                  </a:cubicBezTo>
                  <a:cubicBezTo>
                    <a:pt x="26" y="4"/>
                    <a:pt x="25" y="5"/>
                    <a:pt x="25" y="6"/>
                  </a:cubicBezTo>
                  <a:cubicBezTo>
                    <a:pt x="24" y="7"/>
                    <a:pt x="23" y="9"/>
                    <a:pt x="23" y="9"/>
                  </a:cubicBezTo>
                  <a:cubicBezTo>
                    <a:pt x="23" y="9"/>
                    <a:pt x="23" y="9"/>
                    <a:pt x="23" y="9"/>
                  </a:cubicBezTo>
                  <a:moveTo>
                    <a:pt x="21" y="28"/>
                  </a:moveTo>
                  <a:cubicBezTo>
                    <a:pt x="16" y="24"/>
                    <a:pt x="11" y="21"/>
                    <a:pt x="6" y="18"/>
                  </a:cubicBezTo>
                  <a:cubicBezTo>
                    <a:pt x="5" y="18"/>
                    <a:pt x="5" y="18"/>
                    <a:pt x="5" y="18"/>
                  </a:cubicBezTo>
                  <a:cubicBezTo>
                    <a:pt x="5" y="18"/>
                    <a:pt x="5" y="18"/>
                    <a:pt x="5" y="18"/>
                  </a:cubicBezTo>
                  <a:cubicBezTo>
                    <a:pt x="4" y="17"/>
                    <a:pt x="3" y="16"/>
                    <a:pt x="2" y="16"/>
                  </a:cubicBezTo>
                  <a:cubicBezTo>
                    <a:pt x="7" y="12"/>
                    <a:pt x="11" y="7"/>
                    <a:pt x="15" y="2"/>
                  </a:cubicBezTo>
                  <a:cubicBezTo>
                    <a:pt x="15" y="2"/>
                    <a:pt x="15" y="2"/>
                    <a:pt x="15" y="2"/>
                  </a:cubicBezTo>
                  <a:cubicBezTo>
                    <a:pt x="17" y="3"/>
                    <a:pt x="18" y="4"/>
                    <a:pt x="20" y="4"/>
                  </a:cubicBezTo>
                  <a:cubicBezTo>
                    <a:pt x="19" y="5"/>
                    <a:pt x="19" y="6"/>
                    <a:pt x="18" y="7"/>
                  </a:cubicBezTo>
                  <a:cubicBezTo>
                    <a:pt x="18" y="7"/>
                    <a:pt x="18" y="7"/>
                    <a:pt x="18" y="7"/>
                  </a:cubicBezTo>
                  <a:cubicBezTo>
                    <a:pt x="19" y="8"/>
                    <a:pt x="21" y="10"/>
                    <a:pt x="23" y="10"/>
                  </a:cubicBezTo>
                  <a:cubicBezTo>
                    <a:pt x="24" y="10"/>
                    <a:pt x="24" y="10"/>
                    <a:pt x="24" y="10"/>
                  </a:cubicBezTo>
                  <a:cubicBezTo>
                    <a:pt x="24" y="9"/>
                    <a:pt x="25" y="8"/>
                    <a:pt x="25" y="7"/>
                  </a:cubicBezTo>
                  <a:cubicBezTo>
                    <a:pt x="28" y="8"/>
                    <a:pt x="30" y="9"/>
                    <a:pt x="32" y="10"/>
                  </a:cubicBezTo>
                  <a:cubicBezTo>
                    <a:pt x="33" y="10"/>
                    <a:pt x="33" y="10"/>
                    <a:pt x="33" y="10"/>
                  </a:cubicBezTo>
                  <a:cubicBezTo>
                    <a:pt x="28" y="15"/>
                    <a:pt x="24" y="22"/>
                    <a:pt x="21" y="28"/>
                  </a:cubicBezTo>
                  <a:moveTo>
                    <a:pt x="16" y="0"/>
                  </a:moveTo>
                  <a:cubicBezTo>
                    <a:pt x="15" y="0"/>
                    <a:pt x="15" y="0"/>
                    <a:pt x="15" y="0"/>
                  </a:cubicBezTo>
                  <a:cubicBezTo>
                    <a:pt x="11" y="6"/>
                    <a:pt x="6" y="11"/>
                    <a:pt x="0" y="16"/>
                  </a:cubicBezTo>
                  <a:cubicBezTo>
                    <a:pt x="0" y="16"/>
                    <a:pt x="0" y="16"/>
                    <a:pt x="0" y="16"/>
                  </a:cubicBezTo>
                  <a:cubicBezTo>
                    <a:pt x="1" y="17"/>
                    <a:pt x="1" y="17"/>
                    <a:pt x="1" y="17"/>
                  </a:cubicBezTo>
                  <a:cubicBezTo>
                    <a:pt x="2" y="17"/>
                    <a:pt x="3" y="18"/>
                    <a:pt x="4" y="18"/>
                  </a:cubicBezTo>
                  <a:cubicBezTo>
                    <a:pt x="2" y="20"/>
                    <a:pt x="2" y="20"/>
                    <a:pt x="2" y="20"/>
                  </a:cubicBezTo>
                  <a:cubicBezTo>
                    <a:pt x="2" y="21"/>
                    <a:pt x="2" y="21"/>
                    <a:pt x="2" y="21"/>
                  </a:cubicBezTo>
                  <a:cubicBezTo>
                    <a:pt x="2" y="21"/>
                    <a:pt x="2" y="21"/>
                    <a:pt x="2" y="21"/>
                  </a:cubicBezTo>
                  <a:cubicBezTo>
                    <a:pt x="4" y="21"/>
                    <a:pt x="5" y="22"/>
                    <a:pt x="6" y="23"/>
                  </a:cubicBezTo>
                  <a:cubicBezTo>
                    <a:pt x="17" y="31"/>
                    <a:pt x="17" y="31"/>
                    <a:pt x="17" y="31"/>
                  </a:cubicBezTo>
                  <a:cubicBezTo>
                    <a:pt x="18" y="32"/>
                    <a:pt x="18" y="32"/>
                    <a:pt x="19" y="32"/>
                  </a:cubicBezTo>
                  <a:cubicBezTo>
                    <a:pt x="19" y="32"/>
                    <a:pt x="19" y="32"/>
                    <a:pt x="19" y="32"/>
                  </a:cubicBezTo>
                  <a:cubicBezTo>
                    <a:pt x="19" y="32"/>
                    <a:pt x="19" y="32"/>
                    <a:pt x="19" y="32"/>
                  </a:cubicBezTo>
                  <a:cubicBezTo>
                    <a:pt x="30" y="19"/>
                    <a:pt x="30" y="19"/>
                    <a:pt x="30" y="19"/>
                  </a:cubicBezTo>
                  <a:cubicBezTo>
                    <a:pt x="31" y="18"/>
                    <a:pt x="33" y="16"/>
                    <a:pt x="35" y="15"/>
                  </a:cubicBezTo>
                  <a:cubicBezTo>
                    <a:pt x="35" y="14"/>
                    <a:pt x="35" y="14"/>
                    <a:pt x="35" y="14"/>
                  </a:cubicBezTo>
                  <a:cubicBezTo>
                    <a:pt x="35" y="14"/>
                    <a:pt x="35" y="14"/>
                    <a:pt x="35" y="14"/>
                  </a:cubicBezTo>
                  <a:cubicBezTo>
                    <a:pt x="34" y="13"/>
                    <a:pt x="33" y="13"/>
                    <a:pt x="32" y="12"/>
                  </a:cubicBezTo>
                  <a:cubicBezTo>
                    <a:pt x="33" y="12"/>
                    <a:pt x="33" y="11"/>
                    <a:pt x="33" y="11"/>
                  </a:cubicBezTo>
                  <a:cubicBezTo>
                    <a:pt x="33" y="10"/>
                    <a:pt x="33" y="10"/>
                    <a:pt x="33" y="10"/>
                  </a:cubicBezTo>
                  <a:cubicBezTo>
                    <a:pt x="34" y="10"/>
                    <a:pt x="34" y="10"/>
                    <a:pt x="34" y="10"/>
                  </a:cubicBezTo>
                  <a:cubicBezTo>
                    <a:pt x="34" y="10"/>
                    <a:pt x="34" y="10"/>
                    <a:pt x="34" y="10"/>
                  </a:cubicBezTo>
                  <a:cubicBezTo>
                    <a:pt x="34" y="10"/>
                    <a:pt x="34" y="10"/>
                    <a:pt x="34" y="10"/>
                  </a:cubicBezTo>
                  <a:cubicBezTo>
                    <a:pt x="34" y="9"/>
                    <a:pt x="34" y="9"/>
                    <a:pt x="34" y="9"/>
                  </a:cubicBezTo>
                  <a:cubicBezTo>
                    <a:pt x="33" y="9"/>
                    <a:pt x="33" y="9"/>
                    <a:pt x="33" y="9"/>
                  </a:cubicBezTo>
                  <a:cubicBezTo>
                    <a:pt x="33" y="9"/>
                    <a:pt x="33" y="9"/>
                    <a:pt x="33" y="9"/>
                  </a:cubicBezTo>
                  <a:cubicBezTo>
                    <a:pt x="33" y="9"/>
                    <a:pt x="33" y="9"/>
                    <a:pt x="33" y="9"/>
                  </a:cubicBezTo>
                  <a:cubicBezTo>
                    <a:pt x="30" y="8"/>
                    <a:pt x="28" y="7"/>
                    <a:pt x="26" y="6"/>
                  </a:cubicBezTo>
                  <a:cubicBezTo>
                    <a:pt x="26" y="5"/>
                    <a:pt x="27" y="4"/>
                    <a:pt x="27" y="4"/>
                  </a:cubicBezTo>
                  <a:cubicBezTo>
                    <a:pt x="27" y="3"/>
                    <a:pt x="27" y="3"/>
                    <a:pt x="27" y="3"/>
                  </a:cubicBezTo>
                  <a:cubicBezTo>
                    <a:pt x="27" y="3"/>
                    <a:pt x="27" y="3"/>
                    <a:pt x="27" y="3"/>
                  </a:cubicBezTo>
                  <a:cubicBezTo>
                    <a:pt x="24" y="1"/>
                    <a:pt x="24" y="1"/>
                    <a:pt x="24" y="1"/>
                  </a:cubicBezTo>
                  <a:cubicBezTo>
                    <a:pt x="24" y="1"/>
                    <a:pt x="23" y="1"/>
                    <a:pt x="23" y="1"/>
                  </a:cubicBezTo>
                  <a:cubicBezTo>
                    <a:pt x="23" y="1"/>
                    <a:pt x="23" y="1"/>
                    <a:pt x="23" y="1"/>
                  </a:cubicBezTo>
                  <a:cubicBezTo>
                    <a:pt x="22" y="1"/>
                    <a:pt x="22" y="1"/>
                    <a:pt x="22" y="2"/>
                  </a:cubicBezTo>
                  <a:cubicBezTo>
                    <a:pt x="21" y="2"/>
                    <a:pt x="21" y="3"/>
                    <a:pt x="21" y="4"/>
                  </a:cubicBezTo>
                  <a:cubicBezTo>
                    <a:pt x="19" y="3"/>
                    <a:pt x="18" y="2"/>
                    <a:pt x="16" y="1"/>
                  </a:cubicBezTo>
                  <a:cubicBezTo>
                    <a:pt x="16" y="1"/>
                    <a:pt x="16" y="1"/>
                    <a:pt x="16" y="1"/>
                  </a:cubicBezTo>
                  <a:cubicBezTo>
                    <a:pt x="16" y="0"/>
                    <a:pt x="16"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61" name="Freeform 147"/>
            <p:cNvSpPr>
              <a:spLocks/>
            </p:cNvSpPr>
            <p:nvPr/>
          </p:nvSpPr>
          <p:spPr bwMode="auto">
            <a:xfrm>
              <a:off x="4217" y="1944"/>
              <a:ext cx="31" cy="16"/>
            </a:xfrm>
            <a:custGeom>
              <a:avLst/>
              <a:gdLst>
                <a:gd name="T0" fmla="*/ 0 w 13"/>
                <a:gd name="T1" fmla="*/ 0 h 7"/>
                <a:gd name="T2" fmla="*/ 0 w 13"/>
                <a:gd name="T3" fmla="*/ 1 h 7"/>
                <a:gd name="T4" fmla="*/ 12 w 13"/>
                <a:gd name="T5" fmla="*/ 7 h 7"/>
                <a:gd name="T6" fmla="*/ 13 w 13"/>
                <a:gd name="T7" fmla="*/ 7 h 7"/>
                <a:gd name="T8" fmla="*/ 13 w 13"/>
                <a:gd name="T9" fmla="*/ 7 h 7"/>
                <a:gd name="T10" fmla="*/ 13 w 13"/>
                <a:gd name="T11" fmla="*/ 6 h 7"/>
                <a:gd name="T12" fmla="*/ 1 w 13"/>
                <a:gd name="T13" fmla="*/ 0 h 7"/>
                <a:gd name="T14" fmla="*/ 0 w 13"/>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0" y="0"/>
                  </a:moveTo>
                  <a:cubicBezTo>
                    <a:pt x="0" y="1"/>
                    <a:pt x="0" y="1"/>
                    <a:pt x="0" y="1"/>
                  </a:cubicBezTo>
                  <a:cubicBezTo>
                    <a:pt x="2" y="3"/>
                    <a:pt x="12" y="7"/>
                    <a:pt x="12" y="7"/>
                  </a:cubicBezTo>
                  <a:cubicBezTo>
                    <a:pt x="13" y="7"/>
                    <a:pt x="13" y="7"/>
                    <a:pt x="13" y="7"/>
                  </a:cubicBezTo>
                  <a:cubicBezTo>
                    <a:pt x="13" y="7"/>
                    <a:pt x="13" y="7"/>
                    <a:pt x="13" y="7"/>
                  </a:cubicBezTo>
                  <a:cubicBezTo>
                    <a:pt x="13" y="6"/>
                    <a:pt x="13" y="6"/>
                    <a:pt x="13" y="6"/>
                  </a:cubicBezTo>
                  <a:cubicBezTo>
                    <a:pt x="12" y="6"/>
                    <a:pt x="3" y="2"/>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62" name="Freeform 148"/>
            <p:cNvSpPr>
              <a:spLocks/>
            </p:cNvSpPr>
            <p:nvPr/>
          </p:nvSpPr>
          <p:spPr bwMode="auto">
            <a:xfrm>
              <a:off x="4215" y="1951"/>
              <a:ext cx="26" cy="17"/>
            </a:xfrm>
            <a:custGeom>
              <a:avLst/>
              <a:gdLst>
                <a:gd name="T0" fmla="*/ 1 w 11"/>
                <a:gd name="T1" fmla="*/ 0 h 7"/>
                <a:gd name="T2" fmla="*/ 0 w 11"/>
                <a:gd name="T3" fmla="*/ 0 h 7"/>
                <a:gd name="T4" fmla="*/ 0 w 11"/>
                <a:gd name="T5" fmla="*/ 0 h 7"/>
                <a:gd name="T6" fmla="*/ 5 w 11"/>
                <a:gd name="T7" fmla="*/ 3 h 7"/>
                <a:gd name="T8" fmla="*/ 10 w 11"/>
                <a:gd name="T9" fmla="*/ 6 h 7"/>
                <a:gd name="T10" fmla="*/ 11 w 11"/>
                <a:gd name="T11" fmla="*/ 7 h 7"/>
                <a:gd name="T12" fmla="*/ 11 w 11"/>
                <a:gd name="T13" fmla="*/ 7 h 7"/>
                <a:gd name="T14" fmla="*/ 11 w 11"/>
                <a:gd name="T15" fmla="*/ 6 h 7"/>
                <a:gd name="T16" fmla="*/ 5 w 11"/>
                <a:gd name="T17" fmla="*/ 2 h 7"/>
                <a:gd name="T18" fmla="*/ 1 w 11"/>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7">
                  <a:moveTo>
                    <a:pt x="1" y="0"/>
                  </a:moveTo>
                  <a:cubicBezTo>
                    <a:pt x="0" y="0"/>
                    <a:pt x="0" y="0"/>
                    <a:pt x="0" y="0"/>
                  </a:cubicBezTo>
                  <a:cubicBezTo>
                    <a:pt x="0" y="0"/>
                    <a:pt x="0" y="0"/>
                    <a:pt x="0" y="0"/>
                  </a:cubicBezTo>
                  <a:cubicBezTo>
                    <a:pt x="1" y="1"/>
                    <a:pt x="3" y="2"/>
                    <a:pt x="5" y="3"/>
                  </a:cubicBezTo>
                  <a:cubicBezTo>
                    <a:pt x="7" y="4"/>
                    <a:pt x="10" y="6"/>
                    <a:pt x="10" y="6"/>
                  </a:cubicBezTo>
                  <a:cubicBezTo>
                    <a:pt x="11" y="7"/>
                    <a:pt x="11" y="7"/>
                    <a:pt x="11" y="7"/>
                  </a:cubicBezTo>
                  <a:cubicBezTo>
                    <a:pt x="11" y="7"/>
                    <a:pt x="11" y="7"/>
                    <a:pt x="11" y="7"/>
                  </a:cubicBezTo>
                  <a:cubicBezTo>
                    <a:pt x="11" y="6"/>
                    <a:pt x="11" y="6"/>
                    <a:pt x="11" y="6"/>
                  </a:cubicBezTo>
                  <a:cubicBezTo>
                    <a:pt x="11" y="6"/>
                    <a:pt x="10" y="5"/>
                    <a:pt x="5" y="2"/>
                  </a:cubicBezTo>
                  <a:cubicBezTo>
                    <a:pt x="3" y="1"/>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63" name="Freeform 149"/>
            <p:cNvSpPr>
              <a:spLocks/>
            </p:cNvSpPr>
            <p:nvPr/>
          </p:nvSpPr>
          <p:spPr bwMode="auto">
            <a:xfrm>
              <a:off x="4210" y="1956"/>
              <a:ext cx="7" cy="4"/>
            </a:xfrm>
            <a:custGeom>
              <a:avLst/>
              <a:gdLst>
                <a:gd name="T0" fmla="*/ 1 w 3"/>
                <a:gd name="T1" fmla="*/ 0 h 2"/>
                <a:gd name="T2" fmla="*/ 0 w 3"/>
                <a:gd name="T3" fmla="*/ 0 h 2"/>
                <a:gd name="T4" fmla="*/ 2 w 3"/>
                <a:gd name="T5" fmla="*/ 1 h 2"/>
                <a:gd name="T6" fmla="*/ 2 w 3"/>
                <a:gd name="T7" fmla="*/ 2 h 2"/>
                <a:gd name="T8" fmla="*/ 3 w 3"/>
                <a:gd name="T9" fmla="*/ 2 h 2"/>
                <a:gd name="T10" fmla="*/ 3 w 3"/>
                <a:gd name="T11" fmla="*/ 2 h 2"/>
                <a:gd name="T12" fmla="*/ 3 w 3"/>
                <a:gd name="T13" fmla="*/ 2 h 2"/>
                <a:gd name="T14" fmla="*/ 2 w 3"/>
                <a:gd name="T15" fmla="*/ 0 h 2"/>
                <a:gd name="T16" fmla="*/ 1 w 3"/>
                <a:gd name="T17" fmla="*/ 0 h 2"/>
                <a:gd name="T18" fmla="*/ 1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0"/>
                  </a:moveTo>
                  <a:cubicBezTo>
                    <a:pt x="0" y="0"/>
                    <a:pt x="0" y="0"/>
                    <a:pt x="0" y="0"/>
                  </a:cubicBezTo>
                  <a:cubicBezTo>
                    <a:pt x="0" y="1"/>
                    <a:pt x="1" y="1"/>
                    <a:pt x="2" y="1"/>
                  </a:cubicBezTo>
                  <a:cubicBezTo>
                    <a:pt x="2" y="1"/>
                    <a:pt x="2" y="2"/>
                    <a:pt x="2" y="2"/>
                  </a:cubicBezTo>
                  <a:cubicBezTo>
                    <a:pt x="3" y="2"/>
                    <a:pt x="3" y="2"/>
                    <a:pt x="3" y="2"/>
                  </a:cubicBezTo>
                  <a:cubicBezTo>
                    <a:pt x="3" y="2"/>
                    <a:pt x="3" y="2"/>
                    <a:pt x="3" y="2"/>
                  </a:cubicBezTo>
                  <a:cubicBezTo>
                    <a:pt x="3" y="2"/>
                    <a:pt x="3" y="2"/>
                    <a:pt x="3" y="2"/>
                  </a:cubicBezTo>
                  <a:cubicBezTo>
                    <a:pt x="3" y="1"/>
                    <a:pt x="2" y="1"/>
                    <a:pt x="2"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64" name="Freeform 150"/>
            <p:cNvSpPr>
              <a:spLocks/>
            </p:cNvSpPr>
            <p:nvPr/>
          </p:nvSpPr>
          <p:spPr bwMode="auto">
            <a:xfrm>
              <a:off x="4153" y="2491"/>
              <a:ext cx="40" cy="9"/>
            </a:xfrm>
            <a:custGeom>
              <a:avLst/>
              <a:gdLst>
                <a:gd name="T0" fmla="*/ 1 w 17"/>
                <a:gd name="T1" fmla="*/ 0 h 4"/>
                <a:gd name="T2" fmla="*/ 0 w 17"/>
                <a:gd name="T3" fmla="*/ 1 h 4"/>
                <a:gd name="T4" fmla="*/ 1 w 17"/>
                <a:gd name="T5" fmla="*/ 1 h 4"/>
                <a:gd name="T6" fmla="*/ 16 w 17"/>
                <a:gd name="T7" fmla="*/ 4 h 4"/>
                <a:gd name="T8" fmla="*/ 17 w 17"/>
                <a:gd name="T9" fmla="*/ 4 h 4"/>
                <a:gd name="T10" fmla="*/ 16 w 17"/>
                <a:gd name="T11" fmla="*/ 3 h 4"/>
                <a:gd name="T12" fmla="*/ 16 w 17"/>
                <a:gd name="T13" fmla="*/ 3 h 4"/>
                <a:gd name="T14" fmla="*/ 1 w 17"/>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
                  <a:moveTo>
                    <a:pt x="1" y="0"/>
                  </a:moveTo>
                  <a:cubicBezTo>
                    <a:pt x="0" y="1"/>
                    <a:pt x="0" y="1"/>
                    <a:pt x="0" y="1"/>
                  </a:cubicBezTo>
                  <a:cubicBezTo>
                    <a:pt x="1" y="1"/>
                    <a:pt x="1" y="1"/>
                    <a:pt x="1" y="1"/>
                  </a:cubicBezTo>
                  <a:cubicBezTo>
                    <a:pt x="3" y="3"/>
                    <a:pt x="15" y="4"/>
                    <a:pt x="16" y="4"/>
                  </a:cubicBezTo>
                  <a:cubicBezTo>
                    <a:pt x="17" y="4"/>
                    <a:pt x="17" y="4"/>
                    <a:pt x="17" y="4"/>
                  </a:cubicBezTo>
                  <a:cubicBezTo>
                    <a:pt x="16" y="3"/>
                    <a:pt x="16" y="3"/>
                    <a:pt x="16" y="3"/>
                  </a:cubicBezTo>
                  <a:cubicBezTo>
                    <a:pt x="16" y="3"/>
                    <a:pt x="16" y="3"/>
                    <a:pt x="16" y="3"/>
                  </a:cubicBezTo>
                  <a:cubicBezTo>
                    <a:pt x="14" y="3"/>
                    <a:pt x="4" y="2"/>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65" name="Freeform 151"/>
            <p:cNvSpPr>
              <a:spLocks/>
            </p:cNvSpPr>
            <p:nvPr/>
          </p:nvSpPr>
          <p:spPr bwMode="auto">
            <a:xfrm>
              <a:off x="4153" y="2500"/>
              <a:ext cx="33" cy="10"/>
            </a:xfrm>
            <a:custGeom>
              <a:avLst/>
              <a:gdLst>
                <a:gd name="T0" fmla="*/ 1 w 14"/>
                <a:gd name="T1" fmla="*/ 0 h 4"/>
                <a:gd name="T2" fmla="*/ 0 w 14"/>
                <a:gd name="T3" fmla="*/ 0 h 4"/>
                <a:gd name="T4" fmla="*/ 0 w 14"/>
                <a:gd name="T5" fmla="*/ 1 h 4"/>
                <a:gd name="T6" fmla="*/ 6 w 14"/>
                <a:gd name="T7" fmla="*/ 2 h 4"/>
                <a:gd name="T8" fmla="*/ 13 w 14"/>
                <a:gd name="T9" fmla="*/ 4 h 4"/>
                <a:gd name="T10" fmla="*/ 14 w 14"/>
                <a:gd name="T11" fmla="*/ 4 h 4"/>
                <a:gd name="T12" fmla="*/ 14 w 14"/>
                <a:gd name="T13" fmla="*/ 4 h 4"/>
                <a:gd name="T14" fmla="*/ 14 w 14"/>
                <a:gd name="T15" fmla="*/ 3 h 4"/>
                <a:gd name="T16" fmla="*/ 6 w 14"/>
                <a:gd name="T17" fmla="*/ 1 h 4"/>
                <a:gd name="T18" fmla="*/ 1 w 14"/>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
                  <a:moveTo>
                    <a:pt x="1" y="0"/>
                  </a:moveTo>
                  <a:cubicBezTo>
                    <a:pt x="0" y="0"/>
                    <a:pt x="0" y="0"/>
                    <a:pt x="0" y="0"/>
                  </a:cubicBezTo>
                  <a:cubicBezTo>
                    <a:pt x="0" y="1"/>
                    <a:pt x="0" y="1"/>
                    <a:pt x="0" y="1"/>
                  </a:cubicBezTo>
                  <a:cubicBezTo>
                    <a:pt x="1" y="1"/>
                    <a:pt x="4" y="1"/>
                    <a:pt x="6" y="2"/>
                  </a:cubicBezTo>
                  <a:cubicBezTo>
                    <a:pt x="9" y="3"/>
                    <a:pt x="13" y="4"/>
                    <a:pt x="13" y="4"/>
                  </a:cubicBezTo>
                  <a:cubicBezTo>
                    <a:pt x="14" y="4"/>
                    <a:pt x="14" y="4"/>
                    <a:pt x="14" y="4"/>
                  </a:cubicBezTo>
                  <a:cubicBezTo>
                    <a:pt x="14" y="4"/>
                    <a:pt x="14" y="4"/>
                    <a:pt x="14" y="4"/>
                  </a:cubicBezTo>
                  <a:cubicBezTo>
                    <a:pt x="14" y="3"/>
                    <a:pt x="14" y="3"/>
                    <a:pt x="14" y="3"/>
                  </a:cubicBezTo>
                  <a:cubicBezTo>
                    <a:pt x="14" y="3"/>
                    <a:pt x="13" y="2"/>
                    <a:pt x="6" y="1"/>
                  </a:cubicBezTo>
                  <a:cubicBezTo>
                    <a:pt x="4"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66" name="Freeform 152"/>
            <p:cNvSpPr>
              <a:spLocks/>
            </p:cNvSpPr>
            <p:nvPr/>
          </p:nvSpPr>
          <p:spPr bwMode="auto">
            <a:xfrm>
              <a:off x="4150" y="2505"/>
              <a:ext cx="10" cy="7"/>
            </a:xfrm>
            <a:custGeom>
              <a:avLst/>
              <a:gdLst>
                <a:gd name="T0" fmla="*/ 0 w 4"/>
                <a:gd name="T1" fmla="*/ 0 h 3"/>
                <a:gd name="T2" fmla="*/ 0 w 4"/>
                <a:gd name="T3" fmla="*/ 1 h 3"/>
                <a:gd name="T4" fmla="*/ 2 w 4"/>
                <a:gd name="T5" fmla="*/ 2 h 3"/>
                <a:gd name="T6" fmla="*/ 3 w 4"/>
                <a:gd name="T7" fmla="*/ 2 h 3"/>
                <a:gd name="T8" fmla="*/ 3 w 4"/>
                <a:gd name="T9" fmla="*/ 3 h 3"/>
                <a:gd name="T10" fmla="*/ 3 w 4"/>
                <a:gd name="T11" fmla="*/ 2 h 3"/>
                <a:gd name="T12" fmla="*/ 4 w 4"/>
                <a:gd name="T13" fmla="*/ 2 h 3"/>
                <a:gd name="T14" fmla="*/ 2 w 4"/>
                <a:gd name="T15" fmla="*/ 1 h 3"/>
                <a:gd name="T16" fmla="*/ 1 w 4"/>
                <a:gd name="T17" fmla="*/ 1 h 3"/>
                <a:gd name="T18" fmla="*/ 0 w 4"/>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
                  <a:moveTo>
                    <a:pt x="0" y="0"/>
                  </a:moveTo>
                  <a:cubicBezTo>
                    <a:pt x="0" y="1"/>
                    <a:pt x="0" y="1"/>
                    <a:pt x="0" y="1"/>
                  </a:cubicBezTo>
                  <a:cubicBezTo>
                    <a:pt x="0" y="2"/>
                    <a:pt x="1" y="2"/>
                    <a:pt x="2" y="2"/>
                  </a:cubicBezTo>
                  <a:cubicBezTo>
                    <a:pt x="2" y="2"/>
                    <a:pt x="2" y="2"/>
                    <a:pt x="3" y="2"/>
                  </a:cubicBezTo>
                  <a:cubicBezTo>
                    <a:pt x="3" y="3"/>
                    <a:pt x="3" y="3"/>
                    <a:pt x="3" y="3"/>
                  </a:cubicBezTo>
                  <a:cubicBezTo>
                    <a:pt x="3" y="2"/>
                    <a:pt x="3" y="2"/>
                    <a:pt x="3" y="2"/>
                  </a:cubicBezTo>
                  <a:cubicBezTo>
                    <a:pt x="4" y="2"/>
                    <a:pt x="4" y="2"/>
                    <a:pt x="4" y="2"/>
                  </a:cubicBezTo>
                  <a:cubicBezTo>
                    <a:pt x="3" y="1"/>
                    <a:pt x="2" y="1"/>
                    <a:pt x="2" y="1"/>
                  </a:cubicBezTo>
                  <a:cubicBezTo>
                    <a:pt x="1" y="1"/>
                    <a:pt x="1" y="1"/>
                    <a:pt x="1"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67" name="Freeform 153"/>
            <p:cNvSpPr>
              <a:spLocks noEditPoints="1"/>
            </p:cNvSpPr>
            <p:nvPr/>
          </p:nvSpPr>
          <p:spPr bwMode="auto">
            <a:xfrm>
              <a:off x="4131" y="2462"/>
              <a:ext cx="88" cy="86"/>
            </a:xfrm>
            <a:custGeom>
              <a:avLst/>
              <a:gdLst>
                <a:gd name="T0" fmla="*/ 9 w 37"/>
                <a:gd name="T1" fmla="*/ 28 h 36"/>
                <a:gd name="T2" fmla="*/ 6 w 37"/>
                <a:gd name="T3" fmla="*/ 25 h 36"/>
                <a:gd name="T4" fmla="*/ 25 w 37"/>
                <a:gd name="T5" fmla="*/ 34 h 36"/>
                <a:gd name="T6" fmla="*/ 24 w 37"/>
                <a:gd name="T7" fmla="*/ 34 h 36"/>
                <a:gd name="T8" fmla="*/ 24 w 37"/>
                <a:gd name="T9" fmla="*/ 34 h 36"/>
                <a:gd name="T10" fmla="*/ 23 w 37"/>
                <a:gd name="T11" fmla="*/ 33 h 36"/>
                <a:gd name="T12" fmla="*/ 33 w 37"/>
                <a:gd name="T13" fmla="*/ 10 h 36"/>
                <a:gd name="T14" fmla="*/ 32 w 37"/>
                <a:gd name="T15" fmla="*/ 18 h 36"/>
                <a:gd name="T16" fmla="*/ 5 w 37"/>
                <a:gd name="T17" fmla="*/ 24 h 36"/>
                <a:gd name="T18" fmla="*/ 11 w 37"/>
                <a:gd name="T19" fmla="*/ 3 h 36"/>
                <a:gd name="T20" fmla="*/ 17 w 37"/>
                <a:gd name="T21" fmla="*/ 5 h 36"/>
                <a:gd name="T22" fmla="*/ 16 w 37"/>
                <a:gd name="T23" fmla="*/ 9 h 36"/>
                <a:gd name="T24" fmla="*/ 23 w 37"/>
                <a:gd name="T25" fmla="*/ 9 h 36"/>
                <a:gd name="T26" fmla="*/ 33 w 37"/>
                <a:gd name="T27" fmla="*/ 7 h 36"/>
                <a:gd name="T28" fmla="*/ 26 w 37"/>
                <a:gd name="T29" fmla="*/ 30 h 36"/>
                <a:gd name="T30" fmla="*/ 6 w 37"/>
                <a:gd name="T31" fmla="*/ 24 h 36"/>
                <a:gd name="T32" fmla="*/ 21 w 37"/>
                <a:gd name="T33" fmla="*/ 9 h 36"/>
                <a:gd name="T34" fmla="*/ 19 w 37"/>
                <a:gd name="T35" fmla="*/ 1 h 36"/>
                <a:gd name="T36" fmla="*/ 21 w 37"/>
                <a:gd name="T37" fmla="*/ 1 h 36"/>
                <a:gd name="T38" fmla="*/ 23 w 37"/>
                <a:gd name="T39" fmla="*/ 5 h 36"/>
                <a:gd name="T40" fmla="*/ 21 w 37"/>
                <a:gd name="T41" fmla="*/ 9 h 36"/>
                <a:gd name="T42" fmla="*/ 19 w 37"/>
                <a:gd name="T43" fmla="*/ 0 h 36"/>
                <a:gd name="T44" fmla="*/ 18 w 37"/>
                <a:gd name="T45" fmla="*/ 4 h 36"/>
                <a:gd name="T46" fmla="*/ 12 w 37"/>
                <a:gd name="T47" fmla="*/ 2 h 36"/>
                <a:gd name="T48" fmla="*/ 11 w 37"/>
                <a:gd name="T49" fmla="*/ 2 h 36"/>
                <a:gd name="T50" fmla="*/ 0 w 37"/>
                <a:gd name="T51" fmla="*/ 24 h 36"/>
                <a:gd name="T52" fmla="*/ 5 w 37"/>
                <a:gd name="T53" fmla="*/ 25 h 36"/>
                <a:gd name="T54" fmla="*/ 3 w 37"/>
                <a:gd name="T55" fmla="*/ 28 h 36"/>
                <a:gd name="T56" fmla="*/ 5 w 37"/>
                <a:gd name="T57" fmla="*/ 29 h 36"/>
                <a:gd name="T58" fmla="*/ 23 w 37"/>
                <a:gd name="T59" fmla="*/ 35 h 36"/>
                <a:gd name="T60" fmla="*/ 25 w 37"/>
                <a:gd name="T61" fmla="*/ 36 h 36"/>
                <a:gd name="T62" fmla="*/ 33 w 37"/>
                <a:gd name="T63" fmla="*/ 18 h 36"/>
                <a:gd name="T64" fmla="*/ 37 w 37"/>
                <a:gd name="T65" fmla="*/ 11 h 36"/>
                <a:gd name="T66" fmla="*/ 33 w 37"/>
                <a:gd name="T67" fmla="*/ 9 h 36"/>
                <a:gd name="T68" fmla="*/ 34 w 37"/>
                <a:gd name="T69" fmla="*/ 7 h 36"/>
                <a:gd name="T70" fmla="*/ 35 w 37"/>
                <a:gd name="T71" fmla="*/ 6 h 36"/>
                <a:gd name="T72" fmla="*/ 34 w 37"/>
                <a:gd name="T73" fmla="*/ 6 h 36"/>
                <a:gd name="T74" fmla="*/ 33 w 37"/>
                <a:gd name="T75" fmla="*/ 5 h 36"/>
                <a:gd name="T76" fmla="*/ 25 w 37"/>
                <a:gd name="T77" fmla="*/ 1 h 36"/>
                <a:gd name="T78" fmla="*/ 25 w 37"/>
                <a:gd name="T79" fmla="*/ 1 h 36"/>
                <a:gd name="T80" fmla="*/ 20 w 37"/>
                <a:gd name="T8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 h="36">
                  <a:moveTo>
                    <a:pt x="23" y="33"/>
                  </a:moveTo>
                  <a:cubicBezTo>
                    <a:pt x="9" y="28"/>
                    <a:pt x="9" y="28"/>
                    <a:pt x="9" y="28"/>
                  </a:cubicBezTo>
                  <a:cubicBezTo>
                    <a:pt x="8" y="28"/>
                    <a:pt x="6" y="27"/>
                    <a:pt x="4" y="27"/>
                  </a:cubicBezTo>
                  <a:cubicBezTo>
                    <a:pt x="6" y="25"/>
                    <a:pt x="6" y="25"/>
                    <a:pt x="6" y="25"/>
                  </a:cubicBezTo>
                  <a:cubicBezTo>
                    <a:pt x="13" y="27"/>
                    <a:pt x="19" y="29"/>
                    <a:pt x="26" y="32"/>
                  </a:cubicBezTo>
                  <a:cubicBezTo>
                    <a:pt x="25" y="34"/>
                    <a:pt x="25" y="34"/>
                    <a:pt x="25" y="34"/>
                  </a:cubicBezTo>
                  <a:cubicBezTo>
                    <a:pt x="25" y="34"/>
                    <a:pt x="25" y="34"/>
                    <a:pt x="25" y="34"/>
                  </a:cubicBezTo>
                  <a:cubicBezTo>
                    <a:pt x="24" y="34"/>
                    <a:pt x="24" y="34"/>
                    <a:pt x="24" y="34"/>
                  </a:cubicBezTo>
                  <a:cubicBezTo>
                    <a:pt x="24" y="34"/>
                    <a:pt x="24" y="34"/>
                    <a:pt x="24" y="34"/>
                  </a:cubicBezTo>
                  <a:cubicBezTo>
                    <a:pt x="24" y="34"/>
                    <a:pt x="24" y="34"/>
                    <a:pt x="24" y="34"/>
                  </a:cubicBezTo>
                  <a:cubicBezTo>
                    <a:pt x="23" y="33"/>
                    <a:pt x="23" y="33"/>
                    <a:pt x="23" y="33"/>
                  </a:cubicBezTo>
                  <a:cubicBezTo>
                    <a:pt x="23" y="33"/>
                    <a:pt x="23" y="33"/>
                    <a:pt x="23" y="33"/>
                  </a:cubicBezTo>
                  <a:moveTo>
                    <a:pt x="28" y="28"/>
                  </a:moveTo>
                  <a:cubicBezTo>
                    <a:pt x="29" y="22"/>
                    <a:pt x="31" y="16"/>
                    <a:pt x="33" y="10"/>
                  </a:cubicBezTo>
                  <a:cubicBezTo>
                    <a:pt x="34" y="11"/>
                    <a:pt x="35" y="11"/>
                    <a:pt x="35" y="11"/>
                  </a:cubicBezTo>
                  <a:cubicBezTo>
                    <a:pt x="34" y="13"/>
                    <a:pt x="33" y="15"/>
                    <a:pt x="32" y="18"/>
                  </a:cubicBezTo>
                  <a:cubicBezTo>
                    <a:pt x="28" y="28"/>
                    <a:pt x="28" y="28"/>
                    <a:pt x="28" y="28"/>
                  </a:cubicBezTo>
                  <a:moveTo>
                    <a:pt x="5" y="24"/>
                  </a:moveTo>
                  <a:cubicBezTo>
                    <a:pt x="4" y="24"/>
                    <a:pt x="2" y="24"/>
                    <a:pt x="1" y="23"/>
                  </a:cubicBezTo>
                  <a:cubicBezTo>
                    <a:pt x="5" y="17"/>
                    <a:pt x="9" y="10"/>
                    <a:pt x="11" y="3"/>
                  </a:cubicBezTo>
                  <a:cubicBezTo>
                    <a:pt x="11" y="3"/>
                    <a:pt x="11" y="3"/>
                    <a:pt x="11" y="3"/>
                  </a:cubicBezTo>
                  <a:cubicBezTo>
                    <a:pt x="14" y="4"/>
                    <a:pt x="16" y="4"/>
                    <a:pt x="17" y="5"/>
                  </a:cubicBezTo>
                  <a:cubicBezTo>
                    <a:pt x="17" y="6"/>
                    <a:pt x="17" y="7"/>
                    <a:pt x="16" y="8"/>
                  </a:cubicBezTo>
                  <a:cubicBezTo>
                    <a:pt x="16" y="9"/>
                    <a:pt x="16" y="9"/>
                    <a:pt x="16" y="9"/>
                  </a:cubicBezTo>
                  <a:cubicBezTo>
                    <a:pt x="17" y="9"/>
                    <a:pt x="20" y="10"/>
                    <a:pt x="21" y="10"/>
                  </a:cubicBezTo>
                  <a:cubicBezTo>
                    <a:pt x="22" y="10"/>
                    <a:pt x="23" y="10"/>
                    <a:pt x="23" y="9"/>
                  </a:cubicBezTo>
                  <a:cubicBezTo>
                    <a:pt x="24" y="9"/>
                    <a:pt x="24" y="8"/>
                    <a:pt x="24" y="6"/>
                  </a:cubicBezTo>
                  <a:cubicBezTo>
                    <a:pt x="27" y="6"/>
                    <a:pt x="30" y="6"/>
                    <a:pt x="33" y="7"/>
                  </a:cubicBezTo>
                  <a:cubicBezTo>
                    <a:pt x="33" y="7"/>
                    <a:pt x="33" y="7"/>
                    <a:pt x="33" y="7"/>
                  </a:cubicBezTo>
                  <a:cubicBezTo>
                    <a:pt x="30" y="14"/>
                    <a:pt x="27" y="22"/>
                    <a:pt x="26" y="30"/>
                  </a:cubicBezTo>
                  <a:cubicBezTo>
                    <a:pt x="20" y="28"/>
                    <a:pt x="13" y="26"/>
                    <a:pt x="6" y="24"/>
                  </a:cubicBezTo>
                  <a:cubicBezTo>
                    <a:pt x="6" y="24"/>
                    <a:pt x="6" y="24"/>
                    <a:pt x="6" y="24"/>
                  </a:cubicBezTo>
                  <a:cubicBezTo>
                    <a:pt x="5" y="24"/>
                    <a:pt x="5" y="24"/>
                    <a:pt x="5" y="24"/>
                  </a:cubicBezTo>
                  <a:moveTo>
                    <a:pt x="21" y="9"/>
                  </a:moveTo>
                  <a:cubicBezTo>
                    <a:pt x="20" y="9"/>
                    <a:pt x="18" y="8"/>
                    <a:pt x="17" y="8"/>
                  </a:cubicBezTo>
                  <a:cubicBezTo>
                    <a:pt x="18" y="6"/>
                    <a:pt x="19" y="3"/>
                    <a:pt x="19" y="1"/>
                  </a:cubicBezTo>
                  <a:cubicBezTo>
                    <a:pt x="20" y="1"/>
                    <a:pt x="20" y="1"/>
                    <a:pt x="20" y="1"/>
                  </a:cubicBezTo>
                  <a:cubicBezTo>
                    <a:pt x="21" y="1"/>
                    <a:pt x="21" y="1"/>
                    <a:pt x="21" y="1"/>
                  </a:cubicBezTo>
                  <a:cubicBezTo>
                    <a:pt x="24" y="2"/>
                    <a:pt x="24" y="2"/>
                    <a:pt x="24" y="2"/>
                  </a:cubicBezTo>
                  <a:cubicBezTo>
                    <a:pt x="24" y="2"/>
                    <a:pt x="23" y="4"/>
                    <a:pt x="23" y="5"/>
                  </a:cubicBezTo>
                  <a:cubicBezTo>
                    <a:pt x="23" y="6"/>
                    <a:pt x="23" y="8"/>
                    <a:pt x="22" y="9"/>
                  </a:cubicBezTo>
                  <a:cubicBezTo>
                    <a:pt x="22" y="9"/>
                    <a:pt x="22" y="9"/>
                    <a:pt x="21" y="9"/>
                  </a:cubicBezTo>
                  <a:moveTo>
                    <a:pt x="20" y="0"/>
                  </a:moveTo>
                  <a:cubicBezTo>
                    <a:pt x="20" y="0"/>
                    <a:pt x="19" y="0"/>
                    <a:pt x="19" y="0"/>
                  </a:cubicBezTo>
                  <a:cubicBezTo>
                    <a:pt x="19" y="0"/>
                    <a:pt x="18" y="1"/>
                    <a:pt x="18" y="1"/>
                  </a:cubicBezTo>
                  <a:cubicBezTo>
                    <a:pt x="18" y="2"/>
                    <a:pt x="18" y="3"/>
                    <a:pt x="18" y="4"/>
                  </a:cubicBezTo>
                  <a:cubicBezTo>
                    <a:pt x="16" y="3"/>
                    <a:pt x="14" y="3"/>
                    <a:pt x="12" y="2"/>
                  </a:cubicBezTo>
                  <a:cubicBezTo>
                    <a:pt x="12" y="2"/>
                    <a:pt x="12" y="2"/>
                    <a:pt x="12" y="2"/>
                  </a:cubicBezTo>
                  <a:cubicBezTo>
                    <a:pt x="11" y="2"/>
                    <a:pt x="11" y="2"/>
                    <a:pt x="11" y="2"/>
                  </a:cubicBezTo>
                  <a:cubicBezTo>
                    <a:pt x="11" y="2"/>
                    <a:pt x="11" y="2"/>
                    <a:pt x="11" y="2"/>
                  </a:cubicBezTo>
                  <a:cubicBezTo>
                    <a:pt x="8" y="10"/>
                    <a:pt x="4" y="17"/>
                    <a:pt x="0" y="23"/>
                  </a:cubicBezTo>
                  <a:cubicBezTo>
                    <a:pt x="0" y="24"/>
                    <a:pt x="0" y="24"/>
                    <a:pt x="0" y="24"/>
                  </a:cubicBezTo>
                  <a:cubicBezTo>
                    <a:pt x="0" y="24"/>
                    <a:pt x="0" y="24"/>
                    <a:pt x="0" y="24"/>
                  </a:cubicBezTo>
                  <a:cubicBezTo>
                    <a:pt x="2" y="25"/>
                    <a:pt x="3" y="25"/>
                    <a:pt x="5" y="25"/>
                  </a:cubicBezTo>
                  <a:cubicBezTo>
                    <a:pt x="3" y="28"/>
                    <a:pt x="3" y="28"/>
                    <a:pt x="3" y="28"/>
                  </a:cubicBezTo>
                  <a:cubicBezTo>
                    <a:pt x="3" y="28"/>
                    <a:pt x="3" y="28"/>
                    <a:pt x="3" y="28"/>
                  </a:cubicBezTo>
                  <a:cubicBezTo>
                    <a:pt x="4" y="29"/>
                    <a:pt x="4" y="29"/>
                    <a:pt x="4" y="29"/>
                  </a:cubicBezTo>
                  <a:cubicBezTo>
                    <a:pt x="4" y="29"/>
                    <a:pt x="4" y="29"/>
                    <a:pt x="5" y="29"/>
                  </a:cubicBezTo>
                  <a:cubicBezTo>
                    <a:pt x="6" y="29"/>
                    <a:pt x="7" y="29"/>
                    <a:pt x="9" y="29"/>
                  </a:cubicBezTo>
                  <a:cubicBezTo>
                    <a:pt x="23" y="35"/>
                    <a:pt x="23" y="35"/>
                    <a:pt x="23" y="35"/>
                  </a:cubicBezTo>
                  <a:cubicBezTo>
                    <a:pt x="24" y="35"/>
                    <a:pt x="25" y="35"/>
                    <a:pt x="25" y="36"/>
                  </a:cubicBezTo>
                  <a:cubicBezTo>
                    <a:pt x="25" y="36"/>
                    <a:pt x="25" y="36"/>
                    <a:pt x="25" y="36"/>
                  </a:cubicBezTo>
                  <a:cubicBezTo>
                    <a:pt x="26" y="35"/>
                    <a:pt x="26" y="35"/>
                    <a:pt x="26" y="35"/>
                  </a:cubicBezTo>
                  <a:cubicBezTo>
                    <a:pt x="33" y="18"/>
                    <a:pt x="33" y="18"/>
                    <a:pt x="33" y="18"/>
                  </a:cubicBezTo>
                  <a:cubicBezTo>
                    <a:pt x="34" y="16"/>
                    <a:pt x="35" y="13"/>
                    <a:pt x="37" y="11"/>
                  </a:cubicBezTo>
                  <a:cubicBezTo>
                    <a:pt x="37" y="11"/>
                    <a:pt x="37" y="11"/>
                    <a:pt x="37" y="11"/>
                  </a:cubicBezTo>
                  <a:cubicBezTo>
                    <a:pt x="37" y="10"/>
                    <a:pt x="37" y="10"/>
                    <a:pt x="37" y="10"/>
                  </a:cubicBezTo>
                  <a:cubicBezTo>
                    <a:pt x="35" y="10"/>
                    <a:pt x="34" y="10"/>
                    <a:pt x="33" y="9"/>
                  </a:cubicBezTo>
                  <a:cubicBezTo>
                    <a:pt x="34" y="8"/>
                    <a:pt x="34" y="8"/>
                    <a:pt x="34" y="7"/>
                  </a:cubicBezTo>
                  <a:cubicBezTo>
                    <a:pt x="34" y="7"/>
                    <a:pt x="34" y="7"/>
                    <a:pt x="34" y="7"/>
                  </a:cubicBezTo>
                  <a:cubicBezTo>
                    <a:pt x="35" y="7"/>
                    <a:pt x="35" y="7"/>
                    <a:pt x="35" y="7"/>
                  </a:cubicBezTo>
                  <a:cubicBezTo>
                    <a:pt x="35" y="6"/>
                    <a:pt x="35" y="6"/>
                    <a:pt x="35" y="6"/>
                  </a:cubicBezTo>
                  <a:cubicBezTo>
                    <a:pt x="34" y="6"/>
                    <a:pt x="34" y="6"/>
                    <a:pt x="34" y="6"/>
                  </a:cubicBezTo>
                  <a:cubicBezTo>
                    <a:pt x="34" y="6"/>
                    <a:pt x="34" y="6"/>
                    <a:pt x="34" y="6"/>
                  </a:cubicBezTo>
                  <a:cubicBezTo>
                    <a:pt x="34" y="6"/>
                    <a:pt x="34" y="6"/>
                    <a:pt x="34" y="6"/>
                  </a:cubicBezTo>
                  <a:cubicBezTo>
                    <a:pt x="33" y="5"/>
                    <a:pt x="33" y="5"/>
                    <a:pt x="33" y="5"/>
                  </a:cubicBezTo>
                  <a:cubicBezTo>
                    <a:pt x="30" y="5"/>
                    <a:pt x="27" y="5"/>
                    <a:pt x="24" y="5"/>
                  </a:cubicBezTo>
                  <a:cubicBezTo>
                    <a:pt x="25" y="3"/>
                    <a:pt x="25" y="2"/>
                    <a:pt x="25" y="1"/>
                  </a:cubicBezTo>
                  <a:cubicBezTo>
                    <a:pt x="25" y="1"/>
                    <a:pt x="25" y="1"/>
                    <a:pt x="25" y="1"/>
                  </a:cubicBezTo>
                  <a:cubicBezTo>
                    <a:pt x="25" y="1"/>
                    <a:pt x="25" y="1"/>
                    <a:pt x="25" y="1"/>
                  </a:cubicBezTo>
                  <a:cubicBezTo>
                    <a:pt x="21" y="0"/>
                    <a:pt x="21" y="0"/>
                    <a:pt x="21" y="0"/>
                  </a:cubicBezTo>
                  <a:cubicBezTo>
                    <a:pt x="21" y="0"/>
                    <a:pt x="20" y="0"/>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68" name="Freeform 154"/>
            <p:cNvSpPr>
              <a:spLocks noEditPoints="1"/>
            </p:cNvSpPr>
            <p:nvPr/>
          </p:nvSpPr>
          <p:spPr bwMode="auto">
            <a:xfrm>
              <a:off x="3917" y="2320"/>
              <a:ext cx="115" cy="104"/>
            </a:xfrm>
            <a:custGeom>
              <a:avLst/>
              <a:gdLst>
                <a:gd name="T0" fmla="*/ 47 w 48"/>
                <a:gd name="T1" fmla="*/ 29 h 44"/>
                <a:gd name="T2" fmla="*/ 42 w 48"/>
                <a:gd name="T3" fmla="*/ 42 h 44"/>
                <a:gd name="T4" fmla="*/ 41 w 48"/>
                <a:gd name="T5" fmla="*/ 32 h 44"/>
                <a:gd name="T6" fmla="*/ 39 w 48"/>
                <a:gd name="T7" fmla="*/ 28 h 44"/>
                <a:gd name="T8" fmla="*/ 34 w 48"/>
                <a:gd name="T9" fmla="*/ 32 h 44"/>
                <a:gd name="T10" fmla="*/ 39 w 48"/>
                <a:gd name="T11" fmla="*/ 22 h 44"/>
                <a:gd name="T12" fmla="*/ 39 w 48"/>
                <a:gd name="T13" fmla="*/ 28 h 44"/>
                <a:gd name="T14" fmla="*/ 30 w 48"/>
                <a:gd name="T15" fmla="*/ 23 h 44"/>
                <a:gd name="T16" fmla="*/ 35 w 48"/>
                <a:gd name="T17" fmla="*/ 24 h 44"/>
                <a:gd name="T18" fmla="*/ 26 w 48"/>
                <a:gd name="T19" fmla="*/ 25 h 44"/>
                <a:gd name="T20" fmla="*/ 31 w 48"/>
                <a:gd name="T21" fmla="*/ 14 h 44"/>
                <a:gd name="T22" fmla="*/ 26 w 48"/>
                <a:gd name="T23" fmla="*/ 25 h 44"/>
                <a:gd name="T24" fmla="*/ 28 w 48"/>
                <a:gd name="T25" fmla="*/ 14 h 44"/>
                <a:gd name="T26" fmla="*/ 22 w 48"/>
                <a:gd name="T27" fmla="*/ 18 h 44"/>
                <a:gd name="T28" fmla="*/ 18 w 48"/>
                <a:gd name="T29" fmla="*/ 13 h 44"/>
                <a:gd name="T30" fmla="*/ 23 w 48"/>
                <a:gd name="T31" fmla="*/ 14 h 44"/>
                <a:gd name="T32" fmla="*/ 22 w 48"/>
                <a:gd name="T33" fmla="*/ 8 h 44"/>
                <a:gd name="T34" fmla="*/ 17 w 48"/>
                <a:gd name="T35" fmla="*/ 12 h 44"/>
                <a:gd name="T36" fmla="*/ 16 w 48"/>
                <a:gd name="T37" fmla="*/ 8 h 44"/>
                <a:gd name="T38" fmla="*/ 2 w 48"/>
                <a:gd name="T39" fmla="*/ 6 h 44"/>
                <a:gd name="T40" fmla="*/ 9 w 48"/>
                <a:gd name="T41" fmla="*/ 8 h 44"/>
                <a:gd name="T42" fmla="*/ 10 w 48"/>
                <a:gd name="T43" fmla="*/ 13 h 44"/>
                <a:gd name="T44" fmla="*/ 17 w 48"/>
                <a:gd name="T45" fmla="*/ 18 h 44"/>
                <a:gd name="T46" fmla="*/ 17 w 48"/>
                <a:gd name="T47" fmla="*/ 19 h 44"/>
                <a:gd name="T48" fmla="*/ 18 w 48"/>
                <a:gd name="T49" fmla="*/ 19 h 44"/>
                <a:gd name="T50" fmla="*/ 25 w 48"/>
                <a:gd name="T51" fmla="*/ 22 h 44"/>
                <a:gd name="T52" fmla="*/ 30 w 48"/>
                <a:gd name="T53" fmla="*/ 26 h 44"/>
                <a:gd name="T54" fmla="*/ 33 w 48"/>
                <a:gd name="T55" fmla="*/ 33 h 44"/>
                <a:gd name="T56" fmla="*/ 41 w 48"/>
                <a:gd name="T57" fmla="*/ 33 h 44"/>
                <a:gd name="T58" fmla="*/ 10 w 48"/>
                <a:gd name="T59" fmla="*/ 11 h 44"/>
                <a:gd name="T60" fmla="*/ 16 w 48"/>
                <a:gd name="T61" fmla="*/ 4 h 44"/>
                <a:gd name="T62" fmla="*/ 2 w 48"/>
                <a:gd name="T63" fmla="*/ 5 h 44"/>
                <a:gd name="T64" fmla="*/ 14 w 48"/>
                <a:gd name="T65" fmla="*/ 1 h 44"/>
                <a:gd name="T66" fmla="*/ 2 w 48"/>
                <a:gd name="T67" fmla="*/ 5 h 44"/>
                <a:gd name="T68" fmla="*/ 13 w 48"/>
                <a:gd name="T69" fmla="*/ 0 h 44"/>
                <a:gd name="T70" fmla="*/ 1 w 48"/>
                <a:gd name="T71" fmla="*/ 5 h 44"/>
                <a:gd name="T72" fmla="*/ 1 w 48"/>
                <a:gd name="T73" fmla="*/ 24 h 44"/>
                <a:gd name="T74" fmla="*/ 23 w 48"/>
                <a:gd name="T75" fmla="*/ 43 h 44"/>
                <a:gd name="T76" fmla="*/ 42 w 48"/>
                <a:gd name="T77" fmla="*/ 44 h 44"/>
                <a:gd name="T78" fmla="*/ 43 w 48"/>
                <a:gd name="T79" fmla="*/ 43 h 44"/>
                <a:gd name="T80" fmla="*/ 48 w 48"/>
                <a:gd name="T81" fmla="*/ 36 h 44"/>
                <a:gd name="T82" fmla="*/ 48 w 48"/>
                <a:gd name="T83" fmla="*/ 27 h 44"/>
                <a:gd name="T84" fmla="*/ 47 w 48"/>
                <a:gd name="T85" fmla="*/ 27 h 44"/>
                <a:gd name="T86" fmla="*/ 40 w 48"/>
                <a:gd name="T87" fmla="*/ 27 h 44"/>
                <a:gd name="T88" fmla="*/ 40 w 48"/>
                <a:gd name="T89" fmla="*/ 20 h 44"/>
                <a:gd name="T90" fmla="*/ 39 w 48"/>
                <a:gd name="T91" fmla="*/ 20 h 44"/>
                <a:gd name="T92" fmla="*/ 32 w 48"/>
                <a:gd name="T93" fmla="*/ 13 h 44"/>
                <a:gd name="T94" fmla="*/ 31 w 48"/>
                <a:gd name="T95" fmla="*/ 13 h 44"/>
                <a:gd name="T96" fmla="*/ 24 w 48"/>
                <a:gd name="T97" fmla="*/ 13 h 44"/>
                <a:gd name="T98" fmla="*/ 24 w 48"/>
                <a:gd name="T99" fmla="*/ 7 h 44"/>
                <a:gd name="T100" fmla="*/ 24 w 48"/>
                <a:gd name="T101" fmla="*/ 7 h 44"/>
                <a:gd name="T102" fmla="*/ 17 w 48"/>
                <a:gd name="T103" fmla="*/ 7 h 44"/>
                <a:gd name="T104" fmla="*/ 17 w 48"/>
                <a:gd name="T10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 h="44">
                  <a:moveTo>
                    <a:pt x="42" y="42"/>
                  </a:moveTo>
                  <a:cubicBezTo>
                    <a:pt x="42" y="33"/>
                    <a:pt x="42" y="33"/>
                    <a:pt x="42" y="33"/>
                  </a:cubicBezTo>
                  <a:cubicBezTo>
                    <a:pt x="42" y="32"/>
                    <a:pt x="43" y="32"/>
                    <a:pt x="43" y="31"/>
                  </a:cubicBezTo>
                  <a:cubicBezTo>
                    <a:pt x="44" y="30"/>
                    <a:pt x="45" y="29"/>
                    <a:pt x="47" y="29"/>
                  </a:cubicBezTo>
                  <a:cubicBezTo>
                    <a:pt x="47" y="30"/>
                    <a:pt x="47" y="31"/>
                    <a:pt x="47" y="32"/>
                  </a:cubicBezTo>
                  <a:cubicBezTo>
                    <a:pt x="47" y="34"/>
                    <a:pt x="47" y="35"/>
                    <a:pt x="47" y="36"/>
                  </a:cubicBezTo>
                  <a:cubicBezTo>
                    <a:pt x="47" y="37"/>
                    <a:pt x="47" y="37"/>
                    <a:pt x="47" y="37"/>
                  </a:cubicBezTo>
                  <a:cubicBezTo>
                    <a:pt x="45" y="39"/>
                    <a:pt x="44" y="41"/>
                    <a:pt x="42" y="42"/>
                  </a:cubicBezTo>
                  <a:moveTo>
                    <a:pt x="42" y="28"/>
                  </a:moveTo>
                  <a:cubicBezTo>
                    <a:pt x="43" y="28"/>
                    <a:pt x="44" y="28"/>
                    <a:pt x="45" y="28"/>
                  </a:cubicBezTo>
                  <a:cubicBezTo>
                    <a:pt x="44" y="29"/>
                    <a:pt x="44" y="30"/>
                    <a:pt x="43" y="31"/>
                  </a:cubicBezTo>
                  <a:cubicBezTo>
                    <a:pt x="42" y="31"/>
                    <a:pt x="42" y="32"/>
                    <a:pt x="41" y="32"/>
                  </a:cubicBezTo>
                  <a:cubicBezTo>
                    <a:pt x="39" y="33"/>
                    <a:pt x="38" y="33"/>
                    <a:pt x="36" y="33"/>
                  </a:cubicBezTo>
                  <a:cubicBezTo>
                    <a:pt x="36" y="33"/>
                    <a:pt x="36" y="33"/>
                    <a:pt x="35" y="33"/>
                  </a:cubicBezTo>
                  <a:cubicBezTo>
                    <a:pt x="36" y="32"/>
                    <a:pt x="38" y="30"/>
                    <a:pt x="39" y="29"/>
                  </a:cubicBezTo>
                  <a:cubicBezTo>
                    <a:pt x="39" y="28"/>
                    <a:pt x="39" y="28"/>
                    <a:pt x="39" y="28"/>
                  </a:cubicBezTo>
                  <a:cubicBezTo>
                    <a:pt x="40" y="28"/>
                    <a:pt x="40" y="28"/>
                    <a:pt x="40" y="28"/>
                  </a:cubicBezTo>
                  <a:cubicBezTo>
                    <a:pt x="41" y="28"/>
                    <a:pt x="41" y="28"/>
                    <a:pt x="41" y="28"/>
                  </a:cubicBezTo>
                  <a:cubicBezTo>
                    <a:pt x="41" y="28"/>
                    <a:pt x="42" y="28"/>
                    <a:pt x="42" y="28"/>
                  </a:cubicBezTo>
                  <a:moveTo>
                    <a:pt x="34" y="32"/>
                  </a:moveTo>
                  <a:cubicBezTo>
                    <a:pt x="34" y="30"/>
                    <a:pt x="34" y="30"/>
                    <a:pt x="34" y="28"/>
                  </a:cubicBezTo>
                  <a:cubicBezTo>
                    <a:pt x="34" y="28"/>
                    <a:pt x="34" y="27"/>
                    <a:pt x="34" y="26"/>
                  </a:cubicBezTo>
                  <a:cubicBezTo>
                    <a:pt x="35" y="26"/>
                    <a:pt x="35" y="25"/>
                    <a:pt x="36" y="24"/>
                  </a:cubicBezTo>
                  <a:cubicBezTo>
                    <a:pt x="37" y="23"/>
                    <a:pt x="38" y="23"/>
                    <a:pt x="39" y="22"/>
                  </a:cubicBezTo>
                  <a:cubicBezTo>
                    <a:pt x="39" y="23"/>
                    <a:pt x="39" y="23"/>
                    <a:pt x="39" y="24"/>
                  </a:cubicBezTo>
                  <a:cubicBezTo>
                    <a:pt x="39" y="25"/>
                    <a:pt x="39" y="26"/>
                    <a:pt x="39" y="28"/>
                  </a:cubicBezTo>
                  <a:cubicBezTo>
                    <a:pt x="39" y="28"/>
                    <a:pt x="39" y="28"/>
                    <a:pt x="39" y="28"/>
                  </a:cubicBezTo>
                  <a:cubicBezTo>
                    <a:pt x="39" y="28"/>
                    <a:pt x="39" y="28"/>
                    <a:pt x="39" y="28"/>
                  </a:cubicBezTo>
                  <a:cubicBezTo>
                    <a:pt x="38" y="29"/>
                    <a:pt x="38" y="29"/>
                    <a:pt x="38" y="29"/>
                  </a:cubicBezTo>
                  <a:cubicBezTo>
                    <a:pt x="37" y="30"/>
                    <a:pt x="36" y="31"/>
                    <a:pt x="34" y="32"/>
                  </a:cubicBezTo>
                  <a:moveTo>
                    <a:pt x="27" y="25"/>
                  </a:moveTo>
                  <a:cubicBezTo>
                    <a:pt x="28" y="25"/>
                    <a:pt x="29" y="24"/>
                    <a:pt x="30" y="23"/>
                  </a:cubicBezTo>
                  <a:cubicBezTo>
                    <a:pt x="31" y="22"/>
                    <a:pt x="32" y="22"/>
                    <a:pt x="32" y="21"/>
                  </a:cubicBezTo>
                  <a:cubicBezTo>
                    <a:pt x="33" y="21"/>
                    <a:pt x="34" y="21"/>
                    <a:pt x="36" y="21"/>
                  </a:cubicBezTo>
                  <a:cubicBezTo>
                    <a:pt x="36" y="21"/>
                    <a:pt x="37" y="21"/>
                    <a:pt x="38" y="21"/>
                  </a:cubicBezTo>
                  <a:cubicBezTo>
                    <a:pt x="37" y="22"/>
                    <a:pt x="36" y="23"/>
                    <a:pt x="35" y="24"/>
                  </a:cubicBezTo>
                  <a:cubicBezTo>
                    <a:pt x="34" y="24"/>
                    <a:pt x="34" y="25"/>
                    <a:pt x="33" y="25"/>
                  </a:cubicBezTo>
                  <a:cubicBezTo>
                    <a:pt x="32" y="25"/>
                    <a:pt x="31" y="25"/>
                    <a:pt x="30" y="25"/>
                  </a:cubicBezTo>
                  <a:cubicBezTo>
                    <a:pt x="29" y="25"/>
                    <a:pt x="28" y="25"/>
                    <a:pt x="27" y="25"/>
                  </a:cubicBezTo>
                  <a:moveTo>
                    <a:pt x="26" y="25"/>
                  </a:moveTo>
                  <a:cubicBezTo>
                    <a:pt x="26" y="24"/>
                    <a:pt x="26" y="23"/>
                    <a:pt x="26" y="22"/>
                  </a:cubicBezTo>
                  <a:cubicBezTo>
                    <a:pt x="26" y="21"/>
                    <a:pt x="26" y="20"/>
                    <a:pt x="26" y="19"/>
                  </a:cubicBezTo>
                  <a:cubicBezTo>
                    <a:pt x="26" y="18"/>
                    <a:pt x="27" y="18"/>
                    <a:pt x="27" y="17"/>
                  </a:cubicBezTo>
                  <a:cubicBezTo>
                    <a:pt x="28" y="16"/>
                    <a:pt x="29" y="15"/>
                    <a:pt x="31" y="14"/>
                  </a:cubicBezTo>
                  <a:cubicBezTo>
                    <a:pt x="31" y="15"/>
                    <a:pt x="31" y="16"/>
                    <a:pt x="31" y="17"/>
                  </a:cubicBezTo>
                  <a:cubicBezTo>
                    <a:pt x="31" y="19"/>
                    <a:pt x="31" y="20"/>
                    <a:pt x="31" y="21"/>
                  </a:cubicBezTo>
                  <a:cubicBezTo>
                    <a:pt x="30" y="21"/>
                    <a:pt x="30" y="22"/>
                    <a:pt x="29" y="22"/>
                  </a:cubicBezTo>
                  <a:cubicBezTo>
                    <a:pt x="28" y="23"/>
                    <a:pt x="27" y="24"/>
                    <a:pt x="26" y="25"/>
                  </a:cubicBezTo>
                  <a:moveTo>
                    <a:pt x="20" y="18"/>
                  </a:moveTo>
                  <a:cubicBezTo>
                    <a:pt x="21" y="17"/>
                    <a:pt x="23" y="15"/>
                    <a:pt x="23" y="15"/>
                  </a:cubicBezTo>
                  <a:cubicBezTo>
                    <a:pt x="24" y="15"/>
                    <a:pt x="24" y="15"/>
                    <a:pt x="24" y="14"/>
                  </a:cubicBezTo>
                  <a:cubicBezTo>
                    <a:pt x="25" y="14"/>
                    <a:pt x="27" y="14"/>
                    <a:pt x="28" y="14"/>
                  </a:cubicBezTo>
                  <a:cubicBezTo>
                    <a:pt x="29" y="14"/>
                    <a:pt x="29" y="14"/>
                    <a:pt x="29" y="14"/>
                  </a:cubicBezTo>
                  <a:cubicBezTo>
                    <a:pt x="28" y="15"/>
                    <a:pt x="28" y="16"/>
                    <a:pt x="27" y="16"/>
                  </a:cubicBezTo>
                  <a:cubicBezTo>
                    <a:pt x="26" y="17"/>
                    <a:pt x="25" y="18"/>
                    <a:pt x="25" y="18"/>
                  </a:cubicBezTo>
                  <a:cubicBezTo>
                    <a:pt x="24" y="18"/>
                    <a:pt x="23" y="18"/>
                    <a:pt x="22" y="18"/>
                  </a:cubicBezTo>
                  <a:cubicBezTo>
                    <a:pt x="21" y="18"/>
                    <a:pt x="21" y="18"/>
                    <a:pt x="20" y="18"/>
                  </a:cubicBezTo>
                  <a:moveTo>
                    <a:pt x="18" y="18"/>
                  </a:moveTo>
                  <a:cubicBezTo>
                    <a:pt x="18" y="16"/>
                    <a:pt x="18" y="15"/>
                    <a:pt x="18" y="13"/>
                  </a:cubicBezTo>
                  <a:cubicBezTo>
                    <a:pt x="18" y="13"/>
                    <a:pt x="18" y="13"/>
                    <a:pt x="18" y="13"/>
                  </a:cubicBezTo>
                  <a:cubicBezTo>
                    <a:pt x="19" y="12"/>
                    <a:pt x="19" y="12"/>
                    <a:pt x="20" y="11"/>
                  </a:cubicBezTo>
                  <a:cubicBezTo>
                    <a:pt x="21" y="10"/>
                    <a:pt x="22" y="9"/>
                    <a:pt x="23" y="8"/>
                  </a:cubicBezTo>
                  <a:cubicBezTo>
                    <a:pt x="23" y="9"/>
                    <a:pt x="23" y="10"/>
                    <a:pt x="23" y="11"/>
                  </a:cubicBezTo>
                  <a:cubicBezTo>
                    <a:pt x="23" y="12"/>
                    <a:pt x="23" y="13"/>
                    <a:pt x="23" y="14"/>
                  </a:cubicBezTo>
                  <a:cubicBezTo>
                    <a:pt x="22" y="14"/>
                    <a:pt x="22" y="14"/>
                    <a:pt x="22" y="14"/>
                  </a:cubicBezTo>
                  <a:cubicBezTo>
                    <a:pt x="21" y="15"/>
                    <a:pt x="20" y="17"/>
                    <a:pt x="18" y="18"/>
                  </a:cubicBezTo>
                  <a:moveTo>
                    <a:pt x="17" y="8"/>
                  </a:moveTo>
                  <a:cubicBezTo>
                    <a:pt x="18" y="8"/>
                    <a:pt x="20" y="8"/>
                    <a:pt x="22" y="8"/>
                  </a:cubicBezTo>
                  <a:cubicBezTo>
                    <a:pt x="22" y="8"/>
                    <a:pt x="22" y="8"/>
                    <a:pt x="22" y="8"/>
                  </a:cubicBezTo>
                  <a:cubicBezTo>
                    <a:pt x="21" y="9"/>
                    <a:pt x="20" y="9"/>
                    <a:pt x="19" y="10"/>
                  </a:cubicBezTo>
                  <a:cubicBezTo>
                    <a:pt x="19" y="11"/>
                    <a:pt x="18" y="11"/>
                    <a:pt x="17" y="12"/>
                  </a:cubicBezTo>
                  <a:cubicBezTo>
                    <a:pt x="17" y="12"/>
                    <a:pt x="17" y="12"/>
                    <a:pt x="17" y="12"/>
                  </a:cubicBezTo>
                  <a:cubicBezTo>
                    <a:pt x="16" y="12"/>
                    <a:pt x="14" y="11"/>
                    <a:pt x="13" y="11"/>
                  </a:cubicBezTo>
                  <a:cubicBezTo>
                    <a:pt x="12" y="11"/>
                    <a:pt x="12" y="11"/>
                    <a:pt x="11" y="12"/>
                  </a:cubicBezTo>
                  <a:cubicBezTo>
                    <a:pt x="12" y="11"/>
                    <a:pt x="14" y="10"/>
                    <a:pt x="15" y="9"/>
                  </a:cubicBezTo>
                  <a:cubicBezTo>
                    <a:pt x="15" y="9"/>
                    <a:pt x="16" y="8"/>
                    <a:pt x="16" y="8"/>
                  </a:cubicBezTo>
                  <a:cubicBezTo>
                    <a:pt x="16" y="8"/>
                    <a:pt x="17" y="8"/>
                    <a:pt x="17" y="8"/>
                  </a:cubicBezTo>
                  <a:moveTo>
                    <a:pt x="2" y="43"/>
                  </a:moveTo>
                  <a:cubicBezTo>
                    <a:pt x="2" y="35"/>
                    <a:pt x="2" y="30"/>
                    <a:pt x="2" y="24"/>
                  </a:cubicBezTo>
                  <a:cubicBezTo>
                    <a:pt x="1" y="19"/>
                    <a:pt x="1" y="14"/>
                    <a:pt x="2" y="6"/>
                  </a:cubicBezTo>
                  <a:cubicBezTo>
                    <a:pt x="2" y="6"/>
                    <a:pt x="3" y="6"/>
                    <a:pt x="4" y="6"/>
                  </a:cubicBezTo>
                  <a:cubicBezTo>
                    <a:pt x="5" y="6"/>
                    <a:pt x="6" y="6"/>
                    <a:pt x="7" y="6"/>
                  </a:cubicBezTo>
                  <a:cubicBezTo>
                    <a:pt x="8" y="6"/>
                    <a:pt x="8" y="6"/>
                    <a:pt x="9" y="6"/>
                  </a:cubicBezTo>
                  <a:cubicBezTo>
                    <a:pt x="9" y="7"/>
                    <a:pt x="9" y="7"/>
                    <a:pt x="9" y="8"/>
                  </a:cubicBezTo>
                  <a:cubicBezTo>
                    <a:pt x="9" y="9"/>
                    <a:pt x="9" y="10"/>
                    <a:pt x="10" y="12"/>
                  </a:cubicBezTo>
                  <a:cubicBezTo>
                    <a:pt x="10" y="12"/>
                    <a:pt x="10" y="12"/>
                    <a:pt x="10" y="12"/>
                  </a:cubicBezTo>
                  <a:cubicBezTo>
                    <a:pt x="10" y="13"/>
                    <a:pt x="10" y="13"/>
                    <a:pt x="10" y="13"/>
                  </a:cubicBezTo>
                  <a:cubicBezTo>
                    <a:pt x="10" y="13"/>
                    <a:pt x="10" y="13"/>
                    <a:pt x="10" y="13"/>
                  </a:cubicBezTo>
                  <a:cubicBezTo>
                    <a:pt x="10" y="13"/>
                    <a:pt x="10" y="13"/>
                    <a:pt x="10" y="13"/>
                  </a:cubicBezTo>
                  <a:cubicBezTo>
                    <a:pt x="11" y="12"/>
                    <a:pt x="12" y="12"/>
                    <a:pt x="13" y="12"/>
                  </a:cubicBezTo>
                  <a:cubicBezTo>
                    <a:pt x="14" y="12"/>
                    <a:pt x="15" y="13"/>
                    <a:pt x="17" y="13"/>
                  </a:cubicBezTo>
                  <a:cubicBezTo>
                    <a:pt x="17" y="15"/>
                    <a:pt x="17" y="16"/>
                    <a:pt x="17" y="18"/>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8" y="19"/>
                    <a:pt x="18" y="19"/>
                    <a:pt x="18" y="19"/>
                  </a:cubicBezTo>
                  <a:cubicBezTo>
                    <a:pt x="18" y="19"/>
                    <a:pt x="18" y="19"/>
                    <a:pt x="18" y="19"/>
                  </a:cubicBezTo>
                  <a:cubicBezTo>
                    <a:pt x="18" y="19"/>
                    <a:pt x="18" y="19"/>
                    <a:pt x="18" y="19"/>
                  </a:cubicBezTo>
                  <a:cubicBezTo>
                    <a:pt x="18" y="19"/>
                    <a:pt x="18" y="19"/>
                    <a:pt x="18" y="19"/>
                  </a:cubicBezTo>
                  <a:cubicBezTo>
                    <a:pt x="19" y="19"/>
                    <a:pt x="21" y="19"/>
                    <a:pt x="22" y="19"/>
                  </a:cubicBezTo>
                  <a:cubicBezTo>
                    <a:pt x="23" y="19"/>
                    <a:pt x="24" y="19"/>
                    <a:pt x="25" y="19"/>
                  </a:cubicBezTo>
                  <a:cubicBezTo>
                    <a:pt x="25" y="20"/>
                    <a:pt x="25" y="21"/>
                    <a:pt x="25" y="22"/>
                  </a:cubicBezTo>
                  <a:cubicBezTo>
                    <a:pt x="25" y="23"/>
                    <a:pt x="25" y="24"/>
                    <a:pt x="25" y="26"/>
                  </a:cubicBezTo>
                  <a:cubicBezTo>
                    <a:pt x="25" y="26"/>
                    <a:pt x="25" y="26"/>
                    <a:pt x="25" y="26"/>
                  </a:cubicBezTo>
                  <a:cubicBezTo>
                    <a:pt x="26" y="26"/>
                    <a:pt x="26" y="26"/>
                    <a:pt x="26" y="26"/>
                  </a:cubicBezTo>
                  <a:cubicBezTo>
                    <a:pt x="27" y="26"/>
                    <a:pt x="28" y="26"/>
                    <a:pt x="30" y="26"/>
                  </a:cubicBezTo>
                  <a:cubicBezTo>
                    <a:pt x="31" y="26"/>
                    <a:pt x="32" y="26"/>
                    <a:pt x="33" y="26"/>
                  </a:cubicBezTo>
                  <a:cubicBezTo>
                    <a:pt x="33" y="27"/>
                    <a:pt x="33" y="28"/>
                    <a:pt x="33" y="29"/>
                  </a:cubicBezTo>
                  <a:cubicBezTo>
                    <a:pt x="33" y="30"/>
                    <a:pt x="33" y="31"/>
                    <a:pt x="33" y="33"/>
                  </a:cubicBezTo>
                  <a:cubicBezTo>
                    <a:pt x="33" y="33"/>
                    <a:pt x="33" y="33"/>
                    <a:pt x="33" y="33"/>
                  </a:cubicBezTo>
                  <a:cubicBezTo>
                    <a:pt x="34" y="33"/>
                    <a:pt x="34" y="33"/>
                    <a:pt x="34" y="33"/>
                  </a:cubicBezTo>
                  <a:cubicBezTo>
                    <a:pt x="34" y="34"/>
                    <a:pt x="34" y="34"/>
                    <a:pt x="34" y="34"/>
                  </a:cubicBezTo>
                  <a:cubicBezTo>
                    <a:pt x="35" y="34"/>
                    <a:pt x="36" y="34"/>
                    <a:pt x="36" y="34"/>
                  </a:cubicBezTo>
                  <a:cubicBezTo>
                    <a:pt x="38" y="34"/>
                    <a:pt x="39" y="34"/>
                    <a:pt x="41" y="33"/>
                  </a:cubicBezTo>
                  <a:cubicBezTo>
                    <a:pt x="41" y="43"/>
                    <a:pt x="41" y="43"/>
                    <a:pt x="41" y="43"/>
                  </a:cubicBezTo>
                  <a:cubicBezTo>
                    <a:pt x="35" y="42"/>
                    <a:pt x="29" y="42"/>
                    <a:pt x="23" y="42"/>
                  </a:cubicBezTo>
                  <a:cubicBezTo>
                    <a:pt x="17" y="42"/>
                    <a:pt x="10" y="42"/>
                    <a:pt x="2" y="43"/>
                  </a:cubicBezTo>
                  <a:moveTo>
                    <a:pt x="10" y="11"/>
                  </a:moveTo>
                  <a:cubicBezTo>
                    <a:pt x="10" y="10"/>
                    <a:pt x="10" y="9"/>
                    <a:pt x="10" y="8"/>
                  </a:cubicBezTo>
                  <a:cubicBezTo>
                    <a:pt x="10" y="7"/>
                    <a:pt x="10" y="7"/>
                    <a:pt x="10" y="6"/>
                  </a:cubicBezTo>
                  <a:cubicBezTo>
                    <a:pt x="11" y="5"/>
                    <a:pt x="13" y="3"/>
                    <a:pt x="16" y="1"/>
                  </a:cubicBezTo>
                  <a:cubicBezTo>
                    <a:pt x="16" y="2"/>
                    <a:pt x="16" y="3"/>
                    <a:pt x="16" y="4"/>
                  </a:cubicBezTo>
                  <a:cubicBezTo>
                    <a:pt x="16" y="5"/>
                    <a:pt x="16" y="6"/>
                    <a:pt x="16" y="7"/>
                  </a:cubicBezTo>
                  <a:cubicBezTo>
                    <a:pt x="15" y="8"/>
                    <a:pt x="15" y="8"/>
                    <a:pt x="14" y="8"/>
                  </a:cubicBezTo>
                  <a:cubicBezTo>
                    <a:pt x="13" y="9"/>
                    <a:pt x="12" y="10"/>
                    <a:pt x="10" y="11"/>
                  </a:cubicBezTo>
                  <a:moveTo>
                    <a:pt x="2" y="5"/>
                  </a:moveTo>
                  <a:cubicBezTo>
                    <a:pt x="7" y="2"/>
                    <a:pt x="7" y="2"/>
                    <a:pt x="7" y="2"/>
                  </a:cubicBezTo>
                  <a:cubicBezTo>
                    <a:pt x="7" y="2"/>
                    <a:pt x="8" y="2"/>
                    <a:pt x="8" y="2"/>
                  </a:cubicBezTo>
                  <a:cubicBezTo>
                    <a:pt x="9" y="1"/>
                    <a:pt x="11" y="1"/>
                    <a:pt x="13" y="1"/>
                  </a:cubicBezTo>
                  <a:cubicBezTo>
                    <a:pt x="13" y="1"/>
                    <a:pt x="14" y="1"/>
                    <a:pt x="14" y="1"/>
                  </a:cubicBezTo>
                  <a:cubicBezTo>
                    <a:pt x="12" y="3"/>
                    <a:pt x="10" y="4"/>
                    <a:pt x="9" y="5"/>
                  </a:cubicBezTo>
                  <a:cubicBezTo>
                    <a:pt x="8" y="5"/>
                    <a:pt x="7" y="5"/>
                    <a:pt x="6" y="5"/>
                  </a:cubicBezTo>
                  <a:cubicBezTo>
                    <a:pt x="6" y="5"/>
                    <a:pt x="5" y="5"/>
                    <a:pt x="4" y="5"/>
                  </a:cubicBezTo>
                  <a:cubicBezTo>
                    <a:pt x="4" y="5"/>
                    <a:pt x="3" y="5"/>
                    <a:pt x="2" y="5"/>
                  </a:cubicBezTo>
                  <a:moveTo>
                    <a:pt x="16" y="0"/>
                  </a:moveTo>
                  <a:cubicBezTo>
                    <a:pt x="16" y="0"/>
                    <a:pt x="16" y="0"/>
                    <a:pt x="16" y="0"/>
                  </a:cubicBezTo>
                  <a:cubicBezTo>
                    <a:pt x="16" y="0"/>
                    <a:pt x="16" y="0"/>
                    <a:pt x="16" y="0"/>
                  </a:cubicBezTo>
                  <a:cubicBezTo>
                    <a:pt x="15" y="0"/>
                    <a:pt x="14" y="0"/>
                    <a:pt x="13" y="0"/>
                  </a:cubicBezTo>
                  <a:cubicBezTo>
                    <a:pt x="11" y="0"/>
                    <a:pt x="9" y="0"/>
                    <a:pt x="8" y="1"/>
                  </a:cubicBezTo>
                  <a:cubicBezTo>
                    <a:pt x="7" y="1"/>
                    <a:pt x="7" y="1"/>
                    <a:pt x="6" y="2"/>
                  </a:cubicBezTo>
                  <a:cubicBezTo>
                    <a:pt x="1" y="5"/>
                    <a:pt x="1" y="5"/>
                    <a:pt x="1" y="5"/>
                  </a:cubicBezTo>
                  <a:cubicBezTo>
                    <a:pt x="1" y="5"/>
                    <a:pt x="1" y="5"/>
                    <a:pt x="1" y="5"/>
                  </a:cubicBezTo>
                  <a:cubicBezTo>
                    <a:pt x="1" y="5"/>
                    <a:pt x="1" y="5"/>
                    <a:pt x="1" y="5"/>
                  </a:cubicBezTo>
                  <a:cubicBezTo>
                    <a:pt x="1" y="6"/>
                    <a:pt x="1" y="6"/>
                    <a:pt x="1" y="6"/>
                  </a:cubicBezTo>
                  <a:cubicBezTo>
                    <a:pt x="1" y="6"/>
                    <a:pt x="1" y="6"/>
                    <a:pt x="1" y="6"/>
                  </a:cubicBezTo>
                  <a:cubicBezTo>
                    <a:pt x="0" y="14"/>
                    <a:pt x="0" y="19"/>
                    <a:pt x="1" y="24"/>
                  </a:cubicBezTo>
                  <a:cubicBezTo>
                    <a:pt x="1" y="30"/>
                    <a:pt x="1" y="35"/>
                    <a:pt x="1" y="43"/>
                  </a:cubicBezTo>
                  <a:cubicBezTo>
                    <a:pt x="0" y="43"/>
                    <a:pt x="0" y="43"/>
                    <a:pt x="0" y="43"/>
                  </a:cubicBezTo>
                  <a:cubicBezTo>
                    <a:pt x="1" y="44"/>
                    <a:pt x="1" y="44"/>
                    <a:pt x="1" y="44"/>
                  </a:cubicBezTo>
                  <a:cubicBezTo>
                    <a:pt x="9" y="43"/>
                    <a:pt x="16" y="43"/>
                    <a:pt x="23" y="43"/>
                  </a:cubicBezTo>
                  <a:cubicBezTo>
                    <a:pt x="29" y="43"/>
                    <a:pt x="35" y="43"/>
                    <a:pt x="41" y="44"/>
                  </a:cubicBezTo>
                  <a:cubicBezTo>
                    <a:pt x="42" y="44"/>
                    <a:pt x="42" y="44"/>
                    <a:pt x="42" y="44"/>
                  </a:cubicBezTo>
                  <a:cubicBezTo>
                    <a:pt x="42" y="44"/>
                    <a:pt x="42" y="44"/>
                    <a:pt x="42" y="44"/>
                  </a:cubicBezTo>
                  <a:cubicBezTo>
                    <a:pt x="42" y="44"/>
                    <a:pt x="42" y="44"/>
                    <a:pt x="42" y="44"/>
                  </a:cubicBezTo>
                  <a:cubicBezTo>
                    <a:pt x="42" y="44"/>
                    <a:pt x="42" y="44"/>
                    <a:pt x="42" y="44"/>
                  </a:cubicBezTo>
                  <a:cubicBezTo>
                    <a:pt x="43" y="44"/>
                    <a:pt x="43" y="44"/>
                    <a:pt x="43" y="44"/>
                  </a:cubicBezTo>
                  <a:cubicBezTo>
                    <a:pt x="43" y="43"/>
                    <a:pt x="43" y="43"/>
                    <a:pt x="43" y="43"/>
                  </a:cubicBezTo>
                  <a:cubicBezTo>
                    <a:pt x="43" y="43"/>
                    <a:pt x="43" y="43"/>
                    <a:pt x="43" y="43"/>
                  </a:cubicBezTo>
                  <a:cubicBezTo>
                    <a:pt x="45" y="41"/>
                    <a:pt x="46" y="39"/>
                    <a:pt x="48" y="37"/>
                  </a:cubicBezTo>
                  <a:cubicBezTo>
                    <a:pt x="48" y="36"/>
                    <a:pt x="48" y="36"/>
                    <a:pt x="48" y="36"/>
                  </a:cubicBezTo>
                  <a:cubicBezTo>
                    <a:pt x="48" y="36"/>
                    <a:pt x="48" y="36"/>
                    <a:pt x="48" y="36"/>
                  </a:cubicBezTo>
                  <a:cubicBezTo>
                    <a:pt x="48" y="36"/>
                    <a:pt x="48" y="36"/>
                    <a:pt x="48" y="36"/>
                  </a:cubicBezTo>
                  <a:cubicBezTo>
                    <a:pt x="48" y="35"/>
                    <a:pt x="48" y="34"/>
                    <a:pt x="48" y="32"/>
                  </a:cubicBezTo>
                  <a:cubicBezTo>
                    <a:pt x="48" y="31"/>
                    <a:pt x="48" y="29"/>
                    <a:pt x="48" y="28"/>
                  </a:cubicBezTo>
                  <a:cubicBezTo>
                    <a:pt x="48" y="28"/>
                    <a:pt x="48" y="28"/>
                    <a:pt x="48" y="28"/>
                  </a:cubicBezTo>
                  <a:cubicBezTo>
                    <a:pt x="48" y="27"/>
                    <a:pt x="48" y="27"/>
                    <a:pt x="48" y="27"/>
                  </a:cubicBezTo>
                  <a:cubicBezTo>
                    <a:pt x="48" y="27"/>
                    <a:pt x="48" y="27"/>
                    <a:pt x="48" y="27"/>
                  </a:cubicBezTo>
                  <a:cubicBezTo>
                    <a:pt x="47" y="27"/>
                    <a:pt x="47" y="27"/>
                    <a:pt x="47" y="27"/>
                  </a:cubicBezTo>
                  <a:cubicBezTo>
                    <a:pt x="47" y="27"/>
                    <a:pt x="47" y="27"/>
                    <a:pt x="47" y="27"/>
                  </a:cubicBezTo>
                  <a:cubicBezTo>
                    <a:pt x="47" y="27"/>
                    <a:pt x="47" y="27"/>
                    <a:pt x="47" y="27"/>
                  </a:cubicBezTo>
                  <a:cubicBezTo>
                    <a:pt x="46" y="27"/>
                    <a:pt x="44" y="27"/>
                    <a:pt x="42" y="27"/>
                  </a:cubicBezTo>
                  <a:cubicBezTo>
                    <a:pt x="42" y="27"/>
                    <a:pt x="41" y="27"/>
                    <a:pt x="41" y="27"/>
                  </a:cubicBezTo>
                  <a:cubicBezTo>
                    <a:pt x="40" y="27"/>
                    <a:pt x="40" y="27"/>
                    <a:pt x="40" y="27"/>
                  </a:cubicBezTo>
                  <a:cubicBezTo>
                    <a:pt x="40" y="27"/>
                    <a:pt x="40" y="27"/>
                    <a:pt x="40" y="27"/>
                  </a:cubicBezTo>
                  <a:cubicBezTo>
                    <a:pt x="40" y="26"/>
                    <a:pt x="40" y="25"/>
                    <a:pt x="40" y="24"/>
                  </a:cubicBezTo>
                  <a:cubicBezTo>
                    <a:pt x="40" y="23"/>
                    <a:pt x="40" y="22"/>
                    <a:pt x="40" y="21"/>
                  </a:cubicBezTo>
                  <a:cubicBezTo>
                    <a:pt x="40" y="21"/>
                    <a:pt x="40" y="21"/>
                    <a:pt x="40" y="21"/>
                  </a:cubicBezTo>
                  <a:cubicBezTo>
                    <a:pt x="40" y="20"/>
                    <a:pt x="40" y="20"/>
                    <a:pt x="40" y="20"/>
                  </a:cubicBezTo>
                  <a:cubicBezTo>
                    <a:pt x="40" y="20"/>
                    <a:pt x="40" y="20"/>
                    <a:pt x="40" y="20"/>
                  </a:cubicBezTo>
                  <a:cubicBezTo>
                    <a:pt x="40" y="20"/>
                    <a:pt x="40" y="20"/>
                    <a:pt x="40" y="20"/>
                  </a:cubicBezTo>
                  <a:cubicBezTo>
                    <a:pt x="40" y="20"/>
                    <a:pt x="40" y="20"/>
                    <a:pt x="40" y="20"/>
                  </a:cubicBezTo>
                  <a:cubicBezTo>
                    <a:pt x="39" y="20"/>
                    <a:pt x="39" y="20"/>
                    <a:pt x="39" y="20"/>
                  </a:cubicBezTo>
                  <a:cubicBezTo>
                    <a:pt x="38" y="20"/>
                    <a:pt x="37" y="20"/>
                    <a:pt x="36" y="20"/>
                  </a:cubicBezTo>
                  <a:cubicBezTo>
                    <a:pt x="34" y="20"/>
                    <a:pt x="33" y="20"/>
                    <a:pt x="32" y="20"/>
                  </a:cubicBezTo>
                  <a:cubicBezTo>
                    <a:pt x="32" y="19"/>
                    <a:pt x="32" y="18"/>
                    <a:pt x="32" y="17"/>
                  </a:cubicBezTo>
                  <a:cubicBezTo>
                    <a:pt x="32" y="16"/>
                    <a:pt x="32" y="14"/>
                    <a:pt x="32" y="13"/>
                  </a:cubicBezTo>
                  <a:cubicBezTo>
                    <a:pt x="32" y="13"/>
                    <a:pt x="32" y="13"/>
                    <a:pt x="32" y="13"/>
                  </a:cubicBezTo>
                  <a:cubicBezTo>
                    <a:pt x="32" y="13"/>
                    <a:pt x="32" y="13"/>
                    <a:pt x="32" y="13"/>
                  </a:cubicBezTo>
                  <a:cubicBezTo>
                    <a:pt x="32" y="13"/>
                    <a:pt x="32" y="13"/>
                    <a:pt x="32" y="13"/>
                  </a:cubicBezTo>
                  <a:cubicBezTo>
                    <a:pt x="31" y="13"/>
                    <a:pt x="31" y="13"/>
                    <a:pt x="31" y="13"/>
                  </a:cubicBezTo>
                  <a:cubicBezTo>
                    <a:pt x="31" y="13"/>
                    <a:pt x="31" y="13"/>
                    <a:pt x="31" y="13"/>
                  </a:cubicBezTo>
                  <a:cubicBezTo>
                    <a:pt x="31" y="13"/>
                    <a:pt x="31" y="13"/>
                    <a:pt x="31" y="13"/>
                  </a:cubicBezTo>
                  <a:cubicBezTo>
                    <a:pt x="30" y="13"/>
                    <a:pt x="29" y="13"/>
                    <a:pt x="28" y="13"/>
                  </a:cubicBezTo>
                  <a:cubicBezTo>
                    <a:pt x="27" y="13"/>
                    <a:pt x="25" y="13"/>
                    <a:pt x="24" y="13"/>
                  </a:cubicBezTo>
                  <a:cubicBezTo>
                    <a:pt x="24" y="13"/>
                    <a:pt x="24" y="12"/>
                    <a:pt x="24" y="11"/>
                  </a:cubicBezTo>
                  <a:cubicBezTo>
                    <a:pt x="24" y="10"/>
                    <a:pt x="24" y="8"/>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3" y="7"/>
                    <a:pt x="22" y="7"/>
                    <a:pt x="22" y="7"/>
                  </a:cubicBezTo>
                  <a:cubicBezTo>
                    <a:pt x="20" y="7"/>
                    <a:pt x="18" y="7"/>
                    <a:pt x="17" y="7"/>
                  </a:cubicBezTo>
                  <a:cubicBezTo>
                    <a:pt x="17" y="7"/>
                    <a:pt x="17" y="7"/>
                    <a:pt x="17" y="7"/>
                  </a:cubicBezTo>
                  <a:cubicBezTo>
                    <a:pt x="17" y="6"/>
                    <a:pt x="17" y="5"/>
                    <a:pt x="17" y="4"/>
                  </a:cubicBezTo>
                  <a:cubicBezTo>
                    <a:pt x="17" y="3"/>
                    <a:pt x="17" y="2"/>
                    <a:pt x="17" y="1"/>
                  </a:cubicBezTo>
                  <a:cubicBezTo>
                    <a:pt x="17" y="0"/>
                    <a:pt x="17" y="0"/>
                    <a:pt x="17" y="0"/>
                  </a:cubicBezTo>
                  <a:cubicBezTo>
                    <a:pt x="17" y="0"/>
                    <a:pt x="17" y="0"/>
                    <a:pt x="17" y="0"/>
                  </a:cubicBezTo>
                  <a:cubicBezTo>
                    <a:pt x="17" y="0"/>
                    <a:pt x="17" y="0"/>
                    <a:pt x="17" y="0"/>
                  </a:cubicBezTo>
                  <a:cubicBezTo>
                    <a:pt x="16" y="0"/>
                    <a:pt x="16"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69" name="Freeform 155"/>
            <p:cNvSpPr>
              <a:spLocks noEditPoints="1"/>
            </p:cNvSpPr>
            <p:nvPr/>
          </p:nvSpPr>
          <p:spPr bwMode="auto">
            <a:xfrm>
              <a:off x="3998" y="2400"/>
              <a:ext cx="14" cy="19"/>
            </a:xfrm>
            <a:custGeom>
              <a:avLst/>
              <a:gdLst>
                <a:gd name="T0" fmla="*/ 2 w 6"/>
                <a:gd name="T1" fmla="*/ 4 h 8"/>
                <a:gd name="T2" fmla="*/ 2 w 6"/>
                <a:gd name="T3" fmla="*/ 1 h 8"/>
                <a:gd name="T4" fmla="*/ 3 w 6"/>
                <a:gd name="T5" fmla="*/ 1 h 8"/>
                <a:gd name="T6" fmla="*/ 4 w 6"/>
                <a:gd name="T7" fmla="*/ 1 h 8"/>
                <a:gd name="T8" fmla="*/ 5 w 6"/>
                <a:gd name="T9" fmla="*/ 1 h 8"/>
                <a:gd name="T10" fmla="*/ 5 w 6"/>
                <a:gd name="T11" fmla="*/ 1 h 8"/>
                <a:gd name="T12" fmla="*/ 5 w 6"/>
                <a:gd name="T13" fmla="*/ 2 h 8"/>
                <a:gd name="T14" fmla="*/ 3 w 6"/>
                <a:gd name="T15" fmla="*/ 2 h 8"/>
                <a:gd name="T16" fmla="*/ 3 w 6"/>
                <a:gd name="T17" fmla="*/ 3 h 8"/>
                <a:gd name="T18" fmla="*/ 3 w 6"/>
                <a:gd name="T19" fmla="*/ 3 h 8"/>
                <a:gd name="T20" fmla="*/ 4 w 6"/>
                <a:gd name="T21" fmla="*/ 7 h 8"/>
                <a:gd name="T22" fmla="*/ 3 w 6"/>
                <a:gd name="T23" fmla="*/ 7 h 8"/>
                <a:gd name="T24" fmla="*/ 1 w 6"/>
                <a:gd name="T25" fmla="*/ 7 h 8"/>
                <a:gd name="T26" fmla="*/ 1 w 6"/>
                <a:gd name="T27" fmla="*/ 6 h 8"/>
                <a:gd name="T28" fmla="*/ 2 w 6"/>
                <a:gd name="T29" fmla="*/ 6 h 8"/>
                <a:gd name="T30" fmla="*/ 3 w 6"/>
                <a:gd name="T31" fmla="*/ 6 h 8"/>
                <a:gd name="T32" fmla="*/ 4 w 6"/>
                <a:gd name="T33" fmla="*/ 4 h 8"/>
                <a:gd name="T34" fmla="*/ 2 w 6"/>
                <a:gd name="T35" fmla="*/ 4 h 8"/>
                <a:gd name="T36" fmla="*/ 2 w 6"/>
                <a:gd name="T37" fmla="*/ 4 h 8"/>
                <a:gd name="T38" fmla="*/ 3 w 6"/>
                <a:gd name="T39" fmla="*/ 0 h 8"/>
                <a:gd name="T40" fmla="*/ 1 w 6"/>
                <a:gd name="T41" fmla="*/ 1 h 8"/>
                <a:gd name="T42" fmla="*/ 1 w 6"/>
                <a:gd name="T43" fmla="*/ 4 h 8"/>
                <a:gd name="T44" fmla="*/ 1 w 6"/>
                <a:gd name="T45" fmla="*/ 5 h 8"/>
                <a:gd name="T46" fmla="*/ 2 w 6"/>
                <a:gd name="T47" fmla="*/ 5 h 8"/>
                <a:gd name="T48" fmla="*/ 2 w 6"/>
                <a:gd name="T49" fmla="*/ 5 h 8"/>
                <a:gd name="T50" fmla="*/ 3 w 6"/>
                <a:gd name="T51" fmla="*/ 5 h 8"/>
                <a:gd name="T52" fmla="*/ 3 w 6"/>
                <a:gd name="T53" fmla="*/ 5 h 8"/>
                <a:gd name="T54" fmla="*/ 2 w 6"/>
                <a:gd name="T55" fmla="*/ 5 h 8"/>
                <a:gd name="T56" fmla="*/ 2 w 6"/>
                <a:gd name="T57" fmla="*/ 5 h 8"/>
                <a:gd name="T58" fmla="*/ 1 w 6"/>
                <a:gd name="T59" fmla="*/ 6 h 8"/>
                <a:gd name="T60" fmla="*/ 1 w 6"/>
                <a:gd name="T61" fmla="*/ 6 h 8"/>
                <a:gd name="T62" fmla="*/ 0 w 6"/>
                <a:gd name="T63" fmla="*/ 7 h 8"/>
                <a:gd name="T64" fmla="*/ 1 w 6"/>
                <a:gd name="T65" fmla="*/ 7 h 8"/>
                <a:gd name="T66" fmla="*/ 3 w 6"/>
                <a:gd name="T67" fmla="*/ 8 h 8"/>
                <a:gd name="T68" fmla="*/ 4 w 6"/>
                <a:gd name="T69" fmla="*/ 7 h 8"/>
                <a:gd name="T70" fmla="*/ 6 w 6"/>
                <a:gd name="T71" fmla="*/ 4 h 8"/>
                <a:gd name="T72" fmla="*/ 5 w 6"/>
                <a:gd name="T73" fmla="*/ 3 h 8"/>
                <a:gd name="T74" fmla="*/ 6 w 6"/>
                <a:gd name="T75" fmla="*/ 2 h 8"/>
                <a:gd name="T76" fmla="*/ 6 w 6"/>
                <a:gd name="T77" fmla="*/ 2 h 8"/>
                <a:gd name="T78" fmla="*/ 6 w 6"/>
                <a:gd name="T79" fmla="*/ 1 h 8"/>
                <a:gd name="T80" fmla="*/ 5 w 6"/>
                <a:gd name="T81" fmla="*/ 0 h 8"/>
                <a:gd name="T82" fmla="*/ 5 w 6"/>
                <a:gd name="T83" fmla="*/ 0 h 8"/>
                <a:gd name="T84" fmla="*/ 4 w 6"/>
                <a:gd name="T85" fmla="*/ 0 h 8"/>
                <a:gd name="T86" fmla="*/ 4 w 6"/>
                <a:gd name="T87" fmla="*/ 0 h 8"/>
                <a:gd name="T88" fmla="*/ 3 w 6"/>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 h="8">
                  <a:moveTo>
                    <a:pt x="2" y="4"/>
                  </a:moveTo>
                  <a:cubicBezTo>
                    <a:pt x="2" y="3"/>
                    <a:pt x="2" y="2"/>
                    <a:pt x="2" y="1"/>
                  </a:cubicBezTo>
                  <a:cubicBezTo>
                    <a:pt x="2" y="1"/>
                    <a:pt x="2" y="1"/>
                    <a:pt x="3" y="1"/>
                  </a:cubicBezTo>
                  <a:cubicBezTo>
                    <a:pt x="3" y="1"/>
                    <a:pt x="4" y="1"/>
                    <a:pt x="4" y="1"/>
                  </a:cubicBezTo>
                  <a:cubicBezTo>
                    <a:pt x="5" y="1"/>
                    <a:pt x="5" y="1"/>
                    <a:pt x="5" y="1"/>
                  </a:cubicBezTo>
                  <a:cubicBezTo>
                    <a:pt x="5" y="1"/>
                    <a:pt x="5" y="1"/>
                    <a:pt x="5" y="1"/>
                  </a:cubicBezTo>
                  <a:cubicBezTo>
                    <a:pt x="5" y="2"/>
                    <a:pt x="5" y="2"/>
                    <a:pt x="5" y="2"/>
                  </a:cubicBezTo>
                  <a:cubicBezTo>
                    <a:pt x="4" y="2"/>
                    <a:pt x="4" y="2"/>
                    <a:pt x="3" y="2"/>
                  </a:cubicBezTo>
                  <a:cubicBezTo>
                    <a:pt x="3" y="2"/>
                    <a:pt x="3" y="2"/>
                    <a:pt x="3" y="3"/>
                  </a:cubicBezTo>
                  <a:cubicBezTo>
                    <a:pt x="3" y="3"/>
                    <a:pt x="3" y="3"/>
                    <a:pt x="3" y="3"/>
                  </a:cubicBezTo>
                  <a:cubicBezTo>
                    <a:pt x="5" y="3"/>
                    <a:pt x="6" y="6"/>
                    <a:pt x="4" y="7"/>
                  </a:cubicBezTo>
                  <a:cubicBezTo>
                    <a:pt x="4" y="7"/>
                    <a:pt x="3" y="7"/>
                    <a:pt x="3" y="7"/>
                  </a:cubicBezTo>
                  <a:cubicBezTo>
                    <a:pt x="2" y="7"/>
                    <a:pt x="2" y="7"/>
                    <a:pt x="1" y="7"/>
                  </a:cubicBezTo>
                  <a:cubicBezTo>
                    <a:pt x="1" y="6"/>
                    <a:pt x="1" y="6"/>
                    <a:pt x="1" y="6"/>
                  </a:cubicBezTo>
                  <a:cubicBezTo>
                    <a:pt x="2" y="6"/>
                    <a:pt x="2" y="6"/>
                    <a:pt x="2" y="6"/>
                  </a:cubicBezTo>
                  <a:cubicBezTo>
                    <a:pt x="3" y="6"/>
                    <a:pt x="3" y="6"/>
                    <a:pt x="3" y="6"/>
                  </a:cubicBezTo>
                  <a:cubicBezTo>
                    <a:pt x="4" y="6"/>
                    <a:pt x="5" y="5"/>
                    <a:pt x="4" y="4"/>
                  </a:cubicBezTo>
                  <a:cubicBezTo>
                    <a:pt x="3" y="4"/>
                    <a:pt x="3" y="4"/>
                    <a:pt x="2" y="4"/>
                  </a:cubicBezTo>
                  <a:cubicBezTo>
                    <a:pt x="2" y="4"/>
                    <a:pt x="2" y="4"/>
                    <a:pt x="2" y="4"/>
                  </a:cubicBezTo>
                  <a:moveTo>
                    <a:pt x="3" y="0"/>
                  </a:moveTo>
                  <a:cubicBezTo>
                    <a:pt x="1" y="0"/>
                    <a:pt x="1" y="1"/>
                    <a:pt x="1" y="1"/>
                  </a:cubicBezTo>
                  <a:cubicBezTo>
                    <a:pt x="1" y="4"/>
                    <a:pt x="1" y="4"/>
                    <a:pt x="1" y="4"/>
                  </a:cubicBezTo>
                  <a:cubicBezTo>
                    <a:pt x="1" y="5"/>
                    <a:pt x="1" y="5"/>
                    <a:pt x="1" y="5"/>
                  </a:cubicBezTo>
                  <a:cubicBezTo>
                    <a:pt x="2" y="5"/>
                    <a:pt x="2" y="5"/>
                    <a:pt x="2" y="5"/>
                  </a:cubicBezTo>
                  <a:cubicBezTo>
                    <a:pt x="2" y="5"/>
                    <a:pt x="2" y="5"/>
                    <a:pt x="2" y="5"/>
                  </a:cubicBezTo>
                  <a:cubicBezTo>
                    <a:pt x="3" y="5"/>
                    <a:pt x="3" y="5"/>
                    <a:pt x="3" y="5"/>
                  </a:cubicBezTo>
                  <a:cubicBezTo>
                    <a:pt x="3" y="5"/>
                    <a:pt x="3" y="5"/>
                    <a:pt x="3" y="5"/>
                  </a:cubicBezTo>
                  <a:cubicBezTo>
                    <a:pt x="2" y="5"/>
                    <a:pt x="2" y="5"/>
                    <a:pt x="2" y="5"/>
                  </a:cubicBezTo>
                  <a:cubicBezTo>
                    <a:pt x="2" y="5"/>
                    <a:pt x="2" y="5"/>
                    <a:pt x="2" y="5"/>
                  </a:cubicBezTo>
                  <a:cubicBezTo>
                    <a:pt x="1" y="5"/>
                    <a:pt x="1" y="5"/>
                    <a:pt x="1" y="6"/>
                  </a:cubicBezTo>
                  <a:cubicBezTo>
                    <a:pt x="1" y="6"/>
                    <a:pt x="1" y="6"/>
                    <a:pt x="1" y="6"/>
                  </a:cubicBezTo>
                  <a:cubicBezTo>
                    <a:pt x="0" y="6"/>
                    <a:pt x="0" y="7"/>
                    <a:pt x="0" y="7"/>
                  </a:cubicBezTo>
                  <a:cubicBezTo>
                    <a:pt x="1" y="7"/>
                    <a:pt x="1" y="7"/>
                    <a:pt x="1" y="7"/>
                  </a:cubicBezTo>
                  <a:cubicBezTo>
                    <a:pt x="1" y="8"/>
                    <a:pt x="2" y="8"/>
                    <a:pt x="3" y="8"/>
                  </a:cubicBezTo>
                  <a:cubicBezTo>
                    <a:pt x="3" y="8"/>
                    <a:pt x="4" y="8"/>
                    <a:pt x="4" y="7"/>
                  </a:cubicBezTo>
                  <a:cubicBezTo>
                    <a:pt x="6" y="7"/>
                    <a:pt x="6" y="6"/>
                    <a:pt x="6" y="4"/>
                  </a:cubicBezTo>
                  <a:cubicBezTo>
                    <a:pt x="6" y="4"/>
                    <a:pt x="5" y="3"/>
                    <a:pt x="5" y="3"/>
                  </a:cubicBezTo>
                  <a:cubicBezTo>
                    <a:pt x="6" y="2"/>
                    <a:pt x="6" y="2"/>
                    <a:pt x="6" y="2"/>
                  </a:cubicBezTo>
                  <a:cubicBezTo>
                    <a:pt x="6" y="2"/>
                    <a:pt x="6" y="2"/>
                    <a:pt x="6" y="2"/>
                  </a:cubicBezTo>
                  <a:cubicBezTo>
                    <a:pt x="6" y="1"/>
                    <a:pt x="6" y="1"/>
                    <a:pt x="6" y="1"/>
                  </a:cubicBezTo>
                  <a:cubicBezTo>
                    <a:pt x="6" y="0"/>
                    <a:pt x="5" y="0"/>
                    <a:pt x="5" y="0"/>
                  </a:cubicBezTo>
                  <a:cubicBezTo>
                    <a:pt x="5" y="0"/>
                    <a:pt x="5" y="0"/>
                    <a:pt x="5" y="0"/>
                  </a:cubicBezTo>
                  <a:cubicBezTo>
                    <a:pt x="4" y="0"/>
                    <a:pt x="4" y="0"/>
                    <a:pt x="4" y="0"/>
                  </a:cubicBezTo>
                  <a:cubicBezTo>
                    <a:pt x="4" y="0"/>
                    <a:pt x="4"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70" name="Freeform 156"/>
            <p:cNvSpPr>
              <a:spLocks noEditPoints="1"/>
            </p:cNvSpPr>
            <p:nvPr/>
          </p:nvSpPr>
          <p:spPr bwMode="auto">
            <a:xfrm>
              <a:off x="3924" y="2343"/>
              <a:ext cx="17" cy="19"/>
            </a:xfrm>
            <a:custGeom>
              <a:avLst/>
              <a:gdLst>
                <a:gd name="T0" fmla="*/ 1 w 7"/>
                <a:gd name="T1" fmla="*/ 3 h 8"/>
                <a:gd name="T2" fmla="*/ 1 w 7"/>
                <a:gd name="T3" fmla="*/ 3 h 8"/>
                <a:gd name="T4" fmla="*/ 1 w 7"/>
                <a:gd name="T5" fmla="*/ 2 h 8"/>
                <a:gd name="T6" fmla="*/ 4 w 7"/>
                <a:gd name="T7" fmla="*/ 0 h 8"/>
                <a:gd name="T8" fmla="*/ 4 w 7"/>
                <a:gd name="T9" fmla="*/ 0 h 8"/>
                <a:gd name="T10" fmla="*/ 4 w 7"/>
                <a:gd name="T11" fmla="*/ 1 h 8"/>
                <a:gd name="T12" fmla="*/ 4 w 7"/>
                <a:gd name="T13" fmla="*/ 6 h 8"/>
                <a:gd name="T14" fmla="*/ 5 w 7"/>
                <a:gd name="T15" fmla="*/ 6 h 8"/>
                <a:gd name="T16" fmla="*/ 6 w 7"/>
                <a:gd name="T17" fmla="*/ 6 h 8"/>
                <a:gd name="T18" fmla="*/ 6 w 7"/>
                <a:gd name="T19" fmla="*/ 7 h 8"/>
                <a:gd name="T20" fmla="*/ 6 w 7"/>
                <a:gd name="T21" fmla="*/ 7 h 8"/>
                <a:gd name="T22" fmla="*/ 6 w 7"/>
                <a:gd name="T23" fmla="*/ 8 h 8"/>
                <a:gd name="T24" fmla="*/ 1 w 7"/>
                <a:gd name="T25" fmla="*/ 7 h 8"/>
                <a:gd name="T26" fmla="*/ 1 w 7"/>
                <a:gd name="T27" fmla="*/ 6 h 8"/>
                <a:gd name="T28" fmla="*/ 1 w 7"/>
                <a:gd name="T29" fmla="*/ 6 h 8"/>
                <a:gd name="T30" fmla="*/ 3 w 7"/>
                <a:gd name="T31" fmla="*/ 6 h 8"/>
                <a:gd name="T32" fmla="*/ 3 w 7"/>
                <a:gd name="T33" fmla="*/ 2 h 8"/>
                <a:gd name="T34" fmla="*/ 1 w 7"/>
                <a:gd name="T35" fmla="*/ 3 h 8"/>
                <a:gd name="T36" fmla="*/ 1 w 7"/>
                <a:gd name="T37" fmla="*/ 3 h 8"/>
                <a:gd name="T38" fmla="*/ 4 w 7"/>
                <a:gd name="T39" fmla="*/ 0 h 8"/>
                <a:gd name="T40" fmla="*/ 3 w 7"/>
                <a:gd name="T41" fmla="*/ 0 h 8"/>
                <a:gd name="T42" fmla="*/ 0 w 7"/>
                <a:gd name="T43" fmla="*/ 1 h 8"/>
                <a:gd name="T44" fmla="*/ 0 w 7"/>
                <a:gd name="T45" fmla="*/ 2 h 8"/>
                <a:gd name="T46" fmla="*/ 0 w 7"/>
                <a:gd name="T47" fmla="*/ 2 h 8"/>
                <a:gd name="T48" fmla="*/ 1 w 7"/>
                <a:gd name="T49" fmla="*/ 4 h 8"/>
                <a:gd name="T50" fmla="*/ 1 w 7"/>
                <a:gd name="T51" fmla="*/ 4 h 8"/>
                <a:gd name="T52" fmla="*/ 1 w 7"/>
                <a:gd name="T53" fmla="*/ 4 h 8"/>
                <a:gd name="T54" fmla="*/ 2 w 7"/>
                <a:gd name="T55" fmla="*/ 4 h 8"/>
                <a:gd name="T56" fmla="*/ 2 w 7"/>
                <a:gd name="T57" fmla="*/ 4 h 8"/>
                <a:gd name="T58" fmla="*/ 2 w 7"/>
                <a:gd name="T59" fmla="*/ 4 h 8"/>
                <a:gd name="T60" fmla="*/ 2 w 7"/>
                <a:gd name="T61" fmla="*/ 5 h 8"/>
                <a:gd name="T62" fmla="*/ 1 w 7"/>
                <a:gd name="T63" fmla="*/ 5 h 8"/>
                <a:gd name="T64" fmla="*/ 1 w 7"/>
                <a:gd name="T65" fmla="*/ 5 h 8"/>
                <a:gd name="T66" fmla="*/ 0 w 7"/>
                <a:gd name="T67" fmla="*/ 6 h 8"/>
                <a:gd name="T68" fmla="*/ 0 w 7"/>
                <a:gd name="T69" fmla="*/ 7 h 8"/>
                <a:gd name="T70" fmla="*/ 1 w 7"/>
                <a:gd name="T71" fmla="*/ 8 h 8"/>
                <a:gd name="T72" fmla="*/ 3 w 7"/>
                <a:gd name="T73" fmla="*/ 8 h 8"/>
                <a:gd name="T74" fmla="*/ 6 w 7"/>
                <a:gd name="T75" fmla="*/ 8 h 8"/>
                <a:gd name="T76" fmla="*/ 6 w 7"/>
                <a:gd name="T77" fmla="*/ 8 h 8"/>
                <a:gd name="T78" fmla="*/ 7 w 7"/>
                <a:gd name="T79" fmla="*/ 7 h 8"/>
                <a:gd name="T80" fmla="*/ 7 w 7"/>
                <a:gd name="T81" fmla="*/ 7 h 8"/>
                <a:gd name="T82" fmla="*/ 7 w 7"/>
                <a:gd name="T83" fmla="*/ 6 h 8"/>
                <a:gd name="T84" fmla="*/ 6 w 7"/>
                <a:gd name="T85" fmla="*/ 5 h 8"/>
                <a:gd name="T86" fmla="*/ 5 w 7"/>
                <a:gd name="T87" fmla="*/ 5 h 8"/>
                <a:gd name="T88" fmla="*/ 5 w 7"/>
                <a:gd name="T89" fmla="*/ 1 h 8"/>
                <a:gd name="T90" fmla="*/ 5 w 7"/>
                <a:gd name="T91" fmla="*/ 0 h 8"/>
                <a:gd name="T92" fmla="*/ 4 w 7"/>
                <a:gd name="T93" fmla="*/ 0 h 8"/>
                <a:gd name="T94" fmla="*/ 4 w 7"/>
                <a:gd name="T95" fmla="*/ 0 h 8"/>
                <a:gd name="T96" fmla="*/ 4 w 7"/>
                <a:gd name="T97" fmla="*/ 0 h 8"/>
                <a:gd name="T98" fmla="*/ 4 w 7"/>
                <a:gd name="T9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 h="8">
                  <a:moveTo>
                    <a:pt x="1" y="3"/>
                  </a:moveTo>
                  <a:cubicBezTo>
                    <a:pt x="1" y="3"/>
                    <a:pt x="1" y="3"/>
                    <a:pt x="1" y="3"/>
                  </a:cubicBezTo>
                  <a:cubicBezTo>
                    <a:pt x="1" y="3"/>
                    <a:pt x="1" y="2"/>
                    <a:pt x="1" y="2"/>
                  </a:cubicBezTo>
                  <a:cubicBezTo>
                    <a:pt x="2" y="2"/>
                    <a:pt x="4" y="0"/>
                    <a:pt x="4" y="0"/>
                  </a:cubicBezTo>
                  <a:cubicBezTo>
                    <a:pt x="4" y="0"/>
                    <a:pt x="4" y="0"/>
                    <a:pt x="4" y="0"/>
                  </a:cubicBezTo>
                  <a:cubicBezTo>
                    <a:pt x="4" y="1"/>
                    <a:pt x="4" y="1"/>
                    <a:pt x="4" y="1"/>
                  </a:cubicBezTo>
                  <a:cubicBezTo>
                    <a:pt x="4" y="3"/>
                    <a:pt x="4" y="4"/>
                    <a:pt x="4" y="6"/>
                  </a:cubicBezTo>
                  <a:cubicBezTo>
                    <a:pt x="5" y="6"/>
                    <a:pt x="5" y="6"/>
                    <a:pt x="5" y="6"/>
                  </a:cubicBezTo>
                  <a:cubicBezTo>
                    <a:pt x="6" y="6"/>
                    <a:pt x="6" y="6"/>
                    <a:pt x="6" y="6"/>
                  </a:cubicBezTo>
                  <a:cubicBezTo>
                    <a:pt x="6" y="7"/>
                    <a:pt x="6" y="7"/>
                    <a:pt x="6" y="7"/>
                  </a:cubicBezTo>
                  <a:cubicBezTo>
                    <a:pt x="6" y="7"/>
                    <a:pt x="6" y="7"/>
                    <a:pt x="6" y="7"/>
                  </a:cubicBezTo>
                  <a:cubicBezTo>
                    <a:pt x="6" y="8"/>
                    <a:pt x="6" y="8"/>
                    <a:pt x="6" y="8"/>
                  </a:cubicBezTo>
                  <a:cubicBezTo>
                    <a:pt x="4" y="8"/>
                    <a:pt x="3" y="7"/>
                    <a:pt x="1" y="7"/>
                  </a:cubicBezTo>
                  <a:cubicBezTo>
                    <a:pt x="1" y="6"/>
                    <a:pt x="1" y="6"/>
                    <a:pt x="1" y="6"/>
                  </a:cubicBezTo>
                  <a:cubicBezTo>
                    <a:pt x="1" y="6"/>
                    <a:pt x="1" y="6"/>
                    <a:pt x="1" y="6"/>
                  </a:cubicBezTo>
                  <a:cubicBezTo>
                    <a:pt x="2" y="6"/>
                    <a:pt x="2" y="6"/>
                    <a:pt x="3" y="6"/>
                  </a:cubicBezTo>
                  <a:cubicBezTo>
                    <a:pt x="3" y="5"/>
                    <a:pt x="3" y="4"/>
                    <a:pt x="3" y="2"/>
                  </a:cubicBezTo>
                  <a:cubicBezTo>
                    <a:pt x="2" y="3"/>
                    <a:pt x="2" y="3"/>
                    <a:pt x="1" y="3"/>
                  </a:cubicBezTo>
                  <a:cubicBezTo>
                    <a:pt x="1" y="3"/>
                    <a:pt x="1" y="3"/>
                    <a:pt x="1" y="3"/>
                  </a:cubicBezTo>
                  <a:moveTo>
                    <a:pt x="4" y="0"/>
                  </a:moveTo>
                  <a:cubicBezTo>
                    <a:pt x="3" y="0"/>
                    <a:pt x="3" y="0"/>
                    <a:pt x="3" y="0"/>
                  </a:cubicBezTo>
                  <a:cubicBezTo>
                    <a:pt x="2" y="0"/>
                    <a:pt x="1" y="1"/>
                    <a:pt x="0" y="1"/>
                  </a:cubicBezTo>
                  <a:cubicBezTo>
                    <a:pt x="0" y="2"/>
                    <a:pt x="0" y="2"/>
                    <a:pt x="0" y="2"/>
                  </a:cubicBezTo>
                  <a:cubicBezTo>
                    <a:pt x="0" y="2"/>
                    <a:pt x="0" y="2"/>
                    <a:pt x="0" y="2"/>
                  </a:cubicBezTo>
                  <a:cubicBezTo>
                    <a:pt x="0" y="3"/>
                    <a:pt x="0" y="3"/>
                    <a:pt x="1" y="4"/>
                  </a:cubicBezTo>
                  <a:cubicBezTo>
                    <a:pt x="1" y="4"/>
                    <a:pt x="1" y="4"/>
                    <a:pt x="1" y="4"/>
                  </a:cubicBezTo>
                  <a:cubicBezTo>
                    <a:pt x="1" y="4"/>
                    <a:pt x="1" y="4"/>
                    <a:pt x="1" y="4"/>
                  </a:cubicBezTo>
                  <a:cubicBezTo>
                    <a:pt x="2" y="4"/>
                    <a:pt x="2" y="4"/>
                    <a:pt x="2" y="4"/>
                  </a:cubicBezTo>
                  <a:cubicBezTo>
                    <a:pt x="2" y="4"/>
                    <a:pt x="2" y="4"/>
                    <a:pt x="2" y="4"/>
                  </a:cubicBezTo>
                  <a:cubicBezTo>
                    <a:pt x="2" y="4"/>
                    <a:pt x="2" y="4"/>
                    <a:pt x="2" y="4"/>
                  </a:cubicBezTo>
                  <a:cubicBezTo>
                    <a:pt x="2" y="5"/>
                    <a:pt x="2" y="5"/>
                    <a:pt x="2" y="5"/>
                  </a:cubicBezTo>
                  <a:cubicBezTo>
                    <a:pt x="1" y="5"/>
                    <a:pt x="1" y="5"/>
                    <a:pt x="1" y="5"/>
                  </a:cubicBezTo>
                  <a:cubicBezTo>
                    <a:pt x="1" y="5"/>
                    <a:pt x="1" y="5"/>
                    <a:pt x="1" y="5"/>
                  </a:cubicBezTo>
                  <a:cubicBezTo>
                    <a:pt x="1" y="5"/>
                    <a:pt x="0" y="6"/>
                    <a:pt x="0" y="6"/>
                  </a:cubicBezTo>
                  <a:cubicBezTo>
                    <a:pt x="0" y="7"/>
                    <a:pt x="0" y="7"/>
                    <a:pt x="0" y="7"/>
                  </a:cubicBezTo>
                  <a:cubicBezTo>
                    <a:pt x="0" y="8"/>
                    <a:pt x="1" y="8"/>
                    <a:pt x="1" y="8"/>
                  </a:cubicBezTo>
                  <a:cubicBezTo>
                    <a:pt x="2" y="8"/>
                    <a:pt x="3" y="8"/>
                    <a:pt x="3" y="8"/>
                  </a:cubicBezTo>
                  <a:cubicBezTo>
                    <a:pt x="4" y="8"/>
                    <a:pt x="5" y="8"/>
                    <a:pt x="6" y="8"/>
                  </a:cubicBezTo>
                  <a:cubicBezTo>
                    <a:pt x="6" y="8"/>
                    <a:pt x="6" y="8"/>
                    <a:pt x="6" y="8"/>
                  </a:cubicBezTo>
                  <a:cubicBezTo>
                    <a:pt x="7" y="7"/>
                    <a:pt x="7" y="7"/>
                    <a:pt x="7" y="7"/>
                  </a:cubicBezTo>
                  <a:cubicBezTo>
                    <a:pt x="7" y="7"/>
                    <a:pt x="7" y="7"/>
                    <a:pt x="7" y="7"/>
                  </a:cubicBezTo>
                  <a:cubicBezTo>
                    <a:pt x="7" y="6"/>
                    <a:pt x="7" y="6"/>
                    <a:pt x="7" y="6"/>
                  </a:cubicBezTo>
                  <a:cubicBezTo>
                    <a:pt x="7" y="6"/>
                    <a:pt x="6" y="5"/>
                    <a:pt x="6" y="5"/>
                  </a:cubicBezTo>
                  <a:cubicBezTo>
                    <a:pt x="5" y="5"/>
                    <a:pt x="5" y="5"/>
                    <a:pt x="5" y="5"/>
                  </a:cubicBezTo>
                  <a:cubicBezTo>
                    <a:pt x="5" y="4"/>
                    <a:pt x="5" y="2"/>
                    <a:pt x="5" y="1"/>
                  </a:cubicBezTo>
                  <a:cubicBezTo>
                    <a:pt x="5" y="0"/>
                    <a:pt x="5" y="0"/>
                    <a:pt x="5" y="0"/>
                  </a:cubicBezTo>
                  <a:cubicBezTo>
                    <a:pt x="4" y="0"/>
                    <a:pt x="4" y="0"/>
                    <a:pt x="4" y="0"/>
                  </a:cubicBezTo>
                  <a:cubicBezTo>
                    <a:pt x="4" y="0"/>
                    <a:pt x="4" y="0"/>
                    <a:pt x="4" y="0"/>
                  </a:cubicBezTo>
                  <a:cubicBezTo>
                    <a:pt x="4" y="0"/>
                    <a:pt x="4"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71" name="Freeform 157"/>
            <p:cNvSpPr>
              <a:spLocks noEditPoints="1"/>
            </p:cNvSpPr>
            <p:nvPr/>
          </p:nvSpPr>
          <p:spPr bwMode="auto">
            <a:xfrm>
              <a:off x="3941" y="2355"/>
              <a:ext cx="17" cy="19"/>
            </a:xfrm>
            <a:custGeom>
              <a:avLst/>
              <a:gdLst>
                <a:gd name="T0" fmla="*/ 1 w 7"/>
                <a:gd name="T1" fmla="*/ 2 h 8"/>
                <a:gd name="T2" fmla="*/ 1 w 7"/>
                <a:gd name="T3" fmla="*/ 1 h 8"/>
                <a:gd name="T4" fmla="*/ 3 w 7"/>
                <a:gd name="T5" fmla="*/ 1 h 8"/>
                <a:gd name="T6" fmla="*/ 5 w 7"/>
                <a:gd name="T7" fmla="*/ 2 h 8"/>
                <a:gd name="T8" fmla="*/ 3 w 7"/>
                <a:gd name="T9" fmla="*/ 6 h 8"/>
                <a:gd name="T10" fmla="*/ 3 w 7"/>
                <a:gd name="T11" fmla="*/ 6 h 8"/>
                <a:gd name="T12" fmla="*/ 4 w 7"/>
                <a:gd name="T13" fmla="*/ 7 h 8"/>
                <a:gd name="T14" fmla="*/ 6 w 7"/>
                <a:gd name="T15" fmla="*/ 7 h 8"/>
                <a:gd name="T16" fmla="*/ 6 w 7"/>
                <a:gd name="T17" fmla="*/ 8 h 8"/>
                <a:gd name="T18" fmla="*/ 3 w 7"/>
                <a:gd name="T19" fmla="*/ 8 h 8"/>
                <a:gd name="T20" fmla="*/ 2 w 7"/>
                <a:gd name="T21" fmla="*/ 8 h 8"/>
                <a:gd name="T22" fmla="*/ 2 w 7"/>
                <a:gd name="T23" fmla="*/ 7 h 8"/>
                <a:gd name="T24" fmla="*/ 2 w 7"/>
                <a:gd name="T25" fmla="*/ 7 h 8"/>
                <a:gd name="T26" fmla="*/ 2 w 7"/>
                <a:gd name="T27" fmla="*/ 6 h 8"/>
                <a:gd name="T28" fmla="*/ 4 w 7"/>
                <a:gd name="T29" fmla="*/ 4 h 8"/>
                <a:gd name="T30" fmla="*/ 4 w 7"/>
                <a:gd name="T31" fmla="*/ 3 h 8"/>
                <a:gd name="T32" fmla="*/ 3 w 7"/>
                <a:gd name="T33" fmla="*/ 2 h 8"/>
                <a:gd name="T34" fmla="*/ 3 w 7"/>
                <a:gd name="T35" fmla="*/ 2 h 8"/>
                <a:gd name="T36" fmla="*/ 1 w 7"/>
                <a:gd name="T37" fmla="*/ 2 h 8"/>
                <a:gd name="T38" fmla="*/ 3 w 7"/>
                <a:gd name="T39" fmla="*/ 0 h 8"/>
                <a:gd name="T40" fmla="*/ 1 w 7"/>
                <a:gd name="T41" fmla="*/ 1 h 8"/>
                <a:gd name="T42" fmla="*/ 0 w 7"/>
                <a:gd name="T43" fmla="*/ 1 h 8"/>
                <a:gd name="T44" fmla="*/ 1 w 7"/>
                <a:gd name="T45" fmla="*/ 3 h 8"/>
                <a:gd name="T46" fmla="*/ 1 w 7"/>
                <a:gd name="T47" fmla="*/ 3 h 8"/>
                <a:gd name="T48" fmla="*/ 1 w 7"/>
                <a:gd name="T49" fmla="*/ 3 h 8"/>
                <a:gd name="T50" fmla="*/ 3 w 7"/>
                <a:gd name="T51" fmla="*/ 3 h 8"/>
                <a:gd name="T52" fmla="*/ 3 w 7"/>
                <a:gd name="T53" fmla="*/ 3 h 8"/>
                <a:gd name="T54" fmla="*/ 3 w 7"/>
                <a:gd name="T55" fmla="*/ 3 h 8"/>
                <a:gd name="T56" fmla="*/ 3 w 7"/>
                <a:gd name="T57" fmla="*/ 4 h 8"/>
                <a:gd name="T58" fmla="*/ 1 w 7"/>
                <a:gd name="T59" fmla="*/ 6 h 8"/>
                <a:gd name="T60" fmla="*/ 1 w 7"/>
                <a:gd name="T61" fmla="*/ 6 h 8"/>
                <a:gd name="T62" fmla="*/ 1 w 7"/>
                <a:gd name="T63" fmla="*/ 7 h 8"/>
                <a:gd name="T64" fmla="*/ 1 w 7"/>
                <a:gd name="T65" fmla="*/ 8 h 8"/>
                <a:gd name="T66" fmla="*/ 1 w 7"/>
                <a:gd name="T67" fmla="*/ 8 h 8"/>
                <a:gd name="T68" fmla="*/ 1 w 7"/>
                <a:gd name="T69" fmla="*/ 8 h 8"/>
                <a:gd name="T70" fmla="*/ 3 w 7"/>
                <a:gd name="T71" fmla="*/ 8 h 8"/>
                <a:gd name="T72" fmla="*/ 6 w 7"/>
                <a:gd name="T73" fmla="*/ 8 h 8"/>
                <a:gd name="T74" fmla="*/ 7 w 7"/>
                <a:gd name="T75" fmla="*/ 8 h 8"/>
                <a:gd name="T76" fmla="*/ 7 w 7"/>
                <a:gd name="T77" fmla="*/ 8 h 8"/>
                <a:gd name="T78" fmla="*/ 7 w 7"/>
                <a:gd name="T79" fmla="*/ 6 h 8"/>
                <a:gd name="T80" fmla="*/ 6 w 7"/>
                <a:gd name="T81" fmla="*/ 6 h 8"/>
                <a:gd name="T82" fmla="*/ 6 w 7"/>
                <a:gd name="T83" fmla="*/ 6 h 8"/>
                <a:gd name="T84" fmla="*/ 4 w 7"/>
                <a:gd name="T85" fmla="*/ 6 h 8"/>
                <a:gd name="T86" fmla="*/ 6 w 7"/>
                <a:gd name="T87" fmla="*/ 1 h 8"/>
                <a:gd name="T88" fmla="*/ 3 w 7"/>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 h="8">
                  <a:moveTo>
                    <a:pt x="1" y="2"/>
                  </a:moveTo>
                  <a:cubicBezTo>
                    <a:pt x="1" y="1"/>
                    <a:pt x="1" y="1"/>
                    <a:pt x="1" y="1"/>
                  </a:cubicBezTo>
                  <a:cubicBezTo>
                    <a:pt x="2" y="1"/>
                    <a:pt x="3" y="1"/>
                    <a:pt x="3" y="1"/>
                  </a:cubicBezTo>
                  <a:cubicBezTo>
                    <a:pt x="4" y="1"/>
                    <a:pt x="5" y="1"/>
                    <a:pt x="5" y="2"/>
                  </a:cubicBezTo>
                  <a:cubicBezTo>
                    <a:pt x="6" y="3"/>
                    <a:pt x="4" y="5"/>
                    <a:pt x="3" y="6"/>
                  </a:cubicBezTo>
                  <a:cubicBezTo>
                    <a:pt x="3" y="6"/>
                    <a:pt x="3" y="6"/>
                    <a:pt x="3" y="6"/>
                  </a:cubicBezTo>
                  <a:cubicBezTo>
                    <a:pt x="4" y="7"/>
                    <a:pt x="4" y="7"/>
                    <a:pt x="4" y="7"/>
                  </a:cubicBezTo>
                  <a:cubicBezTo>
                    <a:pt x="6" y="7"/>
                    <a:pt x="6" y="7"/>
                    <a:pt x="6" y="7"/>
                  </a:cubicBezTo>
                  <a:cubicBezTo>
                    <a:pt x="6" y="8"/>
                    <a:pt x="6" y="8"/>
                    <a:pt x="6" y="8"/>
                  </a:cubicBezTo>
                  <a:cubicBezTo>
                    <a:pt x="5" y="8"/>
                    <a:pt x="4" y="8"/>
                    <a:pt x="3" y="8"/>
                  </a:cubicBezTo>
                  <a:cubicBezTo>
                    <a:pt x="2" y="8"/>
                    <a:pt x="2" y="8"/>
                    <a:pt x="2" y="8"/>
                  </a:cubicBezTo>
                  <a:cubicBezTo>
                    <a:pt x="2" y="7"/>
                    <a:pt x="2" y="7"/>
                    <a:pt x="2" y="7"/>
                  </a:cubicBezTo>
                  <a:cubicBezTo>
                    <a:pt x="2" y="7"/>
                    <a:pt x="2" y="7"/>
                    <a:pt x="2" y="7"/>
                  </a:cubicBezTo>
                  <a:cubicBezTo>
                    <a:pt x="2" y="6"/>
                    <a:pt x="2" y="6"/>
                    <a:pt x="2" y="6"/>
                  </a:cubicBezTo>
                  <a:cubicBezTo>
                    <a:pt x="3" y="6"/>
                    <a:pt x="3" y="5"/>
                    <a:pt x="4" y="4"/>
                  </a:cubicBezTo>
                  <a:cubicBezTo>
                    <a:pt x="4" y="4"/>
                    <a:pt x="4" y="4"/>
                    <a:pt x="4" y="3"/>
                  </a:cubicBezTo>
                  <a:cubicBezTo>
                    <a:pt x="4" y="3"/>
                    <a:pt x="4" y="2"/>
                    <a:pt x="3" y="2"/>
                  </a:cubicBezTo>
                  <a:cubicBezTo>
                    <a:pt x="3" y="2"/>
                    <a:pt x="3" y="2"/>
                    <a:pt x="3" y="2"/>
                  </a:cubicBezTo>
                  <a:cubicBezTo>
                    <a:pt x="2" y="2"/>
                    <a:pt x="2" y="2"/>
                    <a:pt x="1" y="2"/>
                  </a:cubicBezTo>
                  <a:moveTo>
                    <a:pt x="3" y="0"/>
                  </a:moveTo>
                  <a:cubicBezTo>
                    <a:pt x="2" y="0"/>
                    <a:pt x="1" y="0"/>
                    <a:pt x="1" y="1"/>
                  </a:cubicBezTo>
                  <a:cubicBezTo>
                    <a:pt x="0" y="1"/>
                    <a:pt x="0" y="1"/>
                    <a:pt x="0" y="1"/>
                  </a:cubicBezTo>
                  <a:cubicBezTo>
                    <a:pt x="1" y="3"/>
                    <a:pt x="1" y="3"/>
                    <a:pt x="1" y="3"/>
                  </a:cubicBezTo>
                  <a:cubicBezTo>
                    <a:pt x="1" y="3"/>
                    <a:pt x="1" y="3"/>
                    <a:pt x="1" y="3"/>
                  </a:cubicBezTo>
                  <a:cubicBezTo>
                    <a:pt x="1" y="3"/>
                    <a:pt x="1" y="3"/>
                    <a:pt x="1" y="3"/>
                  </a:cubicBezTo>
                  <a:cubicBezTo>
                    <a:pt x="2" y="3"/>
                    <a:pt x="2" y="3"/>
                    <a:pt x="3" y="3"/>
                  </a:cubicBezTo>
                  <a:cubicBezTo>
                    <a:pt x="3" y="3"/>
                    <a:pt x="3" y="3"/>
                    <a:pt x="3" y="3"/>
                  </a:cubicBezTo>
                  <a:cubicBezTo>
                    <a:pt x="3" y="3"/>
                    <a:pt x="3" y="3"/>
                    <a:pt x="3" y="3"/>
                  </a:cubicBezTo>
                  <a:cubicBezTo>
                    <a:pt x="3" y="4"/>
                    <a:pt x="3" y="4"/>
                    <a:pt x="3" y="4"/>
                  </a:cubicBezTo>
                  <a:cubicBezTo>
                    <a:pt x="3" y="5"/>
                    <a:pt x="2" y="5"/>
                    <a:pt x="1" y="6"/>
                  </a:cubicBezTo>
                  <a:cubicBezTo>
                    <a:pt x="1" y="6"/>
                    <a:pt x="1" y="6"/>
                    <a:pt x="1" y="6"/>
                  </a:cubicBezTo>
                  <a:cubicBezTo>
                    <a:pt x="1" y="7"/>
                    <a:pt x="1" y="7"/>
                    <a:pt x="1" y="7"/>
                  </a:cubicBezTo>
                  <a:cubicBezTo>
                    <a:pt x="1" y="8"/>
                    <a:pt x="1" y="8"/>
                    <a:pt x="1" y="8"/>
                  </a:cubicBezTo>
                  <a:cubicBezTo>
                    <a:pt x="1" y="8"/>
                    <a:pt x="1" y="8"/>
                    <a:pt x="1" y="8"/>
                  </a:cubicBezTo>
                  <a:cubicBezTo>
                    <a:pt x="1" y="8"/>
                    <a:pt x="1" y="8"/>
                    <a:pt x="1" y="8"/>
                  </a:cubicBezTo>
                  <a:cubicBezTo>
                    <a:pt x="2" y="8"/>
                    <a:pt x="2" y="8"/>
                    <a:pt x="3" y="8"/>
                  </a:cubicBezTo>
                  <a:cubicBezTo>
                    <a:pt x="4" y="8"/>
                    <a:pt x="5" y="8"/>
                    <a:pt x="6" y="8"/>
                  </a:cubicBezTo>
                  <a:cubicBezTo>
                    <a:pt x="7" y="8"/>
                    <a:pt x="7" y="8"/>
                    <a:pt x="7" y="8"/>
                  </a:cubicBezTo>
                  <a:cubicBezTo>
                    <a:pt x="7" y="8"/>
                    <a:pt x="7" y="8"/>
                    <a:pt x="7" y="8"/>
                  </a:cubicBezTo>
                  <a:cubicBezTo>
                    <a:pt x="7" y="8"/>
                    <a:pt x="7" y="7"/>
                    <a:pt x="7" y="6"/>
                  </a:cubicBezTo>
                  <a:cubicBezTo>
                    <a:pt x="6" y="6"/>
                    <a:pt x="6" y="6"/>
                    <a:pt x="6" y="6"/>
                  </a:cubicBezTo>
                  <a:cubicBezTo>
                    <a:pt x="6" y="6"/>
                    <a:pt x="6" y="6"/>
                    <a:pt x="6" y="6"/>
                  </a:cubicBezTo>
                  <a:cubicBezTo>
                    <a:pt x="4" y="6"/>
                    <a:pt x="4" y="6"/>
                    <a:pt x="4" y="6"/>
                  </a:cubicBezTo>
                  <a:cubicBezTo>
                    <a:pt x="5" y="5"/>
                    <a:pt x="7" y="3"/>
                    <a:pt x="6"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72" name="Freeform 158"/>
            <p:cNvSpPr>
              <a:spLocks noEditPoints="1"/>
            </p:cNvSpPr>
            <p:nvPr/>
          </p:nvSpPr>
          <p:spPr bwMode="auto">
            <a:xfrm>
              <a:off x="3960" y="2370"/>
              <a:ext cx="14" cy="21"/>
            </a:xfrm>
            <a:custGeom>
              <a:avLst/>
              <a:gdLst>
                <a:gd name="T0" fmla="*/ 1 w 6"/>
                <a:gd name="T1" fmla="*/ 2 h 9"/>
                <a:gd name="T2" fmla="*/ 1 w 6"/>
                <a:gd name="T3" fmla="*/ 1 h 9"/>
                <a:gd name="T4" fmla="*/ 2 w 6"/>
                <a:gd name="T5" fmla="*/ 1 h 9"/>
                <a:gd name="T6" fmla="*/ 3 w 6"/>
                <a:gd name="T7" fmla="*/ 1 h 9"/>
                <a:gd name="T8" fmla="*/ 5 w 6"/>
                <a:gd name="T9" fmla="*/ 1 h 9"/>
                <a:gd name="T10" fmla="*/ 5 w 6"/>
                <a:gd name="T11" fmla="*/ 2 h 9"/>
                <a:gd name="T12" fmla="*/ 4 w 6"/>
                <a:gd name="T13" fmla="*/ 4 h 9"/>
                <a:gd name="T14" fmla="*/ 4 w 6"/>
                <a:gd name="T15" fmla="*/ 4 h 9"/>
                <a:gd name="T16" fmla="*/ 4 w 6"/>
                <a:gd name="T17" fmla="*/ 4 h 9"/>
                <a:gd name="T18" fmla="*/ 6 w 6"/>
                <a:gd name="T19" fmla="*/ 6 h 9"/>
                <a:gd name="T20" fmla="*/ 4 w 6"/>
                <a:gd name="T21" fmla="*/ 8 h 9"/>
                <a:gd name="T22" fmla="*/ 3 w 6"/>
                <a:gd name="T23" fmla="*/ 8 h 9"/>
                <a:gd name="T24" fmla="*/ 1 w 6"/>
                <a:gd name="T25" fmla="*/ 8 h 9"/>
                <a:gd name="T26" fmla="*/ 1 w 6"/>
                <a:gd name="T27" fmla="*/ 7 h 9"/>
                <a:gd name="T28" fmla="*/ 3 w 6"/>
                <a:gd name="T29" fmla="*/ 7 h 9"/>
                <a:gd name="T30" fmla="*/ 3 w 6"/>
                <a:gd name="T31" fmla="*/ 7 h 9"/>
                <a:gd name="T32" fmla="*/ 4 w 6"/>
                <a:gd name="T33" fmla="*/ 7 h 9"/>
                <a:gd name="T34" fmla="*/ 4 w 6"/>
                <a:gd name="T35" fmla="*/ 6 h 9"/>
                <a:gd name="T36" fmla="*/ 4 w 6"/>
                <a:gd name="T37" fmla="*/ 5 h 9"/>
                <a:gd name="T38" fmla="*/ 3 w 6"/>
                <a:gd name="T39" fmla="*/ 5 h 9"/>
                <a:gd name="T40" fmla="*/ 2 w 6"/>
                <a:gd name="T41" fmla="*/ 5 h 9"/>
                <a:gd name="T42" fmla="*/ 2 w 6"/>
                <a:gd name="T43" fmla="*/ 4 h 9"/>
                <a:gd name="T44" fmla="*/ 2 w 6"/>
                <a:gd name="T45" fmla="*/ 4 h 9"/>
                <a:gd name="T46" fmla="*/ 4 w 6"/>
                <a:gd name="T47" fmla="*/ 4 h 9"/>
                <a:gd name="T48" fmla="*/ 4 w 6"/>
                <a:gd name="T49" fmla="*/ 3 h 9"/>
                <a:gd name="T50" fmla="*/ 2 w 6"/>
                <a:gd name="T51" fmla="*/ 2 h 9"/>
                <a:gd name="T52" fmla="*/ 1 w 6"/>
                <a:gd name="T53" fmla="*/ 2 h 9"/>
                <a:gd name="T54" fmla="*/ 3 w 6"/>
                <a:gd name="T55" fmla="*/ 0 h 9"/>
                <a:gd name="T56" fmla="*/ 1 w 6"/>
                <a:gd name="T57" fmla="*/ 0 h 9"/>
                <a:gd name="T58" fmla="*/ 1 w 6"/>
                <a:gd name="T59" fmla="*/ 1 h 9"/>
                <a:gd name="T60" fmla="*/ 1 w 6"/>
                <a:gd name="T61" fmla="*/ 1 h 9"/>
                <a:gd name="T62" fmla="*/ 1 w 6"/>
                <a:gd name="T63" fmla="*/ 2 h 9"/>
                <a:gd name="T64" fmla="*/ 1 w 6"/>
                <a:gd name="T65" fmla="*/ 3 h 9"/>
                <a:gd name="T66" fmla="*/ 1 w 6"/>
                <a:gd name="T67" fmla="*/ 3 h 9"/>
                <a:gd name="T68" fmla="*/ 1 w 6"/>
                <a:gd name="T69" fmla="*/ 3 h 9"/>
                <a:gd name="T70" fmla="*/ 2 w 6"/>
                <a:gd name="T71" fmla="*/ 2 h 9"/>
                <a:gd name="T72" fmla="*/ 3 w 6"/>
                <a:gd name="T73" fmla="*/ 3 h 9"/>
                <a:gd name="T74" fmla="*/ 3 w 6"/>
                <a:gd name="T75" fmla="*/ 3 h 9"/>
                <a:gd name="T76" fmla="*/ 2 w 6"/>
                <a:gd name="T77" fmla="*/ 3 h 9"/>
                <a:gd name="T78" fmla="*/ 2 w 6"/>
                <a:gd name="T79" fmla="*/ 3 h 9"/>
                <a:gd name="T80" fmla="*/ 2 w 6"/>
                <a:gd name="T81" fmla="*/ 3 h 9"/>
                <a:gd name="T82" fmla="*/ 1 w 6"/>
                <a:gd name="T83" fmla="*/ 4 h 9"/>
                <a:gd name="T84" fmla="*/ 1 w 6"/>
                <a:gd name="T85" fmla="*/ 4 h 9"/>
                <a:gd name="T86" fmla="*/ 1 w 6"/>
                <a:gd name="T87" fmla="*/ 5 h 9"/>
                <a:gd name="T88" fmla="*/ 2 w 6"/>
                <a:gd name="T89" fmla="*/ 5 h 9"/>
                <a:gd name="T90" fmla="*/ 2 w 6"/>
                <a:gd name="T91" fmla="*/ 6 h 9"/>
                <a:gd name="T92" fmla="*/ 3 w 6"/>
                <a:gd name="T93" fmla="*/ 5 h 9"/>
                <a:gd name="T94" fmla="*/ 3 w 6"/>
                <a:gd name="T95" fmla="*/ 6 h 9"/>
                <a:gd name="T96" fmla="*/ 4 w 6"/>
                <a:gd name="T97" fmla="*/ 6 h 9"/>
                <a:gd name="T98" fmla="*/ 4 w 6"/>
                <a:gd name="T99" fmla="*/ 6 h 9"/>
                <a:gd name="T100" fmla="*/ 3 w 6"/>
                <a:gd name="T101" fmla="*/ 6 h 9"/>
                <a:gd name="T102" fmla="*/ 3 w 6"/>
                <a:gd name="T103" fmla="*/ 6 h 9"/>
                <a:gd name="T104" fmla="*/ 2 w 6"/>
                <a:gd name="T105" fmla="*/ 6 h 9"/>
                <a:gd name="T106" fmla="*/ 1 w 6"/>
                <a:gd name="T107" fmla="*/ 6 h 9"/>
                <a:gd name="T108" fmla="*/ 0 w 6"/>
                <a:gd name="T109" fmla="*/ 8 h 9"/>
                <a:gd name="T110" fmla="*/ 0 w 6"/>
                <a:gd name="T111" fmla="*/ 8 h 9"/>
                <a:gd name="T112" fmla="*/ 3 w 6"/>
                <a:gd name="T113" fmla="*/ 9 h 9"/>
                <a:gd name="T114" fmla="*/ 4 w 6"/>
                <a:gd name="T115" fmla="*/ 9 h 9"/>
                <a:gd name="T116" fmla="*/ 6 w 6"/>
                <a:gd name="T117" fmla="*/ 6 h 9"/>
                <a:gd name="T118" fmla="*/ 5 w 6"/>
                <a:gd name="T119" fmla="*/ 4 h 9"/>
                <a:gd name="T120" fmla="*/ 6 w 6"/>
                <a:gd name="T121" fmla="*/ 2 h 9"/>
                <a:gd name="T122" fmla="*/ 5 w 6"/>
                <a:gd name="T123" fmla="*/ 1 h 9"/>
                <a:gd name="T124" fmla="*/ 3 w 6"/>
                <a:gd name="T1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 h="9">
                  <a:moveTo>
                    <a:pt x="1" y="2"/>
                  </a:moveTo>
                  <a:cubicBezTo>
                    <a:pt x="1" y="1"/>
                    <a:pt x="1" y="1"/>
                    <a:pt x="1" y="1"/>
                  </a:cubicBezTo>
                  <a:cubicBezTo>
                    <a:pt x="2" y="1"/>
                    <a:pt x="2" y="1"/>
                    <a:pt x="2" y="1"/>
                  </a:cubicBezTo>
                  <a:cubicBezTo>
                    <a:pt x="2" y="1"/>
                    <a:pt x="3" y="1"/>
                    <a:pt x="3" y="1"/>
                  </a:cubicBezTo>
                  <a:cubicBezTo>
                    <a:pt x="4" y="1"/>
                    <a:pt x="4" y="1"/>
                    <a:pt x="5" y="1"/>
                  </a:cubicBezTo>
                  <a:cubicBezTo>
                    <a:pt x="5" y="2"/>
                    <a:pt x="5" y="2"/>
                    <a:pt x="5" y="2"/>
                  </a:cubicBezTo>
                  <a:cubicBezTo>
                    <a:pt x="5" y="3"/>
                    <a:pt x="4" y="3"/>
                    <a:pt x="4" y="4"/>
                  </a:cubicBezTo>
                  <a:cubicBezTo>
                    <a:pt x="4" y="4"/>
                    <a:pt x="4" y="4"/>
                    <a:pt x="4" y="4"/>
                  </a:cubicBezTo>
                  <a:cubicBezTo>
                    <a:pt x="4" y="4"/>
                    <a:pt x="4" y="4"/>
                    <a:pt x="4" y="4"/>
                  </a:cubicBezTo>
                  <a:cubicBezTo>
                    <a:pt x="5" y="5"/>
                    <a:pt x="6" y="6"/>
                    <a:pt x="6" y="6"/>
                  </a:cubicBezTo>
                  <a:cubicBezTo>
                    <a:pt x="6" y="7"/>
                    <a:pt x="5" y="8"/>
                    <a:pt x="4" y="8"/>
                  </a:cubicBezTo>
                  <a:cubicBezTo>
                    <a:pt x="4" y="8"/>
                    <a:pt x="4" y="8"/>
                    <a:pt x="3" y="8"/>
                  </a:cubicBezTo>
                  <a:cubicBezTo>
                    <a:pt x="2" y="8"/>
                    <a:pt x="2" y="8"/>
                    <a:pt x="1" y="8"/>
                  </a:cubicBezTo>
                  <a:cubicBezTo>
                    <a:pt x="1" y="7"/>
                    <a:pt x="1" y="7"/>
                    <a:pt x="1" y="7"/>
                  </a:cubicBezTo>
                  <a:cubicBezTo>
                    <a:pt x="2" y="7"/>
                    <a:pt x="2" y="7"/>
                    <a:pt x="3" y="7"/>
                  </a:cubicBezTo>
                  <a:cubicBezTo>
                    <a:pt x="3" y="7"/>
                    <a:pt x="3" y="7"/>
                    <a:pt x="3" y="7"/>
                  </a:cubicBezTo>
                  <a:cubicBezTo>
                    <a:pt x="4" y="7"/>
                    <a:pt x="4" y="7"/>
                    <a:pt x="4" y="7"/>
                  </a:cubicBezTo>
                  <a:cubicBezTo>
                    <a:pt x="4" y="6"/>
                    <a:pt x="4" y="6"/>
                    <a:pt x="4" y="6"/>
                  </a:cubicBezTo>
                  <a:cubicBezTo>
                    <a:pt x="4" y="5"/>
                    <a:pt x="4" y="5"/>
                    <a:pt x="4" y="5"/>
                  </a:cubicBezTo>
                  <a:cubicBezTo>
                    <a:pt x="3" y="5"/>
                    <a:pt x="3" y="5"/>
                    <a:pt x="3" y="5"/>
                  </a:cubicBezTo>
                  <a:cubicBezTo>
                    <a:pt x="3" y="5"/>
                    <a:pt x="2" y="5"/>
                    <a:pt x="2" y="5"/>
                  </a:cubicBezTo>
                  <a:cubicBezTo>
                    <a:pt x="2" y="4"/>
                    <a:pt x="2" y="4"/>
                    <a:pt x="2" y="4"/>
                  </a:cubicBezTo>
                  <a:cubicBezTo>
                    <a:pt x="2" y="4"/>
                    <a:pt x="2" y="4"/>
                    <a:pt x="2" y="4"/>
                  </a:cubicBezTo>
                  <a:cubicBezTo>
                    <a:pt x="3" y="4"/>
                    <a:pt x="3" y="4"/>
                    <a:pt x="4" y="4"/>
                  </a:cubicBezTo>
                  <a:cubicBezTo>
                    <a:pt x="4" y="3"/>
                    <a:pt x="4" y="3"/>
                    <a:pt x="4" y="3"/>
                  </a:cubicBezTo>
                  <a:cubicBezTo>
                    <a:pt x="4" y="2"/>
                    <a:pt x="3" y="2"/>
                    <a:pt x="2" y="2"/>
                  </a:cubicBezTo>
                  <a:cubicBezTo>
                    <a:pt x="1" y="2"/>
                    <a:pt x="1" y="2"/>
                    <a:pt x="1" y="2"/>
                  </a:cubicBezTo>
                  <a:moveTo>
                    <a:pt x="3" y="0"/>
                  </a:moveTo>
                  <a:cubicBezTo>
                    <a:pt x="3" y="0"/>
                    <a:pt x="2" y="0"/>
                    <a:pt x="1" y="0"/>
                  </a:cubicBezTo>
                  <a:cubicBezTo>
                    <a:pt x="1" y="1"/>
                    <a:pt x="1" y="1"/>
                    <a:pt x="1" y="1"/>
                  </a:cubicBezTo>
                  <a:cubicBezTo>
                    <a:pt x="1" y="1"/>
                    <a:pt x="1" y="1"/>
                    <a:pt x="1" y="1"/>
                  </a:cubicBezTo>
                  <a:cubicBezTo>
                    <a:pt x="1" y="2"/>
                    <a:pt x="1" y="2"/>
                    <a:pt x="1" y="2"/>
                  </a:cubicBezTo>
                  <a:cubicBezTo>
                    <a:pt x="1" y="3"/>
                    <a:pt x="1" y="3"/>
                    <a:pt x="1" y="3"/>
                  </a:cubicBezTo>
                  <a:cubicBezTo>
                    <a:pt x="1" y="3"/>
                    <a:pt x="1" y="3"/>
                    <a:pt x="1" y="3"/>
                  </a:cubicBezTo>
                  <a:cubicBezTo>
                    <a:pt x="1" y="3"/>
                    <a:pt x="1" y="3"/>
                    <a:pt x="1" y="3"/>
                  </a:cubicBezTo>
                  <a:cubicBezTo>
                    <a:pt x="2" y="2"/>
                    <a:pt x="2" y="2"/>
                    <a:pt x="2" y="2"/>
                  </a:cubicBezTo>
                  <a:cubicBezTo>
                    <a:pt x="3" y="2"/>
                    <a:pt x="3" y="3"/>
                    <a:pt x="3" y="3"/>
                  </a:cubicBezTo>
                  <a:cubicBezTo>
                    <a:pt x="3" y="3"/>
                    <a:pt x="3" y="3"/>
                    <a:pt x="3" y="3"/>
                  </a:cubicBezTo>
                  <a:cubicBezTo>
                    <a:pt x="2" y="3"/>
                    <a:pt x="2" y="3"/>
                    <a:pt x="2" y="3"/>
                  </a:cubicBezTo>
                  <a:cubicBezTo>
                    <a:pt x="2" y="3"/>
                    <a:pt x="2" y="3"/>
                    <a:pt x="2" y="3"/>
                  </a:cubicBezTo>
                  <a:cubicBezTo>
                    <a:pt x="2" y="3"/>
                    <a:pt x="2" y="3"/>
                    <a:pt x="2" y="3"/>
                  </a:cubicBezTo>
                  <a:cubicBezTo>
                    <a:pt x="1" y="4"/>
                    <a:pt x="1" y="4"/>
                    <a:pt x="1" y="4"/>
                  </a:cubicBezTo>
                  <a:cubicBezTo>
                    <a:pt x="1" y="4"/>
                    <a:pt x="1" y="4"/>
                    <a:pt x="1" y="4"/>
                  </a:cubicBezTo>
                  <a:cubicBezTo>
                    <a:pt x="1" y="5"/>
                    <a:pt x="1" y="5"/>
                    <a:pt x="1" y="5"/>
                  </a:cubicBezTo>
                  <a:cubicBezTo>
                    <a:pt x="2" y="5"/>
                    <a:pt x="2" y="5"/>
                    <a:pt x="2" y="5"/>
                  </a:cubicBezTo>
                  <a:cubicBezTo>
                    <a:pt x="2" y="6"/>
                    <a:pt x="2" y="6"/>
                    <a:pt x="2" y="6"/>
                  </a:cubicBezTo>
                  <a:cubicBezTo>
                    <a:pt x="2" y="5"/>
                    <a:pt x="3" y="5"/>
                    <a:pt x="3" y="5"/>
                  </a:cubicBezTo>
                  <a:cubicBezTo>
                    <a:pt x="3" y="5"/>
                    <a:pt x="3" y="5"/>
                    <a:pt x="3" y="6"/>
                  </a:cubicBezTo>
                  <a:cubicBezTo>
                    <a:pt x="4" y="6"/>
                    <a:pt x="4" y="6"/>
                    <a:pt x="4" y="6"/>
                  </a:cubicBezTo>
                  <a:cubicBezTo>
                    <a:pt x="4" y="6"/>
                    <a:pt x="4" y="6"/>
                    <a:pt x="4" y="6"/>
                  </a:cubicBezTo>
                  <a:cubicBezTo>
                    <a:pt x="3" y="6"/>
                    <a:pt x="3" y="6"/>
                    <a:pt x="3" y="6"/>
                  </a:cubicBezTo>
                  <a:cubicBezTo>
                    <a:pt x="3" y="6"/>
                    <a:pt x="3" y="6"/>
                    <a:pt x="3" y="6"/>
                  </a:cubicBezTo>
                  <a:cubicBezTo>
                    <a:pt x="2" y="6"/>
                    <a:pt x="2" y="6"/>
                    <a:pt x="2" y="6"/>
                  </a:cubicBezTo>
                  <a:cubicBezTo>
                    <a:pt x="1" y="6"/>
                    <a:pt x="1" y="6"/>
                    <a:pt x="1" y="6"/>
                  </a:cubicBezTo>
                  <a:cubicBezTo>
                    <a:pt x="1" y="7"/>
                    <a:pt x="0" y="7"/>
                    <a:pt x="0" y="8"/>
                  </a:cubicBezTo>
                  <a:cubicBezTo>
                    <a:pt x="0" y="8"/>
                    <a:pt x="0" y="8"/>
                    <a:pt x="0" y="8"/>
                  </a:cubicBezTo>
                  <a:cubicBezTo>
                    <a:pt x="1" y="9"/>
                    <a:pt x="3" y="9"/>
                    <a:pt x="3" y="9"/>
                  </a:cubicBezTo>
                  <a:cubicBezTo>
                    <a:pt x="4" y="9"/>
                    <a:pt x="4" y="9"/>
                    <a:pt x="4" y="9"/>
                  </a:cubicBezTo>
                  <a:cubicBezTo>
                    <a:pt x="5" y="9"/>
                    <a:pt x="6" y="8"/>
                    <a:pt x="6" y="6"/>
                  </a:cubicBezTo>
                  <a:cubicBezTo>
                    <a:pt x="6" y="6"/>
                    <a:pt x="6" y="4"/>
                    <a:pt x="5" y="4"/>
                  </a:cubicBezTo>
                  <a:cubicBezTo>
                    <a:pt x="5" y="3"/>
                    <a:pt x="6" y="3"/>
                    <a:pt x="6" y="2"/>
                  </a:cubicBezTo>
                  <a:cubicBezTo>
                    <a:pt x="6" y="2"/>
                    <a:pt x="6"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73" name="Freeform 159"/>
            <p:cNvSpPr>
              <a:spLocks noEditPoints="1"/>
            </p:cNvSpPr>
            <p:nvPr/>
          </p:nvSpPr>
          <p:spPr bwMode="auto">
            <a:xfrm>
              <a:off x="3982" y="2389"/>
              <a:ext cx="7" cy="7"/>
            </a:xfrm>
            <a:custGeom>
              <a:avLst/>
              <a:gdLst>
                <a:gd name="T0" fmla="*/ 2 w 3"/>
                <a:gd name="T1" fmla="*/ 2 h 3"/>
                <a:gd name="T2" fmla="*/ 1 w 3"/>
                <a:gd name="T3" fmla="*/ 2 h 3"/>
                <a:gd name="T4" fmla="*/ 2 w 3"/>
                <a:gd name="T5" fmla="*/ 2 h 3"/>
                <a:gd name="T6" fmla="*/ 2 w 3"/>
                <a:gd name="T7" fmla="*/ 2 h 3"/>
                <a:gd name="T8" fmla="*/ 3 w 3"/>
                <a:gd name="T9" fmla="*/ 0 h 3"/>
                <a:gd name="T10" fmla="*/ 2 w 3"/>
                <a:gd name="T11" fmla="*/ 1 h 3"/>
                <a:gd name="T12" fmla="*/ 0 w 3"/>
                <a:gd name="T13" fmla="*/ 3 h 3"/>
                <a:gd name="T14" fmla="*/ 0 w 3"/>
                <a:gd name="T15" fmla="*/ 3 h 3"/>
                <a:gd name="T16" fmla="*/ 0 w 3"/>
                <a:gd name="T17" fmla="*/ 3 h 3"/>
                <a:gd name="T18" fmla="*/ 1 w 3"/>
                <a:gd name="T19" fmla="*/ 3 h 3"/>
                <a:gd name="T20" fmla="*/ 2 w 3"/>
                <a:gd name="T21" fmla="*/ 3 h 3"/>
                <a:gd name="T22" fmla="*/ 3 w 3"/>
                <a:gd name="T23" fmla="*/ 3 h 3"/>
                <a:gd name="T24" fmla="*/ 3 w 3"/>
                <a:gd name="T25" fmla="*/ 2 h 3"/>
                <a:gd name="T26" fmla="*/ 3 w 3"/>
                <a:gd name="T27" fmla="*/ 1 h 3"/>
                <a:gd name="T28" fmla="*/ 3 w 3"/>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2" y="2"/>
                  </a:moveTo>
                  <a:cubicBezTo>
                    <a:pt x="1" y="2"/>
                    <a:pt x="1" y="2"/>
                    <a:pt x="1" y="2"/>
                  </a:cubicBezTo>
                  <a:cubicBezTo>
                    <a:pt x="2" y="2"/>
                    <a:pt x="2" y="2"/>
                    <a:pt x="2" y="2"/>
                  </a:cubicBezTo>
                  <a:cubicBezTo>
                    <a:pt x="2" y="2"/>
                    <a:pt x="2" y="2"/>
                    <a:pt x="2" y="2"/>
                  </a:cubicBezTo>
                  <a:moveTo>
                    <a:pt x="3" y="0"/>
                  </a:moveTo>
                  <a:cubicBezTo>
                    <a:pt x="2" y="1"/>
                    <a:pt x="2" y="1"/>
                    <a:pt x="2" y="1"/>
                  </a:cubicBezTo>
                  <a:cubicBezTo>
                    <a:pt x="1" y="1"/>
                    <a:pt x="1" y="2"/>
                    <a:pt x="0" y="3"/>
                  </a:cubicBezTo>
                  <a:cubicBezTo>
                    <a:pt x="0" y="3"/>
                    <a:pt x="0" y="3"/>
                    <a:pt x="0" y="3"/>
                  </a:cubicBezTo>
                  <a:cubicBezTo>
                    <a:pt x="0" y="3"/>
                    <a:pt x="0" y="3"/>
                    <a:pt x="0" y="3"/>
                  </a:cubicBezTo>
                  <a:cubicBezTo>
                    <a:pt x="1" y="3"/>
                    <a:pt x="1" y="3"/>
                    <a:pt x="1" y="3"/>
                  </a:cubicBezTo>
                  <a:cubicBezTo>
                    <a:pt x="2" y="3"/>
                    <a:pt x="2" y="3"/>
                    <a:pt x="2" y="3"/>
                  </a:cubicBezTo>
                  <a:cubicBezTo>
                    <a:pt x="3" y="3"/>
                    <a:pt x="3" y="3"/>
                    <a:pt x="3" y="3"/>
                  </a:cubicBezTo>
                  <a:cubicBezTo>
                    <a:pt x="3" y="3"/>
                    <a:pt x="3" y="2"/>
                    <a:pt x="3" y="2"/>
                  </a:cubicBezTo>
                  <a:cubicBezTo>
                    <a:pt x="3" y="1"/>
                    <a:pt x="3" y="1"/>
                    <a:pt x="3"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74" name="Freeform 160"/>
            <p:cNvSpPr>
              <a:spLocks noEditPoints="1"/>
            </p:cNvSpPr>
            <p:nvPr/>
          </p:nvSpPr>
          <p:spPr bwMode="auto">
            <a:xfrm>
              <a:off x="3977" y="2384"/>
              <a:ext cx="19" cy="21"/>
            </a:xfrm>
            <a:custGeom>
              <a:avLst/>
              <a:gdLst>
                <a:gd name="T0" fmla="*/ 5 w 8"/>
                <a:gd name="T1" fmla="*/ 1 h 9"/>
                <a:gd name="T2" fmla="*/ 6 w 8"/>
                <a:gd name="T3" fmla="*/ 1 h 9"/>
                <a:gd name="T4" fmla="*/ 5 w 8"/>
                <a:gd name="T5" fmla="*/ 2 h 9"/>
                <a:gd name="T6" fmla="*/ 5 w 8"/>
                <a:gd name="T7" fmla="*/ 5 h 9"/>
                <a:gd name="T8" fmla="*/ 6 w 8"/>
                <a:gd name="T9" fmla="*/ 5 h 9"/>
                <a:gd name="T10" fmla="*/ 6 w 8"/>
                <a:gd name="T11" fmla="*/ 5 h 9"/>
                <a:gd name="T12" fmla="*/ 7 w 8"/>
                <a:gd name="T13" fmla="*/ 5 h 9"/>
                <a:gd name="T14" fmla="*/ 7 w 8"/>
                <a:gd name="T15" fmla="*/ 6 h 9"/>
                <a:gd name="T16" fmla="*/ 7 w 8"/>
                <a:gd name="T17" fmla="*/ 6 h 9"/>
                <a:gd name="T18" fmla="*/ 6 w 8"/>
                <a:gd name="T19" fmla="*/ 6 h 9"/>
                <a:gd name="T20" fmla="*/ 5 w 8"/>
                <a:gd name="T21" fmla="*/ 6 h 9"/>
                <a:gd name="T22" fmla="*/ 5 w 8"/>
                <a:gd name="T23" fmla="*/ 6 h 9"/>
                <a:gd name="T24" fmla="*/ 5 w 8"/>
                <a:gd name="T25" fmla="*/ 8 h 9"/>
                <a:gd name="T26" fmla="*/ 5 w 8"/>
                <a:gd name="T27" fmla="*/ 9 h 9"/>
                <a:gd name="T28" fmla="*/ 5 w 8"/>
                <a:gd name="T29" fmla="*/ 9 h 9"/>
                <a:gd name="T30" fmla="*/ 5 w 8"/>
                <a:gd name="T31" fmla="*/ 7 h 9"/>
                <a:gd name="T32" fmla="*/ 5 w 8"/>
                <a:gd name="T33" fmla="*/ 7 h 9"/>
                <a:gd name="T34" fmla="*/ 5 w 8"/>
                <a:gd name="T35" fmla="*/ 6 h 9"/>
                <a:gd name="T36" fmla="*/ 4 w 8"/>
                <a:gd name="T37" fmla="*/ 6 h 9"/>
                <a:gd name="T38" fmla="*/ 4 w 8"/>
                <a:gd name="T39" fmla="*/ 6 h 9"/>
                <a:gd name="T40" fmla="*/ 4 w 8"/>
                <a:gd name="T41" fmla="*/ 6 h 9"/>
                <a:gd name="T42" fmla="*/ 3 w 8"/>
                <a:gd name="T43" fmla="*/ 6 h 9"/>
                <a:gd name="T44" fmla="*/ 2 w 8"/>
                <a:gd name="T45" fmla="*/ 6 h 9"/>
                <a:gd name="T46" fmla="*/ 1 w 8"/>
                <a:gd name="T47" fmla="*/ 6 h 9"/>
                <a:gd name="T48" fmla="*/ 1 w 8"/>
                <a:gd name="T49" fmla="*/ 5 h 9"/>
                <a:gd name="T50" fmla="*/ 4 w 8"/>
                <a:gd name="T51" fmla="*/ 1 h 9"/>
                <a:gd name="T52" fmla="*/ 4 w 8"/>
                <a:gd name="T53" fmla="*/ 1 h 9"/>
                <a:gd name="T54" fmla="*/ 5 w 8"/>
                <a:gd name="T55" fmla="*/ 1 h 9"/>
                <a:gd name="T56" fmla="*/ 6 w 8"/>
                <a:gd name="T57" fmla="*/ 0 h 9"/>
                <a:gd name="T58" fmla="*/ 5 w 8"/>
                <a:gd name="T59" fmla="*/ 1 h 9"/>
                <a:gd name="T60" fmla="*/ 4 w 8"/>
                <a:gd name="T61" fmla="*/ 1 h 9"/>
                <a:gd name="T62" fmla="*/ 4 w 8"/>
                <a:gd name="T63" fmla="*/ 1 h 9"/>
                <a:gd name="T64" fmla="*/ 0 w 8"/>
                <a:gd name="T65" fmla="*/ 5 h 9"/>
                <a:gd name="T66" fmla="*/ 0 w 8"/>
                <a:gd name="T67" fmla="*/ 7 h 9"/>
                <a:gd name="T68" fmla="*/ 1 w 8"/>
                <a:gd name="T69" fmla="*/ 7 h 9"/>
                <a:gd name="T70" fmla="*/ 2 w 8"/>
                <a:gd name="T71" fmla="*/ 7 h 9"/>
                <a:gd name="T72" fmla="*/ 3 w 8"/>
                <a:gd name="T73" fmla="*/ 7 h 9"/>
                <a:gd name="T74" fmla="*/ 4 w 8"/>
                <a:gd name="T75" fmla="*/ 7 h 9"/>
                <a:gd name="T76" fmla="*/ 4 w 8"/>
                <a:gd name="T77" fmla="*/ 7 h 9"/>
                <a:gd name="T78" fmla="*/ 4 w 8"/>
                <a:gd name="T79" fmla="*/ 9 h 9"/>
                <a:gd name="T80" fmla="*/ 4 w 8"/>
                <a:gd name="T81" fmla="*/ 9 h 9"/>
                <a:gd name="T82" fmla="*/ 4 w 8"/>
                <a:gd name="T83" fmla="*/ 9 h 9"/>
                <a:gd name="T84" fmla="*/ 6 w 8"/>
                <a:gd name="T85" fmla="*/ 9 h 9"/>
                <a:gd name="T86" fmla="*/ 6 w 8"/>
                <a:gd name="T87" fmla="*/ 9 h 9"/>
                <a:gd name="T88" fmla="*/ 6 w 8"/>
                <a:gd name="T89" fmla="*/ 8 h 9"/>
                <a:gd name="T90" fmla="*/ 6 w 8"/>
                <a:gd name="T91" fmla="*/ 7 h 9"/>
                <a:gd name="T92" fmla="*/ 7 w 8"/>
                <a:gd name="T93" fmla="*/ 7 h 9"/>
                <a:gd name="T94" fmla="*/ 7 w 8"/>
                <a:gd name="T95" fmla="*/ 7 h 9"/>
                <a:gd name="T96" fmla="*/ 8 w 8"/>
                <a:gd name="T97" fmla="*/ 6 h 9"/>
                <a:gd name="T98" fmla="*/ 8 w 8"/>
                <a:gd name="T99" fmla="*/ 5 h 9"/>
                <a:gd name="T100" fmla="*/ 8 w 8"/>
                <a:gd name="T101" fmla="*/ 5 h 9"/>
                <a:gd name="T102" fmla="*/ 7 w 8"/>
                <a:gd name="T103" fmla="*/ 5 h 9"/>
                <a:gd name="T104" fmla="*/ 7 w 8"/>
                <a:gd name="T105" fmla="*/ 5 h 9"/>
                <a:gd name="T106" fmla="*/ 6 w 8"/>
                <a:gd name="T107" fmla="*/ 5 h 9"/>
                <a:gd name="T108" fmla="*/ 6 w 8"/>
                <a:gd name="T109" fmla="*/ 2 h 9"/>
                <a:gd name="T110" fmla="*/ 6 w 8"/>
                <a:gd name="T111" fmla="*/ 1 h 9"/>
                <a:gd name="T112" fmla="*/ 6 w 8"/>
                <a:gd name="T113" fmla="*/ 1 h 9"/>
                <a:gd name="T114" fmla="*/ 6 w 8"/>
                <a:gd name="T11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9">
                  <a:moveTo>
                    <a:pt x="5" y="1"/>
                  </a:moveTo>
                  <a:cubicBezTo>
                    <a:pt x="6" y="1"/>
                    <a:pt x="6" y="1"/>
                    <a:pt x="6" y="1"/>
                  </a:cubicBezTo>
                  <a:cubicBezTo>
                    <a:pt x="6" y="2"/>
                    <a:pt x="6" y="2"/>
                    <a:pt x="5" y="2"/>
                  </a:cubicBezTo>
                  <a:cubicBezTo>
                    <a:pt x="5" y="3"/>
                    <a:pt x="5" y="4"/>
                    <a:pt x="5" y="5"/>
                  </a:cubicBezTo>
                  <a:cubicBezTo>
                    <a:pt x="6" y="5"/>
                    <a:pt x="6" y="5"/>
                    <a:pt x="6" y="5"/>
                  </a:cubicBezTo>
                  <a:cubicBezTo>
                    <a:pt x="6" y="5"/>
                    <a:pt x="6" y="5"/>
                    <a:pt x="6" y="5"/>
                  </a:cubicBezTo>
                  <a:cubicBezTo>
                    <a:pt x="7" y="5"/>
                    <a:pt x="7" y="5"/>
                    <a:pt x="7" y="5"/>
                  </a:cubicBezTo>
                  <a:cubicBezTo>
                    <a:pt x="7" y="6"/>
                    <a:pt x="7" y="6"/>
                    <a:pt x="7" y="6"/>
                  </a:cubicBezTo>
                  <a:cubicBezTo>
                    <a:pt x="7" y="6"/>
                    <a:pt x="7" y="6"/>
                    <a:pt x="7" y="6"/>
                  </a:cubicBezTo>
                  <a:cubicBezTo>
                    <a:pt x="6" y="6"/>
                    <a:pt x="6" y="6"/>
                    <a:pt x="6" y="6"/>
                  </a:cubicBezTo>
                  <a:cubicBezTo>
                    <a:pt x="5" y="6"/>
                    <a:pt x="5" y="6"/>
                    <a:pt x="5" y="6"/>
                  </a:cubicBezTo>
                  <a:cubicBezTo>
                    <a:pt x="5" y="6"/>
                    <a:pt x="5" y="6"/>
                    <a:pt x="5" y="6"/>
                  </a:cubicBezTo>
                  <a:cubicBezTo>
                    <a:pt x="5" y="7"/>
                    <a:pt x="5" y="8"/>
                    <a:pt x="5" y="8"/>
                  </a:cubicBezTo>
                  <a:cubicBezTo>
                    <a:pt x="5" y="9"/>
                    <a:pt x="5" y="9"/>
                    <a:pt x="5" y="9"/>
                  </a:cubicBezTo>
                  <a:cubicBezTo>
                    <a:pt x="5" y="9"/>
                    <a:pt x="5" y="9"/>
                    <a:pt x="5" y="9"/>
                  </a:cubicBezTo>
                  <a:cubicBezTo>
                    <a:pt x="5" y="8"/>
                    <a:pt x="5" y="8"/>
                    <a:pt x="5" y="7"/>
                  </a:cubicBezTo>
                  <a:cubicBezTo>
                    <a:pt x="5" y="7"/>
                    <a:pt x="5" y="7"/>
                    <a:pt x="5" y="7"/>
                  </a:cubicBezTo>
                  <a:cubicBezTo>
                    <a:pt x="5" y="6"/>
                    <a:pt x="5" y="6"/>
                    <a:pt x="5" y="6"/>
                  </a:cubicBezTo>
                  <a:cubicBezTo>
                    <a:pt x="4" y="6"/>
                    <a:pt x="4" y="6"/>
                    <a:pt x="4" y="6"/>
                  </a:cubicBezTo>
                  <a:cubicBezTo>
                    <a:pt x="4" y="6"/>
                    <a:pt x="4" y="6"/>
                    <a:pt x="4" y="6"/>
                  </a:cubicBezTo>
                  <a:cubicBezTo>
                    <a:pt x="4" y="6"/>
                    <a:pt x="4" y="6"/>
                    <a:pt x="4" y="6"/>
                  </a:cubicBezTo>
                  <a:cubicBezTo>
                    <a:pt x="3" y="6"/>
                    <a:pt x="3" y="6"/>
                    <a:pt x="3" y="6"/>
                  </a:cubicBezTo>
                  <a:cubicBezTo>
                    <a:pt x="3" y="6"/>
                    <a:pt x="2" y="6"/>
                    <a:pt x="2" y="6"/>
                  </a:cubicBezTo>
                  <a:cubicBezTo>
                    <a:pt x="2" y="6"/>
                    <a:pt x="1" y="6"/>
                    <a:pt x="1" y="6"/>
                  </a:cubicBezTo>
                  <a:cubicBezTo>
                    <a:pt x="1" y="5"/>
                    <a:pt x="1" y="5"/>
                    <a:pt x="1" y="5"/>
                  </a:cubicBezTo>
                  <a:cubicBezTo>
                    <a:pt x="1" y="5"/>
                    <a:pt x="3" y="3"/>
                    <a:pt x="4" y="1"/>
                  </a:cubicBezTo>
                  <a:cubicBezTo>
                    <a:pt x="4" y="1"/>
                    <a:pt x="4" y="1"/>
                    <a:pt x="4" y="1"/>
                  </a:cubicBezTo>
                  <a:cubicBezTo>
                    <a:pt x="5" y="1"/>
                    <a:pt x="5" y="1"/>
                    <a:pt x="5" y="1"/>
                  </a:cubicBezTo>
                  <a:moveTo>
                    <a:pt x="6" y="0"/>
                  </a:moveTo>
                  <a:cubicBezTo>
                    <a:pt x="5" y="1"/>
                    <a:pt x="5" y="1"/>
                    <a:pt x="5" y="1"/>
                  </a:cubicBezTo>
                  <a:cubicBezTo>
                    <a:pt x="4" y="1"/>
                    <a:pt x="4" y="1"/>
                    <a:pt x="4" y="1"/>
                  </a:cubicBezTo>
                  <a:cubicBezTo>
                    <a:pt x="4" y="1"/>
                    <a:pt x="4" y="1"/>
                    <a:pt x="4" y="1"/>
                  </a:cubicBezTo>
                  <a:cubicBezTo>
                    <a:pt x="3" y="2"/>
                    <a:pt x="1" y="5"/>
                    <a:pt x="0" y="5"/>
                  </a:cubicBezTo>
                  <a:cubicBezTo>
                    <a:pt x="0" y="6"/>
                    <a:pt x="0" y="6"/>
                    <a:pt x="0" y="7"/>
                  </a:cubicBezTo>
                  <a:cubicBezTo>
                    <a:pt x="1" y="7"/>
                    <a:pt x="1" y="7"/>
                    <a:pt x="1" y="7"/>
                  </a:cubicBezTo>
                  <a:cubicBezTo>
                    <a:pt x="1" y="7"/>
                    <a:pt x="2" y="7"/>
                    <a:pt x="2" y="7"/>
                  </a:cubicBezTo>
                  <a:cubicBezTo>
                    <a:pt x="2" y="7"/>
                    <a:pt x="3" y="7"/>
                    <a:pt x="3" y="7"/>
                  </a:cubicBezTo>
                  <a:cubicBezTo>
                    <a:pt x="4" y="7"/>
                    <a:pt x="4" y="7"/>
                    <a:pt x="4" y="7"/>
                  </a:cubicBezTo>
                  <a:cubicBezTo>
                    <a:pt x="4" y="7"/>
                    <a:pt x="4" y="7"/>
                    <a:pt x="4" y="7"/>
                  </a:cubicBezTo>
                  <a:cubicBezTo>
                    <a:pt x="4" y="8"/>
                    <a:pt x="4" y="8"/>
                    <a:pt x="4" y="9"/>
                  </a:cubicBezTo>
                  <a:cubicBezTo>
                    <a:pt x="4" y="9"/>
                    <a:pt x="4" y="9"/>
                    <a:pt x="4" y="9"/>
                  </a:cubicBezTo>
                  <a:cubicBezTo>
                    <a:pt x="4" y="9"/>
                    <a:pt x="4" y="9"/>
                    <a:pt x="4" y="9"/>
                  </a:cubicBezTo>
                  <a:cubicBezTo>
                    <a:pt x="6" y="9"/>
                    <a:pt x="6" y="9"/>
                    <a:pt x="6" y="9"/>
                  </a:cubicBezTo>
                  <a:cubicBezTo>
                    <a:pt x="6" y="9"/>
                    <a:pt x="6" y="9"/>
                    <a:pt x="6" y="9"/>
                  </a:cubicBezTo>
                  <a:cubicBezTo>
                    <a:pt x="6" y="8"/>
                    <a:pt x="6" y="8"/>
                    <a:pt x="6" y="8"/>
                  </a:cubicBezTo>
                  <a:cubicBezTo>
                    <a:pt x="6" y="8"/>
                    <a:pt x="6" y="8"/>
                    <a:pt x="6" y="7"/>
                  </a:cubicBezTo>
                  <a:cubicBezTo>
                    <a:pt x="6" y="7"/>
                    <a:pt x="7" y="7"/>
                    <a:pt x="7" y="7"/>
                  </a:cubicBezTo>
                  <a:cubicBezTo>
                    <a:pt x="7" y="7"/>
                    <a:pt x="7" y="7"/>
                    <a:pt x="7" y="7"/>
                  </a:cubicBezTo>
                  <a:cubicBezTo>
                    <a:pt x="8" y="6"/>
                    <a:pt x="8" y="6"/>
                    <a:pt x="8" y="6"/>
                  </a:cubicBezTo>
                  <a:cubicBezTo>
                    <a:pt x="8" y="5"/>
                    <a:pt x="8" y="5"/>
                    <a:pt x="8" y="5"/>
                  </a:cubicBezTo>
                  <a:cubicBezTo>
                    <a:pt x="8" y="5"/>
                    <a:pt x="8" y="5"/>
                    <a:pt x="8" y="5"/>
                  </a:cubicBezTo>
                  <a:cubicBezTo>
                    <a:pt x="7" y="5"/>
                    <a:pt x="7" y="5"/>
                    <a:pt x="7" y="5"/>
                  </a:cubicBezTo>
                  <a:cubicBezTo>
                    <a:pt x="7" y="5"/>
                    <a:pt x="7" y="5"/>
                    <a:pt x="7" y="5"/>
                  </a:cubicBezTo>
                  <a:cubicBezTo>
                    <a:pt x="6" y="5"/>
                    <a:pt x="6" y="5"/>
                    <a:pt x="6" y="5"/>
                  </a:cubicBezTo>
                  <a:cubicBezTo>
                    <a:pt x="6" y="4"/>
                    <a:pt x="6" y="3"/>
                    <a:pt x="6" y="2"/>
                  </a:cubicBezTo>
                  <a:cubicBezTo>
                    <a:pt x="6" y="2"/>
                    <a:pt x="6" y="1"/>
                    <a:pt x="6" y="1"/>
                  </a:cubicBezTo>
                  <a:cubicBezTo>
                    <a:pt x="6" y="1"/>
                    <a:pt x="6" y="1"/>
                    <a:pt x="6"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75" name="Freeform 161"/>
            <p:cNvSpPr>
              <a:spLocks noEditPoints="1"/>
            </p:cNvSpPr>
            <p:nvPr/>
          </p:nvSpPr>
          <p:spPr bwMode="auto">
            <a:xfrm>
              <a:off x="4074" y="2067"/>
              <a:ext cx="141" cy="79"/>
            </a:xfrm>
            <a:custGeom>
              <a:avLst/>
              <a:gdLst>
                <a:gd name="T0" fmla="*/ 26 w 59"/>
                <a:gd name="T1" fmla="*/ 28 h 33"/>
                <a:gd name="T2" fmla="*/ 23 w 59"/>
                <a:gd name="T3" fmla="*/ 30 h 33"/>
                <a:gd name="T4" fmla="*/ 24 w 59"/>
                <a:gd name="T5" fmla="*/ 25 h 33"/>
                <a:gd name="T6" fmla="*/ 23 w 59"/>
                <a:gd name="T7" fmla="*/ 30 h 33"/>
                <a:gd name="T8" fmla="*/ 20 w 59"/>
                <a:gd name="T9" fmla="*/ 23 h 33"/>
                <a:gd name="T10" fmla="*/ 17 w 59"/>
                <a:gd name="T11" fmla="*/ 26 h 33"/>
                <a:gd name="T12" fmla="*/ 19 w 59"/>
                <a:gd name="T13" fmla="*/ 23 h 33"/>
                <a:gd name="T14" fmla="*/ 9 w 59"/>
                <a:gd name="T15" fmla="*/ 20 h 33"/>
                <a:gd name="T16" fmla="*/ 8 w 59"/>
                <a:gd name="T17" fmla="*/ 21 h 33"/>
                <a:gd name="T18" fmla="*/ 48 w 59"/>
                <a:gd name="T19" fmla="*/ 20 h 33"/>
                <a:gd name="T20" fmla="*/ 7 w 59"/>
                <a:gd name="T21" fmla="*/ 20 h 33"/>
                <a:gd name="T22" fmla="*/ 7 w 59"/>
                <a:gd name="T23" fmla="*/ 20 h 33"/>
                <a:gd name="T24" fmla="*/ 10 w 59"/>
                <a:gd name="T25" fmla="*/ 18 h 33"/>
                <a:gd name="T26" fmla="*/ 17 w 59"/>
                <a:gd name="T27" fmla="*/ 13 h 33"/>
                <a:gd name="T28" fmla="*/ 29 w 59"/>
                <a:gd name="T29" fmla="*/ 10 h 33"/>
                <a:gd name="T30" fmla="*/ 44 w 59"/>
                <a:gd name="T31" fmla="*/ 24 h 33"/>
                <a:gd name="T32" fmla="*/ 41 w 59"/>
                <a:gd name="T33" fmla="*/ 27 h 33"/>
                <a:gd name="T34" fmla="*/ 32 w 59"/>
                <a:gd name="T35" fmla="*/ 23 h 33"/>
                <a:gd name="T36" fmla="*/ 35 w 59"/>
                <a:gd name="T37" fmla="*/ 30 h 33"/>
                <a:gd name="T38" fmla="*/ 33 w 59"/>
                <a:gd name="T39" fmla="*/ 30 h 33"/>
                <a:gd name="T40" fmla="*/ 29 w 59"/>
                <a:gd name="T41" fmla="*/ 28 h 33"/>
                <a:gd name="T42" fmla="*/ 24 w 59"/>
                <a:gd name="T43" fmla="*/ 23 h 33"/>
                <a:gd name="T44" fmla="*/ 16 w 59"/>
                <a:gd name="T45" fmla="*/ 22 h 33"/>
                <a:gd name="T46" fmla="*/ 14 w 59"/>
                <a:gd name="T47" fmla="*/ 6 h 33"/>
                <a:gd name="T48" fmla="*/ 9 w 59"/>
                <a:gd name="T49" fmla="*/ 19 h 33"/>
                <a:gd name="T50" fmla="*/ 21 w 59"/>
                <a:gd name="T51" fmla="*/ 7 h 33"/>
                <a:gd name="T52" fmla="*/ 43 w 59"/>
                <a:gd name="T53" fmla="*/ 7 h 33"/>
                <a:gd name="T54" fmla="*/ 32 w 59"/>
                <a:gd name="T55" fmla="*/ 12 h 33"/>
                <a:gd name="T56" fmla="*/ 19 w 59"/>
                <a:gd name="T57" fmla="*/ 12 h 33"/>
                <a:gd name="T58" fmla="*/ 49 w 59"/>
                <a:gd name="T59" fmla="*/ 18 h 33"/>
                <a:gd name="T60" fmla="*/ 44 w 59"/>
                <a:gd name="T61" fmla="*/ 6 h 33"/>
                <a:gd name="T62" fmla="*/ 43 w 59"/>
                <a:gd name="T63" fmla="*/ 3 h 33"/>
                <a:gd name="T64" fmla="*/ 36 w 59"/>
                <a:gd name="T65" fmla="*/ 6 h 33"/>
                <a:gd name="T66" fmla="*/ 19 w 59"/>
                <a:gd name="T67" fmla="*/ 7 h 33"/>
                <a:gd name="T68" fmla="*/ 8 w 59"/>
                <a:gd name="T69" fmla="*/ 1 h 33"/>
                <a:gd name="T70" fmla="*/ 7 w 59"/>
                <a:gd name="T71" fmla="*/ 18 h 33"/>
                <a:gd name="T72" fmla="*/ 4 w 59"/>
                <a:gd name="T73" fmla="*/ 19 h 33"/>
                <a:gd name="T74" fmla="*/ 5 w 59"/>
                <a:gd name="T75" fmla="*/ 16 h 33"/>
                <a:gd name="T76" fmla="*/ 5 w 59"/>
                <a:gd name="T77" fmla="*/ 15 h 33"/>
                <a:gd name="T78" fmla="*/ 4 w 59"/>
                <a:gd name="T79" fmla="*/ 14 h 33"/>
                <a:gd name="T80" fmla="*/ 1 w 59"/>
                <a:gd name="T81" fmla="*/ 16 h 33"/>
                <a:gd name="T82" fmla="*/ 0 w 59"/>
                <a:gd name="T83" fmla="*/ 17 h 33"/>
                <a:gd name="T84" fmla="*/ 6 w 59"/>
                <a:gd name="T85" fmla="*/ 21 h 33"/>
                <a:gd name="T86" fmla="*/ 17 w 59"/>
                <a:gd name="T87" fmla="*/ 27 h 33"/>
                <a:gd name="T88" fmla="*/ 21 w 59"/>
                <a:gd name="T89" fmla="*/ 29 h 33"/>
                <a:gd name="T90" fmla="*/ 28 w 59"/>
                <a:gd name="T91" fmla="*/ 32 h 33"/>
                <a:gd name="T92" fmla="*/ 35 w 59"/>
                <a:gd name="T93" fmla="*/ 31 h 33"/>
                <a:gd name="T94" fmla="*/ 43 w 59"/>
                <a:gd name="T95" fmla="*/ 25 h 33"/>
                <a:gd name="T96" fmla="*/ 49 w 59"/>
                <a:gd name="T97" fmla="*/ 21 h 33"/>
                <a:gd name="T98" fmla="*/ 57 w 59"/>
                <a:gd name="T99" fmla="*/ 17 h 33"/>
                <a:gd name="T100" fmla="*/ 56 w 59"/>
                <a:gd name="T101" fmla="*/ 16 h 33"/>
                <a:gd name="T102" fmla="*/ 57 w 59"/>
                <a:gd name="T103" fmla="*/ 13 h 33"/>
                <a:gd name="T104" fmla="*/ 52 w 59"/>
                <a:gd name="T105" fmla="*/ 18 h 33"/>
                <a:gd name="T106" fmla="*/ 51 w 59"/>
                <a:gd name="T107" fmla="*/ 19 h 33"/>
                <a:gd name="T108" fmla="*/ 49 w 59"/>
                <a:gd name="T109" fmla="*/ 20 h 33"/>
                <a:gd name="T110" fmla="*/ 51 w 59"/>
                <a:gd name="T111" fmla="*/ 15 h 33"/>
                <a:gd name="T112" fmla="*/ 50 w 59"/>
                <a:gd name="T11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33">
                  <a:moveTo>
                    <a:pt x="26" y="32"/>
                  </a:moveTo>
                  <a:cubicBezTo>
                    <a:pt x="26" y="32"/>
                    <a:pt x="26" y="32"/>
                    <a:pt x="26" y="32"/>
                  </a:cubicBezTo>
                  <a:cubicBezTo>
                    <a:pt x="25" y="31"/>
                    <a:pt x="25" y="31"/>
                    <a:pt x="25" y="30"/>
                  </a:cubicBezTo>
                  <a:cubicBezTo>
                    <a:pt x="25" y="30"/>
                    <a:pt x="25" y="30"/>
                    <a:pt x="25" y="30"/>
                  </a:cubicBezTo>
                  <a:cubicBezTo>
                    <a:pt x="25" y="30"/>
                    <a:pt x="25" y="30"/>
                    <a:pt x="25" y="30"/>
                  </a:cubicBezTo>
                  <a:cubicBezTo>
                    <a:pt x="26" y="29"/>
                    <a:pt x="26" y="29"/>
                    <a:pt x="26" y="28"/>
                  </a:cubicBezTo>
                  <a:cubicBezTo>
                    <a:pt x="26" y="28"/>
                    <a:pt x="26" y="28"/>
                    <a:pt x="26" y="28"/>
                  </a:cubicBezTo>
                  <a:cubicBezTo>
                    <a:pt x="27" y="27"/>
                    <a:pt x="27" y="27"/>
                    <a:pt x="27" y="27"/>
                  </a:cubicBezTo>
                  <a:cubicBezTo>
                    <a:pt x="27" y="27"/>
                    <a:pt x="27" y="27"/>
                    <a:pt x="27" y="27"/>
                  </a:cubicBezTo>
                  <a:cubicBezTo>
                    <a:pt x="28" y="28"/>
                    <a:pt x="28" y="28"/>
                    <a:pt x="28" y="28"/>
                  </a:cubicBezTo>
                  <a:cubicBezTo>
                    <a:pt x="28" y="29"/>
                    <a:pt x="28" y="29"/>
                    <a:pt x="28" y="29"/>
                  </a:cubicBezTo>
                  <a:cubicBezTo>
                    <a:pt x="28" y="30"/>
                    <a:pt x="27" y="31"/>
                    <a:pt x="27" y="31"/>
                  </a:cubicBezTo>
                  <a:cubicBezTo>
                    <a:pt x="26" y="32"/>
                    <a:pt x="26" y="32"/>
                    <a:pt x="26" y="32"/>
                  </a:cubicBezTo>
                  <a:moveTo>
                    <a:pt x="23" y="30"/>
                  </a:moveTo>
                  <a:cubicBezTo>
                    <a:pt x="23" y="30"/>
                    <a:pt x="23" y="30"/>
                    <a:pt x="22" y="30"/>
                  </a:cubicBezTo>
                  <a:cubicBezTo>
                    <a:pt x="22" y="29"/>
                    <a:pt x="22" y="29"/>
                    <a:pt x="22" y="28"/>
                  </a:cubicBezTo>
                  <a:cubicBezTo>
                    <a:pt x="22" y="28"/>
                    <a:pt x="22" y="28"/>
                    <a:pt x="22" y="28"/>
                  </a:cubicBezTo>
                  <a:cubicBezTo>
                    <a:pt x="23" y="27"/>
                    <a:pt x="23" y="27"/>
                    <a:pt x="23" y="26"/>
                  </a:cubicBezTo>
                  <a:cubicBezTo>
                    <a:pt x="23" y="25"/>
                    <a:pt x="23" y="25"/>
                    <a:pt x="23" y="25"/>
                  </a:cubicBezTo>
                  <a:cubicBezTo>
                    <a:pt x="24" y="25"/>
                    <a:pt x="24" y="25"/>
                    <a:pt x="24" y="25"/>
                  </a:cubicBezTo>
                  <a:cubicBezTo>
                    <a:pt x="24" y="25"/>
                    <a:pt x="24" y="25"/>
                    <a:pt x="24" y="25"/>
                  </a:cubicBezTo>
                  <a:cubicBezTo>
                    <a:pt x="24" y="24"/>
                    <a:pt x="24" y="24"/>
                    <a:pt x="25" y="24"/>
                  </a:cubicBezTo>
                  <a:cubicBezTo>
                    <a:pt x="25" y="24"/>
                    <a:pt x="25" y="24"/>
                    <a:pt x="25" y="24"/>
                  </a:cubicBezTo>
                  <a:cubicBezTo>
                    <a:pt x="25" y="24"/>
                    <a:pt x="26" y="24"/>
                    <a:pt x="26" y="25"/>
                  </a:cubicBezTo>
                  <a:cubicBezTo>
                    <a:pt x="26" y="25"/>
                    <a:pt x="26" y="26"/>
                    <a:pt x="25" y="26"/>
                  </a:cubicBezTo>
                  <a:cubicBezTo>
                    <a:pt x="25" y="27"/>
                    <a:pt x="25" y="28"/>
                    <a:pt x="24" y="30"/>
                  </a:cubicBezTo>
                  <a:cubicBezTo>
                    <a:pt x="24" y="30"/>
                    <a:pt x="24" y="30"/>
                    <a:pt x="24" y="30"/>
                  </a:cubicBezTo>
                  <a:cubicBezTo>
                    <a:pt x="24" y="30"/>
                    <a:pt x="24" y="30"/>
                    <a:pt x="23" y="30"/>
                  </a:cubicBezTo>
                  <a:moveTo>
                    <a:pt x="20" y="28"/>
                  </a:moveTo>
                  <a:cubicBezTo>
                    <a:pt x="20" y="28"/>
                    <a:pt x="19" y="28"/>
                    <a:pt x="19" y="28"/>
                  </a:cubicBezTo>
                  <a:cubicBezTo>
                    <a:pt x="19" y="28"/>
                    <a:pt x="19" y="28"/>
                    <a:pt x="19" y="28"/>
                  </a:cubicBezTo>
                  <a:cubicBezTo>
                    <a:pt x="19" y="27"/>
                    <a:pt x="19" y="27"/>
                    <a:pt x="19" y="27"/>
                  </a:cubicBezTo>
                  <a:cubicBezTo>
                    <a:pt x="19" y="26"/>
                    <a:pt x="19" y="25"/>
                    <a:pt x="19" y="25"/>
                  </a:cubicBezTo>
                  <a:cubicBezTo>
                    <a:pt x="20" y="24"/>
                    <a:pt x="20" y="24"/>
                    <a:pt x="20" y="24"/>
                  </a:cubicBezTo>
                  <a:cubicBezTo>
                    <a:pt x="20" y="23"/>
                    <a:pt x="20" y="23"/>
                    <a:pt x="20" y="23"/>
                  </a:cubicBezTo>
                  <a:cubicBezTo>
                    <a:pt x="21" y="22"/>
                    <a:pt x="21" y="22"/>
                    <a:pt x="21" y="22"/>
                  </a:cubicBezTo>
                  <a:cubicBezTo>
                    <a:pt x="22" y="22"/>
                    <a:pt x="22" y="22"/>
                    <a:pt x="22" y="22"/>
                  </a:cubicBezTo>
                  <a:cubicBezTo>
                    <a:pt x="22" y="22"/>
                    <a:pt x="23" y="23"/>
                    <a:pt x="22" y="25"/>
                  </a:cubicBezTo>
                  <a:cubicBezTo>
                    <a:pt x="22" y="26"/>
                    <a:pt x="22" y="26"/>
                    <a:pt x="22" y="26"/>
                  </a:cubicBezTo>
                  <a:cubicBezTo>
                    <a:pt x="22" y="27"/>
                    <a:pt x="21" y="28"/>
                    <a:pt x="20" y="28"/>
                  </a:cubicBezTo>
                  <a:cubicBezTo>
                    <a:pt x="20" y="28"/>
                    <a:pt x="20" y="28"/>
                    <a:pt x="20" y="28"/>
                  </a:cubicBezTo>
                  <a:moveTo>
                    <a:pt x="17" y="26"/>
                  </a:moveTo>
                  <a:cubicBezTo>
                    <a:pt x="16" y="25"/>
                    <a:pt x="16" y="25"/>
                    <a:pt x="16" y="25"/>
                  </a:cubicBezTo>
                  <a:cubicBezTo>
                    <a:pt x="16" y="24"/>
                    <a:pt x="16" y="24"/>
                    <a:pt x="16" y="24"/>
                  </a:cubicBezTo>
                  <a:cubicBezTo>
                    <a:pt x="17" y="24"/>
                    <a:pt x="17" y="23"/>
                    <a:pt x="17" y="22"/>
                  </a:cubicBezTo>
                  <a:cubicBezTo>
                    <a:pt x="17" y="22"/>
                    <a:pt x="18" y="21"/>
                    <a:pt x="18" y="21"/>
                  </a:cubicBezTo>
                  <a:cubicBezTo>
                    <a:pt x="19" y="22"/>
                    <a:pt x="19" y="22"/>
                    <a:pt x="19" y="22"/>
                  </a:cubicBezTo>
                  <a:cubicBezTo>
                    <a:pt x="19" y="22"/>
                    <a:pt x="19" y="23"/>
                    <a:pt x="19" y="23"/>
                  </a:cubicBezTo>
                  <a:cubicBezTo>
                    <a:pt x="19" y="23"/>
                    <a:pt x="19" y="23"/>
                    <a:pt x="19" y="23"/>
                  </a:cubicBezTo>
                  <a:cubicBezTo>
                    <a:pt x="18" y="24"/>
                    <a:pt x="18" y="24"/>
                    <a:pt x="18" y="24"/>
                  </a:cubicBezTo>
                  <a:cubicBezTo>
                    <a:pt x="18" y="25"/>
                    <a:pt x="18" y="25"/>
                    <a:pt x="18" y="25"/>
                  </a:cubicBezTo>
                  <a:cubicBezTo>
                    <a:pt x="18" y="25"/>
                    <a:pt x="18" y="25"/>
                    <a:pt x="18" y="25"/>
                  </a:cubicBezTo>
                  <a:cubicBezTo>
                    <a:pt x="17" y="26"/>
                    <a:pt x="17" y="26"/>
                    <a:pt x="17" y="26"/>
                  </a:cubicBezTo>
                  <a:moveTo>
                    <a:pt x="9" y="21"/>
                  </a:moveTo>
                  <a:cubicBezTo>
                    <a:pt x="9" y="21"/>
                    <a:pt x="9" y="21"/>
                    <a:pt x="9" y="21"/>
                  </a:cubicBezTo>
                  <a:cubicBezTo>
                    <a:pt x="9" y="20"/>
                    <a:pt x="9" y="20"/>
                    <a:pt x="9" y="20"/>
                  </a:cubicBezTo>
                  <a:cubicBezTo>
                    <a:pt x="9" y="21"/>
                    <a:pt x="9" y="21"/>
                    <a:pt x="9" y="21"/>
                  </a:cubicBezTo>
                  <a:moveTo>
                    <a:pt x="8" y="21"/>
                  </a:moveTo>
                  <a:cubicBezTo>
                    <a:pt x="8" y="20"/>
                    <a:pt x="8" y="20"/>
                    <a:pt x="8" y="20"/>
                  </a:cubicBezTo>
                  <a:cubicBezTo>
                    <a:pt x="8" y="20"/>
                    <a:pt x="8" y="20"/>
                    <a:pt x="8" y="20"/>
                  </a:cubicBezTo>
                  <a:cubicBezTo>
                    <a:pt x="8" y="20"/>
                    <a:pt x="8" y="20"/>
                    <a:pt x="8" y="20"/>
                  </a:cubicBezTo>
                  <a:cubicBezTo>
                    <a:pt x="8" y="21"/>
                    <a:pt x="8" y="21"/>
                    <a:pt x="8" y="21"/>
                  </a:cubicBezTo>
                  <a:cubicBezTo>
                    <a:pt x="8" y="21"/>
                    <a:pt x="8" y="21"/>
                    <a:pt x="8" y="21"/>
                  </a:cubicBezTo>
                  <a:cubicBezTo>
                    <a:pt x="8" y="21"/>
                    <a:pt x="8" y="21"/>
                    <a:pt x="8" y="21"/>
                  </a:cubicBezTo>
                  <a:moveTo>
                    <a:pt x="48" y="20"/>
                  </a:moveTo>
                  <a:cubicBezTo>
                    <a:pt x="48" y="20"/>
                    <a:pt x="48" y="20"/>
                    <a:pt x="48" y="20"/>
                  </a:cubicBezTo>
                  <a:cubicBezTo>
                    <a:pt x="48" y="20"/>
                    <a:pt x="48" y="20"/>
                    <a:pt x="48" y="20"/>
                  </a:cubicBezTo>
                  <a:cubicBezTo>
                    <a:pt x="48" y="20"/>
                    <a:pt x="48" y="20"/>
                    <a:pt x="48" y="20"/>
                  </a:cubicBezTo>
                  <a:cubicBezTo>
                    <a:pt x="48" y="20"/>
                    <a:pt x="48" y="20"/>
                    <a:pt x="48" y="20"/>
                  </a:cubicBezTo>
                  <a:cubicBezTo>
                    <a:pt x="48" y="20"/>
                    <a:pt x="48" y="20"/>
                    <a:pt x="48" y="20"/>
                  </a:cubicBezTo>
                  <a:moveTo>
                    <a:pt x="47" y="20"/>
                  </a:moveTo>
                  <a:cubicBezTo>
                    <a:pt x="47" y="19"/>
                    <a:pt x="47" y="19"/>
                    <a:pt x="47" y="19"/>
                  </a:cubicBezTo>
                  <a:cubicBezTo>
                    <a:pt x="47" y="19"/>
                    <a:pt x="47" y="19"/>
                    <a:pt x="47" y="19"/>
                  </a:cubicBezTo>
                  <a:cubicBezTo>
                    <a:pt x="47" y="19"/>
                    <a:pt x="47" y="19"/>
                    <a:pt x="47" y="19"/>
                  </a:cubicBezTo>
                  <a:cubicBezTo>
                    <a:pt x="47" y="19"/>
                    <a:pt x="47" y="19"/>
                    <a:pt x="47" y="19"/>
                  </a:cubicBezTo>
                  <a:cubicBezTo>
                    <a:pt x="47" y="20"/>
                    <a:pt x="47" y="20"/>
                    <a:pt x="47" y="20"/>
                  </a:cubicBezTo>
                  <a:moveTo>
                    <a:pt x="7" y="20"/>
                  </a:moveTo>
                  <a:cubicBezTo>
                    <a:pt x="7" y="20"/>
                    <a:pt x="7" y="20"/>
                    <a:pt x="7" y="20"/>
                  </a:cubicBezTo>
                  <a:cubicBezTo>
                    <a:pt x="7" y="20"/>
                    <a:pt x="7" y="20"/>
                    <a:pt x="7" y="20"/>
                  </a:cubicBezTo>
                  <a:cubicBezTo>
                    <a:pt x="7" y="20"/>
                    <a:pt x="7" y="20"/>
                    <a:pt x="7" y="20"/>
                  </a:cubicBezTo>
                  <a:cubicBezTo>
                    <a:pt x="7" y="19"/>
                    <a:pt x="7" y="19"/>
                    <a:pt x="7" y="19"/>
                  </a:cubicBezTo>
                  <a:cubicBezTo>
                    <a:pt x="7" y="19"/>
                    <a:pt x="7" y="19"/>
                    <a:pt x="7" y="19"/>
                  </a:cubicBezTo>
                  <a:cubicBezTo>
                    <a:pt x="8" y="19"/>
                    <a:pt x="8" y="19"/>
                    <a:pt x="8" y="19"/>
                  </a:cubicBezTo>
                  <a:cubicBezTo>
                    <a:pt x="7" y="20"/>
                    <a:pt x="7" y="20"/>
                    <a:pt x="7" y="20"/>
                  </a:cubicBezTo>
                  <a:moveTo>
                    <a:pt x="47" y="19"/>
                  </a:moveTo>
                  <a:cubicBezTo>
                    <a:pt x="46" y="19"/>
                    <a:pt x="46" y="19"/>
                    <a:pt x="46" y="19"/>
                  </a:cubicBezTo>
                  <a:cubicBezTo>
                    <a:pt x="47" y="19"/>
                    <a:pt x="47" y="19"/>
                    <a:pt x="47" y="19"/>
                  </a:cubicBezTo>
                  <a:cubicBezTo>
                    <a:pt x="47" y="19"/>
                    <a:pt x="47" y="19"/>
                    <a:pt x="47" y="19"/>
                  </a:cubicBezTo>
                  <a:cubicBezTo>
                    <a:pt x="47" y="19"/>
                    <a:pt x="47" y="19"/>
                    <a:pt x="47" y="19"/>
                  </a:cubicBezTo>
                  <a:moveTo>
                    <a:pt x="16" y="22"/>
                  </a:moveTo>
                  <a:cubicBezTo>
                    <a:pt x="15" y="20"/>
                    <a:pt x="13" y="18"/>
                    <a:pt x="10" y="18"/>
                  </a:cubicBezTo>
                  <a:cubicBezTo>
                    <a:pt x="10" y="14"/>
                    <a:pt x="12" y="10"/>
                    <a:pt x="14" y="8"/>
                  </a:cubicBezTo>
                  <a:cubicBezTo>
                    <a:pt x="14" y="7"/>
                    <a:pt x="14" y="7"/>
                    <a:pt x="14" y="7"/>
                  </a:cubicBezTo>
                  <a:cubicBezTo>
                    <a:pt x="14" y="7"/>
                    <a:pt x="14" y="7"/>
                    <a:pt x="14" y="7"/>
                  </a:cubicBezTo>
                  <a:cubicBezTo>
                    <a:pt x="18" y="8"/>
                    <a:pt x="18" y="8"/>
                    <a:pt x="18" y="8"/>
                  </a:cubicBezTo>
                  <a:cubicBezTo>
                    <a:pt x="17" y="9"/>
                    <a:pt x="17" y="9"/>
                    <a:pt x="17" y="9"/>
                  </a:cubicBezTo>
                  <a:cubicBezTo>
                    <a:pt x="16" y="10"/>
                    <a:pt x="16" y="11"/>
                    <a:pt x="16" y="11"/>
                  </a:cubicBezTo>
                  <a:cubicBezTo>
                    <a:pt x="16" y="12"/>
                    <a:pt x="16" y="13"/>
                    <a:pt x="17" y="13"/>
                  </a:cubicBezTo>
                  <a:cubicBezTo>
                    <a:pt x="18" y="13"/>
                    <a:pt x="18" y="13"/>
                    <a:pt x="19" y="13"/>
                  </a:cubicBezTo>
                  <a:cubicBezTo>
                    <a:pt x="20" y="13"/>
                    <a:pt x="20" y="13"/>
                    <a:pt x="20" y="13"/>
                  </a:cubicBezTo>
                  <a:cubicBezTo>
                    <a:pt x="21" y="13"/>
                    <a:pt x="22" y="12"/>
                    <a:pt x="23" y="12"/>
                  </a:cubicBezTo>
                  <a:cubicBezTo>
                    <a:pt x="24" y="11"/>
                    <a:pt x="24" y="11"/>
                    <a:pt x="24" y="11"/>
                  </a:cubicBezTo>
                  <a:cubicBezTo>
                    <a:pt x="25" y="10"/>
                    <a:pt x="27" y="10"/>
                    <a:pt x="28" y="10"/>
                  </a:cubicBezTo>
                  <a:cubicBezTo>
                    <a:pt x="28" y="10"/>
                    <a:pt x="29" y="10"/>
                    <a:pt x="29" y="10"/>
                  </a:cubicBezTo>
                  <a:cubicBezTo>
                    <a:pt x="29" y="10"/>
                    <a:pt x="29" y="10"/>
                    <a:pt x="29" y="10"/>
                  </a:cubicBezTo>
                  <a:cubicBezTo>
                    <a:pt x="30" y="11"/>
                    <a:pt x="30" y="12"/>
                    <a:pt x="31" y="13"/>
                  </a:cubicBezTo>
                  <a:cubicBezTo>
                    <a:pt x="32" y="13"/>
                    <a:pt x="33" y="13"/>
                    <a:pt x="33" y="14"/>
                  </a:cubicBezTo>
                  <a:cubicBezTo>
                    <a:pt x="34" y="14"/>
                    <a:pt x="34" y="14"/>
                    <a:pt x="34" y="14"/>
                  </a:cubicBezTo>
                  <a:cubicBezTo>
                    <a:pt x="37" y="16"/>
                    <a:pt x="41" y="18"/>
                    <a:pt x="44" y="21"/>
                  </a:cubicBezTo>
                  <a:cubicBezTo>
                    <a:pt x="45" y="21"/>
                    <a:pt x="45" y="21"/>
                    <a:pt x="45" y="21"/>
                  </a:cubicBezTo>
                  <a:cubicBezTo>
                    <a:pt x="45" y="22"/>
                    <a:pt x="45" y="23"/>
                    <a:pt x="45" y="23"/>
                  </a:cubicBezTo>
                  <a:cubicBezTo>
                    <a:pt x="45" y="24"/>
                    <a:pt x="44" y="24"/>
                    <a:pt x="44" y="24"/>
                  </a:cubicBezTo>
                  <a:cubicBezTo>
                    <a:pt x="44" y="24"/>
                    <a:pt x="44" y="24"/>
                    <a:pt x="43" y="24"/>
                  </a:cubicBezTo>
                  <a:cubicBezTo>
                    <a:pt x="43" y="24"/>
                    <a:pt x="43" y="24"/>
                    <a:pt x="42" y="24"/>
                  </a:cubicBezTo>
                  <a:cubicBezTo>
                    <a:pt x="39" y="22"/>
                    <a:pt x="36" y="21"/>
                    <a:pt x="33" y="19"/>
                  </a:cubicBezTo>
                  <a:cubicBezTo>
                    <a:pt x="33" y="19"/>
                    <a:pt x="33" y="19"/>
                    <a:pt x="33" y="19"/>
                  </a:cubicBezTo>
                  <a:cubicBezTo>
                    <a:pt x="33" y="20"/>
                    <a:pt x="33" y="20"/>
                    <a:pt x="33" y="20"/>
                  </a:cubicBezTo>
                  <a:cubicBezTo>
                    <a:pt x="36" y="22"/>
                    <a:pt x="39" y="23"/>
                    <a:pt x="42" y="25"/>
                  </a:cubicBezTo>
                  <a:cubicBezTo>
                    <a:pt x="42" y="25"/>
                    <a:pt x="41" y="26"/>
                    <a:pt x="41" y="27"/>
                  </a:cubicBezTo>
                  <a:cubicBezTo>
                    <a:pt x="40" y="27"/>
                    <a:pt x="40" y="27"/>
                    <a:pt x="40" y="27"/>
                  </a:cubicBezTo>
                  <a:cubicBezTo>
                    <a:pt x="39" y="27"/>
                    <a:pt x="39" y="27"/>
                    <a:pt x="38" y="27"/>
                  </a:cubicBezTo>
                  <a:cubicBezTo>
                    <a:pt x="38" y="26"/>
                    <a:pt x="37" y="26"/>
                    <a:pt x="36" y="26"/>
                  </a:cubicBezTo>
                  <a:cubicBezTo>
                    <a:pt x="33" y="23"/>
                    <a:pt x="33" y="23"/>
                    <a:pt x="33" y="23"/>
                  </a:cubicBezTo>
                  <a:cubicBezTo>
                    <a:pt x="33" y="23"/>
                    <a:pt x="33" y="23"/>
                    <a:pt x="33" y="23"/>
                  </a:cubicBezTo>
                  <a:cubicBezTo>
                    <a:pt x="32" y="23"/>
                    <a:pt x="32" y="23"/>
                    <a:pt x="32" y="23"/>
                  </a:cubicBezTo>
                  <a:cubicBezTo>
                    <a:pt x="32" y="23"/>
                    <a:pt x="32" y="23"/>
                    <a:pt x="32" y="23"/>
                  </a:cubicBezTo>
                  <a:cubicBezTo>
                    <a:pt x="31" y="23"/>
                    <a:pt x="31" y="23"/>
                    <a:pt x="31" y="23"/>
                  </a:cubicBezTo>
                  <a:cubicBezTo>
                    <a:pt x="32" y="24"/>
                    <a:pt x="32" y="24"/>
                    <a:pt x="32" y="24"/>
                  </a:cubicBezTo>
                  <a:cubicBezTo>
                    <a:pt x="36" y="26"/>
                    <a:pt x="36" y="26"/>
                    <a:pt x="36" y="26"/>
                  </a:cubicBezTo>
                  <a:cubicBezTo>
                    <a:pt x="36" y="27"/>
                    <a:pt x="37" y="27"/>
                    <a:pt x="38" y="28"/>
                  </a:cubicBezTo>
                  <a:cubicBezTo>
                    <a:pt x="38" y="28"/>
                    <a:pt x="38" y="29"/>
                    <a:pt x="37" y="29"/>
                  </a:cubicBezTo>
                  <a:cubicBezTo>
                    <a:pt x="37" y="29"/>
                    <a:pt x="37" y="30"/>
                    <a:pt x="36" y="30"/>
                  </a:cubicBezTo>
                  <a:cubicBezTo>
                    <a:pt x="36" y="30"/>
                    <a:pt x="36" y="30"/>
                    <a:pt x="35" y="30"/>
                  </a:cubicBezTo>
                  <a:cubicBezTo>
                    <a:pt x="35" y="29"/>
                    <a:pt x="34" y="29"/>
                    <a:pt x="33" y="28"/>
                  </a:cubicBezTo>
                  <a:cubicBezTo>
                    <a:pt x="31" y="27"/>
                    <a:pt x="31" y="27"/>
                    <a:pt x="31" y="27"/>
                  </a:cubicBezTo>
                  <a:cubicBezTo>
                    <a:pt x="30" y="27"/>
                    <a:pt x="30" y="27"/>
                    <a:pt x="30" y="27"/>
                  </a:cubicBezTo>
                  <a:cubicBezTo>
                    <a:pt x="30" y="27"/>
                    <a:pt x="30" y="27"/>
                    <a:pt x="30" y="27"/>
                  </a:cubicBezTo>
                  <a:cubicBezTo>
                    <a:pt x="32" y="29"/>
                    <a:pt x="32" y="29"/>
                    <a:pt x="32" y="29"/>
                  </a:cubicBezTo>
                  <a:cubicBezTo>
                    <a:pt x="33" y="30"/>
                    <a:pt x="33" y="30"/>
                    <a:pt x="33" y="30"/>
                  </a:cubicBezTo>
                  <a:cubicBezTo>
                    <a:pt x="33" y="30"/>
                    <a:pt x="33" y="30"/>
                    <a:pt x="33" y="30"/>
                  </a:cubicBezTo>
                  <a:cubicBezTo>
                    <a:pt x="34" y="30"/>
                    <a:pt x="34" y="31"/>
                    <a:pt x="34" y="31"/>
                  </a:cubicBezTo>
                  <a:cubicBezTo>
                    <a:pt x="34" y="32"/>
                    <a:pt x="33" y="32"/>
                    <a:pt x="32" y="32"/>
                  </a:cubicBezTo>
                  <a:cubicBezTo>
                    <a:pt x="32" y="32"/>
                    <a:pt x="32" y="32"/>
                    <a:pt x="32" y="32"/>
                  </a:cubicBezTo>
                  <a:cubicBezTo>
                    <a:pt x="30" y="31"/>
                    <a:pt x="30" y="31"/>
                    <a:pt x="29" y="30"/>
                  </a:cubicBezTo>
                  <a:cubicBezTo>
                    <a:pt x="28" y="30"/>
                    <a:pt x="28" y="30"/>
                    <a:pt x="28" y="30"/>
                  </a:cubicBezTo>
                  <a:cubicBezTo>
                    <a:pt x="29" y="30"/>
                    <a:pt x="29" y="30"/>
                    <a:pt x="29" y="30"/>
                  </a:cubicBezTo>
                  <a:cubicBezTo>
                    <a:pt x="29" y="29"/>
                    <a:pt x="29" y="29"/>
                    <a:pt x="29" y="28"/>
                  </a:cubicBezTo>
                  <a:cubicBezTo>
                    <a:pt x="29" y="28"/>
                    <a:pt x="29" y="27"/>
                    <a:pt x="28" y="27"/>
                  </a:cubicBezTo>
                  <a:cubicBezTo>
                    <a:pt x="28" y="26"/>
                    <a:pt x="27" y="26"/>
                    <a:pt x="27" y="26"/>
                  </a:cubicBezTo>
                  <a:cubicBezTo>
                    <a:pt x="27" y="26"/>
                    <a:pt x="27" y="26"/>
                    <a:pt x="26" y="26"/>
                  </a:cubicBezTo>
                  <a:cubicBezTo>
                    <a:pt x="27" y="26"/>
                    <a:pt x="27" y="25"/>
                    <a:pt x="27" y="25"/>
                  </a:cubicBezTo>
                  <a:cubicBezTo>
                    <a:pt x="26" y="24"/>
                    <a:pt x="26" y="23"/>
                    <a:pt x="25" y="23"/>
                  </a:cubicBezTo>
                  <a:cubicBezTo>
                    <a:pt x="25" y="23"/>
                    <a:pt x="25" y="23"/>
                    <a:pt x="25" y="23"/>
                  </a:cubicBezTo>
                  <a:cubicBezTo>
                    <a:pt x="24" y="23"/>
                    <a:pt x="24" y="23"/>
                    <a:pt x="24" y="23"/>
                  </a:cubicBezTo>
                  <a:cubicBezTo>
                    <a:pt x="23" y="22"/>
                    <a:pt x="23" y="22"/>
                    <a:pt x="22" y="21"/>
                  </a:cubicBezTo>
                  <a:cubicBezTo>
                    <a:pt x="22" y="21"/>
                    <a:pt x="22" y="21"/>
                    <a:pt x="21" y="21"/>
                  </a:cubicBezTo>
                  <a:cubicBezTo>
                    <a:pt x="21" y="21"/>
                    <a:pt x="20" y="21"/>
                    <a:pt x="20" y="22"/>
                  </a:cubicBezTo>
                  <a:cubicBezTo>
                    <a:pt x="19" y="21"/>
                    <a:pt x="19" y="21"/>
                    <a:pt x="19" y="21"/>
                  </a:cubicBezTo>
                  <a:cubicBezTo>
                    <a:pt x="19" y="20"/>
                    <a:pt x="18" y="20"/>
                    <a:pt x="18" y="20"/>
                  </a:cubicBezTo>
                  <a:cubicBezTo>
                    <a:pt x="18" y="20"/>
                    <a:pt x="18" y="20"/>
                    <a:pt x="18" y="20"/>
                  </a:cubicBezTo>
                  <a:cubicBezTo>
                    <a:pt x="17" y="20"/>
                    <a:pt x="16" y="21"/>
                    <a:pt x="16" y="22"/>
                  </a:cubicBezTo>
                  <a:cubicBezTo>
                    <a:pt x="16" y="22"/>
                    <a:pt x="16" y="22"/>
                    <a:pt x="16" y="22"/>
                  </a:cubicBezTo>
                  <a:moveTo>
                    <a:pt x="9" y="19"/>
                  </a:moveTo>
                  <a:cubicBezTo>
                    <a:pt x="9" y="19"/>
                    <a:pt x="9" y="19"/>
                    <a:pt x="9" y="19"/>
                  </a:cubicBezTo>
                  <a:cubicBezTo>
                    <a:pt x="8" y="15"/>
                    <a:pt x="10" y="10"/>
                    <a:pt x="12" y="6"/>
                  </a:cubicBezTo>
                  <a:cubicBezTo>
                    <a:pt x="12" y="6"/>
                    <a:pt x="13" y="6"/>
                    <a:pt x="13" y="5"/>
                  </a:cubicBezTo>
                  <a:cubicBezTo>
                    <a:pt x="14" y="5"/>
                    <a:pt x="14" y="5"/>
                    <a:pt x="14" y="5"/>
                  </a:cubicBezTo>
                  <a:cubicBezTo>
                    <a:pt x="14" y="6"/>
                    <a:pt x="14" y="6"/>
                    <a:pt x="14" y="6"/>
                  </a:cubicBezTo>
                  <a:cubicBezTo>
                    <a:pt x="14" y="6"/>
                    <a:pt x="14" y="6"/>
                    <a:pt x="14" y="6"/>
                  </a:cubicBezTo>
                  <a:cubicBezTo>
                    <a:pt x="13" y="6"/>
                    <a:pt x="13" y="7"/>
                    <a:pt x="13" y="7"/>
                  </a:cubicBezTo>
                  <a:cubicBezTo>
                    <a:pt x="10" y="10"/>
                    <a:pt x="9" y="14"/>
                    <a:pt x="9" y="18"/>
                  </a:cubicBezTo>
                  <a:cubicBezTo>
                    <a:pt x="10" y="18"/>
                    <a:pt x="10" y="18"/>
                    <a:pt x="10" y="18"/>
                  </a:cubicBezTo>
                  <a:cubicBezTo>
                    <a:pt x="10" y="19"/>
                    <a:pt x="10" y="19"/>
                    <a:pt x="10" y="19"/>
                  </a:cubicBezTo>
                  <a:cubicBezTo>
                    <a:pt x="9" y="19"/>
                    <a:pt x="9" y="19"/>
                    <a:pt x="9" y="19"/>
                  </a:cubicBezTo>
                  <a:cubicBezTo>
                    <a:pt x="9" y="19"/>
                    <a:pt x="9" y="19"/>
                    <a:pt x="9" y="19"/>
                  </a:cubicBezTo>
                  <a:moveTo>
                    <a:pt x="19" y="12"/>
                  </a:moveTo>
                  <a:cubicBezTo>
                    <a:pt x="18" y="12"/>
                    <a:pt x="18" y="12"/>
                    <a:pt x="17" y="12"/>
                  </a:cubicBezTo>
                  <a:cubicBezTo>
                    <a:pt x="17" y="12"/>
                    <a:pt x="17" y="11"/>
                    <a:pt x="17" y="11"/>
                  </a:cubicBezTo>
                  <a:cubicBezTo>
                    <a:pt x="17" y="10"/>
                    <a:pt x="17" y="10"/>
                    <a:pt x="17" y="10"/>
                  </a:cubicBezTo>
                  <a:cubicBezTo>
                    <a:pt x="18" y="10"/>
                    <a:pt x="19" y="9"/>
                    <a:pt x="20" y="8"/>
                  </a:cubicBezTo>
                  <a:cubicBezTo>
                    <a:pt x="20" y="8"/>
                    <a:pt x="20" y="8"/>
                    <a:pt x="20" y="8"/>
                  </a:cubicBezTo>
                  <a:cubicBezTo>
                    <a:pt x="20" y="7"/>
                    <a:pt x="21" y="7"/>
                    <a:pt x="21" y="7"/>
                  </a:cubicBezTo>
                  <a:cubicBezTo>
                    <a:pt x="22" y="7"/>
                    <a:pt x="22" y="6"/>
                    <a:pt x="22" y="6"/>
                  </a:cubicBezTo>
                  <a:cubicBezTo>
                    <a:pt x="24" y="6"/>
                    <a:pt x="26" y="5"/>
                    <a:pt x="28" y="5"/>
                  </a:cubicBezTo>
                  <a:cubicBezTo>
                    <a:pt x="31" y="5"/>
                    <a:pt x="33" y="6"/>
                    <a:pt x="35" y="7"/>
                  </a:cubicBezTo>
                  <a:cubicBezTo>
                    <a:pt x="36" y="7"/>
                    <a:pt x="36" y="7"/>
                    <a:pt x="36" y="7"/>
                  </a:cubicBezTo>
                  <a:cubicBezTo>
                    <a:pt x="37" y="7"/>
                    <a:pt x="38" y="8"/>
                    <a:pt x="39" y="8"/>
                  </a:cubicBezTo>
                  <a:cubicBezTo>
                    <a:pt x="40" y="8"/>
                    <a:pt x="40" y="8"/>
                    <a:pt x="40" y="8"/>
                  </a:cubicBezTo>
                  <a:cubicBezTo>
                    <a:pt x="41" y="8"/>
                    <a:pt x="42" y="7"/>
                    <a:pt x="43" y="7"/>
                  </a:cubicBezTo>
                  <a:cubicBezTo>
                    <a:pt x="43" y="7"/>
                    <a:pt x="43" y="7"/>
                    <a:pt x="43" y="7"/>
                  </a:cubicBezTo>
                  <a:cubicBezTo>
                    <a:pt x="44" y="8"/>
                    <a:pt x="45" y="9"/>
                    <a:pt x="46" y="11"/>
                  </a:cubicBezTo>
                  <a:cubicBezTo>
                    <a:pt x="47" y="13"/>
                    <a:pt x="47" y="15"/>
                    <a:pt x="47" y="17"/>
                  </a:cubicBezTo>
                  <a:cubicBezTo>
                    <a:pt x="46" y="18"/>
                    <a:pt x="45" y="18"/>
                    <a:pt x="43" y="19"/>
                  </a:cubicBezTo>
                  <a:cubicBezTo>
                    <a:pt x="41" y="17"/>
                    <a:pt x="37" y="15"/>
                    <a:pt x="34" y="13"/>
                  </a:cubicBezTo>
                  <a:cubicBezTo>
                    <a:pt x="34" y="13"/>
                    <a:pt x="34" y="13"/>
                    <a:pt x="34" y="13"/>
                  </a:cubicBezTo>
                  <a:cubicBezTo>
                    <a:pt x="33" y="13"/>
                    <a:pt x="32" y="12"/>
                    <a:pt x="32" y="12"/>
                  </a:cubicBezTo>
                  <a:cubicBezTo>
                    <a:pt x="31" y="11"/>
                    <a:pt x="30" y="10"/>
                    <a:pt x="30" y="9"/>
                  </a:cubicBezTo>
                  <a:cubicBezTo>
                    <a:pt x="29" y="9"/>
                    <a:pt x="29" y="9"/>
                    <a:pt x="29" y="9"/>
                  </a:cubicBezTo>
                  <a:cubicBezTo>
                    <a:pt x="29" y="9"/>
                    <a:pt x="28" y="9"/>
                    <a:pt x="28" y="9"/>
                  </a:cubicBezTo>
                  <a:cubicBezTo>
                    <a:pt x="26" y="9"/>
                    <a:pt x="25" y="10"/>
                    <a:pt x="24" y="10"/>
                  </a:cubicBezTo>
                  <a:cubicBezTo>
                    <a:pt x="23" y="10"/>
                    <a:pt x="23" y="10"/>
                    <a:pt x="23" y="11"/>
                  </a:cubicBezTo>
                  <a:cubicBezTo>
                    <a:pt x="22" y="11"/>
                    <a:pt x="21" y="12"/>
                    <a:pt x="20" y="12"/>
                  </a:cubicBezTo>
                  <a:cubicBezTo>
                    <a:pt x="19" y="12"/>
                    <a:pt x="19" y="12"/>
                    <a:pt x="19" y="12"/>
                  </a:cubicBezTo>
                  <a:moveTo>
                    <a:pt x="43" y="6"/>
                  </a:moveTo>
                  <a:cubicBezTo>
                    <a:pt x="43" y="5"/>
                    <a:pt x="43" y="5"/>
                    <a:pt x="43" y="5"/>
                  </a:cubicBezTo>
                  <a:cubicBezTo>
                    <a:pt x="43" y="4"/>
                    <a:pt x="43" y="4"/>
                    <a:pt x="43" y="4"/>
                  </a:cubicBezTo>
                  <a:cubicBezTo>
                    <a:pt x="43" y="4"/>
                    <a:pt x="43" y="4"/>
                    <a:pt x="43" y="4"/>
                  </a:cubicBezTo>
                  <a:cubicBezTo>
                    <a:pt x="44" y="4"/>
                    <a:pt x="47" y="6"/>
                    <a:pt x="49" y="15"/>
                  </a:cubicBezTo>
                  <a:cubicBezTo>
                    <a:pt x="50" y="16"/>
                    <a:pt x="50" y="17"/>
                    <a:pt x="49" y="18"/>
                  </a:cubicBezTo>
                  <a:cubicBezTo>
                    <a:pt x="49" y="18"/>
                    <a:pt x="49" y="18"/>
                    <a:pt x="49" y="18"/>
                  </a:cubicBezTo>
                  <a:cubicBezTo>
                    <a:pt x="48" y="18"/>
                    <a:pt x="48" y="18"/>
                    <a:pt x="48" y="18"/>
                  </a:cubicBezTo>
                  <a:cubicBezTo>
                    <a:pt x="48" y="18"/>
                    <a:pt x="48" y="18"/>
                    <a:pt x="48" y="18"/>
                  </a:cubicBezTo>
                  <a:cubicBezTo>
                    <a:pt x="48" y="18"/>
                    <a:pt x="48" y="18"/>
                    <a:pt x="48" y="18"/>
                  </a:cubicBezTo>
                  <a:cubicBezTo>
                    <a:pt x="48" y="18"/>
                    <a:pt x="48" y="18"/>
                    <a:pt x="48" y="18"/>
                  </a:cubicBezTo>
                  <a:cubicBezTo>
                    <a:pt x="49" y="17"/>
                    <a:pt x="49" y="17"/>
                    <a:pt x="49" y="17"/>
                  </a:cubicBezTo>
                  <a:cubicBezTo>
                    <a:pt x="48" y="15"/>
                    <a:pt x="48" y="13"/>
                    <a:pt x="47" y="11"/>
                  </a:cubicBezTo>
                  <a:cubicBezTo>
                    <a:pt x="46" y="8"/>
                    <a:pt x="45" y="7"/>
                    <a:pt x="44" y="6"/>
                  </a:cubicBezTo>
                  <a:cubicBezTo>
                    <a:pt x="43" y="6"/>
                    <a:pt x="43" y="6"/>
                    <a:pt x="43" y="6"/>
                  </a:cubicBezTo>
                  <a:cubicBezTo>
                    <a:pt x="43" y="6"/>
                    <a:pt x="43" y="6"/>
                    <a:pt x="43" y="6"/>
                  </a:cubicBezTo>
                  <a:cubicBezTo>
                    <a:pt x="43" y="6"/>
                    <a:pt x="43" y="6"/>
                    <a:pt x="43" y="6"/>
                  </a:cubicBezTo>
                  <a:moveTo>
                    <a:pt x="49" y="0"/>
                  </a:moveTo>
                  <a:cubicBezTo>
                    <a:pt x="48" y="1"/>
                    <a:pt x="44" y="3"/>
                    <a:pt x="43" y="3"/>
                  </a:cubicBezTo>
                  <a:cubicBezTo>
                    <a:pt x="43" y="3"/>
                    <a:pt x="43" y="3"/>
                    <a:pt x="43" y="3"/>
                  </a:cubicBezTo>
                  <a:cubicBezTo>
                    <a:pt x="43" y="3"/>
                    <a:pt x="43" y="3"/>
                    <a:pt x="43" y="3"/>
                  </a:cubicBezTo>
                  <a:cubicBezTo>
                    <a:pt x="43" y="3"/>
                    <a:pt x="43" y="3"/>
                    <a:pt x="43" y="3"/>
                  </a:cubicBezTo>
                  <a:cubicBezTo>
                    <a:pt x="42" y="4"/>
                    <a:pt x="42" y="4"/>
                    <a:pt x="42" y="5"/>
                  </a:cubicBezTo>
                  <a:cubicBezTo>
                    <a:pt x="42" y="5"/>
                    <a:pt x="42" y="6"/>
                    <a:pt x="42" y="6"/>
                  </a:cubicBezTo>
                  <a:cubicBezTo>
                    <a:pt x="41" y="7"/>
                    <a:pt x="41" y="7"/>
                    <a:pt x="40" y="7"/>
                  </a:cubicBezTo>
                  <a:cubicBezTo>
                    <a:pt x="40" y="7"/>
                    <a:pt x="40" y="7"/>
                    <a:pt x="39" y="7"/>
                  </a:cubicBezTo>
                  <a:cubicBezTo>
                    <a:pt x="39" y="7"/>
                    <a:pt x="38" y="6"/>
                    <a:pt x="37" y="6"/>
                  </a:cubicBezTo>
                  <a:cubicBezTo>
                    <a:pt x="36" y="6"/>
                    <a:pt x="36" y="6"/>
                    <a:pt x="36" y="6"/>
                  </a:cubicBezTo>
                  <a:cubicBezTo>
                    <a:pt x="33" y="5"/>
                    <a:pt x="31" y="4"/>
                    <a:pt x="28" y="4"/>
                  </a:cubicBezTo>
                  <a:cubicBezTo>
                    <a:pt x="26" y="4"/>
                    <a:pt x="24" y="5"/>
                    <a:pt x="22" y="5"/>
                  </a:cubicBezTo>
                  <a:cubicBezTo>
                    <a:pt x="22" y="5"/>
                    <a:pt x="21" y="6"/>
                    <a:pt x="21" y="6"/>
                  </a:cubicBezTo>
                  <a:cubicBezTo>
                    <a:pt x="20" y="6"/>
                    <a:pt x="20" y="7"/>
                    <a:pt x="19" y="7"/>
                  </a:cubicBezTo>
                  <a:cubicBezTo>
                    <a:pt x="19" y="7"/>
                    <a:pt x="19" y="7"/>
                    <a:pt x="19" y="7"/>
                  </a:cubicBezTo>
                  <a:cubicBezTo>
                    <a:pt x="19" y="7"/>
                    <a:pt x="19" y="7"/>
                    <a:pt x="19" y="7"/>
                  </a:cubicBezTo>
                  <a:cubicBezTo>
                    <a:pt x="19" y="7"/>
                    <a:pt x="19" y="7"/>
                    <a:pt x="19" y="7"/>
                  </a:cubicBezTo>
                  <a:cubicBezTo>
                    <a:pt x="15" y="7"/>
                    <a:pt x="15" y="7"/>
                    <a:pt x="15" y="7"/>
                  </a:cubicBezTo>
                  <a:cubicBezTo>
                    <a:pt x="15" y="6"/>
                    <a:pt x="16" y="5"/>
                    <a:pt x="15" y="5"/>
                  </a:cubicBezTo>
                  <a:cubicBezTo>
                    <a:pt x="15" y="5"/>
                    <a:pt x="15" y="5"/>
                    <a:pt x="15" y="5"/>
                  </a:cubicBezTo>
                  <a:cubicBezTo>
                    <a:pt x="14" y="4"/>
                    <a:pt x="14" y="4"/>
                    <a:pt x="14" y="4"/>
                  </a:cubicBezTo>
                  <a:cubicBezTo>
                    <a:pt x="14" y="4"/>
                    <a:pt x="14" y="4"/>
                    <a:pt x="13" y="3"/>
                  </a:cubicBezTo>
                  <a:cubicBezTo>
                    <a:pt x="12" y="3"/>
                    <a:pt x="10" y="2"/>
                    <a:pt x="9" y="1"/>
                  </a:cubicBezTo>
                  <a:cubicBezTo>
                    <a:pt x="8" y="1"/>
                    <a:pt x="8" y="1"/>
                    <a:pt x="8" y="1"/>
                  </a:cubicBezTo>
                  <a:cubicBezTo>
                    <a:pt x="8" y="2"/>
                    <a:pt x="8" y="2"/>
                    <a:pt x="8" y="2"/>
                  </a:cubicBezTo>
                  <a:cubicBezTo>
                    <a:pt x="8" y="2"/>
                    <a:pt x="8" y="2"/>
                    <a:pt x="8" y="2"/>
                  </a:cubicBezTo>
                  <a:cubicBezTo>
                    <a:pt x="10" y="3"/>
                    <a:pt x="11" y="4"/>
                    <a:pt x="13" y="4"/>
                  </a:cubicBezTo>
                  <a:cubicBezTo>
                    <a:pt x="13" y="4"/>
                    <a:pt x="13" y="4"/>
                    <a:pt x="13" y="4"/>
                  </a:cubicBezTo>
                  <a:cubicBezTo>
                    <a:pt x="12" y="5"/>
                    <a:pt x="12" y="5"/>
                    <a:pt x="11" y="6"/>
                  </a:cubicBezTo>
                  <a:cubicBezTo>
                    <a:pt x="9" y="9"/>
                    <a:pt x="7" y="14"/>
                    <a:pt x="7" y="18"/>
                  </a:cubicBezTo>
                  <a:cubicBezTo>
                    <a:pt x="7" y="18"/>
                    <a:pt x="7" y="18"/>
                    <a:pt x="7" y="18"/>
                  </a:cubicBezTo>
                  <a:cubicBezTo>
                    <a:pt x="7" y="19"/>
                    <a:pt x="6" y="19"/>
                    <a:pt x="6" y="20"/>
                  </a:cubicBezTo>
                  <a:cubicBezTo>
                    <a:pt x="6" y="20"/>
                    <a:pt x="6" y="20"/>
                    <a:pt x="6" y="20"/>
                  </a:cubicBezTo>
                  <a:cubicBezTo>
                    <a:pt x="6" y="19"/>
                    <a:pt x="7" y="18"/>
                    <a:pt x="7" y="17"/>
                  </a:cubicBezTo>
                  <a:cubicBezTo>
                    <a:pt x="7" y="17"/>
                    <a:pt x="7" y="17"/>
                    <a:pt x="7" y="17"/>
                  </a:cubicBezTo>
                  <a:cubicBezTo>
                    <a:pt x="7" y="17"/>
                    <a:pt x="7" y="17"/>
                    <a:pt x="7" y="17"/>
                  </a:cubicBezTo>
                  <a:cubicBezTo>
                    <a:pt x="6" y="18"/>
                    <a:pt x="6" y="18"/>
                    <a:pt x="5" y="19"/>
                  </a:cubicBezTo>
                  <a:cubicBezTo>
                    <a:pt x="4" y="19"/>
                    <a:pt x="4" y="19"/>
                    <a:pt x="4" y="19"/>
                  </a:cubicBezTo>
                  <a:cubicBezTo>
                    <a:pt x="7" y="16"/>
                    <a:pt x="7" y="16"/>
                    <a:pt x="7" y="16"/>
                  </a:cubicBezTo>
                  <a:cubicBezTo>
                    <a:pt x="7" y="16"/>
                    <a:pt x="7" y="16"/>
                    <a:pt x="7" y="16"/>
                  </a:cubicBezTo>
                  <a:cubicBezTo>
                    <a:pt x="6" y="16"/>
                    <a:pt x="6" y="16"/>
                    <a:pt x="6" y="16"/>
                  </a:cubicBezTo>
                  <a:cubicBezTo>
                    <a:pt x="4" y="19"/>
                    <a:pt x="4" y="19"/>
                    <a:pt x="4" y="19"/>
                  </a:cubicBezTo>
                  <a:cubicBezTo>
                    <a:pt x="4" y="18"/>
                    <a:pt x="4" y="18"/>
                    <a:pt x="4" y="18"/>
                  </a:cubicBezTo>
                  <a:cubicBezTo>
                    <a:pt x="3" y="18"/>
                    <a:pt x="3" y="18"/>
                    <a:pt x="3" y="18"/>
                  </a:cubicBezTo>
                  <a:cubicBezTo>
                    <a:pt x="4" y="18"/>
                    <a:pt x="5" y="17"/>
                    <a:pt x="5" y="16"/>
                  </a:cubicBezTo>
                  <a:cubicBezTo>
                    <a:pt x="5" y="15"/>
                    <a:pt x="5" y="15"/>
                    <a:pt x="5" y="15"/>
                  </a:cubicBezTo>
                  <a:cubicBezTo>
                    <a:pt x="5" y="16"/>
                    <a:pt x="5" y="16"/>
                    <a:pt x="5" y="16"/>
                  </a:cubicBezTo>
                  <a:cubicBezTo>
                    <a:pt x="4" y="16"/>
                    <a:pt x="4" y="17"/>
                    <a:pt x="3" y="18"/>
                  </a:cubicBezTo>
                  <a:cubicBezTo>
                    <a:pt x="3" y="18"/>
                    <a:pt x="3" y="18"/>
                    <a:pt x="3" y="18"/>
                  </a:cubicBezTo>
                  <a:cubicBezTo>
                    <a:pt x="3" y="18"/>
                    <a:pt x="3" y="18"/>
                    <a:pt x="3" y="18"/>
                  </a:cubicBezTo>
                  <a:cubicBezTo>
                    <a:pt x="3" y="18"/>
                    <a:pt x="3" y="18"/>
                    <a:pt x="3" y="18"/>
                  </a:cubicBezTo>
                  <a:cubicBezTo>
                    <a:pt x="5" y="15"/>
                    <a:pt x="5" y="15"/>
                    <a:pt x="5" y="15"/>
                  </a:cubicBezTo>
                  <a:cubicBezTo>
                    <a:pt x="5" y="14"/>
                    <a:pt x="5" y="14"/>
                    <a:pt x="5" y="14"/>
                  </a:cubicBezTo>
                  <a:cubicBezTo>
                    <a:pt x="4" y="14"/>
                    <a:pt x="4" y="14"/>
                    <a:pt x="4" y="14"/>
                  </a:cubicBezTo>
                  <a:cubicBezTo>
                    <a:pt x="2" y="17"/>
                    <a:pt x="2" y="17"/>
                    <a:pt x="2" y="17"/>
                  </a:cubicBezTo>
                  <a:cubicBezTo>
                    <a:pt x="2" y="18"/>
                    <a:pt x="2" y="18"/>
                    <a:pt x="2" y="18"/>
                  </a:cubicBezTo>
                  <a:cubicBezTo>
                    <a:pt x="1" y="17"/>
                    <a:pt x="1" y="17"/>
                    <a:pt x="1" y="17"/>
                  </a:cubicBezTo>
                  <a:cubicBezTo>
                    <a:pt x="3" y="14"/>
                    <a:pt x="3" y="14"/>
                    <a:pt x="3" y="14"/>
                  </a:cubicBezTo>
                  <a:cubicBezTo>
                    <a:pt x="4" y="14"/>
                    <a:pt x="4" y="14"/>
                    <a:pt x="4" y="14"/>
                  </a:cubicBezTo>
                  <a:cubicBezTo>
                    <a:pt x="4" y="13"/>
                    <a:pt x="4" y="13"/>
                    <a:pt x="4" y="13"/>
                  </a:cubicBezTo>
                  <a:cubicBezTo>
                    <a:pt x="3" y="14"/>
                    <a:pt x="3" y="14"/>
                    <a:pt x="3" y="14"/>
                  </a:cubicBezTo>
                  <a:cubicBezTo>
                    <a:pt x="3" y="14"/>
                    <a:pt x="3" y="14"/>
                    <a:pt x="3" y="14"/>
                  </a:cubicBezTo>
                  <a:cubicBezTo>
                    <a:pt x="1" y="17"/>
                    <a:pt x="1" y="17"/>
                    <a:pt x="1" y="17"/>
                  </a:cubicBezTo>
                  <a:cubicBezTo>
                    <a:pt x="1" y="17"/>
                    <a:pt x="1" y="17"/>
                    <a:pt x="1" y="17"/>
                  </a:cubicBezTo>
                  <a:cubicBezTo>
                    <a:pt x="1" y="17"/>
                    <a:pt x="1" y="17"/>
                    <a:pt x="1" y="17"/>
                  </a:cubicBezTo>
                  <a:cubicBezTo>
                    <a:pt x="1" y="16"/>
                    <a:pt x="1" y="16"/>
                    <a:pt x="1" y="16"/>
                  </a:cubicBezTo>
                  <a:cubicBezTo>
                    <a:pt x="1" y="15"/>
                    <a:pt x="2" y="14"/>
                    <a:pt x="3" y="13"/>
                  </a:cubicBezTo>
                  <a:cubicBezTo>
                    <a:pt x="2" y="13"/>
                    <a:pt x="2" y="13"/>
                    <a:pt x="2" y="13"/>
                  </a:cubicBezTo>
                  <a:cubicBezTo>
                    <a:pt x="2" y="13"/>
                    <a:pt x="2" y="13"/>
                    <a:pt x="2" y="13"/>
                  </a:cubicBezTo>
                  <a:cubicBezTo>
                    <a:pt x="2" y="13"/>
                    <a:pt x="2" y="13"/>
                    <a:pt x="2" y="13"/>
                  </a:cubicBezTo>
                  <a:cubicBezTo>
                    <a:pt x="2" y="13"/>
                    <a:pt x="2" y="13"/>
                    <a:pt x="2" y="13"/>
                  </a:cubicBezTo>
                  <a:cubicBezTo>
                    <a:pt x="1" y="14"/>
                    <a:pt x="1" y="15"/>
                    <a:pt x="0" y="17"/>
                  </a:cubicBezTo>
                  <a:cubicBezTo>
                    <a:pt x="0" y="17"/>
                    <a:pt x="0" y="17"/>
                    <a:pt x="0" y="17"/>
                  </a:cubicBezTo>
                  <a:cubicBezTo>
                    <a:pt x="0" y="18"/>
                    <a:pt x="0" y="18"/>
                    <a:pt x="0" y="18"/>
                  </a:cubicBezTo>
                  <a:cubicBezTo>
                    <a:pt x="0" y="18"/>
                    <a:pt x="0" y="18"/>
                    <a:pt x="0" y="18"/>
                  </a:cubicBezTo>
                  <a:cubicBezTo>
                    <a:pt x="0" y="18"/>
                    <a:pt x="0" y="18"/>
                    <a:pt x="0" y="18"/>
                  </a:cubicBezTo>
                  <a:cubicBezTo>
                    <a:pt x="1" y="18"/>
                    <a:pt x="1" y="18"/>
                    <a:pt x="1" y="18"/>
                  </a:cubicBezTo>
                  <a:cubicBezTo>
                    <a:pt x="1" y="19"/>
                    <a:pt x="2" y="19"/>
                    <a:pt x="3" y="19"/>
                  </a:cubicBezTo>
                  <a:cubicBezTo>
                    <a:pt x="4" y="20"/>
                    <a:pt x="5" y="20"/>
                    <a:pt x="6" y="21"/>
                  </a:cubicBezTo>
                  <a:cubicBezTo>
                    <a:pt x="6" y="21"/>
                    <a:pt x="6" y="21"/>
                    <a:pt x="6" y="21"/>
                  </a:cubicBezTo>
                  <a:cubicBezTo>
                    <a:pt x="7" y="21"/>
                    <a:pt x="7" y="22"/>
                    <a:pt x="8" y="22"/>
                  </a:cubicBezTo>
                  <a:cubicBezTo>
                    <a:pt x="9" y="22"/>
                    <a:pt x="10" y="21"/>
                    <a:pt x="12" y="19"/>
                  </a:cubicBezTo>
                  <a:cubicBezTo>
                    <a:pt x="13" y="20"/>
                    <a:pt x="15" y="21"/>
                    <a:pt x="15" y="23"/>
                  </a:cubicBezTo>
                  <a:cubicBezTo>
                    <a:pt x="16" y="23"/>
                    <a:pt x="16" y="23"/>
                    <a:pt x="16" y="23"/>
                  </a:cubicBezTo>
                  <a:cubicBezTo>
                    <a:pt x="15" y="24"/>
                    <a:pt x="15" y="24"/>
                    <a:pt x="15" y="24"/>
                  </a:cubicBezTo>
                  <a:cubicBezTo>
                    <a:pt x="15" y="25"/>
                    <a:pt x="15" y="25"/>
                    <a:pt x="15" y="25"/>
                  </a:cubicBezTo>
                  <a:cubicBezTo>
                    <a:pt x="15" y="26"/>
                    <a:pt x="16" y="27"/>
                    <a:pt x="17" y="27"/>
                  </a:cubicBezTo>
                  <a:cubicBezTo>
                    <a:pt x="17" y="27"/>
                    <a:pt x="17" y="27"/>
                    <a:pt x="17" y="27"/>
                  </a:cubicBezTo>
                  <a:cubicBezTo>
                    <a:pt x="18" y="27"/>
                    <a:pt x="18" y="27"/>
                    <a:pt x="18" y="27"/>
                  </a:cubicBezTo>
                  <a:cubicBezTo>
                    <a:pt x="18" y="27"/>
                    <a:pt x="18" y="27"/>
                    <a:pt x="18" y="28"/>
                  </a:cubicBezTo>
                  <a:cubicBezTo>
                    <a:pt x="18" y="29"/>
                    <a:pt x="18" y="29"/>
                    <a:pt x="18" y="29"/>
                  </a:cubicBezTo>
                  <a:cubicBezTo>
                    <a:pt x="19" y="29"/>
                    <a:pt x="19" y="29"/>
                    <a:pt x="20" y="29"/>
                  </a:cubicBezTo>
                  <a:cubicBezTo>
                    <a:pt x="21" y="29"/>
                    <a:pt x="21" y="29"/>
                    <a:pt x="21" y="29"/>
                  </a:cubicBezTo>
                  <a:cubicBezTo>
                    <a:pt x="21" y="29"/>
                    <a:pt x="21" y="29"/>
                    <a:pt x="21" y="29"/>
                  </a:cubicBezTo>
                  <a:cubicBezTo>
                    <a:pt x="21" y="29"/>
                    <a:pt x="21" y="30"/>
                    <a:pt x="21" y="30"/>
                  </a:cubicBezTo>
                  <a:cubicBezTo>
                    <a:pt x="22" y="31"/>
                    <a:pt x="23" y="31"/>
                    <a:pt x="23" y="31"/>
                  </a:cubicBezTo>
                  <a:cubicBezTo>
                    <a:pt x="24" y="31"/>
                    <a:pt x="24" y="31"/>
                    <a:pt x="24" y="31"/>
                  </a:cubicBezTo>
                  <a:cubicBezTo>
                    <a:pt x="24" y="31"/>
                    <a:pt x="24" y="31"/>
                    <a:pt x="24" y="31"/>
                  </a:cubicBezTo>
                  <a:cubicBezTo>
                    <a:pt x="24" y="32"/>
                    <a:pt x="24" y="32"/>
                    <a:pt x="25" y="32"/>
                  </a:cubicBezTo>
                  <a:cubicBezTo>
                    <a:pt x="25" y="33"/>
                    <a:pt x="26" y="33"/>
                    <a:pt x="26" y="33"/>
                  </a:cubicBezTo>
                  <a:cubicBezTo>
                    <a:pt x="27" y="33"/>
                    <a:pt x="27" y="33"/>
                    <a:pt x="28" y="32"/>
                  </a:cubicBezTo>
                  <a:cubicBezTo>
                    <a:pt x="28" y="31"/>
                    <a:pt x="28" y="31"/>
                    <a:pt x="28" y="31"/>
                  </a:cubicBezTo>
                  <a:cubicBezTo>
                    <a:pt x="29" y="32"/>
                    <a:pt x="30" y="32"/>
                    <a:pt x="31" y="33"/>
                  </a:cubicBezTo>
                  <a:cubicBezTo>
                    <a:pt x="32" y="33"/>
                    <a:pt x="32" y="33"/>
                    <a:pt x="32" y="33"/>
                  </a:cubicBezTo>
                  <a:cubicBezTo>
                    <a:pt x="33" y="33"/>
                    <a:pt x="33" y="33"/>
                    <a:pt x="33" y="33"/>
                  </a:cubicBezTo>
                  <a:cubicBezTo>
                    <a:pt x="34" y="33"/>
                    <a:pt x="35" y="32"/>
                    <a:pt x="35" y="31"/>
                  </a:cubicBezTo>
                  <a:cubicBezTo>
                    <a:pt x="35" y="30"/>
                    <a:pt x="35" y="30"/>
                    <a:pt x="35" y="30"/>
                  </a:cubicBezTo>
                  <a:cubicBezTo>
                    <a:pt x="35" y="31"/>
                    <a:pt x="35" y="31"/>
                    <a:pt x="35" y="31"/>
                  </a:cubicBezTo>
                  <a:cubicBezTo>
                    <a:pt x="36" y="31"/>
                    <a:pt x="36" y="31"/>
                    <a:pt x="36" y="31"/>
                  </a:cubicBezTo>
                  <a:cubicBezTo>
                    <a:pt x="37" y="31"/>
                    <a:pt x="38" y="30"/>
                    <a:pt x="38" y="30"/>
                  </a:cubicBezTo>
                  <a:cubicBezTo>
                    <a:pt x="39" y="29"/>
                    <a:pt x="39" y="29"/>
                    <a:pt x="39" y="28"/>
                  </a:cubicBezTo>
                  <a:cubicBezTo>
                    <a:pt x="39" y="28"/>
                    <a:pt x="39" y="28"/>
                    <a:pt x="39" y="28"/>
                  </a:cubicBezTo>
                  <a:cubicBezTo>
                    <a:pt x="40" y="28"/>
                    <a:pt x="41" y="28"/>
                    <a:pt x="41" y="27"/>
                  </a:cubicBezTo>
                  <a:cubicBezTo>
                    <a:pt x="42" y="27"/>
                    <a:pt x="43" y="26"/>
                    <a:pt x="43" y="25"/>
                  </a:cubicBezTo>
                  <a:cubicBezTo>
                    <a:pt x="43" y="25"/>
                    <a:pt x="43" y="25"/>
                    <a:pt x="43" y="25"/>
                  </a:cubicBezTo>
                  <a:cubicBezTo>
                    <a:pt x="44" y="25"/>
                    <a:pt x="44" y="25"/>
                    <a:pt x="44" y="25"/>
                  </a:cubicBezTo>
                  <a:cubicBezTo>
                    <a:pt x="45" y="25"/>
                    <a:pt x="45" y="25"/>
                    <a:pt x="46" y="24"/>
                  </a:cubicBezTo>
                  <a:cubicBezTo>
                    <a:pt x="47" y="23"/>
                    <a:pt x="47" y="22"/>
                    <a:pt x="46" y="21"/>
                  </a:cubicBezTo>
                  <a:cubicBezTo>
                    <a:pt x="46" y="20"/>
                    <a:pt x="45" y="20"/>
                    <a:pt x="45" y="20"/>
                  </a:cubicBezTo>
                  <a:cubicBezTo>
                    <a:pt x="45" y="19"/>
                    <a:pt x="45" y="19"/>
                    <a:pt x="45" y="19"/>
                  </a:cubicBezTo>
                  <a:cubicBezTo>
                    <a:pt x="45" y="19"/>
                    <a:pt x="45" y="19"/>
                    <a:pt x="45" y="19"/>
                  </a:cubicBezTo>
                  <a:cubicBezTo>
                    <a:pt x="46" y="20"/>
                    <a:pt x="47" y="21"/>
                    <a:pt x="49" y="21"/>
                  </a:cubicBezTo>
                  <a:cubicBezTo>
                    <a:pt x="49" y="21"/>
                    <a:pt x="49" y="21"/>
                    <a:pt x="49" y="21"/>
                  </a:cubicBezTo>
                  <a:cubicBezTo>
                    <a:pt x="49" y="21"/>
                    <a:pt x="49" y="21"/>
                    <a:pt x="51" y="21"/>
                  </a:cubicBezTo>
                  <a:cubicBezTo>
                    <a:pt x="52" y="20"/>
                    <a:pt x="53" y="19"/>
                    <a:pt x="54" y="19"/>
                  </a:cubicBezTo>
                  <a:cubicBezTo>
                    <a:pt x="55" y="18"/>
                    <a:pt x="56" y="18"/>
                    <a:pt x="57" y="17"/>
                  </a:cubicBezTo>
                  <a:cubicBezTo>
                    <a:pt x="57" y="17"/>
                    <a:pt x="57" y="17"/>
                    <a:pt x="57" y="17"/>
                  </a:cubicBezTo>
                  <a:cubicBezTo>
                    <a:pt x="57" y="17"/>
                    <a:pt x="57" y="17"/>
                    <a:pt x="57" y="17"/>
                  </a:cubicBezTo>
                  <a:cubicBezTo>
                    <a:pt x="57" y="17"/>
                    <a:pt x="57" y="17"/>
                    <a:pt x="57" y="17"/>
                  </a:cubicBezTo>
                  <a:cubicBezTo>
                    <a:pt x="57" y="17"/>
                    <a:pt x="57" y="17"/>
                    <a:pt x="57" y="17"/>
                  </a:cubicBezTo>
                  <a:cubicBezTo>
                    <a:pt x="59" y="13"/>
                    <a:pt x="59" y="13"/>
                    <a:pt x="59" y="13"/>
                  </a:cubicBezTo>
                  <a:cubicBezTo>
                    <a:pt x="59" y="12"/>
                    <a:pt x="59" y="12"/>
                    <a:pt x="59" y="12"/>
                  </a:cubicBezTo>
                  <a:cubicBezTo>
                    <a:pt x="59" y="12"/>
                    <a:pt x="59" y="12"/>
                    <a:pt x="59" y="12"/>
                  </a:cubicBezTo>
                  <a:cubicBezTo>
                    <a:pt x="57" y="16"/>
                    <a:pt x="57" y="16"/>
                    <a:pt x="57" y="16"/>
                  </a:cubicBezTo>
                  <a:cubicBezTo>
                    <a:pt x="56" y="16"/>
                    <a:pt x="56" y="16"/>
                    <a:pt x="56" y="16"/>
                  </a:cubicBezTo>
                  <a:cubicBezTo>
                    <a:pt x="56" y="16"/>
                    <a:pt x="56" y="16"/>
                    <a:pt x="56" y="16"/>
                  </a:cubicBezTo>
                  <a:cubicBezTo>
                    <a:pt x="58" y="13"/>
                    <a:pt x="58" y="13"/>
                    <a:pt x="58" y="13"/>
                  </a:cubicBezTo>
                  <a:cubicBezTo>
                    <a:pt x="58" y="13"/>
                    <a:pt x="58" y="13"/>
                    <a:pt x="58" y="13"/>
                  </a:cubicBezTo>
                  <a:cubicBezTo>
                    <a:pt x="57" y="13"/>
                    <a:pt x="57" y="13"/>
                    <a:pt x="57" y="13"/>
                  </a:cubicBezTo>
                  <a:cubicBezTo>
                    <a:pt x="57" y="13"/>
                    <a:pt x="56" y="16"/>
                    <a:pt x="55" y="17"/>
                  </a:cubicBezTo>
                  <a:cubicBezTo>
                    <a:pt x="55" y="17"/>
                    <a:pt x="55" y="17"/>
                    <a:pt x="55" y="17"/>
                  </a:cubicBezTo>
                  <a:cubicBezTo>
                    <a:pt x="55" y="16"/>
                    <a:pt x="56" y="14"/>
                    <a:pt x="57" y="13"/>
                  </a:cubicBezTo>
                  <a:cubicBezTo>
                    <a:pt x="57" y="13"/>
                    <a:pt x="57" y="13"/>
                    <a:pt x="57" y="13"/>
                  </a:cubicBezTo>
                  <a:cubicBezTo>
                    <a:pt x="56" y="13"/>
                    <a:pt x="56" y="13"/>
                    <a:pt x="56" y="13"/>
                  </a:cubicBezTo>
                  <a:cubicBezTo>
                    <a:pt x="56" y="14"/>
                    <a:pt x="55" y="16"/>
                    <a:pt x="54" y="18"/>
                  </a:cubicBezTo>
                  <a:cubicBezTo>
                    <a:pt x="53" y="18"/>
                    <a:pt x="53" y="18"/>
                    <a:pt x="53" y="18"/>
                  </a:cubicBezTo>
                  <a:cubicBezTo>
                    <a:pt x="54" y="16"/>
                    <a:pt x="55" y="15"/>
                    <a:pt x="56" y="13"/>
                  </a:cubicBezTo>
                  <a:cubicBezTo>
                    <a:pt x="55" y="13"/>
                    <a:pt x="55" y="13"/>
                    <a:pt x="55" y="13"/>
                  </a:cubicBezTo>
                  <a:cubicBezTo>
                    <a:pt x="55" y="13"/>
                    <a:pt x="55" y="13"/>
                    <a:pt x="55" y="13"/>
                  </a:cubicBezTo>
                  <a:cubicBezTo>
                    <a:pt x="54" y="15"/>
                    <a:pt x="54" y="17"/>
                    <a:pt x="52" y="18"/>
                  </a:cubicBezTo>
                  <a:cubicBezTo>
                    <a:pt x="52" y="18"/>
                    <a:pt x="52" y="18"/>
                    <a:pt x="52" y="18"/>
                  </a:cubicBezTo>
                  <a:cubicBezTo>
                    <a:pt x="52" y="19"/>
                    <a:pt x="52" y="19"/>
                    <a:pt x="52" y="19"/>
                  </a:cubicBezTo>
                  <a:cubicBezTo>
                    <a:pt x="53" y="17"/>
                    <a:pt x="54" y="15"/>
                    <a:pt x="54" y="14"/>
                  </a:cubicBezTo>
                  <a:cubicBezTo>
                    <a:pt x="54" y="13"/>
                    <a:pt x="54" y="13"/>
                    <a:pt x="54" y="13"/>
                  </a:cubicBezTo>
                  <a:cubicBezTo>
                    <a:pt x="54" y="13"/>
                    <a:pt x="54" y="13"/>
                    <a:pt x="54" y="13"/>
                  </a:cubicBezTo>
                  <a:cubicBezTo>
                    <a:pt x="53" y="15"/>
                    <a:pt x="52" y="17"/>
                    <a:pt x="51" y="19"/>
                  </a:cubicBezTo>
                  <a:cubicBezTo>
                    <a:pt x="51" y="19"/>
                    <a:pt x="51" y="19"/>
                    <a:pt x="51" y="19"/>
                  </a:cubicBezTo>
                  <a:cubicBezTo>
                    <a:pt x="51" y="19"/>
                    <a:pt x="51" y="18"/>
                    <a:pt x="51" y="17"/>
                  </a:cubicBezTo>
                  <a:cubicBezTo>
                    <a:pt x="52" y="16"/>
                    <a:pt x="53" y="15"/>
                    <a:pt x="53" y="14"/>
                  </a:cubicBezTo>
                  <a:cubicBezTo>
                    <a:pt x="53" y="14"/>
                    <a:pt x="53" y="14"/>
                    <a:pt x="53" y="14"/>
                  </a:cubicBezTo>
                  <a:cubicBezTo>
                    <a:pt x="52" y="14"/>
                    <a:pt x="52" y="14"/>
                    <a:pt x="52" y="14"/>
                  </a:cubicBezTo>
                  <a:cubicBezTo>
                    <a:pt x="52" y="15"/>
                    <a:pt x="52" y="16"/>
                    <a:pt x="51" y="17"/>
                  </a:cubicBezTo>
                  <a:cubicBezTo>
                    <a:pt x="51" y="18"/>
                    <a:pt x="50" y="19"/>
                    <a:pt x="50" y="20"/>
                  </a:cubicBezTo>
                  <a:cubicBezTo>
                    <a:pt x="49" y="20"/>
                    <a:pt x="49" y="20"/>
                    <a:pt x="49" y="20"/>
                  </a:cubicBezTo>
                  <a:cubicBezTo>
                    <a:pt x="49" y="20"/>
                    <a:pt x="49" y="20"/>
                    <a:pt x="49" y="20"/>
                  </a:cubicBezTo>
                  <a:cubicBezTo>
                    <a:pt x="49" y="19"/>
                    <a:pt x="49" y="19"/>
                    <a:pt x="49" y="19"/>
                  </a:cubicBezTo>
                  <a:cubicBezTo>
                    <a:pt x="50" y="19"/>
                    <a:pt x="50" y="19"/>
                    <a:pt x="50" y="19"/>
                  </a:cubicBezTo>
                  <a:cubicBezTo>
                    <a:pt x="50" y="19"/>
                    <a:pt x="50" y="19"/>
                    <a:pt x="50" y="19"/>
                  </a:cubicBezTo>
                  <a:cubicBezTo>
                    <a:pt x="50" y="18"/>
                    <a:pt x="51" y="17"/>
                    <a:pt x="51" y="17"/>
                  </a:cubicBezTo>
                  <a:cubicBezTo>
                    <a:pt x="51" y="17"/>
                    <a:pt x="51" y="17"/>
                    <a:pt x="51" y="17"/>
                  </a:cubicBezTo>
                  <a:cubicBezTo>
                    <a:pt x="51" y="16"/>
                    <a:pt x="51" y="15"/>
                    <a:pt x="51" y="15"/>
                  </a:cubicBezTo>
                  <a:cubicBezTo>
                    <a:pt x="51" y="14"/>
                    <a:pt x="51" y="14"/>
                    <a:pt x="51" y="14"/>
                  </a:cubicBezTo>
                  <a:cubicBezTo>
                    <a:pt x="51" y="15"/>
                    <a:pt x="51" y="15"/>
                    <a:pt x="51" y="15"/>
                  </a:cubicBezTo>
                  <a:cubicBezTo>
                    <a:pt x="50" y="15"/>
                    <a:pt x="50" y="15"/>
                    <a:pt x="50" y="15"/>
                  </a:cubicBezTo>
                  <a:cubicBezTo>
                    <a:pt x="50" y="15"/>
                    <a:pt x="50" y="15"/>
                    <a:pt x="50" y="15"/>
                  </a:cubicBezTo>
                  <a:cubicBezTo>
                    <a:pt x="49" y="7"/>
                    <a:pt x="46" y="5"/>
                    <a:pt x="45" y="4"/>
                  </a:cubicBezTo>
                  <a:cubicBezTo>
                    <a:pt x="45" y="3"/>
                    <a:pt x="46" y="3"/>
                    <a:pt x="46" y="3"/>
                  </a:cubicBezTo>
                  <a:cubicBezTo>
                    <a:pt x="48" y="2"/>
                    <a:pt x="49" y="2"/>
                    <a:pt x="50" y="1"/>
                  </a:cubicBezTo>
                  <a:cubicBezTo>
                    <a:pt x="50" y="0"/>
                    <a:pt x="50" y="0"/>
                    <a:pt x="50" y="0"/>
                  </a:cubicBezTo>
                  <a:cubicBezTo>
                    <a:pt x="49" y="0"/>
                    <a:pt x="49" y="0"/>
                    <a:pt x="4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76" name="Freeform 162"/>
            <p:cNvSpPr>
              <a:spLocks noEditPoints="1"/>
            </p:cNvSpPr>
            <p:nvPr/>
          </p:nvSpPr>
          <p:spPr bwMode="auto">
            <a:xfrm>
              <a:off x="4141" y="2291"/>
              <a:ext cx="109" cy="150"/>
            </a:xfrm>
            <a:custGeom>
              <a:avLst/>
              <a:gdLst>
                <a:gd name="T0" fmla="*/ 19 w 46"/>
                <a:gd name="T1" fmla="*/ 56 h 63"/>
                <a:gd name="T2" fmla="*/ 11 w 46"/>
                <a:gd name="T3" fmla="*/ 24 h 63"/>
                <a:gd name="T4" fmla="*/ 16 w 46"/>
                <a:gd name="T5" fmla="*/ 39 h 63"/>
                <a:gd name="T6" fmla="*/ 17 w 46"/>
                <a:gd name="T7" fmla="*/ 59 h 63"/>
                <a:gd name="T8" fmla="*/ 5 w 46"/>
                <a:gd name="T9" fmla="*/ 60 h 63"/>
                <a:gd name="T10" fmla="*/ 26 w 46"/>
                <a:gd name="T11" fmla="*/ 24 h 63"/>
                <a:gd name="T12" fmla="*/ 32 w 46"/>
                <a:gd name="T13" fmla="*/ 58 h 63"/>
                <a:gd name="T14" fmla="*/ 31 w 46"/>
                <a:gd name="T15" fmla="*/ 59 h 63"/>
                <a:gd name="T16" fmla="*/ 17 w 46"/>
                <a:gd name="T17" fmla="*/ 23 h 63"/>
                <a:gd name="T18" fmla="*/ 31 w 46"/>
                <a:gd name="T19" fmla="*/ 20 h 63"/>
                <a:gd name="T20" fmla="*/ 33 w 46"/>
                <a:gd name="T21" fmla="*/ 56 h 63"/>
                <a:gd name="T22" fmla="*/ 18 w 46"/>
                <a:gd name="T23" fmla="*/ 22 h 63"/>
                <a:gd name="T24" fmla="*/ 19 w 46"/>
                <a:gd name="T25" fmla="*/ 23 h 63"/>
                <a:gd name="T26" fmla="*/ 4 w 46"/>
                <a:gd name="T27" fmla="*/ 21 h 63"/>
                <a:gd name="T28" fmla="*/ 11 w 46"/>
                <a:gd name="T29" fmla="*/ 12 h 63"/>
                <a:gd name="T30" fmla="*/ 26 w 46"/>
                <a:gd name="T31" fmla="*/ 12 h 63"/>
                <a:gd name="T32" fmla="*/ 20 w 46"/>
                <a:gd name="T33" fmla="*/ 23 h 63"/>
                <a:gd name="T34" fmla="*/ 22 w 46"/>
                <a:gd name="T35" fmla="*/ 21 h 63"/>
                <a:gd name="T36" fmla="*/ 36 w 46"/>
                <a:gd name="T37" fmla="*/ 6 h 63"/>
                <a:gd name="T38" fmla="*/ 26 w 46"/>
                <a:gd name="T39" fmla="*/ 21 h 63"/>
                <a:gd name="T40" fmla="*/ 39 w 46"/>
                <a:gd name="T41" fmla="*/ 6 h 63"/>
                <a:gd name="T42" fmla="*/ 30 w 46"/>
                <a:gd name="T43" fmla="*/ 19 h 63"/>
                <a:gd name="T44" fmla="*/ 11 w 46"/>
                <a:gd name="T45" fmla="*/ 21 h 63"/>
                <a:gd name="T46" fmla="*/ 25 w 46"/>
                <a:gd name="T47" fmla="*/ 5 h 63"/>
                <a:gd name="T48" fmla="*/ 16 w 46"/>
                <a:gd name="T49" fmla="*/ 19 h 63"/>
                <a:gd name="T50" fmla="*/ 11 w 46"/>
                <a:gd name="T51" fmla="*/ 23 h 63"/>
                <a:gd name="T52" fmla="*/ 6 w 46"/>
                <a:gd name="T53" fmla="*/ 21 h 63"/>
                <a:gd name="T54" fmla="*/ 8 w 46"/>
                <a:gd name="T55" fmla="*/ 21 h 63"/>
                <a:gd name="T56" fmla="*/ 22 w 46"/>
                <a:gd name="T57" fmla="*/ 6 h 63"/>
                <a:gd name="T58" fmla="*/ 12 w 46"/>
                <a:gd name="T59" fmla="*/ 12 h 63"/>
                <a:gd name="T60" fmla="*/ 12 w 46"/>
                <a:gd name="T61" fmla="*/ 12 h 63"/>
                <a:gd name="T62" fmla="*/ 34 w 46"/>
                <a:gd name="T63" fmla="*/ 5 h 63"/>
                <a:gd name="T64" fmla="*/ 27 w 46"/>
                <a:gd name="T65" fmla="*/ 6 h 63"/>
                <a:gd name="T66" fmla="*/ 32 w 46"/>
                <a:gd name="T67" fmla="*/ 19 h 63"/>
                <a:gd name="T68" fmla="*/ 45 w 46"/>
                <a:gd name="T69" fmla="*/ 42 h 63"/>
                <a:gd name="T70" fmla="*/ 3 w 46"/>
                <a:gd name="T71" fmla="*/ 22 h 63"/>
                <a:gd name="T72" fmla="*/ 19 w 46"/>
                <a:gd name="T73" fmla="*/ 4 h 63"/>
                <a:gd name="T74" fmla="*/ 18 w 46"/>
                <a:gd name="T75" fmla="*/ 22 h 63"/>
                <a:gd name="T76" fmla="*/ 16 w 46"/>
                <a:gd name="T77" fmla="*/ 21 h 63"/>
                <a:gd name="T78" fmla="*/ 33 w 46"/>
                <a:gd name="T79" fmla="*/ 2 h 63"/>
                <a:gd name="T80" fmla="*/ 18 w 46"/>
                <a:gd name="T81" fmla="*/ 22 h 63"/>
                <a:gd name="T82" fmla="*/ 28 w 46"/>
                <a:gd name="T83" fmla="*/ 2 h 63"/>
                <a:gd name="T84" fmla="*/ 25 w 46"/>
                <a:gd name="T85" fmla="*/ 4 h 63"/>
                <a:gd name="T86" fmla="*/ 21 w 46"/>
                <a:gd name="T87" fmla="*/ 5 h 63"/>
                <a:gd name="T88" fmla="*/ 19 w 46"/>
                <a:gd name="T89" fmla="*/ 0 h 63"/>
                <a:gd name="T90" fmla="*/ 1 w 46"/>
                <a:gd name="T91" fmla="*/ 23 h 63"/>
                <a:gd name="T92" fmla="*/ 4 w 46"/>
                <a:gd name="T93" fmla="*/ 60 h 63"/>
                <a:gd name="T94" fmla="*/ 11 w 46"/>
                <a:gd name="T95" fmla="*/ 63 h 63"/>
                <a:gd name="T96" fmla="*/ 17 w 46"/>
                <a:gd name="T97" fmla="*/ 60 h 63"/>
                <a:gd name="T98" fmla="*/ 19 w 46"/>
                <a:gd name="T99" fmla="*/ 60 h 63"/>
                <a:gd name="T100" fmla="*/ 19 w 46"/>
                <a:gd name="T101" fmla="*/ 60 h 63"/>
                <a:gd name="T102" fmla="*/ 32 w 46"/>
                <a:gd name="T103" fmla="*/ 60 h 63"/>
                <a:gd name="T104" fmla="*/ 46 w 46"/>
                <a:gd name="T105" fmla="*/ 43 h 63"/>
                <a:gd name="T106" fmla="*/ 42 w 46"/>
                <a:gd name="T107" fmla="*/ 2 h 63"/>
                <a:gd name="T108" fmla="*/ 37 w 46"/>
                <a:gd name="T109" fmla="*/ 5 h 63"/>
                <a:gd name="T110" fmla="*/ 35 w 46"/>
                <a:gd name="T111"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63">
                  <a:moveTo>
                    <a:pt x="18" y="57"/>
                  </a:moveTo>
                  <a:cubicBezTo>
                    <a:pt x="18" y="51"/>
                    <a:pt x="17" y="45"/>
                    <a:pt x="17" y="39"/>
                  </a:cubicBezTo>
                  <a:cubicBezTo>
                    <a:pt x="17" y="36"/>
                    <a:pt x="17" y="33"/>
                    <a:pt x="17" y="30"/>
                  </a:cubicBezTo>
                  <a:cubicBezTo>
                    <a:pt x="18" y="38"/>
                    <a:pt x="19" y="47"/>
                    <a:pt x="19" y="56"/>
                  </a:cubicBezTo>
                  <a:cubicBezTo>
                    <a:pt x="19" y="56"/>
                    <a:pt x="19" y="56"/>
                    <a:pt x="19" y="56"/>
                  </a:cubicBezTo>
                  <a:cubicBezTo>
                    <a:pt x="19" y="56"/>
                    <a:pt x="18" y="57"/>
                    <a:pt x="18" y="57"/>
                  </a:cubicBezTo>
                  <a:moveTo>
                    <a:pt x="6" y="24"/>
                  </a:moveTo>
                  <a:cubicBezTo>
                    <a:pt x="8" y="24"/>
                    <a:pt x="9" y="24"/>
                    <a:pt x="11" y="24"/>
                  </a:cubicBezTo>
                  <a:cubicBezTo>
                    <a:pt x="12" y="23"/>
                    <a:pt x="13" y="23"/>
                    <a:pt x="14" y="22"/>
                  </a:cubicBezTo>
                  <a:cubicBezTo>
                    <a:pt x="15" y="22"/>
                    <a:pt x="15" y="22"/>
                    <a:pt x="15" y="21"/>
                  </a:cubicBezTo>
                  <a:cubicBezTo>
                    <a:pt x="15" y="22"/>
                    <a:pt x="15" y="22"/>
                    <a:pt x="15" y="22"/>
                  </a:cubicBezTo>
                  <a:cubicBezTo>
                    <a:pt x="16" y="28"/>
                    <a:pt x="16" y="33"/>
                    <a:pt x="16" y="39"/>
                  </a:cubicBezTo>
                  <a:cubicBezTo>
                    <a:pt x="16" y="45"/>
                    <a:pt x="17" y="52"/>
                    <a:pt x="17" y="58"/>
                  </a:cubicBezTo>
                  <a:cubicBezTo>
                    <a:pt x="17" y="59"/>
                    <a:pt x="17" y="59"/>
                    <a:pt x="17" y="59"/>
                  </a:cubicBezTo>
                  <a:cubicBezTo>
                    <a:pt x="17" y="59"/>
                    <a:pt x="17" y="59"/>
                    <a:pt x="17" y="59"/>
                  </a:cubicBezTo>
                  <a:cubicBezTo>
                    <a:pt x="17" y="59"/>
                    <a:pt x="17" y="59"/>
                    <a:pt x="17" y="59"/>
                  </a:cubicBezTo>
                  <a:cubicBezTo>
                    <a:pt x="17" y="59"/>
                    <a:pt x="17" y="59"/>
                    <a:pt x="17" y="59"/>
                  </a:cubicBezTo>
                  <a:cubicBezTo>
                    <a:pt x="16" y="60"/>
                    <a:pt x="14" y="61"/>
                    <a:pt x="13" y="61"/>
                  </a:cubicBezTo>
                  <a:cubicBezTo>
                    <a:pt x="13" y="61"/>
                    <a:pt x="12" y="61"/>
                    <a:pt x="11" y="61"/>
                  </a:cubicBezTo>
                  <a:cubicBezTo>
                    <a:pt x="9" y="61"/>
                    <a:pt x="7" y="61"/>
                    <a:pt x="5" y="60"/>
                  </a:cubicBezTo>
                  <a:cubicBezTo>
                    <a:pt x="5" y="47"/>
                    <a:pt x="4" y="35"/>
                    <a:pt x="2" y="23"/>
                  </a:cubicBezTo>
                  <a:cubicBezTo>
                    <a:pt x="3" y="24"/>
                    <a:pt x="5" y="24"/>
                    <a:pt x="6" y="24"/>
                  </a:cubicBezTo>
                  <a:moveTo>
                    <a:pt x="21" y="24"/>
                  </a:moveTo>
                  <a:cubicBezTo>
                    <a:pt x="23" y="24"/>
                    <a:pt x="24" y="24"/>
                    <a:pt x="26" y="24"/>
                  </a:cubicBezTo>
                  <a:cubicBezTo>
                    <a:pt x="27" y="23"/>
                    <a:pt x="28" y="23"/>
                    <a:pt x="29" y="22"/>
                  </a:cubicBezTo>
                  <a:cubicBezTo>
                    <a:pt x="29" y="22"/>
                    <a:pt x="30" y="22"/>
                    <a:pt x="30" y="21"/>
                  </a:cubicBezTo>
                  <a:cubicBezTo>
                    <a:pt x="30" y="28"/>
                    <a:pt x="31" y="33"/>
                    <a:pt x="31" y="39"/>
                  </a:cubicBezTo>
                  <a:cubicBezTo>
                    <a:pt x="31" y="45"/>
                    <a:pt x="31" y="52"/>
                    <a:pt x="32" y="58"/>
                  </a:cubicBezTo>
                  <a:cubicBezTo>
                    <a:pt x="32" y="59"/>
                    <a:pt x="32" y="59"/>
                    <a:pt x="32" y="59"/>
                  </a:cubicBezTo>
                  <a:cubicBezTo>
                    <a:pt x="31" y="59"/>
                    <a:pt x="31" y="59"/>
                    <a:pt x="31" y="59"/>
                  </a:cubicBezTo>
                  <a:cubicBezTo>
                    <a:pt x="31" y="59"/>
                    <a:pt x="31" y="59"/>
                    <a:pt x="31" y="59"/>
                  </a:cubicBezTo>
                  <a:cubicBezTo>
                    <a:pt x="31" y="59"/>
                    <a:pt x="31" y="59"/>
                    <a:pt x="31" y="59"/>
                  </a:cubicBezTo>
                  <a:cubicBezTo>
                    <a:pt x="31" y="60"/>
                    <a:pt x="29" y="61"/>
                    <a:pt x="28" y="61"/>
                  </a:cubicBezTo>
                  <a:cubicBezTo>
                    <a:pt x="27" y="61"/>
                    <a:pt x="27" y="61"/>
                    <a:pt x="26" y="61"/>
                  </a:cubicBezTo>
                  <a:cubicBezTo>
                    <a:pt x="24" y="61"/>
                    <a:pt x="22" y="61"/>
                    <a:pt x="20" y="60"/>
                  </a:cubicBezTo>
                  <a:cubicBezTo>
                    <a:pt x="20" y="47"/>
                    <a:pt x="19" y="35"/>
                    <a:pt x="17" y="23"/>
                  </a:cubicBezTo>
                  <a:cubicBezTo>
                    <a:pt x="18" y="24"/>
                    <a:pt x="20" y="24"/>
                    <a:pt x="21" y="24"/>
                  </a:cubicBezTo>
                  <a:moveTo>
                    <a:pt x="33" y="57"/>
                  </a:moveTo>
                  <a:cubicBezTo>
                    <a:pt x="32" y="51"/>
                    <a:pt x="32" y="45"/>
                    <a:pt x="32" y="39"/>
                  </a:cubicBezTo>
                  <a:cubicBezTo>
                    <a:pt x="32" y="33"/>
                    <a:pt x="32" y="27"/>
                    <a:pt x="31" y="20"/>
                  </a:cubicBezTo>
                  <a:cubicBezTo>
                    <a:pt x="31" y="20"/>
                    <a:pt x="31" y="20"/>
                    <a:pt x="31" y="20"/>
                  </a:cubicBezTo>
                  <a:cubicBezTo>
                    <a:pt x="32" y="26"/>
                    <a:pt x="32" y="32"/>
                    <a:pt x="32" y="37"/>
                  </a:cubicBezTo>
                  <a:cubicBezTo>
                    <a:pt x="33" y="44"/>
                    <a:pt x="33" y="50"/>
                    <a:pt x="33" y="56"/>
                  </a:cubicBezTo>
                  <a:cubicBezTo>
                    <a:pt x="33" y="56"/>
                    <a:pt x="33" y="56"/>
                    <a:pt x="33" y="56"/>
                  </a:cubicBezTo>
                  <a:cubicBezTo>
                    <a:pt x="33" y="57"/>
                    <a:pt x="33" y="57"/>
                    <a:pt x="33" y="57"/>
                  </a:cubicBezTo>
                  <a:moveTo>
                    <a:pt x="19" y="23"/>
                  </a:moveTo>
                  <a:cubicBezTo>
                    <a:pt x="19" y="23"/>
                    <a:pt x="19" y="23"/>
                    <a:pt x="19" y="23"/>
                  </a:cubicBezTo>
                  <a:cubicBezTo>
                    <a:pt x="18" y="23"/>
                    <a:pt x="18" y="22"/>
                    <a:pt x="18" y="22"/>
                  </a:cubicBezTo>
                  <a:cubicBezTo>
                    <a:pt x="19" y="21"/>
                    <a:pt x="19" y="21"/>
                    <a:pt x="19" y="21"/>
                  </a:cubicBezTo>
                  <a:cubicBezTo>
                    <a:pt x="21" y="18"/>
                    <a:pt x="24" y="15"/>
                    <a:pt x="26" y="13"/>
                  </a:cubicBezTo>
                  <a:cubicBezTo>
                    <a:pt x="24" y="15"/>
                    <a:pt x="22" y="17"/>
                    <a:pt x="20" y="20"/>
                  </a:cubicBezTo>
                  <a:cubicBezTo>
                    <a:pt x="19" y="21"/>
                    <a:pt x="19" y="22"/>
                    <a:pt x="19" y="23"/>
                  </a:cubicBezTo>
                  <a:moveTo>
                    <a:pt x="4" y="23"/>
                  </a:moveTo>
                  <a:cubicBezTo>
                    <a:pt x="4" y="23"/>
                    <a:pt x="4" y="23"/>
                    <a:pt x="4" y="23"/>
                  </a:cubicBezTo>
                  <a:cubicBezTo>
                    <a:pt x="3" y="23"/>
                    <a:pt x="3" y="22"/>
                    <a:pt x="3" y="22"/>
                  </a:cubicBezTo>
                  <a:cubicBezTo>
                    <a:pt x="4" y="21"/>
                    <a:pt x="4" y="21"/>
                    <a:pt x="4" y="21"/>
                  </a:cubicBezTo>
                  <a:cubicBezTo>
                    <a:pt x="6" y="18"/>
                    <a:pt x="9" y="15"/>
                    <a:pt x="11" y="12"/>
                  </a:cubicBezTo>
                  <a:cubicBezTo>
                    <a:pt x="9" y="15"/>
                    <a:pt x="7" y="17"/>
                    <a:pt x="5" y="20"/>
                  </a:cubicBezTo>
                  <a:cubicBezTo>
                    <a:pt x="4" y="21"/>
                    <a:pt x="4" y="22"/>
                    <a:pt x="4" y="23"/>
                  </a:cubicBezTo>
                  <a:moveTo>
                    <a:pt x="11" y="12"/>
                  </a:moveTo>
                  <a:cubicBezTo>
                    <a:pt x="11" y="12"/>
                    <a:pt x="11" y="12"/>
                    <a:pt x="11" y="12"/>
                  </a:cubicBezTo>
                  <a:cubicBezTo>
                    <a:pt x="11" y="12"/>
                    <a:pt x="11" y="12"/>
                    <a:pt x="11" y="12"/>
                  </a:cubicBezTo>
                  <a:moveTo>
                    <a:pt x="26" y="12"/>
                  </a:moveTo>
                  <a:cubicBezTo>
                    <a:pt x="26" y="12"/>
                    <a:pt x="26" y="12"/>
                    <a:pt x="26" y="12"/>
                  </a:cubicBezTo>
                  <a:cubicBezTo>
                    <a:pt x="26" y="12"/>
                    <a:pt x="26" y="12"/>
                    <a:pt x="26" y="12"/>
                  </a:cubicBezTo>
                  <a:moveTo>
                    <a:pt x="21" y="23"/>
                  </a:moveTo>
                  <a:cubicBezTo>
                    <a:pt x="21" y="23"/>
                    <a:pt x="21" y="23"/>
                    <a:pt x="20" y="23"/>
                  </a:cubicBezTo>
                  <a:cubicBezTo>
                    <a:pt x="20" y="23"/>
                    <a:pt x="20" y="23"/>
                    <a:pt x="20" y="23"/>
                  </a:cubicBezTo>
                  <a:cubicBezTo>
                    <a:pt x="20" y="22"/>
                    <a:pt x="20" y="21"/>
                    <a:pt x="21" y="21"/>
                  </a:cubicBezTo>
                  <a:cubicBezTo>
                    <a:pt x="25" y="15"/>
                    <a:pt x="30" y="10"/>
                    <a:pt x="34" y="6"/>
                  </a:cubicBezTo>
                  <a:cubicBezTo>
                    <a:pt x="35" y="6"/>
                    <a:pt x="35" y="6"/>
                    <a:pt x="35" y="6"/>
                  </a:cubicBezTo>
                  <a:cubicBezTo>
                    <a:pt x="31" y="10"/>
                    <a:pt x="26" y="15"/>
                    <a:pt x="22" y="21"/>
                  </a:cubicBezTo>
                  <a:cubicBezTo>
                    <a:pt x="22" y="21"/>
                    <a:pt x="22" y="21"/>
                    <a:pt x="22" y="21"/>
                  </a:cubicBezTo>
                  <a:cubicBezTo>
                    <a:pt x="23" y="21"/>
                    <a:pt x="23" y="21"/>
                    <a:pt x="23" y="21"/>
                  </a:cubicBezTo>
                  <a:cubicBezTo>
                    <a:pt x="23" y="21"/>
                    <a:pt x="23" y="21"/>
                    <a:pt x="23" y="21"/>
                  </a:cubicBezTo>
                  <a:cubicBezTo>
                    <a:pt x="27" y="16"/>
                    <a:pt x="32" y="11"/>
                    <a:pt x="36" y="6"/>
                  </a:cubicBezTo>
                  <a:cubicBezTo>
                    <a:pt x="37" y="6"/>
                    <a:pt x="37" y="6"/>
                    <a:pt x="37" y="6"/>
                  </a:cubicBezTo>
                  <a:cubicBezTo>
                    <a:pt x="26" y="20"/>
                    <a:pt x="26" y="20"/>
                    <a:pt x="26" y="20"/>
                  </a:cubicBezTo>
                  <a:cubicBezTo>
                    <a:pt x="26" y="21"/>
                    <a:pt x="26" y="21"/>
                    <a:pt x="26" y="21"/>
                  </a:cubicBezTo>
                  <a:cubicBezTo>
                    <a:pt x="26" y="21"/>
                    <a:pt x="26" y="21"/>
                    <a:pt x="26" y="21"/>
                  </a:cubicBezTo>
                  <a:cubicBezTo>
                    <a:pt x="27" y="21"/>
                    <a:pt x="27" y="21"/>
                    <a:pt x="27" y="21"/>
                  </a:cubicBezTo>
                  <a:cubicBezTo>
                    <a:pt x="39" y="6"/>
                    <a:pt x="39" y="6"/>
                    <a:pt x="39" y="6"/>
                  </a:cubicBezTo>
                  <a:cubicBezTo>
                    <a:pt x="39" y="6"/>
                    <a:pt x="39" y="6"/>
                    <a:pt x="39" y="6"/>
                  </a:cubicBezTo>
                  <a:cubicBezTo>
                    <a:pt x="39" y="6"/>
                    <a:pt x="39" y="6"/>
                    <a:pt x="39" y="6"/>
                  </a:cubicBezTo>
                  <a:cubicBezTo>
                    <a:pt x="37" y="10"/>
                    <a:pt x="35" y="13"/>
                    <a:pt x="32" y="17"/>
                  </a:cubicBezTo>
                  <a:cubicBezTo>
                    <a:pt x="32" y="18"/>
                    <a:pt x="31" y="18"/>
                    <a:pt x="31" y="19"/>
                  </a:cubicBezTo>
                  <a:cubicBezTo>
                    <a:pt x="31" y="19"/>
                    <a:pt x="31" y="19"/>
                    <a:pt x="31" y="19"/>
                  </a:cubicBezTo>
                  <a:cubicBezTo>
                    <a:pt x="30" y="19"/>
                    <a:pt x="30" y="19"/>
                    <a:pt x="30" y="19"/>
                  </a:cubicBezTo>
                  <a:cubicBezTo>
                    <a:pt x="30" y="20"/>
                    <a:pt x="29" y="21"/>
                    <a:pt x="28" y="22"/>
                  </a:cubicBezTo>
                  <a:cubicBezTo>
                    <a:pt x="27" y="22"/>
                    <a:pt x="26" y="22"/>
                    <a:pt x="25" y="23"/>
                  </a:cubicBezTo>
                  <a:cubicBezTo>
                    <a:pt x="24" y="23"/>
                    <a:pt x="23" y="23"/>
                    <a:pt x="21" y="23"/>
                  </a:cubicBezTo>
                  <a:moveTo>
                    <a:pt x="11" y="21"/>
                  </a:moveTo>
                  <a:cubicBezTo>
                    <a:pt x="12" y="21"/>
                    <a:pt x="12" y="21"/>
                    <a:pt x="12" y="21"/>
                  </a:cubicBezTo>
                  <a:cubicBezTo>
                    <a:pt x="24" y="6"/>
                    <a:pt x="24" y="6"/>
                    <a:pt x="24" y="6"/>
                  </a:cubicBezTo>
                  <a:cubicBezTo>
                    <a:pt x="24" y="6"/>
                    <a:pt x="24" y="6"/>
                    <a:pt x="24" y="6"/>
                  </a:cubicBezTo>
                  <a:cubicBezTo>
                    <a:pt x="24" y="6"/>
                    <a:pt x="25" y="6"/>
                    <a:pt x="25" y="5"/>
                  </a:cubicBezTo>
                  <a:cubicBezTo>
                    <a:pt x="24" y="8"/>
                    <a:pt x="22" y="11"/>
                    <a:pt x="20" y="13"/>
                  </a:cubicBezTo>
                  <a:cubicBezTo>
                    <a:pt x="20" y="14"/>
                    <a:pt x="20" y="14"/>
                    <a:pt x="20" y="14"/>
                  </a:cubicBezTo>
                  <a:cubicBezTo>
                    <a:pt x="19" y="16"/>
                    <a:pt x="18" y="18"/>
                    <a:pt x="16" y="19"/>
                  </a:cubicBezTo>
                  <a:cubicBezTo>
                    <a:pt x="16" y="19"/>
                    <a:pt x="16" y="19"/>
                    <a:pt x="16" y="19"/>
                  </a:cubicBezTo>
                  <a:cubicBezTo>
                    <a:pt x="16" y="19"/>
                    <a:pt x="16" y="19"/>
                    <a:pt x="16" y="19"/>
                  </a:cubicBezTo>
                  <a:cubicBezTo>
                    <a:pt x="15" y="19"/>
                    <a:pt x="15" y="19"/>
                    <a:pt x="15" y="19"/>
                  </a:cubicBezTo>
                  <a:cubicBezTo>
                    <a:pt x="15" y="20"/>
                    <a:pt x="14" y="21"/>
                    <a:pt x="14" y="22"/>
                  </a:cubicBezTo>
                  <a:cubicBezTo>
                    <a:pt x="13" y="22"/>
                    <a:pt x="12" y="22"/>
                    <a:pt x="11" y="23"/>
                  </a:cubicBezTo>
                  <a:cubicBezTo>
                    <a:pt x="9" y="23"/>
                    <a:pt x="8" y="23"/>
                    <a:pt x="6" y="23"/>
                  </a:cubicBezTo>
                  <a:cubicBezTo>
                    <a:pt x="6" y="23"/>
                    <a:pt x="6" y="23"/>
                    <a:pt x="6" y="23"/>
                  </a:cubicBezTo>
                  <a:cubicBezTo>
                    <a:pt x="5" y="23"/>
                    <a:pt x="5" y="23"/>
                    <a:pt x="5" y="23"/>
                  </a:cubicBezTo>
                  <a:cubicBezTo>
                    <a:pt x="5" y="22"/>
                    <a:pt x="5" y="21"/>
                    <a:pt x="6" y="21"/>
                  </a:cubicBezTo>
                  <a:cubicBezTo>
                    <a:pt x="10" y="15"/>
                    <a:pt x="15" y="10"/>
                    <a:pt x="20" y="6"/>
                  </a:cubicBezTo>
                  <a:cubicBezTo>
                    <a:pt x="20" y="6"/>
                    <a:pt x="20" y="6"/>
                    <a:pt x="20" y="6"/>
                  </a:cubicBezTo>
                  <a:cubicBezTo>
                    <a:pt x="16" y="10"/>
                    <a:pt x="11" y="15"/>
                    <a:pt x="7" y="21"/>
                  </a:cubicBezTo>
                  <a:cubicBezTo>
                    <a:pt x="8" y="21"/>
                    <a:pt x="8" y="21"/>
                    <a:pt x="8" y="21"/>
                  </a:cubicBezTo>
                  <a:cubicBezTo>
                    <a:pt x="8" y="21"/>
                    <a:pt x="8" y="21"/>
                    <a:pt x="8" y="21"/>
                  </a:cubicBezTo>
                  <a:cubicBezTo>
                    <a:pt x="8" y="21"/>
                    <a:pt x="8" y="21"/>
                    <a:pt x="8" y="21"/>
                  </a:cubicBezTo>
                  <a:cubicBezTo>
                    <a:pt x="12" y="16"/>
                    <a:pt x="17" y="11"/>
                    <a:pt x="22" y="6"/>
                  </a:cubicBezTo>
                  <a:cubicBezTo>
                    <a:pt x="22" y="6"/>
                    <a:pt x="22" y="6"/>
                    <a:pt x="22" y="6"/>
                  </a:cubicBezTo>
                  <a:cubicBezTo>
                    <a:pt x="11" y="20"/>
                    <a:pt x="11" y="20"/>
                    <a:pt x="11" y="20"/>
                  </a:cubicBezTo>
                  <a:cubicBezTo>
                    <a:pt x="11" y="21"/>
                    <a:pt x="11" y="21"/>
                    <a:pt x="11" y="21"/>
                  </a:cubicBezTo>
                  <a:cubicBezTo>
                    <a:pt x="11" y="21"/>
                    <a:pt x="11" y="21"/>
                    <a:pt x="11" y="21"/>
                  </a:cubicBezTo>
                  <a:moveTo>
                    <a:pt x="12" y="12"/>
                  </a:moveTo>
                  <a:cubicBezTo>
                    <a:pt x="14" y="9"/>
                    <a:pt x="17" y="7"/>
                    <a:pt x="19" y="5"/>
                  </a:cubicBezTo>
                  <a:cubicBezTo>
                    <a:pt x="19" y="5"/>
                    <a:pt x="19" y="5"/>
                    <a:pt x="19" y="5"/>
                  </a:cubicBezTo>
                  <a:cubicBezTo>
                    <a:pt x="19" y="5"/>
                    <a:pt x="19" y="5"/>
                    <a:pt x="19" y="5"/>
                  </a:cubicBezTo>
                  <a:cubicBezTo>
                    <a:pt x="17" y="7"/>
                    <a:pt x="14" y="9"/>
                    <a:pt x="12" y="12"/>
                  </a:cubicBezTo>
                  <a:moveTo>
                    <a:pt x="27" y="12"/>
                  </a:moveTo>
                  <a:cubicBezTo>
                    <a:pt x="29" y="9"/>
                    <a:pt x="31" y="7"/>
                    <a:pt x="34" y="5"/>
                  </a:cubicBezTo>
                  <a:cubicBezTo>
                    <a:pt x="34" y="5"/>
                    <a:pt x="34" y="5"/>
                    <a:pt x="34" y="5"/>
                  </a:cubicBezTo>
                  <a:cubicBezTo>
                    <a:pt x="34" y="5"/>
                    <a:pt x="34" y="5"/>
                    <a:pt x="34" y="5"/>
                  </a:cubicBezTo>
                  <a:cubicBezTo>
                    <a:pt x="31" y="7"/>
                    <a:pt x="29" y="9"/>
                    <a:pt x="27" y="12"/>
                  </a:cubicBezTo>
                  <a:moveTo>
                    <a:pt x="24" y="9"/>
                  </a:moveTo>
                  <a:cubicBezTo>
                    <a:pt x="25" y="7"/>
                    <a:pt x="26" y="6"/>
                    <a:pt x="27" y="4"/>
                  </a:cubicBezTo>
                  <a:cubicBezTo>
                    <a:pt x="27" y="5"/>
                    <a:pt x="27" y="5"/>
                    <a:pt x="27" y="6"/>
                  </a:cubicBezTo>
                  <a:cubicBezTo>
                    <a:pt x="26" y="7"/>
                    <a:pt x="25" y="8"/>
                    <a:pt x="24" y="9"/>
                  </a:cubicBezTo>
                  <a:moveTo>
                    <a:pt x="34" y="55"/>
                  </a:moveTo>
                  <a:cubicBezTo>
                    <a:pt x="34" y="49"/>
                    <a:pt x="34" y="43"/>
                    <a:pt x="33" y="37"/>
                  </a:cubicBezTo>
                  <a:cubicBezTo>
                    <a:pt x="33" y="31"/>
                    <a:pt x="33" y="25"/>
                    <a:pt x="32" y="19"/>
                  </a:cubicBezTo>
                  <a:cubicBezTo>
                    <a:pt x="33" y="18"/>
                    <a:pt x="33" y="18"/>
                    <a:pt x="33" y="18"/>
                  </a:cubicBezTo>
                  <a:cubicBezTo>
                    <a:pt x="36" y="13"/>
                    <a:pt x="39" y="9"/>
                    <a:pt x="41" y="4"/>
                  </a:cubicBezTo>
                  <a:cubicBezTo>
                    <a:pt x="43" y="15"/>
                    <a:pt x="45" y="28"/>
                    <a:pt x="45" y="42"/>
                  </a:cubicBezTo>
                  <a:cubicBezTo>
                    <a:pt x="45" y="42"/>
                    <a:pt x="45" y="42"/>
                    <a:pt x="45" y="42"/>
                  </a:cubicBezTo>
                  <a:cubicBezTo>
                    <a:pt x="41" y="46"/>
                    <a:pt x="38" y="50"/>
                    <a:pt x="34" y="55"/>
                  </a:cubicBezTo>
                  <a:moveTo>
                    <a:pt x="3" y="22"/>
                  </a:moveTo>
                  <a:cubicBezTo>
                    <a:pt x="3" y="22"/>
                    <a:pt x="3" y="22"/>
                    <a:pt x="3" y="22"/>
                  </a:cubicBezTo>
                  <a:cubicBezTo>
                    <a:pt x="3" y="22"/>
                    <a:pt x="3" y="22"/>
                    <a:pt x="3" y="22"/>
                  </a:cubicBezTo>
                  <a:cubicBezTo>
                    <a:pt x="2" y="22"/>
                    <a:pt x="2" y="22"/>
                    <a:pt x="2" y="21"/>
                  </a:cubicBezTo>
                  <a:cubicBezTo>
                    <a:pt x="2" y="21"/>
                    <a:pt x="2" y="21"/>
                    <a:pt x="2" y="21"/>
                  </a:cubicBezTo>
                  <a:cubicBezTo>
                    <a:pt x="6" y="14"/>
                    <a:pt x="12" y="7"/>
                    <a:pt x="18" y="2"/>
                  </a:cubicBezTo>
                  <a:cubicBezTo>
                    <a:pt x="19" y="4"/>
                    <a:pt x="19" y="4"/>
                    <a:pt x="19" y="4"/>
                  </a:cubicBezTo>
                  <a:cubicBezTo>
                    <a:pt x="13" y="9"/>
                    <a:pt x="8" y="15"/>
                    <a:pt x="3" y="21"/>
                  </a:cubicBezTo>
                  <a:cubicBezTo>
                    <a:pt x="3" y="21"/>
                    <a:pt x="3" y="21"/>
                    <a:pt x="3" y="22"/>
                  </a:cubicBezTo>
                  <a:cubicBezTo>
                    <a:pt x="3" y="22"/>
                    <a:pt x="3" y="22"/>
                    <a:pt x="3" y="22"/>
                  </a:cubicBezTo>
                  <a:moveTo>
                    <a:pt x="18" y="22"/>
                  </a:moveTo>
                  <a:cubicBezTo>
                    <a:pt x="18" y="22"/>
                    <a:pt x="18" y="22"/>
                    <a:pt x="18" y="22"/>
                  </a:cubicBezTo>
                  <a:cubicBezTo>
                    <a:pt x="17" y="22"/>
                    <a:pt x="17" y="22"/>
                    <a:pt x="17" y="22"/>
                  </a:cubicBezTo>
                  <a:cubicBezTo>
                    <a:pt x="17" y="22"/>
                    <a:pt x="16" y="22"/>
                    <a:pt x="16" y="21"/>
                  </a:cubicBezTo>
                  <a:cubicBezTo>
                    <a:pt x="16" y="21"/>
                    <a:pt x="16" y="21"/>
                    <a:pt x="16" y="21"/>
                  </a:cubicBezTo>
                  <a:cubicBezTo>
                    <a:pt x="17" y="21"/>
                    <a:pt x="17" y="21"/>
                    <a:pt x="17" y="21"/>
                  </a:cubicBezTo>
                  <a:cubicBezTo>
                    <a:pt x="20" y="16"/>
                    <a:pt x="24" y="11"/>
                    <a:pt x="28" y="6"/>
                  </a:cubicBezTo>
                  <a:cubicBezTo>
                    <a:pt x="28" y="6"/>
                    <a:pt x="28" y="6"/>
                    <a:pt x="28" y="6"/>
                  </a:cubicBezTo>
                  <a:cubicBezTo>
                    <a:pt x="30" y="5"/>
                    <a:pt x="31" y="3"/>
                    <a:pt x="33" y="2"/>
                  </a:cubicBezTo>
                  <a:cubicBezTo>
                    <a:pt x="33" y="4"/>
                    <a:pt x="33" y="4"/>
                    <a:pt x="33" y="4"/>
                  </a:cubicBezTo>
                  <a:cubicBezTo>
                    <a:pt x="28" y="9"/>
                    <a:pt x="23" y="15"/>
                    <a:pt x="18" y="21"/>
                  </a:cubicBezTo>
                  <a:cubicBezTo>
                    <a:pt x="18" y="21"/>
                    <a:pt x="18" y="21"/>
                    <a:pt x="18" y="22"/>
                  </a:cubicBezTo>
                  <a:cubicBezTo>
                    <a:pt x="18" y="22"/>
                    <a:pt x="18" y="22"/>
                    <a:pt x="18" y="22"/>
                  </a:cubicBezTo>
                  <a:moveTo>
                    <a:pt x="33" y="0"/>
                  </a:moveTo>
                  <a:cubicBezTo>
                    <a:pt x="33" y="0"/>
                    <a:pt x="33" y="0"/>
                    <a:pt x="33" y="0"/>
                  </a:cubicBezTo>
                  <a:cubicBezTo>
                    <a:pt x="31" y="2"/>
                    <a:pt x="30" y="3"/>
                    <a:pt x="28" y="5"/>
                  </a:cubicBezTo>
                  <a:cubicBezTo>
                    <a:pt x="28" y="4"/>
                    <a:pt x="28" y="3"/>
                    <a:pt x="28" y="2"/>
                  </a:cubicBezTo>
                  <a:cubicBezTo>
                    <a:pt x="27" y="2"/>
                    <a:pt x="27" y="2"/>
                    <a:pt x="27" y="2"/>
                  </a:cubicBezTo>
                  <a:cubicBezTo>
                    <a:pt x="27" y="2"/>
                    <a:pt x="27" y="2"/>
                    <a:pt x="27" y="2"/>
                  </a:cubicBezTo>
                  <a:cubicBezTo>
                    <a:pt x="26" y="3"/>
                    <a:pt x="26" y="4"/>
                    <a:pt x="26" y="4"/>
                  </a:cubicBezTo>
                  <a:cubicBezTo>
                    <a:pt x="25" y="4"/>
                    <a:pt x="25" y="4"/>
                    <a:pt x="25" y="4"/>
                  </a:cubicBezTo>
                  <a:cubicBezTo>
                    <a:pt x="24" y="5"/>
                    <a:pt x="23" y="5"/>
                    <a:pt x="22" y="5"/>
                  </a:cubicBezTo>
                  <a:cubicBezTo>
                    <a:pt x="22" y="5"/>
                    <a:pt x="22" y="5"/>
                    <a:pt x="22" y="5"/>
                  </a:cubicBezTo>
                  <a:cubicBezTo>
                    <a:pt x="22" y="5"/>
                    <a:pt x="22" y="5"/>
                    <a:pt x="22" y="5"/>
                  </a:cubicBezTo>
                  <a:cubicBezTo>
                    <a:pt x="21" y="5"/>
                    <a:pt x="21" y="5"/>
                    <a:pt x="21" y="5"/>
                  </a:cubicBezTo>
                  <a:cubicBezTo>
                    <a:pt x="21" y="5"/>
                    <a:pt x="21" y="5"/>
                    <a:pt x="21" y="5"/>
                  </a:cubicBezTo>
                  <a:cubicBezTo>
                    <a:pt x="21" y="5"/>
                    <a:pt x="20" y="5"/>
                    <a:pt x="20" y="4"/>
                  </a:cubicBezTo>
                  <a:cubicBezTo>
                    <a:pt x="19" y="0"/>
                    <a:pt x="19" y="0"/>
                    <a:pt x="19" y="0"/>
                  </a:cubicBezTo>
                  <a:cubicBezTo>
                    <a:pt x="19" y="0"/>
                    <a:pt x="19" y="0"/>
                    <a:pt x="19" y="0"/>
                  </a:cubicBezTo>
                  <a:cubicBezTo>
                    <a:pt x="18" y="0"/>
                    <a:pt x="18" y="0"/>
                    <a:pt x="18" y="0"/>
                  </a:cubicBezTo>
                  <a:cubicBezTo>
                    <a:pt x="12" y="6"/>
                    <a:pt x="6" y="13"/>
                    <a:pt x="1" y="20"/>
                  </a:cubicBezTo>
                  <a:cubicBezTo>
                    <a:pt x="0" y="21"/>
                    <a:pt x="0" y="21"/>
                    <a:pt x="0" y="21"/>
                  </a:cubicBezTo>
                  <a:cubicBezTo>
                    <a:pt x="0" y="22"/>
                    <a:pt x="1" y="22"/>
                    <a:pt x="1" y="23"/>
                  </a:cubicBezTo>
                  <a:cubicBezTo>
                    <a:pt x="1" y="23"/>
                    <a:pt x="1" y="23"/>
                    <a:pt x="1" y="23"/>
                  </a:cubicBezTo>
                  <a:cubicBezTo>
                    <a:pt x="1" y="23"/>
                    <a:pt x="1" y="23"/>
                    <a:pt x="1" y="23"/>
                  </a:cubicBezTo>
                  <a:cubicBezTo>
                    <a:pt x="3" y="35"/>
                    <a:pt x="4" y="48"/>
                    <a:pt x="4" y="60"/>
                  </a:cubicBezTo>
                  <a:cubicBezTo>
                    <a:pt x="4" y="60"/>
                    <a:pt x="4" y="60"/>
                    <a:pt x="4" y="60"/>
                  </a:cubicBezTo>
                  <a:cubicBezTo>
                    <a:pt x="4" y="60"/>
                    <a:pt x="4" y="60"/>
                    <a:pt x="4" y="60"/>
                  </a:cubicBezTo>
                  <a:cubicBezTo>
                    <a:pt x="4" y="60"/>
                    <a:pt x="4" y="60"/>
                    <a:pt x="4" y="60"/>
                  </a:cubicBezTo>
                  <a:cubicBezTo>
                    <a:pt x="5" y="60"/>
                    <a:pt x="5" y="60"/>
                    <a:pt x="5" y="60"/>
                  </a:cubicBezTo>
                  <a:cubicBezTo>
                    <a:pt x="6" y="62"/>
                    <a:pt x="9" y="63"/>
                    <a:pt x="11" y="63"/>
                  </a:cubicBezTo>
                  <a:cubicBezTo>
                    <a:pt x="12" y="63"/>
                    <a:pt x="13" y="63"/>
                    <a:pt x="13" y="62"/>
                  </a:cubicBezTo>
                  <a:cubicBezTo>
                    <a:pt x="15" y="62"/>
                    <a:pt x="16" y="61"/>
                    <a:pt x="17" y="60"/>
                  </a:cubicBezTo>
                  <a:cubicBezTo>
                    <a:pt x="17" y="60"/>
                    <a:pt x="17" y="60"/>
                    <a:pt x="17" y="60"/>
                  </a:cubicBezTo>
                  <a:cubicBezTo>
                    <a:pt x="17" y="60"/>
                    <a:pt x="17" y="60"/>
                    <a:pt x="17" y="60"/>
                  </a:cubicBezTo>
                  <a:cubicBezTo>
                    <a:pt x="18" y="59"/>
                    <a:pt x="18" y="59"/>
                    <a:pt x="18" y="59"/>
                  </a:cubicBezTo>
                  <a:cubicBezTo>
                    <a:pt x="18" y="59"/>
                    <a:pt x="18" y="59"/>
                    <a:pt x="18" y="59"/>
                  </a:cubicBezTo>
                  <a:cubicBezTo>
                    <a:pt x="18" y="59"/>
                    <a:pt x="19" y="58"/>
                    <a:pt x="19" y="57"/>
                  </a:cubicBezTo>
                  <a:cubicBezTo>
                    <a:pt x="19" y="58"/>
                    <a:pt x="19" y="59"/>
                    <a:pt x="19" y="60"/>
                  </a:cubicBezTo>
                  <a:cubicBezTo>
                    <a:pt x="19" y="60"/>
                    <a:pt x="19" y="60"/>
                    <a:pt x="19" y="60"/>
                  </a:cubicBezTo>
                  <a:cubicBezTo>
                    <a:pt x="19" y="60"/>
                    <a:pt x="19" y="60"/>
                    <a:pt x="19" y="60"/>
                  </a:cubicBezTo>
                  <a:cubicBezTo>
                    <a:pt x="19" y="60"/>
                    <a:pt x="19" y="60"/>
                    <a:pt x="19" y="60"/>
                  </a:cubicBezTo>
                  <a:cubicBezTo>
                    <a:pt x="19" y="60"/>
                    <a:pt x="19" y="60"/>
                    <a:pt x="19" y="60"/>
                  </a:cubicBezTo>
                  <a:cubicBezTo>
                    <a:pt x="21" y="62"/>
                    <a:pt x="24" y="63"/>
                    <a:pt x="26" y="63"/>
                  </a:cubicBezTo>
                  <a:cubicBezTo>
                    <a:pt x="27" y="63"/>
                    <a:pt x="28" y="63"/>
                    <a:pt x="28" y="62"/>
                  </a:cubicBezTo>
                  <a:cubicBezTo>
                    <a:pt x="30" y="62"/>
                    <a:pt x="31" y="61"/>
                    <a:pt x="32" y="60"/>
                  </a:cubicBezTo>
                  <a:cubicBezTo>
                    <a:pt x="32" y="60"/>
                    <a:pt x="32" y="60"/>
                    <a:pt x="32" y="60"/>
                  </a:cubicBezTo>
                  <a:cubicBezTo>
                    <a:pt x="32" y="60"/>
                    <a:pt x="32" y="60"/>
                    <a:pt x="32" y="60"/>
                  </a:cubicBezTo>
                  <a:cubicBezTo>
                    <a:pt x="33" y="59"/>
                    <a:pt x="33" y="59"/>
                    <a:pt x="33" y="59"/>
                  </a:cubicBezTo>
                  <a:cubicBezTo>
                    <a:pt x="33" y="59"/>
                    <a:pt x="33" y="59"/>
                    <a:pt x="33" y="59"/>
                  </a:cubicBezTo>
                  <a:cubicBezTo>
                    <a:pt x="36" y="54"/>
                    <a:pt x="41" y="48"/>
                    <a:pt x="46" y="43"/>
                  </a:cubicBezTo>
                  <a:cubicBezTo>
                    <a:pt x="46" y="43"/>
                    <a:pt x="46" y="43"/>
                    <a:pt x="46" y="43"/>
                  </a:cubicBezTo>
                  <a:cubicBezTo>
                    <a:pt x="46" y="42"/>
                    <a:pt x="46" y="42"/>
                    <a:pt x="46" y="42"/>
                  </a:cubicBezTo>
                  <a:cubicBezTo>
                    <a:pt x="46" y="28"/>
                    <a:pt x="44" y="13"/>
                    <a:pt x="42" y="2"/>
                  </a:cubicBezTo>
                  <a:cubicBezTo>
                    <a:pt x="42" y="2"/>
                    <a:pt x="42" y="2"/>
                    <a:pt x="42" y="2"/>
                  </a:cubicBezTo>
                  <a:cubicBezTo>
                    <a:pt x="41" y="2"/>
                    <a:pt x="41" y="2"/>
                    <a:pt x="41" y="2"/>
                  </a:cubicBezTo>
                  <a:cubicBezTo>
                    <a:pt x="41" y="3"/>
                    <a:pt x="40" y="4"/>
                    <a:pt x="40" y="4"/>
                  </a:cubicBezTo>
                  <a:cubicBezTo>
                    <a:pt x="39" y="5"/>
                    <a:pt x="38" y="5"/>
                    <a:pt x="37" y="5"/>
                  </a:cubicBezTo>
                  <a:cubicBezTo>
                    <a:pt x="37" y="5"/>
                    <a:pt x="37" y="5"/>
                    <a:pt x="37" y="5"/>
                  </a:cubicBezTo>
                  <a:cubicBezTo>
                    <a:pt x="37" y="5"/>
                    <a:pt x="37" y="5"/>
                    <a:pt x="37" y="5"/>
                  </a:cubicBezTo>
                  <a:cubicBezTo>
                    <a:pt x="36" y="5"/>
                    <a:pt x="36" y="5"/>
                    <a:pt x="36" y="5"/>
                  </a:cubicBezTo>
                  <a:cubicBezTo>
                    <a:pt x="36" y="5"/>
                    <a:pt x="36" y="5"/>
                    <a:pt x="36" y="5"/>
                  </a:cubicBezTo>
                  <a:cubicBezTo>
                    <a:pt x="36" y="5"/>
                    <a:pt x="35" y="5"/>
                    <a:pt x="35" y="4"/>
                  </a:cubicBezTo>
                  <a:cubicBezTo>
                    <a:pt x="34" y="0"/>
                    <a:pt x="34" y="0"/>
                    <a:pt x="34" y="0"/>
                  </a:cubicBezTo>
                  <a:cubicBezTo>
                    <a:pt x="33" y="0"/>
                    <a:pt x="33" y="0"/>
                    <a:pt x="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77" name="Freeform 163"/>
            <p:cNvSpPr>
              <a:spLocks noEditPoints="1"/>
            </p:cNvSpPr>
            <p:nvPr/>
          </p:nvSpPr>
          <p:spPr bwMode="auto">
            <a:xfrm>
              <a:off x="4222" y="2329"/>
              <a:ext cx="24" cy="45"/>
            </a:xfrm>
            <a:custGeom>
              <a:avLst/>
              <a:gdLst>
                <a:gd name="T0" fmla="*/ 2 w 10"/>
                <a:gd name="T1" fmla="*/ 17 h 19"/>
                <a:gd name="T2" fmla="*/ 1 w 10"/>
                <a:gd name="T3" fmla="*/ 10 h 19"/>
                <a:gd name="T4" fmla="*/ 2 w 10"/>
                <a:gd name="T5" fmla="*/ 8 h 19"/>
                <a:gd name="T6" fmla="*/ 3 w 10"/>
                <a:gd name="T7" fmla="*/ 7 h 19"/>
                <a:gd name="T8" fmla="*/ 8 w 10"/>
                <a:gd name="T9" fmla="*/ 2 h 19"/>
                <a:gd name="T10" fmla="*/ 9 w 10"/>
                <a:gd name="T11" fmla="*/ 9 h 19"/>
                <a:gd name="T12" fmla="*/ 2 w 10"/>
                <a:gd name="T13" fmla="*/ 17 h 19"/>
                <a:gd name="T14" fmla="*/ 8 w 10"/>
                <a:gd name="T15" fmla="*/ 0 h 19"/>
                <a:gd name="T16" fmla="*/ 8 w 10"/>
                <a:gd name="T17" fmla="*/ 0 h 19"/>
                <a:gd name="T18" fmla="*/ 2 w 10"/>
                <a:gd name="T19" fmla="*/ 6 h 19"/>
                <a:gd name="T20" fmla="*/ 1 w 10"/>
                <a:gd name="T21" fmla="*/ 8 h 19"/>
                <a:gd name="T22" fmla="*/ 0 w 10"/>
                <a:gd name="T23" fmla="*/ 10 h 19"/>
                <a:gd name="T24" fmla="*/ 1 w 10"/>
                <a:gd name="T25" fmla="*/ 18 h 19"/>
                <a:gd name="T26" fmla="*/ 1 w 10"/>
                <a:gd name="T27" fmla="*/ 19 h 19"/>
                <a:gd name="T28" fmla="*/ 1 w 10"/>
                <a:gd name="T29" fmla="*/ 19 h 19"/>
                <a:gd name="T30" fmla="*/ 2 w 10"/>
                <a:gd name="T31" fmla="*/ 19 h 19"/>
                <a:gd name="T32" fmla="*/ 10 w 10"/>
                <a:gd name="T33" fmla="*/ 10 h 19"/>
                <a:gd name="T34" fmla="*/ 10 w 10"/>
                <a:gd name="T35" fmla="*/ 10 h 19"/>
                <a:gd name="T36" fmla="*/ 9 w 10"/>
                <a:gd name="T37" fmla="*/ 1 h 19"/>
                <a:gd name="T38" fmla="*/ 8 w 10"/>
                <a:gd name="T3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19">
                  <a:moveTo>
                    <a:pt x="2" y="17"/>
                  </a:moveTo>
                  <a:cubicBezTo>
                    <a:pt x="2" y="15"/>
                    <a:pt x="2" y="12"/>
                    <a:pt x="1" y="10"/>
                  </a:cubicBezTo>
                  <a:cubicBezTo>
                    <a:pt x="1" y="9"/>
                    <a:pt x="1" y="9"/>
                    <a:pt x="2" y="8"/>
                  </a:cubicBezTo>
                  <a:cubicBezTo>
                    <a:pt x="2" y="8"/>
                    <a:pt x="2" y="8"/>
                    <a:pt x="3" y="7"/>
                  </a:cubicBezTo>
                  <a:cubicBezTo>
                    <a:pt x="4" y="6"/>
                    <a:pt x="6" y="4"/>
                    <a:pt x="8" y="2"/>
                  </a:cubicBezTo>
                  <a:cubicBezTo>
                    <a:pt x="8" y="5"/>
                    <a:pt x="8" y="7"/>
                    <a:pt x="9" y="9"/>
                  </a:cubicBezTo>
                  <a:cubicBezTo>
                    <a:pt x="6" y="12"/>
                    <a:pt x="4" y="14"/>
                    <a:pt x="2" y="17"/>
                  </a:cubicBezTo>
                  <a:moveTo>
                    <a:pt x="8" y="0"/>
                  </a:moveTo>
                  <a:cubicBezTo>
                    <a:pt x="8" y="0"/>
                    <a:pt x="8" y="0"/>
                    <a:pt x="8" y="0"/>
                  </a:cubicBezTo>
                  <a:cubicBezTo>
                    <a:pt x="6" y="3"/>
                    <a:pt x="4" y="5"/>
                    <a:pt x="2" y="6"/>
                  </a:cubicBezTo>
                  <a:cubicBezTo>
                    <a:pt x="1" y="7"/>
                    <a:pt x="1" y="7"/>
                    <a:pt x="1" y="8"/>
                  </a:cubicBezTo>
                  <a:cubicBezTo>
                    <a:pt x="0" y="8"/>
                    <a:pt x="0" y="9"/>
                    <a:pt x="0" y="10"/>
                  </a:cubicBezTo>
                  <a:cubicBezTo>
                    <a:pt x="0" y="13"/>
                    <a:pt x="1" y="16"/>
                    <a:pt x="1" y="18"/>
                  </a:cubicBezTo>
                  <a:cubicBezTo>
                    <a:pt x="1" y="19"/>
                    <a:pt x="1" y="19"/>
                    <a:pt x="1" y="19"/>
                  </a:cubicBezTo>
                  <a:cubicBezTo>
                    <a:pt x="1" y="19"/>
                    <a:pt x="1" y="19"/>
                    <a:pt x="1" y="19"/>
                  </a:cubicBezTo>
                  <a:cubicBezTo>
                    <a:pt x="2" y="19"/>
                    <a:pt x="2" y="19"/>
                    <a:pt x="2" y="19"/>
                  </a:cubicBezTo>
                  <a:cubicBezTo>
                    <a:pt x="4" y="16"/>
                    <a:pt x="7" y="13"/>
                    <a:pt x="10" y="10"/>
                  </a:cubicBezTo>
                  <a:cubicBezTo>
                    <a:pt x="10" y="10"/>
                    <a:pt x="10" y="10"/>
                    <a:pt x="10" y="10"/>
                  </a:cubicBezTo>
                  <a:cubicBezTo>
                    <a:pt x="9" y="7"/>
                    <a:pt x="9" y="4"/>
                    <a:pt x="9" y="1"/>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78" name="Freeform 164"/>
            <p:cNvSpPr>
              <a:spLocks/>
            </p:cNvSpPr>
            <p:nvPr/>
          </p:nvSpPr>
          <p:spPr bwMode="auto">
            <a:xfrm>
              <a:off x="4191" y="2384"/>
              <a:ext cx="17" cy="45"/>
            </a:xfrm>
            <a:custGeom>
              <a:avLst/>
              <a:gdLst>
                <a:gd name="T0" fmla="*/ 3 w 7"/>
                <a:gd name="T1" fmla="*/ 0 h 19"/>
                <a:gd name="T2" fmla="*/ 2 w 7"/>
                <a:gd name="T3" fmla="*/ 0 h 19"/>
                <a:gd name="T4" fmla="*/ 0 w 7"/>
                <a:gd name="T5" fmla="*/ 3 h 19"/>
                <a:gd name="T6" fmla="*/ 1 w 7"/>
                <a:gd name="T7" fmla="*/ 6 h 19"/>
                <a:gd name="T8" fmla="*/ 2 w 7"/>
                <a:gd name="T9" fmla="*/ 6 h 19"/>
                <a:gd name="T10" fmla="*/ 2 w 7"/>
                <a:gd name="T11" fmla="*/ 6 h 19"/>
                <a:gd name="T12" fmla="*/ 3 w 7"/>
                <a:gd name="T13" fmla="*/ 6 h 19"/>
                <a:gd name="T14" fmla="*/ 4 w 7"/>
                <a:gd name="T15" fmla="*/ 5 h 19"/>
                <a:gd name="T16" fmla="*/ 2 w 7"/>
                <a:gd name="T17" fmla="*/ 8 h 19"/>
                <a:gd name="T18" fmla="*/ 1 w 7"/>
                <a:gd name="T19" fmla="*/ 10 h 19"/>
                <a:gd name="T20" fmla="*/ 3 w 7"/>
                <a:gd name="T21" fmla="*/ 11 h 19"/>
                <a:gd name="T22" fmla="*/ 2 w 7"/>
                <a:gd name="T23" fmla="*/ 13 h 19"/>
                <a:gd name="T24" fmla="*/ 2 w 7"/>
                <a:gd name="T25" fmla="*/ 13 h 19"/>
                <a:gd name="T26" fmla="*/ 4 w 7"/>
                <a:gd name="T27" fmla="*/ 14 h 19"/>
                <a:gd name="T28" fmla="*/ 5 w 7"/>
                <a:gd name="T29" fmla="*/ 13 h 19"/>
                <a:gd name="T30" fmla="*/ 3 w 7"/>
                <a:gd name="T31" fmla="*/ 16 h 19"/>
                <a:gd name="T32" fmla="*/ 3 w 7"/>
                <a:gd name="T33" fmla="*/ 17 h 19"/>
                <a:gd name="T34" fmla="*/ 3 w 7"/>
                <a:gd name="T35" fmla="*/ 18 h 19"/>
                <a:gd name="T36" fmla="*/ 4 w 7"/>
                <a:gd name="T37" fmla="*/ 19 h 19"/>
                <a:gd name="T38" fmla="*/ 5 w 7"/>
                <a:gd name="T39" fmla="*/ 19 h 19"/>
                <a:gd name="T40" fmla="*/ 5 w 7"/>
                <a:gd name="T41" fmla="*/ 18 h 19"/>
                <a:gd name="T42" fmla="*/ 6 w 7"/>
                <a:gd name="T43" fmla="*/ 18 h 19"/>
                <a:gd name="T44" fmla="*/ 7 w 7"/>
                <a:gd name="T45" fmla="*/ 18 h 19"/>
                <a:gd name="T46" fmla="*/ 6 w 7"/>
                <a:gd name="T47" fmla="*/ 17 h 19"/>
                <a:gd name="T48" fmla="*/ 6 w 7"/>
                <a:gd name="T49" fmla="*/ 17 h 19"/>
                <a:gd name="T50" fmla="*/ 5 w 7"/>
                <a:gd name="T51" fmla="*/ 17 h 19"/>
                <a:gd name="T52" fmla="*/ 4 w 7"/>
                <a:gd name="T53" fmla="*/ 17 h 19"/>
                <a:gd name="T54" fmla="*/ 4 w 7"/>
                <a:gd name="T55" fmla="*/ 17 h 19"/>
                <a:gd name="T56" fmla="*/ 4 w 7"/>
                <a:gd name="T57" fmla="*/ 17 h 19"/>
                <a:gd name="T58" fmla="*/ 7 w 7"/>
                <a:gd name="T59" fmla="*/ 13 h 19"/>
                <a:gd name="T60" fmla="*/ 7 w 7"/>
                <a:gd name="T61" fmla="*/ 12 h 19"/>
                <a:gd name="T62" fmla="*/ 6 w 7"/>
                <a:gd name="T63" fmla="*/ 12 h 19"/>
                <a:gd name="T64" fmla="*/ 4 w 7"/>
                <a:gd name="T65" fmla="*/ 13 h 19"/>
                <a:gd name="T66" fmla="*/ 3 w 7"/>
                <a:gd name="T67" fmla="*/ 13 h 19"/>
                <a:gd name="T68" fmla="*/ 4 w 7"/>
                <a:gd name="T69" fmla="*/ 11 h 19"/>
                <a:gd name="T70" fmla="*/ 7 w 7"/>
                <a:gd name="T71" fmla="*/ 9 h 19"/>
                <a:gd name="T72" fmla="*/ 7 w 7"/>
                <a:gd name="T73" fmla="*/ 9 h 19"/>
                <a:gd name="T74" fmla="*/ 6 w 7"/>
                <a:gd name="T75" fmla="*/ 8 h 19"/>
                <a:gd name="T76" fmla="*/ 4 w 7"/>
                <a:gd name="T77" fmla="*/ 10 h 19"/>
                <a:gd name="T78" fmla="*/ 3 w 7"/>
                <a:gd name="T79" fmla="*/ 10 h 19"/>
                <a:gd name="T80" fmla="*/ 2 w 7"/>
                <a:gd name="T81" fmla="*/ 9 h 19"/>
                <a:gd name="T82" fmla="*/ 3 w 7"/>
                <a:gd name="T83" fmla="*/ 9 h 19"/>
                <a:gd name="T84" fmla="*/ 7 w 7"/>
                <a:gd name="T85" fmla="*/ 4 h 19"/>
                <a:gd name="T86" fmla="*/ 6 w 7"/>
                <a:gd name="T87" fmla="*/ 3 h 19"/>
                <a:gd name="T88" fmla="*/ 6 w 7"/>
                <a:gd name="T89" fmla="*/ 3 h 19"/>
                <a:gd name="T90" fmla="*/ 3 w 7"/>
                <a:gd name="T91" fmla="*/ 5 h 19"/>
                <a:gd name="T92" fmla="*/ 2 w 7"/>
                <a:gd name="T93" fmla="*/ 5 h 19"/>
                <a:gd name="T94" fmla="*/ 2 w 7"/>
                <a:gd name="T95" fmla="*/ 5 h 19"/>
                <a:gd name="T96" fmla="*/ 2 w 7"/>
                <a:gd name="T97" fmla="*/ 4 h 19"/>
                <a:gd name="T98" fmla="*/ 3 w 7"/>
                <a:gd name="T99" fmla="*/ 1 h 19"/>
                <a:gd name="T100" fmla="*/ 3 w 7"/>
                <a:gd name="T10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 h="19">
                  <a:moveTo>
                    <a:pt x="3" y="0"/>
                  </a:moveTo>
                  <a:cubicBezTo>
                    <a:pt x="2" y="0"/>
                    <a:pt x="2" y="0"/>
                    <a:pt x="2" y="0"/>
                  </a:cubicBezTo>
                  <a:cubicBezTo>
                    <a:pt x="1" y="1"/>
                    <a:pt x="1" y="2"/>
                    <a:pt x="0" y="3"/>
                  </a:cubicBezTo>
                  <a:cubicBezTo>
                    <a:pt x="0" y="4"/>
                    <a:pt x="0" y="5"/>
                    <a:pt x="1" y="6"/>
                  </a:cubicBezTo>
                  <a:cubicBezTo>
                    <a:pt x="1" y="6"/>
                    <a:pt x="1" y="6"/>
                    <a:pt x="2" y="6"/>
                  </a:cubicBezTo>
                  <a:cubicBezTo>
                    <a:pt x="2" y="6"/>
                    <a:pt x="2" y="6"/>
                    <a:pt x="2" y="6"/>
                  </a:cubicBezTo>
                  <a:cubicBezTo>
                    <a:pt x="3" y="6"/>
                    <a:pt x="3" y="6"/>
                    <a:pt x="3" y="6"/>
                  </a:cubicBezTo>
                  <a:cubicBezTo>
                    <a:pt x="4" y="5"/>
                    <a:pt x="4" y="5"/>
                    <a:pt x="4" y="5"/>
                  </a:cubicBezTo>
                  <a:cubicBezTo>
                    <a:pt x="2" y="8"/>
                    <a:pt x="2" y="8"/>
                    <a:pt x="2" y="8"/>
                  </a:cubicBezTo>
                  <a:cubicBezTo>
                    <a:pt x="2" y="8"/>
                    <a:pt x="1" y="9"/>
                    <a:pt x="1" y="10"/>
                  </a:cubicBezTo>
                  <a:cubicBezTo>
                    <a:pt x="2" y="10"/>
                    <a:pt x="2" y="11"/>
                    <a:pt x="3" y="11"/>
                  </a:cubicBezTo>
                  <a:cubicBezTo>
                    <a:pt x="2" y="11"/>
                    <a:pt x="2" y="12"/>
                    <a:pt x="2" y="13"/>
                  </a:cubicBezTo>
                  <a:cubicBezTo>
                    <a:pt x="2" y="13"/>
                    <a:pt x="2" y="13"/>
                    <a:pt x="2" y="13"/>
                  </a:cubicBezTo>
                  <a:cubicBezTo>
                    <a:pt x="3" y="14"/>
                    <a:pt x="3" y="14"/>
                    <a:pt x="4" y="14"/>
                  </a:cubicBezTo>
                  <a:cubicBezTo>
                    <a:pt x="4" y="14"/>
                    <a:pt x="5" y="14"/>
                    <a:pt x="5" y="13"/>
                  </a:cubicBezTo>
                  <a:cubicBezTo>
                    <a:pt x="3" y="16"/>
                    <a:pt x="3" y="16"/>
                    <a:pt x="3" y="16"/>
                  </a:cubicBezTo>
                  <a:cubicBezTo>
                    <a:pt x="3" y="17"/>
                    <a:pt x="3" y="17"/>
                    <a:pt x="3" y="17"/>
                  </a:cubicBezTo>
                  <a:cubicBezTo>
                    <a:pt x="3" y="18"/>
                    <a:pt x="3" y="18"/>
                    <a:pt x="3" y="18"/>
                  </a:cubicBezTo>
                  <a:cubicBezTo>
                    <a:pt x="3" y="18"/>
                    <a:pt x="4" y="19"/>
                    <a:pt x="4" y="19"/>
                  </a:cubicBezTo>
                  <a:cubicBezTo>
                    <a:pt x="5" y="19"/>
                    <a:pt x="5" y="19"/>
                    <a:pt x="5" y="19"/>
                  </a:cubicBezTo>
                  <a:cubicBezTo>
                    <a:pt x="5" y="18"/>
                    <a:pt x="5" y="18"/>
                    <a:pt x="5" y="18"/>
                  </a:cubicBezTo>
                  <a:cubicBezTo>
                    <a:pt x="6" y="18"/>
                    <a:pt x="6" y="18"/>
                    <a:pt x="6" y="18"/>
                  </a:cubicBezTo>
                  <a:cubicBezTo>
                    <a:pt x="7" y="18"/>
                    <a:pt x="7" y="18"/>
                    <a:pt x="7" y="18"/>
                  </a:cubicBezTo>
                  <a:cubicBezTo>
                    <a:pt x="6" y="17"/>
                    <a:pt x="6" y="17"/>
                    <a:pt x="6" y="17"/>
                  </a:cubicBezTo>
                  <a:cubicBezTo>
                    <a:pt x="6" y="17"/>
                    <a:pt x="6" y="17"/>
                    <a:pt x="6" y="17"/>
                  </a:cubicBezTo>
                  <a:cubicBezTo>
                    <a:pt x="6" y="17"/>
                    <a:pt x="5" y="17"/>
                    <a:pt x="5" y="17"/>
                  </a:cubicBezTo>
                  <a:cubicBezTo>
                    <a:pt x="4" y="17"/>
                    <a:pt x="4" y="17"/>
                    <a:pt x="4" y="17"/>
                  </a:cubicBezTo>
                  <a:cubicBezTo>
                    <a:pt x="4" y="17"/>
                    <a:pt x="4" y="17"/>
                    <a:pt x="4" y="17"/>
                  </a:cubicBezTo>
                  <a:cubicBezTo>
                    <a:pt x="4" y="17"/>
                    <a:pt x="4" y="17"/>
                    <a:pt x="4" y="17"/>
                  </a:cubicBezTo>
                  <a:cubicBezTo>
                    <a:pt x="7" y="13"/>
                    <a:pt x="7" y="13"/>
                    <a:pt x="7" y="13"/>
                  </a:cubicBezTo>
                  <a:cubicBezTo>
                    <a:pt x="7" y="12"/>
                    <a:pt x="7" y="12"/>
                    <a:pt x="7" y="12"/>
                  </a:cubicBezTo>
                  <a:cubicBezTo>
                    <a:pt x="6" y="12"/>
                    <a:pt x="6" y="12"/>
                    <a:pt x="6" y="12"/>
                  </a:cubicBezTo>
                  <a:cubicBezTo>
                    <a:pt x="6" y="12"/>
                    <a:pt x="5" y="13"/>
                    <a:pt x="4" y="13"/>
                  </a:cubicBezTo>
                  <a:cubicBezTo>
                    <a:pt x="3" y="13"/>
                    <a:pt x="3" y="13"/>
                    <a:pt x="3" y="13"/>
                  </a:cubicBezTo>
                  <a:cubicBezTo>
                    <a:pt x="3" y="12"/>
                    <a:pt x="4" y="11"/>
                    <a:pt x="4" y="11"/>
                  </a:cubicBezTo>
                  <a:cubicBezTo>
                    <a:pt x="5" y="10"/>
                    <a:pt x="6" y="10"/>
                    <a:pt x="7" y="9"/>
                  </a:cubicBezTo>
                  <a:cubicBezTo>
                    <a:pt x="7" y="9"/>
                    <a:pt x="7" y="9"/>
                    <a:pt x="7" y="9"/>
                  </a:cubicBezTo>
                  <a:cubicBezTo>
                    <a:pt x="6" y="8"/>
                    <a:pt x="6" y="8"/>
                    <a:pt x="6" y="8"/>
                  </a:cubicBezTo>
                  <a:cubicBezTo>
                    <a:pt x="5" y="9"/>
                    <a:pt x="4" y="9"/>
                    <a:pt x="4" y="10"/>
                  </a:cubicBezTo>
                  <a:cubicBezTo>
                    <a:pt x="3" y="10"/>
                    <a:pt x="3" y="10"/>
                    <a:pt x="3" y="10"/>
                  </a:cubicBezTo>
                  <a:cubicBezTo>
                    <a:pt x="2" y="9"/>
                    <a:pt x="2" y="9"/>
                    <a:pt x="2" y="9"/>
                  </a:cubicBezTo>
                  <a:cubicBezTo>
                    <a:pt x="2" y="9"/>
                    <a:pt x="2" y="9"/>
                    <a:pt x="3" y="9"/>
                  </a:cubicBezTo>
                  <a:cubicBezTo>
                    <a:pt x="7" y="4"/>
                    <a:pt x="7" y="4"/>
                    <a:pt x="7" y="4"/>
                  </a:cubicBezTo>
                  <a:cubicBezTo>
                    <a:pt x="6" y="3"/>
                    <a:pt x="6" y="3"/>
                    <a:pt x="6" y="3"/>
                  </a:cubicBezTo>
                  <a:cubicBezTo>
                    <a:pt x="6" y="3"/>
                    <a:pt x="6" y="3"/>
                    <a:pt x="6" y="3"/>
                  </a:cubicBezTo>
                  <a:cubicBezTo>
                    <a:pt x="3" y="5"/>
                    <a:pt x="3" y="5"/>
                    <a:pt x="3" y="5"/>
                  </a:cubicBezTo>
                  <a:cubicBezTo>
                    <a:pt x="2" y="5"/>
                    <a:pt x="2" y="5"/>
                    <a:pt x="2" y="5"/>
                  </a:cubicBezTo>
                  <a:cubicBezTo>
                    <a:pt x="2" y="5"/>
                    <a:pt x="2" y="5"/>
                    <a:pt x="2" y="5"/>
                  </a:cubicBezTo>
                  <a:cubicBezTo>
                    <a:pt x="1" y="5"/>
                    <a:pt x="1" y="4"/>
                    <a:pt x="2" y="4"/>
                  </a:cubicBezTo>
                  <a:cubicBezTo>
                    <a:pt x="2" y="2"/>
                    <a:pt x="2" y="1"/>
                    <a:pt x="3"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79" name="Freeform 165"/>
            <p:cNvSpPr>
              <a:spLocks/>
            </p:cNvSpPr>
            <p:nvPr/>
          </p:nvSpPr>
          <p:spPr bwMode="auto">
            <a:xfrm>
              <a:off x="4155" y="2384"/>
              <a:ext cx="17" cy="45"/>
            </a:xfrm>
            <a:custGeom>
              <a:avLst/>
              <a:gdLst>
                <a:gd name="T0" fmla="*/ 3 w 7"/>
                <a:gd name="T1" fmla="*/ 0 h 19"/>
                <a:gd name="T2" fmla="*/ 3 w 7"/>
                <a:gd name="T3" fmla="*/ 0 h 19"/>
                <a:gd name="T4" fmla="*/ 1 w 7"/>
                <a:gd name="T5" fmla="*/ 3 h 19"/>
                <a:gd name="T6" fmla="*/ 1 w 7"/>
                <a:gd name="T7" fmla="*/ 6 h 19"/>
                <a:gd name="T8" fmla="*/ 2 w 7"/>
                <a:gd name="T9" fmla="*/ 6 h 19"/>
                <a:gd name="T10" fmla="*/ 2 w 7"/>
                <a:gd name="T11" fmla="*/ 6 h 19"/>
                <a:gd name="T12" fmla="*/ 3 w 7"/>
                <a:gd name="T13" fmla="*/ 6 h 19"/>
                <a:gd name="T14" fmla="*/ 4 w 7"/>
                <a:gd name="T15" fmla="*/ 5 h 19"/>
                <a:gd name="T16" fmla="*/ 2 w 7"/>
                <a:gd name="T17" fmla="*/ 8 h 19"/>
                <a:gd name="T18" fmla="*/ 2 w 7"/>
                <a:gd name="T19" fmla="*/ 10 h 19"/>
                <a:gd name="T20" fmla="*/ 3 w 7"/>
                <a:gd name="T21" fmla="*/ 11 h 19"/>
                <a:gd name="T22" fmla="*/ 2 w 7"/>
                <a:gd name="T23" fmla="*/ 13 h 19"/>
                <a:gd name="T24" fmla="*/ 2 w 7"/>
                <a:gd name="T25" fmla="*/ 13 h 19"/>
                <a:gd name="T26" fmla="*/ 4 w 7"/>
                <a:gd name="T27" fmla="*/ 14 h 19"/>
                <a:gd name="T28" fmla="*/ 5 w 7"/>
                <a:gd name="T29" fmla="*/ 13 h 19"/>
                <a:gd name="T30" fmla="*/ 3 w 7"/>
                <a:gd name="T31" fmla="*/ 16 h 19"/>
                <a:gd name="T32" fmla="*/ 3 w 7"/>
                <a:gd name="T33" fmla="*/ 17 h 19"/>
                <a:gd name="T34" fmla="*/ 3 w 7"/>
                <a:gd name="T35" fmla="*/ 18 h 19"/>
                <a:gd name="T36" fmla="*/ 5 w 7"/>
                <a:gd name="T37" fmla="*/ 19 h 19"/>
                <a:gd name="T38" fmla="*/ 5 w 7"/>
                <a:gd name="T39" fmla="*/ 19 h 19"/>
                <a:gd name="T40" fmla="*/ 5 w 7"/>
                <a:gd name="T41" fmla="*/ 18 h 19"/>
                <a:gd name="T42" fmla="*/ 6 w 7"/>
                <a:gd name="T43" fmla="*/ 18 h 19"/>
                <a:gd name="T44" fmla="*/ 7 w 7"/>
                <a:gd name="T45" fmla="*/ 18 h 19"/>
                <a:gd name="T46" fmla="*/ 6 w 7"/>
                <a:gd name="T47" fmla="*/ 17 h 19"/>
                <a:gd name="T48" fmla="*/ 6 w 7"/>
                <a:gd name="T49" fmla="*/ 17 h 19"/>
                <a:gd name="T50" fmla="*/ 5 w 7"/>
                <a:gd name="T51" fmla="*/ 17 h 19"/>
                <a:gd name="T52" fmla="*/ 5 w 7"/>
                <a:gd name="T53" fmla="*/ 17 h 19"/>
                <a:gd name="T54" fmla="*/ 4 w 7"/>
                <a:gd name="T55" fmla="*/ 17 h 19"/>
                <a:gd name="T56" fmla="*/ 4 w 7"/>
                <a:gd name="T57" fmla="*/ 17 h 19"/>
                <a:gd name="T58" fmla="*/ 7 w 7"/>
                <a:gd name="T59" fmla="*/ 13 h 19"/>
                <a:gd name="T60" fmla="*/ 7 w 7"/>
                <a:gd name="T61" fmla="*/ 12 h 19"/>
                <a:gd name="T62" fmla="*/ 7 w 7"/>
                <a:gd name="T63" fmla="*/ 12 h 19"/>
                <a:gd name="T64" fmla="*/ 4 w 7"/>
                <a:gd name="T65" fmla="*/ 13 h 19"/>
                <a:gd name="T66" fmla="*/ 3 w 7"/>
                <a:gd name="T67" fmla="*/ 13 h 19"/>
                <a:gd name="T68" fmla="*/ 4 w 7"/>
                <a:gd name="T69" fmla="*/ 11 h 19"/>
                <a:gd name="T70" fmla="*/ 7 w 7"/>
                <a:gd name="T71" fmla="*/ 9 h 19"/>
                <a:gd name="T72" fmla="*/ 7 w 7"/>
                <a:gd name="T73" fmla="*/ 9 h 19"/>
                <a:gd name="T74" fmla="*/ 6 w 7"/>
                <a:gd name="T75" fmla="*/ 8 h 19"/>
                <a:gd name="T76" fmla="*/ 4 w 7"/>
                <a:gd name="T77" fmla="*/ 10 h 19"/>
                <a:gd name="T78" fmla="*/ 3 w 7"/>
                <a:gd name="T79" fmla="*/ 10 h 19"/>
                <a:gd name="T80" fmla="*/ 3 w 7"/>
                <a:gd name="T81" fmla="*/ 9 h 19"/>
                <a:gd name="T82" fmla="*/ 3 w 7"/>
                <a:gd name="T83" fmla="*/ 9 h 19"/>
                <a:gd name="T84" fmla="*/ 7 w 7"/>
                <a:gd name="T85" fmla="*/ 4 h 19"/>
                <a:gd name="T86" fmla="*/ 7 w 7"/>
                <a:gd name="T87" fmla="*/ 3 h 19"/>
                <a:gd name="T88" fmla="*/ 6 w 7"/>
                <a:gd name="T89" fmla="*/ 3 h 19"/>
                <a:gd name="T90" fmla="*/ 3 w 7"/>
                <a:gd name="T91" fmla="*/ 5 h 19"/>
                <a:gd name="T92" fmla="*/ 2 w 7"/>
                <a:gd name="T93" fmla="*/ 5 h 19"/>
                <a:gd name="T94" fmla="*/ 2 w 7"/>
                <a:gd name="T95" fmla="*/ 5 h 19"/>
                <a:gd name="T96" fmla="*/ 2 w 7"/>
                <a:gd name="T97" fmla="*/ 4 h 19"/>
                <a:gd name="T98" fmla="*/ 3 w 7"/>
                <a:gd name="T99" fmla="*/ 1 h 19"/>
                <a:gd name="T100" fmla="*/ 3 w 7"/>
                <a:gd name="T10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 h="19">
                  <a:moveTo>
                    <a:pt x="3" y="0"/>
                  </a:moveTo>
                  <a:cubicBezTo>
                    <a:pt x="3" y="0"/>
                    <a:pt x="3" y="0"/>
                    <a:pt x="3" y="0"/>
                  </a:cubicBezTo>
                  <a:cubicBezTo>
                    <a:pt x="2" y="1"/>
                    <a:pt x="1" y="2"/>
                    <a:pt x="1" y="3"/>
                  </a:cubicBezTo>
                  <a:cubicBezTo>
                    <a:pt x="0" y="4"/>
                    <a:pt x="0" y="5"/>
                    <a:pt x="1" y="6"/>
                  </a:cubicBezTo>
                  <a:cubicBezTo>
                    <a:pt x="1" y="6"/>
                    <a:pt x="2" y="6"/>
                    <a:pt x="2" y="6"/>
                  </a:cubicBezTo>
                  <a:cubicBezTo>
                    <a:pt x="2" y="6"/>
                    <a:pt x="2" y="6"/>
                    <a:pt x="2" y="6"/>
                  </a:cubicBezTo>
                  <a:cubicBezTo>
                    <a:pt x="3" y="6"/>
                    <a:pt x="3" y="6"/>
                    <a:pt x="3" y="6"/>
                  </a:cubicBezTo>
                  <a:cubicBezTo>
                    <a:pt x="4" y="5"/>
                    <a:pt x="4" y="5"/>
                    <a:pt x="4" y="5"/>
                  </a:cubicBezTo>
                  <a:cubicBezTo>
                    <a:pt x="2" y="8"/>
                    <a:pt x="2" y="8"/>
                    <a:pt x="2" y="8"/>
                  </a:cubicBezTo>
                  <a:cubicBezTo>
                    <a:pt x="2" y="8"/>
                    <a:pt x="1" y="9"/>
                    <a:pt x="2" y="10"/>
                  </a:cubicBezTo>
                  <a:cubicBezTo>
                    <a:pt x="2" y="10"/>
                    <a:pt x="2" y="11"/>
                    <a:pt x="3" y="11"/>
                  </a:cubicBezTo>
                  <a:cubicBezTo>
                    <a:pt x="3" y="11"/>
                    <a:pt x="2" y="12"/>
                    <a:pt x="2" y="13"/>
                  </a:cubicBezTo>
                  <a:cubicBezTo>
                    <a:pt x="2" y="13"/>
                    <a:pt x="2" y="13"/>
                    <a:pt x="2" y="13"/>
                  </a:cubicBezTo>
                  <a:cubicBezTo>
                    <a:pt x="3" y="14"/>
                    <a:pt x="3" y="14"/>
                    <a:pt x="4" y="14"/>
                  </a:cubicBezTo>
                  <a:cubicBezTo>
                    <a:pt x="4" y="14"/>
                    <a:pt x="5" y="14"/>
                    <a:pt x="5" y="13"/>
                  </a:cubicBezTo>
                  <a:cubicBezTo>
                    <a:pt x="3" y="16"/>
                    <a:pt x="3" y="16"/>
                    <a:pt x="3" y="16"/>
                  </a:cubicBezTo>
                  <a:cubicBezTo>
                    <a:pt x="3" y="17"/>
                    <a:pt x="3" y="17"/>
                    <a:pt x="3" y="17"/>
                  </a:cubicBezTo>
                  <a:cubicBezTo>
                    <a:pt x="3" y="18"/>
                    <a:pt x="3" y="18"/>
                    <a:pt x="3" y="18"/>
                  </a:cubicBezTo>
                  <a:cubicBezTo>
                    <a:pt x="4" y="18"/>
                    <a:pt x="4" y="19"/>
                    <a:pt x="5" y="19"/>
                  </a:cubicBezTo>
                  <a:cubicBezTo>
                    <a:pt x="5" y="19"/>
                    <a:pt x="5" y="19"/>
                    <a:pt x="5" y="19"/>
                  </a:cubicBezTo>
                  <a:cubicBezTo>
                    <a:pt x="5" y="18"/>
                    <a:pt x="5" y="18"/>
                    <a:pt x="5" y="18"/>
                  </a:cubicBezTo>
                  <a:cubicBezTo>
                    <a:pt x="6" y="18"/>
                    <a:pt x="6" y="18"/>
                    <a:pt x="6" y="18"/>
                  </a:cubicBezTo>
                  <a:cubicBezTo>
                    <a:pt x="7" y="18"/>
                    <a:pt x="7" y="18"/>
                    <a:pt x="7" y="18"/>
                  </a:cubicBezTo>
                  <a:cubicBezTo>
                    <a:pt x="6" y="17"/>
                    <a:pt x="6" y="17"/>
                    <a:pt x="6" y="17"/>
                  </a:cubicBezTo>
                  <a:cubicBezTo>
                    <a:pt x="6" y="17"/>
                    <a:pt x="6" y="17"/>
                    <a:pt x="6" y="17"/>
                  </a:cubicBezTo>
                  <a:cubicBezTo>
                    <a:pt x="6" y="17"/>
                    <a:pt x="5" y="17"/>
                    <a:pt x="5" y="17"/>
                  </a:cubicBezTo>
                  <a:cubicBezTo>
                    <a:pt x="5" y="17"/>
                    <a:pt x="5" y="17"/>
                    <a:pt x="5" y="17"/>
                  </a:cubicBezTo>
                  <a:cubicBezTo>
                    <a:pt x="4" y="17"/>
                    <a:pt x="4" y="17"/>
                    <a:pt x="4" y="17"/>
                  </a:cubicBezTo>
                  <a:cubicBezTo>
                    <a:pt x="4" y="17"/>
                    <a:pt x="4" y="17"/>
                    <a:pt x="4" y="17"/>
                  </a:cubicBezTo>
                  <a:cubicBezTo>
                    <a:pt x="7" y="13"/>
                    <a:pt x="7" y="13"/>
                    <a:pt x="7" y="13"/>
                  </a:cubicBezTo>
                  <a:cubicBezTo>
                    <a:pt x="7" y="12"/>
                    <a:pt x="7" y="12"/>
                    <a:pt x="7" y="12"/>
                  </a:cubicBezTo>
                  <a:cubicBezTo>
                    <a:pt x="7" y="12"/>
                    <a:pt x="7" y="12"/>
                    <a:pt x="7" y="12"/>
                  </a:cubicBezTo>
                  <a:cubicBezTo>
                    <a:pt x="6" y="12"/>
                    <a:pt x="5" y="13"/>
                    <a:pt x="4" y="13"/>
                  </a:cubicBezTo>
                  <a:cubicBezTo>
                    <a:pt x="4" y="13"/>
                    <a:pt x="3" y="13"/>
                    <a:pt x="3" y="13"/>
                  </a:cubicBezTo>
                  <a:cubicBezTo>
                    <a:pt x="3" y="12"/>
                    <a:pt x="4" y="11"/>
                    <a:pt x="4" y="11"/>
                  </a:cubicBezTo>
                  <a:cubicBezTo>
                    <a:pt x="5" y="10"/>
                    <a:pt x="6" y="10"/>
                    <a:pt x="7" y="9"/>
                  </a:cubicBezTo>
                  <a:cubicBezTo>
                    <a:pt x="7" y="9"/>
                    <a:pt x="7" y="9"/>
                    <a:pt x="7" y="9"/>
                  </a:cubicBezTo>
                  <a:cubicBezTo>
                    <a:pt x="6" y="8"/>
                    <a:pt x="6" y="8"/>
                    <a:pt x="6" y="8"/>
                  </a:cubicBezTo>
                  <a:cubicBezTo>
                    <a:pt x="5" y="9"/>
                    <a:pt x="5" y="9"/>
                    <a:pt x="4" y="10"/>
                  </a:cubicBezTo>
                  <a:cubicBezTo>
                    <a:pt x="3" y="10"/>
                    <a:pt x="3" y="10"/>
                    <a:pt x="3" y="10"/>
                  </a:cubicBezTo>
                  <a:cubicBezTo>
                    <a:pt x="3" y="9"/>
                    <a:pt x="3" y="9"/>
                    <a:pt x="3" y="9"/>
                  </a:cubicBezTo>
                  <a:cubicBezTo>
                    <a:pt x="3" y="9"/>
                    <a:pt x="3" y="9"/>
                    <a:pt x="3" y="9"/>
                  </a:cubicBezTo>
                  <a:cubicBezTo>
                    <a:pt x="7" y="4"/>
                    <a:pt x="7" y="4"/>
                    <a:pt x="7" y="4"/>
                  </a:cubicBezTo>
                  <a:cubicBezTo>
                    <a:pt x="7" y="3"/>
                    <a:pt x="7" y="3"/>
                    <a:pt x="7" y="3"/>
                  </a:cubicBezTo>
                  <a:cubicBezTo>
                    <a:pt x="6" y="3"/>
                    <a:pt x="6" y="3"/>
                    <a:pt x="6" y="3"/>
                  </a:cubicBezTo>
                  <a:cubicBezTo>
                    <a:pt x="3" y="5"/>
                    <a:pt x="3" y="5"/>
                    <a:pt x="3" y="5"/>
                  </a:cubicBezTo>
                  <a:cubicBezTo>
                    <a:pt x="2" y="5"/>
                    <a:pt x="2" y="5"/>
                    <a:pt x="2" y="5"/>
                  </a:cubicBezTo>
                  <a:cubicBezTo>
                    <a:pt x="2" y="5"/>
                    <a:pt x="2" y="5"/>
                    <a:pt x="2" y="5"/>
                  </a:cubicBezTo>
                  <a:cubicBezTo>
                    <a:pt x="2" y="5"/>
                    <a:pt x="2" y="4"/>
                    <a:pt x="2" y="4"/>
                  </a:cubicBezTo>
                  <a:cubicBezTo>
                    <a:pt x="2" y="2"/>
                    <a:pt x="3" y="1"/>
                    <a:pt x="3"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80" name="Freeform 166"/>
            <p:cNvSpPr>
              <a:spLocks noEditPoints="1"/>
            </p:cNvSpPr>
            <p:nvPr/>
          </p:nvSpPr>
          <p:spPr bwMode="auto">
            <a:xfrm>
              <a:off x="3413" y="2298"/>
              <a:ext cx="59" cy="64"/>
            </a:xfrm>
            <a:custGeom>
              <a:avLst/>
              <a:gdLst>
                <a:gd name="T0" fmla="*/ 16 w 25"/>
                <a:gd name="T1" fmla="*/ 24 h 27"/>
                <a:gd name="T2" fmla="*/ 21 w 25"/>
                <a:gd name="T3" fmla="*/ 13 h 27"/>
                <a:gd name="T4" fmla="*/ 22 w 25"/>
                <a:gd name="T5" fmla="*/ 17 h 27"/>
                <a:gd name="T6" fmla="*/ 23 w 25"/>
                <a:gd name="T7" fmla="*/ 19 h 27"/>
                <a:gd name="T8" fmla="*/ 24 w 25"/>
                <a:gd name="T9" fmla="*/ 21 h 27"/>
                <a:gd name="T10" fmla="*/ 21 w 25"/>
                <a:gd name="T11" fmla="*/ 22 h 27"/>
                <a:gd name="T12" fmla="*/ 16 w 25"/>
                <a:gd name="T13" fmla="*/ 24 h 27"/>
                <a:gd name="T14" fmla="*/ 3 w 25"/>
                <a:gd name="T15" fmla="*/ 12 h 27"/>
                <a:gd name="T16" fmla="*/ 2 w 25"/>
                <a:gd name="T17" fmla="*/ 10 h 27"/>
                <a:gd name="T18" fmla="*/ 2 w 25"/>
                <a:gd name="T19" fmla="*/ 8 h 27"/>
                <a:gd name="T20" fmla="*/ 1 w 25"/>
                <a:gd name="T21" fmla="*/ 6 h 27"/>
                <a:gd name="T22" fmla="*/ 3 w 25"/>
                <a:gd name="T23" fmla="*/ 5 h 27"/>
                <a:gd name="T24" fmla="*/ 7 w 25"/>
                <a:gd name="T25" fmla="*/ 4 h 27"/>
                <a:gd name="T26" fmla="*/ 3 w 25"/>
                <a:gd name="T27" fmla="*/ 12 h 27"/>
                <a:gd name="T28" fmla="*/ 6 w 25"/>
                <a:gd name="T29" fmla="*/ 19 h 27"/>
                <a:gd name="T30" fmla="*/ 4 w 25"/>
                <a:gd name="T31" fmla="*/ 13 h 27"/>
                <a:gd name="T32" fmla="*/ 8 w 25"/>
                <a:gd name="T33" fmla="*/ 3 h 27"/>
                <a:gd name="T34" fmla="*/ 13 w 25"/>
                <a:gd name="T35" fmla="*/ 1 h 27"/>
                <a:gd name="T36" fmla="*/ 6 w 25"/>
                <a:gd name="T37" fmla="*/ 19 h 27"/>
                <a:gd name="T38" fmla="*/ 10 w 25"/>
                <a:gd name="T39" fmla="*/ 26 h 27"/>
                <a:gd name="T40" fmla="*/ 8 w 25"/>
                <a:gd name="T41" fmla="*/ 25 h 27"/>
                <a:gd name="T42" fmla="*/ 7 w 25"/>
                <a:gd name="T43" fmla="*/ 21 h 27"/>
                <a:gd name="T44" fmla="*/ 7 w 25"/>
                <a:gd name="T45" fmla="*/ 21 h 27"/>
                <a:gd name="T46" fmla="*/ 14 w 25"/>
                <a:gd name="T47" fmla="*/ 1 h 27"/>
                <a:gd name="T48" fmla="*/ 14 w 25"/>
                <a:gd name="T49" fmla="*/ 1 h 27"/>
                <a:gd name="T50" fmla="*/ 15 w 25"/>
                <a:gd name="T51" fmla="*/ 1 h 27"/>
                <a:gd name="T52" fmla="*/ 16 w 25"/>
                <a:gd name="T53" fmla="*/ 2 h 27"/>
                <a:gd name="T54" fmla="*/ 20 w 25"/>
                <a:gd name="T55" fmla="*/ 12 h 27"/>
                <a:gd name="T56" fmla="*/ 20 w 25"/>
                <a:gd name="T57" fmla="*/ 12 h 27"/>
                <a:gd name="T58" fmla="*/ 15 w 25"/>
                <a:gd name="T59" fmla="*/ 24 h 27"/>
                <a:gd name="T60" fmla="*/ 15 w 25"/>
                <a:gd name="T61" fmla="*/ 25 h 27"/>
                <a:gd name="T62" fmla="*/ 10 w 25"/>
                <a:gd name="T63" fmla="*/ 26 h 27"/>
                <a:gd name="T64" fmla="*/ 10 w 25"/>
                <a:gd name="T65" fmla="*/ 26 h 27"/>
                <a:gd name="T66" fmla="*/ 15 w 25"/>
                <a:gd name="T67" fmla="*/ 0 h 27"/>
                <a:gd name="T68" fmla="*/ 14 w 25"/>
                <a:gd name="T69" fmla="*/ 0 h 27"/>
                <a:gd name="T70" fmla="*/ 14 w 25"/>
                <a:gd name="T71" fmla="*/ 0 h 27"/>
                <a:gd name="T72" fmla="*/ 14 w 25"/>
                <a:gd name="T73" fmla="*/ 0 h 27"/>
                <a:gd name="T74" fmla="*/ 8 w 25"/>
                <a:gd name="T75" fmla="*/ 2 h 27"/>
                <a:gd name="T76" fmla="*/ 8 w 25"/>
                <a:gd name="T77" fmla="*/ 2 h 27"/>
                <a:gd name="T78" fmla="*/ 7 w 25"/>
                <a:gd name="T79" fmla="*/ 2 h 27"/>
                <a:gd name="T80" fmla="*/ 7 w 25"/>
                <a:gd name="T81" fmla="*/ 2 h 27"/>
                <a:gd name="T82" fmla="*/ 3 w 25"/>
                <a:gd name="T83" fmla="*/ 4 h 27"/>
                <a:gd name="T84" fmla="*/ 0 w 25"/>
                <a:gd name="T85" fmla="*/ 6 h 27"/>
                <a:gd name="T86" fmla="*/ 1 w 25"/>
                <a:gd name="T87" fmla="*/ 8 h 27"/>
                <a:gd name="T88" fmla="*/ 2 w 25"/>
                <a:gd name="T89" fmla="*/ 10 h 27"/>
                <a:gd name="T90" fmla="*/ 8 w 25"/>
                <a:gd name="T91" fmla="*/ 26 h 27"/>
                <a:gd name="T92" fmla="*/ 10 w 25"/>
                <a:gd name="T93" fmla="*/ 27 h 27"/>
                <a:gd name="T94" fmla="*/ 11 w 25"/>
                <a:gd name="T95" fmla="*/ 27 h 27"/>
                <a:gd name="T96" fmla="*/ 22 w 25"/>
                <a:gd name="T97" fmla="*/ 23 h 27"/>
                <a:gd name="T98" fmla="*/ 24 w 25"/>
                <a:gd name="T99" fmla="*/ 21 h 27"/>
                <a:gd name="T100" fmla="*/ 24 w 25"/>
                <a:gd name="T101" fmla="*/ 19 h 27"/>
                <a:gd name="T102" fmla="*/ 23 w 25"/>
                <a:gd name="T103" fmla="*/ 17 h 27"/>
                <a:gd name="T104" fmla="*/ 17 w 25"/>
                <a:gd name="T105" fmla="*/ 1 h 27"/>
                <a:gd name="T106" fmla="*/ 15 w 25"/>
                <a:gd name="T10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 h="27">
                  <a:moveTo>
                    <a:pt x="16" y="24"/>
                  </a:moveTo>
                  <a:cubicBezTo>
                    <a:pt x="18" y="20"/>
                    <a:pt x="19" y="17"/>
                    <a:pt x="21" y="13"/>
                  </a:cubicBezTo>
                  <a:cubicBezTo>
                    <a:pt x="22" y="17"/>
                    <a:pt x="22" y="17"/>
                    <a:pt x="22" y="17"/>
                  </a:cubicBezTo>
                  <a:cubicBezTo>
                    <a:pt x="23" y="18"/>
                    <a:pt x="23" y="18"/>
                    <a:pt x="23" y="19"/>
                  </a:cubicBezTo>
                  <a:cubicBezTo>
                    <a:pt x="24" y="20"/>
                    <a:pt x="24" y="20"/>
                    <a:pt x="24" y="21"/>
                  </a:cubicBezTo>
                  <a:cubicBezTo>
                    <a:pt x="23" y="21"/>
                    <a:pt x="23" y="21"/>
                    <a:pt x="21" y="22"/>
                  </a:cubicBezTo>
                  <a:cubicBezTo>
                    <a:pt x="16" y="24"/>
                    <a:pt x="16" y="24"/>
                    <a:pt x="16" y="24"/>
                  </a:cubicBezTo>
                  <a:moveTo>
                    <a:pt x="3" y="12"/>
                  </a:moveTo>
                  <a:cubicBezTo>
                    <a:pt x="2" y="10"/>
                    <a:pt x="2" y="10"/>
                    <a:pt x="2" y="10"/>
                  </a:cubicBezTo>
                  <a:cubicBezTo>
                    <a:pt x="2" y="9"/>
                    <a:pt x="2" y="8"/>
                    <a:pt x="2" y="8"/>
                  </a:cubicBezTo>
                  <a:cubicBezTo>
                    <a:pt x="1" y="7"/>
                    <a:pt x="1" y="6"/>
                    <a:pt x="1" y="6"/>
                  </a:cubicBezTo>
                  <a:cubicBezTo>
                    <a:pt x="1" y="6"/>
                    <a:pt x="2" y="5"/>
                    <a:pt x="3" y="5"/>
                  </a:cubicBezTo>
                  <a:cubicBezTo>
                    <a:pt x="7" y="4"/>
                    <a:pt x="7" y="4"/>
                    <a:pt x="7" y="4"/>
                  </a:cubicBezTo>
                  <a:cubicBezTo>
                    <a:pt x="6" y="6"/>
                    <a:pt x="4" y="9"/>
                    <a:pt x="3" y="12"/>
                  </a:cubicBezTo>
                  <a:moveTo>
                    <a:pt x="6" y="19"/>
                  </a:moveTo>
                  <a:cubicBezTo>
                    <a:pt x="4" y="13"/>
                    <a:pt x="4" y="13"/>
                    <a:pt x="4" y="13"/>
                  </a:cubicBezTo>
                  <a:cubicBezTo>
                    <a:pt x="5" y="10"/>
                    <a:pt x="7" y="6"/>
                    <a:pt x="8" y="3"/>
                  </a:cubicBezTo>
                  <a:cubicBezTo>
                    <a:pt x="13" y="1"/>
                    <a:pt x="13" y="1"/>
                    <a:pt x="13" y="1"/>
                  </a:cubicBezTo>
                  <a:cubicBezTo>
                    <a:pt x="10" y="7"/>
                    <a:pt x="8" y="13"/>
                    <a:pt x="6" y="19"/>
                  </a:cubicBezTo>
                  <a:moveTo>
                    <a:pt x="10" y="26"/>
                  </a:moveTo>
                  <a:cubicBezTo>
                    <a:pt x="9" y="26"/>
                    <a:pt x="9" y="26"/>
                    <a:pt x="8" y="25"/>
                  </a:cubicBezTo>
                  <a:cubicBezTo>
                    <a:pt x="7" y="21"/>
                    <a:pt x="7" y="21"/>
                    <a:pt x="7" y="21"/>
                  </a:cubicBezTo>
                  <a:cubicBezTo>
                    <a:pt x="7" y="21"/>
                    <a:pt x="7" y="21"/>
                    <a:pt x="7" y="21"/>
                  </a:cubicBezTo>
                  <a:cubicBezTo>
                    <a:pt x="9" y="14"/>
                    <a:pt x="11" y="7"/>
                    <a:pt x="14" y="1"/>
                  </a:cubicBezTo>
                  <a:cubicBezTo>
                    <a:pt x="14" y="1"/>
                    <a:pt x="14" y="1"/>
                    <a:pt x="14" y="1"/>
                  </a:cubicBezTo>
                  <a:cubicBezTo>
                    <a:pt x="15" y="1"/>
                    <a:pt x="15" y="1"/>
                    <a:pt x="15" y="1"/>
                  </a:cubicBezTo>
                  <a:cubicBezTo>
                    <a:pt x="16" y="1"/>
                    <a:pt x="16" y="1"/>
                    <a:pt x="16" y="2"/>
                  </a:cubicBezTo>
                  <a:cubicBezTo>
                    <a:pt x="20" y="12"/>
                    <a:pt x="20" y="12"/>
                    <a:pt x="20" y="12"/>
                  </a:cubicBezTo>
                  <a:cubicBezTo>
                    <a:pt x="20" y="12"/>
                    <a:pt x="20" y="12"/>
                    <a:pt x="20" y="12"/>
                  </a:cubicBezTo>
                  <a:cubicBezTo>
                    <a:pt x="19" y="16"/>
                    <a:pt x="17" y="20"/>
                    <a:pt x="15" y="24"/>
                  </a:cubicBezTo>
                  <a:cubicBezTo>
                    <a:pt x="15" y="25"/>
                    <a:pt x="15" y="25"/>
                    <a:pt x="15" y="25"/>
                  </a:cubicBezTo>
                  <a:cubicBezTo>
                    <a:pt x="10" y="26"/>
                    <a:pt x="10" y="26"/>
                    <a:pt x="10" y="26"/>
                  </a:cubicBezTo>
                  <a:cubicBezTo>
                    <a:pt x="10" y="26"/>
                    <a:pt x="10" y="26"/>
                    <a:pt x="10" y="26"/>
                  </a:cubicBezTo>
                  <a:moveTo>
                    <a:pt x="15" y="0"/>
                  </a:moveTo>
                  <a:cubicBezTo>
                    <a:pt x="15" y="0"/>
                    <a:pt x="14" y="0"/>
                    <a:pt x="14" y="0"/>
                  </a:cubicBezTo>
                  <a:cubicBezTo>
                    <a:pt x="14" y="0"/>
                    <a:pt x="14" y="0"/>
                    <a:pt x="14" y="0"/>
                  </a:cubicBezTo>
                  <a:cubicBezTo>
                    <a:pt x="14" y="0"/>
                    <a:pt x="14" y="0"/>
                    <a:pt x="14" y="0"/>
                  </a:cubicBezTo>
                  <a:cubicBezTo>
                    <a:pt x="8" y="2"/>
                    <a:pt x="8" y="2"/>
                    <a:pt x="8" y="2"/>
                  </a:cubicBezTo>
                  <a:cubicBezTo>
                    <a:pt x="8" y="2"/>
                    <a:pt x="8" y="2"/>
                    <a:pt x="8" y="2"/>
                  </a:cubicBezTo>
                  <a:cubicBezTo>
                    <a:pt x="7" y="2"/>
                    <a:pt x="7" y="2"/>
                    <a:pt x="7" y="2"/>
                  </a:cubicBezTo>
                  <a:cubicBezTo>
                    <a:pt x="7" y="2"/>
                    <a:pt x="7" y="2"/>
                    <a:pt x="7" y="2"/>
                  </a:cubicBezTo>
                  <a:cubicBezTo>
                    <a:pt x="3" y="4"/>
                    <a:pt x="3" y="4"/>
                    <a:pt x="3" y="4"/>
                  </a:cubicBezTo>
                  <a:cubicBezTo>
                    <a:pt x="1" y="5"/>
                    <a:pt x="1" y="5"/>
                    <a:pt x="0" y="6"/>
                  </a:cubicBezTo>
                  <a:cubicBezTo>
                    <a:pt x="0" y="6"/>
                    <a:pt x="0" y="7"/>
                    <a:pt x="1" y="8"/>
                  </a:cubicBezTo>
                  <a:cubicBezTo>
                    <a:pt x="1" y="9"/>
                    <a:pt x="1" y="9"/>
                    <a:pt x="2" y="10"/>
                  </a:cubicBezTo>
                  <a:cubicBezTo>
                    <a:pt x="8" y="26"/>
                    <a:pt x="8" y="26"/>
                    <a:pt x="8" y="26"/>
                  </a:cubicBezTo>
                  <a:cubicBezTo>
                    <a:pt x="8" y="26"/>
                    <a:pt x="9" y="27"/>
                    <a:pt x="10" y="27"/>
                  </a:cubicBezTo>
                  <a:cubicBezTo>
                    <a:pt x="11" y="27"/>
                    <a:pt x="11" y="27"/>
                    <a:pt x="11" y="27"/>
                  </a:cubicBezTo>
                  <a:cubicBezTo>
                    <a:pt x="22" y="23"/>
                    <a:pt x="22" y="23"/>
                    <a:pt x="22" y="23"/>
                  </a:cubicBezTo>
                  <a:cubicBezTo>
                    <a:pt x="23" y="22"/>
                    <a:pt x="24" y="22"/>
                    <a:pt x="24" y="21"/>
                  </a:cubicBezTo>
                  <a:cubicBezTo>
                    <a:pt x="25" y="20"/>
                    <a:pt x="24" y="20"/>
                    <a:pt x="24" y="19"/>
                  </a:cubicBezTo>
                  <a:cubicBezTo>
                    <a:pt x="24" y="18"/>
                    <a:pt x="23" y="18"/>
                    <a:pt x="23" y="17"/>
                  </a:cubicBezTo>
                  <a:cubicBezTo>
                    <a:pt x="17" y="1"/>
                    <a:pt x="17" y="1"/>
                    <a:pt x="17" y="1"/>
                  </a:cubicBezTo>
                  <a:cubicBezTo>
                    <a:pt x="17" y="0"/>
                    <a:pt x="16" y="0"/>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81" name="Freeform 167"/>
            <p:cNvSpPr>
              <a:spLocks noEditPoints="1"/>
            </p:cNvSpPr>
            <p:nvPr/>
          </p:nvSpPr>
          <p:spPr bwMode="auto">
            <a:xfrm>
              <a:off x="3425" y="2293"/>
              <a:ext cx="14" cy="8"/>
            </a:xfrm>
            <a:custGeom>
              <a:avLst/>
              <a:gdLst>
                <a:gd name="T0" fmla="*/ 0 w 6"/>
                <a:gd name="T1" fmla="*/ 2 h 3"/>
                <a:gd name="T2" fmla="*/ 0 w 6"/>
                <a:gd name="T3" fmla="*/ 2 h 3"/>
                <a:gd name="T4" fmla="*/ 1 w 6"/>
                <a:gd name="T5" fmla="*/ 2 h 3"/>
                <a:gd name="T6" fmla="*/ 2 w 6"/>
                <a:gd name="T7" fmla="*/ 1 h 3"/>
                <a:gd name="T8" fmla="*/ 5 w 6"/>
                <a:gd name="T9" fmla="*/ 0 h 3"/>
                <a:gd name="T10" fmla="*/ 5 w 6"/>
                <a:gd name="T11" fmla="*/ 1 h 3"/>
                <a:gd name="T12" fmla="*/ 0 w 6"/>
                <a:gd name="T13" fmla="*/ 2 h 3"/>
                <a:gd name="T14" fmla="*/ 5 w 6"/>
                <a:gd name="T15" fmla="*/ 0 h 3"/>
                <a:gd name="T16" fmla="*/ 2 w 6"/>
                <a:gd name="T17" fmla="*/ 1 h 3"/>
                <a:gd name="T18" fmla="*/ 0 w 6"/>
                <a:gd name="T19" fmla="*/ 1 h 3"/>
                <a:gd name="T20" fmla="*/ 0 w 6"/>
                <a:gd name="T21" fmla="*/ 2 h 3"/>
                <a:gd name="T22" fmla="*/ 0 w 6"/>
                <a:gd name="T23" fmla="*/ 3 h 3"/>
                <a:gd name="T24" fmla="*/ 0 w 6"/>
                <a:gd name="T25" fmla="*/ 3 h 3"/>
                <a:gd name="T26" fmla="*/ 0 w 6"/>
                <a:gd name="T27" fmla="*/ 3 h 3"/>
                <a:gd name="T28" fmla="*/ 0 w 6"/>
                <a:gd name="T29" fmla="*/ 3 h 3"/>
                <a:gd name="T30" fmla="*/ 5 w 6"/>
                <a:gd name="T31" fmla="*/ 1 h 3"/>
                <a:gd name="T32" fmla="*/ 6 w 6"/>
                <a:gd name="T33" fmla="*/ 1 h 3"/>
                <a:gd name="T34" fmla="*/ 6 w 6"/>
                <a:gd name="T35" fmla="*/ 0 h 3"/>
                <a:gd name="T36" fmla="*/ 5 w 6"/>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
                  <a:moveTo>
                    <a:pt x="0" y="2"/>
                  </a:moveTo>
                  <a:cubicBezTo>
                    <a:pt x="0" y="2"/>
                    <a:pt x="0" y="2"/>
                    <a:pt x="0" y="2"/>
                  </a:cubicBezTo>
                  <a:cubicBezTo>
                    <a:pt x="1" y="2"/>
                    <a:pt x="1" y="2"/>
                    <a:pt x="1" y="2"/>
                  </a:cubicBezTo>
                  <a:cubicBezTo>
                    <a:pt x="1" y="2"/>
                    <a:pt x="2" y="2"/>
                    <a:pt x="2" y="1"/>
                  </a:cubicBezTo>
                  <a:cubicBezTo>
                    <a:pt x="3" y="1"/>
                    <a:pt x="5" y="1"/>
                    <a:pt x="5" y="0"/>
                  </a:cubicBezTo>
                  <a:cubicBezTo>
                    <a:pt x="5" y="1"/>
                    <a:pt x="5" y="1"/>
                    <a:pt x="5" y="1"/>
                  </a:cubicBezTo>
                  <a:cubicBezTo>
                    <a:pt x="3" y="1"/>
                    <a:pt x="2" y="2"/>
                    <a:pt x="0" y="2"/>
                  </a:cubicBezTo>
                  <a:moveTo>
                    <a:pt x="5" y="0"/>
                  </a:moveTo>
                  <a:cubicBezTo>
                    <a:pt x="5" y="0"/>
                    <a:pt x="4" y="0"/>
                    <a:pt x="2" y="1"/>
                  </a:cubicBezTo>
                  <a:cubicBezTo>
                    <a:pt x="1" y="1"/>
                    <a:pt x="1" y="1"/>
                    <a:pt x="0" y="1"/>
                  </a:cubicBezTo>
                  <a:cubicBezTo>
                    <a:pt x="0" y="2"/>
                    <a:pt x="0" y="2"/>
                    <a:pt x="0" y="2"/>
                  </a:cubicBezTo>
                  <a:cubicBezTo>
                    <a:pt x="0" y="3"/>
                    <a:pt x="0" y="3"/>
                    <a:pt x="0" y="3"/>
                  </a:cubicBezTo>
                  <a:cubicBezTo>
                    <a:pt x="0" y="3"/>
                    <a:pt x="0" y="3"/>
                    <a:pt x="0" y="3"/>
                  </a:cubicBezTo>
                  <a:cubicBezTo>
                    <a:pt x="0" y="3"/>
                    <a:pt x="0" y="3"/>
                    <a:pt x="0" y="3"/>
                  </a:cubicBezTo>
                  <a:cubicBezTo>
                    <a:pt x="0" y="3"/>
                    <a:pt x="0" y="3"/>
                    <a:pt x="0" y="3"/>
                  </a:cubicBezTo>
                  <a:cubicBezTo>
                    <a:pt x="2" y="3"/>
                    <a:pt x="4" y="2"/>
                    <a:pt x="5" y="1"/>
                  </a:cubicBezTo>
                  <a:cubicBezTo>
                    <a:pt x="6" y="1"/>
                    <a:pt x="6" y="1"/>
                    <a:pt x="6" y="1"/>
                  </a:cubicBezTo>
                  <a:cubicBezTo>
                    <a:pt x="6" y="1"/>
                    <a:pt x="6" y="0"/>
                    <a:pt x="6" y="0"/>
                  </a:cubicBezTo>
                  <a:cubicBezTo>
                    <a:pt x="6" y="0"/>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82" name="Freeform 168"/>
            <p:cNvSpPr>
              <a:spLocks noEditPoints="1"/>
            </p:cNvSpPr>
            <p:nvPr/>
          </p:nvSpPr>
          <p:spPr bwMode="auto">
            <a:xfrm>
              <a:off x="3451" y="2358"/>
              <a:ext cx="12" cy="12"/>
            </a:xfrm>
            <a:custGeom>
              <a:avLst/>
              <a:gdLst>
                <a:gd name="T0" fmla="*/ 2 w 5"/>
                <a:gd name="T1" fmla="*/ 4 h 5"/>
                <a:gd name="T2" fmla="*/ 1 w 5"/>
                <a:gd name="T3" fmla="*/ 4 h 5"/>
                <a:gd name="T4" fmla="*/ 1 w 5"/>
                <a:gd name="T5" fmla="*/ 3 h 5"/>
                <a:gd name="T6" fmla="*/ 1 w 5"/>
                <a:gd name="T7" fmla="*/ 2 h 5"/>
                <a:gd name="T8" fmla="*/ 2 w 5"/>
                <a:gd name="T9" fmla="*/ 1 h 5"/>
                <a:gd name="T10" fmla="*/ 3 w 5"/>
                <a:gd name="T11" fmla="*/ 1 h 5"/>
                <a:gd name="T12" fmla="*/ 3 w 5"/>
                <a:gd name="T13" fmla="*/ 1 h 5"/>
                <a:gd name="T14" fmla="*/ 4 w 5"/>
                <a:gd name="T15" fmla="*/ 2 h 5"/>
                <a:gd name="T16" fmla="*/ 4 w 5"/>
                <a:gd name="T17" fmla="*/ 3 h 5"/>
                <a:gd name="T18" fmla="*/ 2 w 5"/>
                <a:gd name="T19" fmla="*/ 4 h 5"/>
                <a:gd name="T20" fmla="*/ 2 w 5"/>
                <a:gd name="T21" fmla="*/ 4 h 5"/>
                <a:gd name="T22" fmla="*/ 3 w 5"/>
                <a:gd name="T23" fmla="*/ 0 h 5"/>
                <a:gd name="T24" fmla="*/ 2 w 5"/>
                <a:gd name="T25" fmla="*/ 0 h 5"/>
                <a:gd name="T26" fmla="*/ 0 w 5"/>
                <a:gd name="T27" fmla="*/ 2 h 5"/>
                <a:gd name="T28" fmla="*/ 0 w 5"/>
                <a:gd name="T29" fmla="*/ 3 h 5"/>
                <a:gd name="T30" fmla="*/ 1 w 5"/>
                <a:gd name="T31" fmla="*/ 4 h 5"/>
                <a:gd name="T32" fmla="*/ 2 w 5"/>
                <a:gd name="T33" fmla="*/ 5 h 5"/>
                <a:gd name="T34" fmla="*/ 2 w 5"/>
                <a:gd name="T35" fmla="*/ 5 h 5"/>
                <a:gd name="T36" fmla="*/ 4 w 5"/>
                <a:gd name="T37" fmla="*/ 4 h 5"/>
                <a:gd name="T38" fmla="*/ 4 w 5"/>
                <a:gd name="T39" fmla="*/ 1 h 5"/>
                <a:gd name="T40" fmla="*/ 4 w 5"/>
                <a:gd name="T41" fmla="*/ 1 h 5"/>
                <a:gd name="T42" fmla="*/ 3 w 5"/>
                <a:gd name="T4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5">
                  <a:moveTo>
                    <a:pt x="2" y="4"/>
                  </a:moveTo>
                  <a:cubicBezTo>
                    <a:pt x="2" y="4"/>
                    <a:pt x="1" y="4"/>
                    <a:pt x="1" y="4"/>
                  </a:cubicBezTo>
                  <a:cubicBezTo>
                    <a:pt x="1" y="3"/>
                    <a:pt x="1" y="3"/>
                    <a:pt x="1" y="3"/>
                  </a:cubicBezTo>
                  <a:cubicBezTo>
                    <a:pt x="1" y="2"/>
                    <a:pt x="1" y="2"/>
                    <a:pt x="1" y="2"/>
                  </a:cubicBezTo>
                  <a:cubicBezTo>
                    <a:pt x="1" y="2"/>
                    <a:pt x="2" y="1"/>
                    <a:pt x="2" y="1"/>
                  </a:cubicBezTo>
                  <a:cubicBezTo>
                    <a:pt x="3" y="1"/>
                    <a:pt x="3" y="1"/>
                    <a:pt x="3" y="1"/>
                  </a:cubicBezTo>
                  <a:cubicBezTo>
                    <a:pt x="3" y="1"/>
                    <a:pt x="3" y="1"/>
                    <a:pt x="3" y="1"/>
                  </a:cubicBezTo>
                  <a:cubicBezTo>
                    <a:pt x="4" y="2"/>
                    <a:pt x="4" y="2"/>
                    <a:pt x="4" y="2"/>
                  </a:cubicBezTo>
                  <a:cubicBezTo>
                    <a:pt x="4" y="2"/>
                    <a:pt x="4" y="3"/>
                    <a:pt x="4" y="3"/>
                  </a:cubicBezTo>
                  <a:cubicBezTo>
                    <a:pt x="3" y="4"/>
                    <a:pt x="3" y="4"/>
                    <a:pt x="2" y="4"/>
                  </a:cubicBezTo>
                  <a:cubicBezTo>
                    <a:pt x="2" y="4"/>
                    <a:pt x="2" y="4"/>
                    <a:pt x="2" y="4"/>
                  </a:cubicBezTo>
                  <a:moveTo>
                    <a:pt x="3" y="0"/>
                  </a:moveTo>
                  <a:cubicBezTo>
                    <a:pt x="2" y="0"/>
                    <a:pt x="2" y="0"/>
                    <a:pt x="2" y="0"/>
                  </a:cubicBezTo>
                  <a:cubicBezTo>
                    <a:pt x="1" y="0"/>
                    <a:pt x="1" y="1"/>
                    <a:pt x="0" y="2"/>
                  </a:cubicBezTo>
                  <a:cubicBezTo>
                    <a:pt x="0" y="3"/>
                    <a:pt x="0" y="3"/>
                    <a:pt x="0" y="3"/>
                  </a:cubicBezTo>
                  <a:cubicBezTo>
                    <a:pt x="0" y="3"/>
                    <a:pt x="0" y="4"/>
                    <a:pt x="1" y="4"/>
                  </a:cubicBezTo>
                  <a:cubicBezTo>
                    <a:pt x="1" y="5"/>
                    <a:pt x="1" y="5"/>
                    <a:pt x="2" y="5"/>
                  </a:cubicBezTo>
                  <a:cubicBezTo>
                    <a:pt x="2" y="5"/>
                    <a:pt x="2" y="5"/>
                    <a:pt x="2" y="5"/>
                  </a:cubicBezTo>
                  <a:cubicBezTo>
                    <a:pt x="3" y="5"/>
                    <a:pt x="4" y="4"/>
                    <a:pt x="4" y="4"/>
                  </a:cubicBezTo>
                  <a:cubicBezTo>
                    <a:pt x="5" y="3"/>
                    <a:pt x="5" y="2"/>
                    <a:pt x="4" y="1"/>
                  </a:cubicBezTo>
                  <a:cubicBezTo>
                    <a:pt x="4" y="1"/>
                    <a:pt x="4" y="1"/>
                    <a:pt x="4"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83" name="Freeform 169"/>
            <p:cNvSpPr>
              <a:spLocks noEditPoints="1"/>
            </p:cNvSpPr>
            <p:nvPr/>
          </p:nvSpPr>
          <p:spPr bwMode="auto">
            <a:xfrm>
              <a:off x="3403" y="2282"/>
              <a:ext cx="81" cy="102"/>
            </a:xfrm>
            <a:custGeom>
              <a:avLst/>
              <a:gdLst>
                <a:gd name="T0" fmla="*/ 14 w 34"/>
                <a:gd name="T1" fmla="*/ 42 h 43"/>
                <a:gd name="T2" fmla="*/ 15 w 34"/>
                <a:gd name="T3" fmla="*/ 42 h 43"/>
                <a:gd name="T4" fmla="*/ 15 w 34"/>
                <a:gd name="T5" fmla="*/ 42 h 43"/>
                <a:gd name="T6" fmla="*/ 16 w 34"/>
                <a:gd name="T7" fmla="*/ 42 h 43"/>
                <a:gd name="T8" fmla="*/ 18 w 34"/>
                <a:gd name="T9" fmla="*/ 41 h 43"/>
                <a:gd name="T10" fmla="*/ 17 w 34"/>
                <a:gd name="T11" fmla="*/ 42 h 43"/>
                <a:gd name="T12" fmla="*/ 18 w 34"/>
                <a:gd name="T13" fmla="*/ 42 h 43"/>
                <a:gd name="T14" fmla="*/ 19 w 34"/>
                <a:gd name="T15" fmla="*/ 40 h 43"/>
                <a:gd name="T16" fmla="*/ 19 w 34"/>
                <a:gd name="T17" fmla="*/ 41 h 43"/>
                <a:gd name="T18" fmla="*/ 20 w 34"/>
                <a:gd name="T19" fmla="*/ 41 h 43"/>
                <a:gd name="T20" fmla="*/ 20 w 34"/>
                <a:gd name="T21" fmla="*/ 40 h 43"/>
                <a:gd name="T22" fmla="*/ 21 w 34"/>
                <a:gd name="T23" fmla="*/ 39 h 43"/>
                <a:gd name="T24" fmla="*/ 20 w 34"/>
                <a:gd name="T25" fmla="*/ 41 h 43"/>
                <a:gd name="T26" fmla="*/ 22 w 34"/>
                <a:gd name="T27" fmla="*/ 39 h 43"/>
                <a:gd name="T28" fmla="*/ 24 w 34"/>
                <a:gd name="T29" fmla="*/ 38 h 43"/>
                <a:gd name="T30" fmla="*/ 21 w 34"/>
                <a:gd name="T31" fmla="*/ 40 h 43"/>
                <a:gd name="T32" fmla="*/ 25 w 34"/>
                <a:gd name="T33" fmla="*/ 38 h 43"/>
                <a:gd name="T34" fmla="*/ 27 w 34"/>
                <a:gd name="T35" fmla="*/ 38 h 43"/>
                <a:gd name="T36" fmla="*/ 28 w 34"/>
                <a:gd name="T37" fmla="*/ 38 h 43"/>
                <a:gd name="T38" fmla="*/ 30 w 34"/>
                <a:gd name="T39" fmla="*/ 36 h 43"/>
                <a:gd name="T40" fmla="*/ 28 w 34"/>
                <a:gd name="T41" fmla="*/ 38 h 43"/>
                <a:gd name="T42" fmla="*/ 30 w 34"/>
                <a:gd name="T43" fmla="*/ 36 h 43"/>
                <a:gd name="T44" fmla="*/ 31 w 34"/>
                <a:gd name="T45" fmla="*/ 36 h 43"/>
                <a:gd name="T46" fmla="*/ 30 w 34"/>
                <a:gd name="T47" fmla="*/ 37 h 43"/>
                <a:gd name="T48" fmla="*/ 32 w 34"/>
                <a:gd name="T49" fmla="*/ 35 h 43"/>
                <a:gd name="T50" fmla="*/ 32 w 34"/>
                <a:gd name="T51" fmla="*/ 35 h 43"/>
                <a:gd name="T52" fmla="*/ 33 w 34"/>
                <a:gd name="T53" fmla="*/ 35 h 43"/>
                <a:gd name="T54" fmla="*/ 15 w 34"/>
                <a:gd name="T55" fmla="*/ 41 h 43"/>
                <a:gd name="T56" fmla="*/ 11 w 34"/>
                <a:gd name="T57" fmla="*/ 36 h 43"/>
                <a:gd name="T58" fmla="*/ 2 w 34"/>
                <a:gd name="T59" fmla="*/ 13 h 43"/>
                <a:gd name="T60" fmla="*/ 4 w 34"/>
                <a:gd name="T61" fmla="*/ 7 h 43"/>
                <a:gd name="T62" fmla="*/ 19 w 34"/>
                <a:gd name="T63" fmla="*/ 1 h 43"/>
                <a:gd name="T64" fmla="*/ 31 w 34"/>
                <a:gd name="T65" fmla="*/ 28 h 43"/>
                <a:gd name="T66" fmla="*/ 32 w 34"/>
                <a:gd name="T67" fmla="*/ 31 h 43"/>
                <a:gd name="T68" fmla="*/ 32 w 34"/>
                <a:gd name="T69" fmla="*/ 31 h 43"/>
                <a:gd name="T70" fmla="*/ 29 w 34"/>
                <a:gd name="T71" fmla="*/ 35 h 43"/>
                <a:gd name="T72" fmla="*/ 15 w 34"/>
                <a:gd name="T73" fmla="*/ 41 h 43"/>
                <a:gd name="T74" fmla="*/ 19 w 34"/>
                <a:gd name="T75" fmla="*/ 0 h 43"/>
                <a:gd name="T76" fmla="*/ 4 w 34"/>
                <a:gd name="T77" fmla="*/ 6 h 43"/>
                <a:gd name="T78" fmla="*/ 2 w 34"/>
                <a:gd name="T79" fmla="*/ 14 h 43"/>
                <a:gd name="T80" fmla="*/ 11 w 34"/>
                <a:gd name="T81" fmla="*/ 37 h 43"/>
                <a:gd name="T82" fmla="*/ 14 w 34"/>
                <a:gd name="T83" fmla="*/ 43 h 43"/>
                <a:gd name="T84" fmla="*/ 15 w 34"/>
                <a:gd name="T85" fmla="*/ 43 h 43"/>
                <a:gd name="T86" fmla="*/ 15 w 34"/>
                <a:gd name="T87" fmla="*/ 43 h 43"/>
                <a:gd name="T88" fmla="*/ 31 w 34"/>
                <a:gd name="T89" fmla="*/ 37 h 43"/>
                <a:gd name="T90" fmla="*/ 33 w 34"/>
                <a:gd name="T91" fmla="*/ 32 h 43"/>
                <a:gd name="T92" fmla="*/ 32 w 34"/>
                <a:gd name="T93" fmla="*/ 28 h 43"/>
                <a:gd name="T94" fmla="*/ 19 w 34"/>
                <a:gd name="T9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 h="43">
                  <a:moveTo>
                    <a:pt x="15" y="42"/>
                  </a:moveTo>
                  <a:cubicBezTo>
                    <a:pt x="15" y="42"/>
                    <a:pt x="14" y="42"/>
                    <a:pt x="14" y="42"/>
                  </a:cubicBezTo>
                  <a:cubicBezTo>
                    <a:pt x="14" y="42"/>
                    <a:pt x="14" y="42"/>
                    <a:pt x="13" y="41"/>
                  </a:cubicBezTo>
                  <a:cubicBezTo>
                    <a:pt x="14" y="42"/>
                    <a:pt x="14" y="42"/>
                    <a:pt x="15" y="42"/>
                  </a:cubicBezTo>
                  <a:cubicBezTo>
                    <a:pt x="15" y="42"/>
                    <a:pt x="15" y="42"/>
                    <a:pt x="15" y="42"/>
                  </a:cubicBezTo>
                  <a:cubicBezTo>
                    <a:pt x="15" y="42"/>
                    <a:pt x="15" y="42"/>
                    <a:pt x="15" y="42"/>
                  </a:cubicBezTo>
                  <a:cubicBezTo>
                    <a:pt x="15" y="42"/>
                    <a:pt x="15" y="42"/>
                    <a:pt x="15" y="42"/>
                  </a:cubicBezTo>
                  <a:moveTo>
                    <a:pt x="16" y="42"/>
                  </a:moveTo>
                  <a:cubicBezTo>
                    <a:pt x="16" y="41"/>
                    <a:pt x="16" y="41"/>
                    <a:pt x="16" y="41"/>
                  </a:cubicBezTo>
                  <a:cubicBezTo>
                    <a:pt x="17" y="41"/>
                    <a:pt x="17" y="41"/>
                    <a:pt x="18" y="41"/>
                  </a:cubicBezTo>
                  <a:cubicBezTo>
                    <a:pt x="17" y="42"/>
                    <a:pt x="17" y="42"/>
                    <a:pt x="17" y="42"/>
                  </a:cubicBezTo>
                  <a:cubicBezTo>
                    <a:pt x="17" y="42"/>
                    <a:pt x="17" y="42"/>
                    <a:pt x="17" y="42"/>
                  </a:cubicBezTo>
                  <a:cubicBezTo>
                    <a:pt x="17" y="42"/>
                    <a:pt x="16" y="42"/>
                    <a:pt x="16" y="42"/>
                  </a:cubicBezTo>
                  <a:moveTo>
                    <a:pt x="18" y="42"/>
                  </a:moveTo>
                  <a:cubicBezTo>
                    <a:pt x="18" y="41"/>
                    <a:pt x="18" y="41"/>
                    <a:pt x="18" y="41"/>
                  </a:cubicBezTo>
                  <a:cubicBezTo>
                    <a:pt x="19" y="40"/>
                    <a:pt x="19" y="40"/>
                    <a:pt x="19" y="40"/>
                  </a:cubicBezTo>
                  <a:cubicBezTo>
                    <a:pt x="19" y="41"/>
                    <a:pt x="19" y="41"/>
                    <a:pt x="19" y="41"/>
                  </a:cubicBezTo>
                  <a:cubicBezTo>
                    <a:pt x="19" y="41"/>
                    <a:pt x="19" y="41"/>
                    <a:pt x="19" y="41"/>
                  </a:cubicBezTo>
                  <a:cubicBezTo>
                    <a:pt x="19" y="41"/>
                    <a:pt x="18" y="42"/>
                    <a:pt x="18" y="42"/>
                  </a:cubicBezTo>
                  <a:moveTo>
                    <a:pt x="20" y="41"/>
                  </a:moveTo>
                  <a:cubicBezTo>
                    <a:pt x="20" y="41"/>
                    <a:pt x="20" y="41"/>
                    <a:pt x="20" y="41"/>
                  </a:cubicBezTo>
                  <a:cubicBezTo>
                    <a:pt x="20" y="40"/>
                    <a:pt x="20" y="40"/>
                    <a:pt x="20" y="40"/>
                  </a:cubicBezTo>
                  <a:cubicBezTo>
                    <a:pt x="20" y="40"/>
                    <a:pt x="20" y="40"/>
                    <a:pt x="20" y="40"/>
                  </a:cubicBezTo>
                  <a:cubicBezTo>
                    <a:pt x="20" y="40"/>
                    <a:pt x="21" y="40"/>
                    <a:pt x="21" y="39"/>
                  </a:cubicBezTo>
                  <a:cubicBezTo>
                    <a:pt x="21" y="40"/>
                    <a:pt x="21" y="40"/>
                    <a:pt x="21" y="41"/>
                  </a:cubicBezTo>
                  <a:cubicBezTo>
                    <a:pt x="20" y="41"/>
                    <a:pt x="20" y="41"/>
                    <a:pt x="20" y="41"/>
                  </a:cubicBezTo>
                  <a:moveTo>
                    <a:pt x="21" y="40"/>
                  </a:moveTo>
                  <a:cubicBezTo>
                    <a:pt x="22" y="40"/>
                    <a:pt x="22" y="40"/>
                    <a:pt x="22" y="39"/>
                  </a:cubicBezTo>
                  <a:cubicBezTo>
                    <a:pt x="23" y="39"/>
                    <a:pt x="23" y="39"/>
                    <a:pt x="24" y="39"/>
                  </a:cubicBezTo>
                  <a:cubicBezTo>
                    <a:pt x="24" y="38"/>
                    <a:pt x="24" y="38"/>
                    <a:pt x="24" y="38"/>
                  </a:cubicBezTo>
                  <a:cubicBezTo>
                    <a:pt x="24" y="39"/>
                    <a:pt x="24" y="39"/>
                    <a:pt x="24" y="39"/>
                  </a:cubicBezTo>
                  <a:cubicBezTo>
                    <a:pt x="23" y="40"/>
                    <a:pt x="22" y="40"/>
                    <a:pt x="21" y="40"/>
                  </a:cubicBezTo>
                  <a:moveTo>
                    <a:pt x="24" y="39"/>
                  </a:moveTo>
                  <a:cubicBezTo>
                    <a:pt x="25" y="39"/>
                    <a:pt x="25" y="38"/>
                    <a:pt x="25" y="38"/>
                  </a:cubicBezTo>
                  <a:cubicBezTo>
                    <a:pt x="26" y="38"/>
                    <a:pt x="27" y="37"/>
                    <a:pt x="27" y="37"/>
                  </a:cubicBezTo>
                  <a:cubicBezTo>
                    <a:pt x="27" y="37"/>
                    <a:pt x="27" y="38"/>
                    <a:pt x="27" y="38"/>
                  </a:cubicBezTo>
                  <a:cubicBezTo>
                    <a:pt x="26" y="39"/>
                    <a:pt x="25" y="39"/>
                    <a:pt x="24" y="39"/>
                  </a:cubicBezTo>
                  <a:moveTo>
                    <a:pt x="28" y="38"/>
                  </a:moveTo>
                  <a:cubicBezTo>
                    <a:pt x="28" y="38"/>
                    <a:pt x="28" y="37"/>
                    <a:pt x="28" y="37"/>
                  </a:cubicBezTo>
                  <a:cubicBezTo>
                    <a:pt x="28" y="37"/>
                    <a:pt x="29" y="36"/>
                    <a:pt x="30" y="36"/>
                  </a:cubicBezTo>
                  <a:cubicBezTo>
                    <a:pt x="29" y="37"/>
                    <a:pt x="29" y="37"/>
                    <a:pt x="29" y="37"/>
                  </a:cubicBezTo>
                  <a:cubicBezTo>
                    <a:pt x="29" y="38"/>
                    <a:pt x="28" y="38"/>
                    <a:pt x="28" y="38"/>
                  </a:cubicBezTo>
                  <a:moveTo>
                    <a:pt x="30" y="37"/>
                  </a:moveTo>
                  <a:cubicBezTo>
                    <a:pt x="30" y="36"/>
                    <a:pt x="30" y="36"/>
                    <a:pt x="30" y="36"/>
                  </a:cubicBezTo>
                  <a:cubicBezTo>
                    <a:pt x="31" y="36"/>
                    <a:pt x="31" y="36"/>
                    <a:pt x="31" y="35"/>
                  </a:cubicBezTo>
                  <a:cubicBezTo>
                    <a:pt x="31" y="36"/>
                    <a:pt x="31" y="36"/>
                    <a:pt x="31" y="36"/>
                  </a:cubicBezTo>
                  <a:cubicBezTo>
                    <a:pt x="31" y="37"/>
                    <a:pt x="31" y="37"/>
                    <a:pt x="31" y="37"/>
                  </a:cubicBezTo>
                  <a:cubicBezTo>
                    <a:pt x="30" y="37"/>
                    <a:pt x="30" y="37"/>
                    <a:pt x="30" y="37"/>
                  </a:cubicBezTo>
                  <a:moveTo>
                    <a:pt x="32" y="36"/>
                  </a:moveTo>
                  <a:cubicBezTo>
                    <a:pt x="32" y="36"/>
                    <a:pt x="32" y="35"/>
                    <a:pt x="32" y="35"/>
                  </a:cubicBezTo>
                  <a:cubicBezTo>
                    <a:pt x="32" y="35"/>
                    <a:pt x="32" y="35"/>
                    <a:pt x="32" y="35"/>
                  </a:cubicBezTo>
                  <a:cubicBezTo>
                    <a:pt x="32" y="35"/>
                    <a:pt x="32" y="35"/>
                    <a:pt x="32" y="35"/>
                  </a:cubicBezTo>
                  <a:cubicBezTo>
                    <a:pt x="33" y="34"/>
                    <a:pt x="33" y="34"/>
                    <a:pt x="33" y="34"/>
                  </a:cubicBezTo>
                  <a:cubicBezTo>
                    <a:pt x="33" y="35"/>
                    <a:pt x="33" y="35"/>
                    <a:pt x="33" y="35"/>
                  </a:cubicBezTo>
                  <a:cubicBezTo>
                    <a:pt x="32" y="35"/>
                    <a:pt x="32" y="36"/>
                    <a:pt x="32" y="36"/>
                  </a:cubicBezTo>
                  <a:moveTo>
                    <a:pt x="15" y="41"/>
                  </a:moveTo>
                  <a:cubicBezTo>
                    <a:pt x="13" y="41"/>
                    <a:pt x="12" y="39"/>
                    <a:pt x="11" y="37"/>
                  </a:cubicBezTo>
                  <a:cubicBezTo>
                    <a:pt x="11" y="36"/>
                    <a:pt x="11" y="36"/>
                    <a:pt x="11" y="36"/>
                  </a:cubicBezTo>
                  <a:cubicBezTo>
                    <a:pt x="3" y="14"/>
                    <a:pt x="3" y="14"/>
                    <a:pt x="3" y="14"/>
                  </a:cubicBezTo>
                  <a:cubicBezTo>
                    <a:pt x="2" y="13"/>
                    <a:pt x="2" y="13"/>
                    <a:pt x="2" y="13"/>
                  </a:cubicBezTo>
                  <a:cubicBezTo>
                    <a:pt x="2" y="12"/>
                    <a:pt x="1" y="10"/>
                    <a:pt x="2" y="9"/>
                  </a:cubicBezTo>
                  <a:cubicBezTo>
                    <a:pt x="2" y="8"/>
                    <a:pt x="3" y="7"/>
                    <a:pt x="4" y="7"/>
                  </a:cubicBezTo>
                  <a:cubicBezTo>
                    <a:pt x="17" y="2"/>
                    <a:pt x="17" y="2"/>
                    <a:pt x="17" y="2"/>
                  </a:cubicBezTo>
                  <a:cubicBezTo>
                    <a:pt x="18" y="1"/>
                    <a:pt x="19" y="1"/>
                    <a:pt x="19" y="1"/>
                  </a:cubicBezTo>
                  <a:cubicBezTo>
                    <a:pt x="20" y="1"/>
                    <a:pt x="21" y="2"/>
                    <a:pt x="22" y="5"/>
                  </a:cubicBezTo>
                  <a:cubicBezTo>
                    <a:pt x="31" y="28"/>
                    <a:pt x="31" y="28"/>
                    <a:pt x="31" y="28"/>
                  </a:cubicBezTo>
                  <a:cubicBezTo>
                    <a:pt x="31" y="29"/>
                    <a:pt x="31" y="29"/>
                    <a:pt x="31" y="29"/>
                  </a:cubicBezTo>
                  <a:cubicBezTo>
                    <a:pt x="31" y="30"/>
                    <a:pt x="32" y="30"/>
                    <a:pt x="32" y="31"/>
                  </a:cubicBezTo>
                  <a:cubicBezTo>
                    <a:pt x="32" y="31"/>
                    <a:pt x="32" y="31"/>
                    <a:pt x="32" y="31"/>
                  </a:cubicBezTo>
                  <a:cubicBezTo>
                    <a:pt x="32" y="31"/>
                    <a:pt x="32" y="31"/>
                    <a:pt x="32" y="31"/>
                  </a:cubicBezTo>
                  <a:cubicBezTo>
                    <a:pt x="32" y="32"/>
                    <a:pt x="32" y="33"/>
                    <a:pt x="32" y="33"/>
                  </a:cubicBezTo>
                  <a:cubicBezTo>
                    <a:pt x="31" y="34"/>
                    <a:pt x="31" y="35"/>
                    <a:pt x="29" y="35"/>
                  </a:cubicBezTo>
                  <a:cubicBezTo>
                    <a:pt x="27" y="36"/>
                    <a:pt x="25" y="37"/>
                    <a:pt x="23" y="38"/>
                  </a:cubicBezTo>
                  <a:cubicBezTo>
                    <a:pt x="21" y="39"/>
                    <a:pt x="18" y="40"/>
                    <a:pt x="15" y="41"/>
                  </a:cubicBezTo>
                  <a:cubicBezTo>
                    <a:pt x="15" y="41"/>
                    <a:pt x="15" y="41"/>
                    <a:pt x="15" y="41"/>
                  </a:cubicBezTo>
                  <a:moveTo>
                    <a:pt x="19" y="0"/>
                  </a:moveTo>
                  <a:cubicBezTo>
                    <a:pt x="18" y="0"/>
                    <a:pt x="18" y="1"/>
                    <a:pt x="17" y="1"/>
                  </a:cubicBezTo>
                  <a:cubicBezTo>
                    <a:pt x="4" y="6"/>
                    <a:pt x="4" y="6"/>
                    <a:pt x="4" y="6"/>
                  </a:cubicBezTo>
                  <a:cubicBezTo>
                    <a:pt x="2" y="7"/>
                    <a:pt x="1" y="7"/>
                    <a:pt x="1" y="8"/>
                  </a:cubicBezTo>
                  <a:cubicBezTo>
                    <a:pt x="0" y="10"/>
                    <a:pt x="1" y="12"/>
                    <a:pt x="2" y="14"/>
                  </a:cubicBezTo>
                  <a:cubicBezTo>
                    <a:pt x="10" y="36"/>
                    <a:pt x="10" y="36"/>
                    <a:pt x="10" y="36"/>
                  </a:cubicBezTo>
                  <a:cubicBezTo>
                    <a:pt x="11" y="37"/>
                    <a:pt x="11" y="37"/>
                    <a:pt x="11" y="37"/>
                  </a:cubicBezTo>
                  <a:cubicBezTo>
                    <a:pt x="11" y="38"/>
                    <a:pt x="11" y="39"/>
                    <a:pt x="12" y="39"/>
                  </a:cubicBezTo>
                  <a:cubicBezTo>
                    <a:pt x="12" y="41"/>
                    <a:pt x="13" y="42"/>
                    <a:pt x="14" y="43"/>
                  </a:cubicBezTo>
                  <a:cubicBezTo>
                    <a:pt x="14" y="43"/>
                    <a:pt x="14" y="43"/>
                    <a:pt x="15" y="43"/>
                  </a:cubicBezTo>
                  <a:cubicBezTo>
                    <a:pt x="15" y="43"/>
                    <a:pt x="15" y="43"/>
                    <a:pt x="15" y="43"/>
                  </a:cubicBezTo>
                  <a:cubicBezTo>
                    <a:pt x="15" y="43"/>
                    <a:pt x="15" y="43"/>
                    <a:pt x="15" y="43"/>
                  </a:cubicBezTo>
                  <a:cubicBezTo>
                    <a:pt x="15" y="43"/>
                    <a:pt x="15" y="43"/>
                    <a:pt x="15" y="43"/>
                  </a:cubicBezTo>
                  <a:cubicBezTo>
                    <a:pt x="16" y="43"/>
                    <a:pt x="17" y="43"/>
                    <a:pt x="17" y="43"/>
                  </a:cubicBezTo>
                  <a:cubicBezTo>
                    <a:pt x="21" y="42"/>
                    <a:pt x="25" y="40"/>
                    <a:pt x="31" y="37"/>
                  </a:cubicBezTo>
                  <a:cubicBezTo>
                    <a:pt x="32" y="37"/>
                    <a:pt x="33" y="36"/>
                    <a:pt x="33" y="35"/>
                  </a:cubicBezTo>
                  <a:cubicBezTo>
                    <a:pt x="34" y="34"/>
                    <a:pt x="33" y="33"/>
                    <a:pt x="33" y="32"/>
                  </a:cubicBezTo>
                  <a:cubicBezTo>
                    <a:pt x="33" y="31"/>
                    <a:pt x="33" y="31"/>
                    <a:pt x="33" y="31"/>
                  </a:cubicBezTo>
                  <a:cubicBezTo>
                    <a:pt x="32" y="30"/>
                    <a:pt x="32" y="29"/>
                    <a:pt x="32" y="28"/>
                  </a:cubicBezTo>
                  <a:cubicBezTo>
                    <a:pt x="23" y="5"/>
                    <a:pt x="23" y="5"/>
                    <a:pt x="23" y="5"/>
                  </a:cubicBezTo>
                  <a:cubicBezTo>
                    <a:pt x="22" y="2"/>
                    <a:pt x="21"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84" name="Freeform 170"/>
            <p:cNvSpPr>
              <a:spLocks noEditPoints="1"/>
            </p:cNvSpPr>
            <p:nvPr/>
          </p:nvSpPr>
          <p:spPr bwMode="auto">
            <a:xfrm>
              <a:off x="3411" y="2232"/>
              <a:ext cx="23" cy="33"/>
            </a:xfrm>
            <a:custGeom>
              <a:avLst/>
              <a:gdLst>
                <a:gd name="T0" fmla="*/ 7 w 10"/>
                <a:gd name="T1" fmla="*/ 11 h 14"/>
                <a:gd name="T2" fmla="*/ 6 w 10"/>
                <a:gd name="T3" fmla="*/ 8 h 14"/>
                <a:gd name="T4" fmla="*/ 7 w 10"/>
                <a:gd name="T5" fmla="*/ 9 h 14"/>
                <a:gd name="T6" fmla="*/ 8 w 10"/>
                <a:gd name="T7" fmla="*/ 10 h 14"/>
                <a:gd name="T8" fmla="*/ 8 w 10"/>
                <a:gd name="T9" fmla="*/ 11 h 14"/>
                <a:gd name="T10" fmla="*/ 7 w 10"/>
                <a:gd name="T11" fmla="*/ 11 h 14"/>
                <a:gd name="T12" fmla="*/ 4 w 10"/>
                <a:gd name="T13" fmla="*/ 6 h 14"/>
                <a:gd name="T14" fmla="*/ 3 w 10"/>
                <a:gd name="T15" fmla="*/ 6 h 14"/>
                <a:gd name="T16" fmla="*/ 2 w 10"/>
                <a:gd name="T17" fmla="*/ 5 h 14"/>
                <a:gd name="T18" fmla="*/ 3 w 10"/>
                <a:gd name="T19" fmla="*/ 3 h 14"/>
                <a:gd name="T20" fmla="*/ 4 w 10"/>
                <a:gd name="T21" fmla="*/ 6 h 14"/>
                <a:gd name="T22" fmla="*/ 3 w 10"/>
                <a:gd name="T23" fmla="*/ 0 h 14"/>
                <a:gd name="T24" fmla="*/ 2 w 10"/>
                <a:gd name="T25" fmla="*/ 1 h 14"/>
                <a:gd name="T26" fmla="*/ 2 w 10"/>
                <a:gd name="T27" fmla="*/ 2 h 14"/>
                <a:gd name="T28" fmla="*/ 1 w 10"/>
                <a:gd name="T29" fmla="*/ 4 h 14"/>
                <a:gd name="T30" fmla="*/ 4 w 10"/>
                <a:gd name="T31" fmla="*/ 8 h 14"/>
                <a:gd name="T32" fmla="*/ 6 w 10"/>
                <a:gd name="T33" fmla="*/ 11 h 14"/>
                <a:gd name="T34" fmla="*/ 5 w 10"/>
                <a:gd name="T35" fmla="*/ 12 h 14"/>
                <a:gd name="T36" fmla="*/ 2 w 10"/>
                <a:gd name="T37" fmla="*/ 11 h 14"/>
                <a:gd name="T38" fmla="*/ 2 w 10"/>
                <a:gd name="T39" fmla="*/ 13 h 14"/>
                <a:gd name="T40" fmla="*/ 4 w 10"/>
                <a:gd name="T41" fmla="*/ 13 h 14"/>
                <a:gd name="T42" fmla="*/ 6 w 10"/>
                <a:gd name="T43" fmla="*/ 13 h 14"/>
                <a:gd name="T44" fmla="*/ 7 w 10"/>
                <a:gd name="T45" fmla="*/ 14 h 14"/>
                <a:gd name="T46" fmla="*/ 8 w 10"/>
                <a:gd name="T47" fmla="*/ 14 h 14"/>
                <a:gd name="T48" fmla="*/ 8 w 10"/>
                <a:gd name="T49" fmla="*/ 13 h 14"/>
                <a:gd name="T50" fmla="*/ 8 w 10"/>
                <a:gd name="T51" fmla="*/ 12 h 14"/>
                <a:gd name="T52" fmla="*/ 10 w 10"/>
                <a:gd name="T53" fmla="*/ 10 h 14"/>
                <a:gd name="T54" fmla="*/ 10 w 10"/>
                <a:gd name="T55" fmla="*/ 8 h 14"/>
                <a:gd name="T56" fmla="*/ 8 w 10"/>
                <a:gd name="T57" fmla="*/ 7 h 14"/>
                <a:gd name="T58" fmla="*/ 6 w 10"/>
                <a:gd name="T59" fmla="*/ 6 h 14"/>
                <a:gd name="T60" fmla="*/ 5 w 10"/>
                <a:gd name="T61" fmla="*/ 6 h 14"/>
                <a:gd name="T62" fmla="*/ 4 w 10"/>
                <a:gd name="T63" fmla="*/ 3 h 14"/>
                <a:gd name="T64" fmla="*/ 4 w 10"/>
                <a:gd name="T65" fmla="*/ 3 h 14"/>
                <a:gd name="T66" fmla="*/ 7 w 10"/>
                <a:gd name="T67" fmla="*/ 4 h 14"/>
                <a:gd name="T68" fmla="*/ 7 w 10"/>
                <a:gd name="T69" fmla="*/ 4 h 14"/>
                <a:gd name="T70" fmla="*/ 7 w 10"/>
                <a:gd name="T71" fmla="*/ 3 h 14"/>
                <a:gd name="T72" fmla="*/ 8 w 10"/>
                <a:gd name="T73" fmla="*/ 2 h 14"/>
                <a:gd name="T74" fmla="*/ 8 w 10"/>
                <a:gd name="T75" fmla="*/ 2 h 14"/>
                <a:gd name="T76" fmla="*/ 5 w 10"/>
                <a:gd name="T77" fmla="*/ 1 h 14"/>
                <a:gd name="T78" fmla="*/ 4 w 10"/>
                <a:gd name="T79" fmla="*/ 1 h 14"/>
                <a:gd name="T80" fmla="*/ 3 w 10"/>
                <a:gd name="T8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 h="14">
                  <a:moveTo>
                    <a:pt x="7" y="11"/>
                  </a:moveTo>
                  <a:cubicBezTo>
                    <a:pt x="7" y="10"/>
                    <a:pt x="6" y="9"/>
                    <a:pt x="6" y="8"/>
                  </a:cubicBezTo>
                  <a:cubicBezTo>
                    <a:pt x="7" y="8"/>
                    <a:pt x="7" y="8"/>
                    <a:pt x="7" y="9"/>
                  </a:cubicBezTo>
                  <a:cubicBezTo>
                    <a:pt x="8" y="9"/>
                    <a:pt x="8" y="9"/>
                    <a:pt x="8" y="10"/>
                  </a:cubicBezTo>
                  <a:cubicBezTo>
                    <a:pt x="8" y="10"/>
                    <a:pt x="8" y="11"/>
                    <a:pt x="8" y="11"/>
                  </a:cubicBezTo>
                  <a:cubicBezTo>
                    <a:pt x="7" y="11"/>
                    <a:pt x="7" y="11"/>
                    <a:pt x="7" y="11"/>
                  </a:cubicBezTo>
                  <a:moveTo>
                    <a:pt x="4" y="6"/>
                  </a:moveTo>
                  <a:cubicBezTo>
                    <a:pt x="3" y="6"/>
                    <a:pt x="3" y="6"/>
                    <a:pt x="3" y="6"/>
                  </a:cubicBezTo>
                  <a:cubicBezTo>
                    <a:pt x="3" y="6"/>
                    <a:pt x="2" y="6"/>
                    <a:pt x="2" y="5"/>
                  </a:cubicBezTo>
                  <a:cubicBezTo>
                    <a:pt x="2" y="4"/>
                    <a:pt x="2" y="4"/>
                    <a:pt x="3" y="3"/>
                  </a:cubicBezTo>
                  <a:cubicBezTo>
                    <a:pt x="3" y="4"/>
                    <a:pt x="3" y="5"/>
                    <a:pt x="4" y="6"/>
                  </a:cubicBezTo>
                  <a:moveTo>
                    <a:pt x="3" y="0"/>
                  </a:moveTo>
                  <a:cubicBezTo>
                    <a:pt x="3" y="0"/>
                    <a:pt x="2" y="0"/>
                    <a:pt x="2" y="1"/>
                  </a:cubicBezTo>
                  <a:cubicBezTo>
                    <a:pt x="2" y="1"/>
                    <a:pt x="2" y="2"/>
                    <a:pt x="2" y="2"/>
                  </a:cubicBezTo>
                  <a:cubicBezTo>
                    <a:pt x="2" y="3"/>
                    <a:pt x="1" y="3"/>
                    <a:pt x="1" y="4"/>
                  </a:cubicBezTo>
                  <a:cubicBezTo>
                    <a:pt x="0" y="5"/>
                    <a:pt x="0" y="8"/>
                    <a:pt x="4" y="8"/>
                  </a:cubicBezTo>
                  <a:cubicBezTo>
                    <a:pt x="5" y="9"/>
                    <a:pt x="5" y="10"/>
                    <a:pt x="6" y="11"/>
                  </a:cubicBezTo>
                  <a:cubicBezTo>
                    <a:pt x="6" y="12"/>
                    <a:pt x="5" y="12"/>
                    <a:pt x="5" y="12"/>
                  </a:cubicBezTo>
                  <a:cubicBezTo>
                    <a:pt x="4" y="12"/>
                    <a:pt x="3" y="11"/>
                    <a:pt x="2" y="11"/>
                  </a:cubicBezTo>
                  <a:cubicBezTo>
                    <a:pt x="2" y="12"/>
                    <a:pt x="2" y="12"/>
                    <a:pt x="2" y="13"/>
                  </a:cubicBezTo>
                  <a:cubicBezTo>
                    <a:pt x="2" y="13"/>
                    <a:pt x="3" y="13"/>
                    <a:pt x="4" y="13"/>
                  </a:cubicBezTo>
                  <a:cubicBezTo>
                    <a:pt x="5" y="13"/>
                    <a:pt x="6" y="13"/>
                    <a:pt x="6" y="13"/>
                  </a:cubicBezTo>
                  <a:cubicBezTo>
                    <a:pt x="6" y="13"/>
                    <a:pt x="7" y="14"/>
                    <a:pt x="7" y="14"/>
                  </a:cubicBezTo>
                  <a:cubicBezTo>
                    <a:pt x="7" y="14"/>
                    <a:pt x="8" y="14"/>
                    <a:pt x="8" y="14"/>
                  </a:cubicBezTo>
                  <a:cubicBezTo>
                    <a:pt x="8" y="13"/>
                    <a:pt x="8" y="13"/>
                    <a:pt x="8" y="13"/>
                  </a:cubicBezTo>
                  <a:cubicBezTo>
                    <a:pt x="8" y="12"/>
                    <a:pt x="8" y="12"/>
                    <a:pt x="8" y="12"/>
                  </a:cubicBezTo>
                  <a:cubicBezTo>
                    <a:pt x="9" y="12"/>
                    <a:pt x="10" y="11"/>
                    <a:pt x="10" y="10"/>
                  </a:cubicBezTo>
                  <a:cubicBezTo>
                    <a:pt x="10" y="10"/>
                    <a:pt x="10" y="9"/>
                    <a:pt x="10" y="8"/>
                  </a:cubicBezTo>
                  <a:cubicBezTo>
                    <a:pt x="9" y="8"/>
                    <a:pt x="9" y="7"/>
                    <a:pt x="8" y="7"/>
                  </a:cubicBezTo>
                  <a:cubicBezTo>
                    <a:pt x="7" y="7"/>
                    <a:pt x="7" y="6"/>
                    <a:pt x="6" y="6"/>
                  </a:cubicBezTo>
                  <a:cubicBezTo>
                    <a:pt x="5" y="6"/>
                    <a:pt x="5" y="6"/>
                    <a:pt x="5" y="6"/>
                  </a:cubicBezTo>
                  <a:cubicBezTo>
                    <a:pt x="5" y="5"/>
                    <a:pt x="5" y="4"/>
                    <a:pt x="4" y="3"/>
                  </a:cubicBezTo>
                  <a:cubicBezTo>
                    <a:pt x="4" y="3"/>
                    <a:pt x="4" y="3"/>
                    <a:pt x="4" y="3"/>
                  </a:cubicBezTo>
                  <a:cubicBezTo>
                    <a:pt x="5" y="3"/>
                    <a:pt x="6" y="3"/>
                    <a:pt x="7" y="4"/>
                  </a:cubicBezTo>
                  <a:cubicBezTo>
                    <a:pt x="7" y="4"/>
                    <a:pt x="7" y="4"/>
                    <a:pt x="7" y="4"/>
                  </a:cubicBezTo>
                  <a:cubicBezTo>
                    <a:pt x="7" y="3"/>
                    <a:pt x="7" y="3"/>
                    <a:pt x="7" y="3"/>
                  </a:cubicBezTo>
                  <a:cubicBezTo>
                    <a:pt x="8" y="2"/>
                    <a:pt x="8" y="2"/>
                    <a:pt x="8" y="2"/>
                  </a:cubicBezTo>
                  <a:cubicBezTo>
                    <a:pt x="8" y="2"/>
                    <a:pt x="8" y="2"/>
                    <a:pt x="8" y="2"/>
                  </a:cubicBezTo>
                  <a:cubicBezTo>
                    <a:pt x="7" y="1"/>
                    <a:pt x="6" y="1"/>
                    <a:pt x="5" y="1"/>
                  </a:cubicBezTo>
                  <a:cubicBezTo>
                    <a:pt x="4" y="1"/>
                    <a:pt x="4" y="1"/>
                    <a:pt x="4" y="1"/>
                  </a:cubicBezTo>
                  <a:cubicBezTo>
                    <a:pt x="4" y="1"/>
                    <a:pt x="3" y="1"/>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85" name="Freeform 171"/>
            <p:cNvSpPr>
              <a:spLocks noEditPoints="1"/>
            </p:cNvSpPr>
            <p:nvPr/>
          </p:nvSpPr>
          <p:spPr bwMode="auto">
            <a:xfrm>
              <a:off x="4127" y="2201"/>
              <a:ext cx="19" cy="12"/>
            </a:xfrm>
            <a:custGeom>
              <a:avLst/>
              <a:gdLst>
                <a:gd name="T0" fmla="*/ 3 w 8"/>
                <a:gd name="T1" fmla="*/ 4 h 5"/>
                <a:gd name="T2" fmla="*/ 2 w 8"/>
                <a:gd name="T3" fmla="*/ 3 h 5"/>
                <a:gd name="T4" fmla="*/ 3 w 8"/>
                <a:gd name="T5" fmla="*/ 3 h 5"/>
                <a:gd name="T6" fmla="*/ 4 w 8"/>
                <a:gd name="T7" fmla="*/ 4 h 5"/>
                <a:gd name="T8" fmla="*/ 5 w 8"/>
                <a:gd name="T9" fmla="*/ 4 h 5"/>
                <a:gd name="T10" fmla="*/ 5 w 8"/>
                <a:gd name="T11" fmla="*/ 4 h 5"/>
                <a:gd name="T12" fmla="*/ 6 w 8"/>
                <a:gd name="T13" fmla="*/ 3 h 5"/>
                <a:gd name="T14" fmla="*/ 5 w 8"/>
                <a:gd name="T15" fmla="*/ 4 h 5"/>
                <a:gd name="T16" fmla="*/ 7 w 8"/>
                <a:gd name="T17" fmla="*/ 2 h 5"/>
                <a:gd name="T18" fmla="*/ 7 w 8"/>
                <a:gd name="T19" fmla="*/ 4 h 5"/>
                <a:gd name="T20" fmla="*/ 6 w 8"/>
                <a:gd name="T21" fmla="*/ 4 h 5"/>
                <a:gd name="T22" fmla="*/ 7 w 8"/>
                <a:gd name="T23" fmla="*/ 2 h 5"/>
                <a:gd name="T24" fmla="*/ 8 w 8"/>
                <a:gd name="T25" fmla="*/ 3 h 5"/>
                <a:gd name="T26" fmla="*/ 7 w 8"/>
                <a:gd name="T27" fmla="*/ 0 h 5"/>
                <a:gd name="T28" fmla="*/ 7 w 8"/>
                <a:gd name="T29" fmla="*/ 0 h 5"/>
                <a:gd name="T30" fmla="*/ 6 w 8"/>
                <a:gd name="T31" fmla="*/ 2 h 5"/>
                <a:gd name="T32" fmla="*/ 4 w 8"/>
                <a:gd name="T33" fmla="*/ 3 h 5"/>
                <a:gd name="T34" fmla="*/ 2 w 8"/>
                <a:gd name="T35" fmla="*/ 2 h 5"/>
                <a:gd name="T36" fmla="*/ 1 w 8"/>
                <a:gd name="T37" fmla="*/ 2 h 5"/>
                <a:gd name="T38" fmla="*/ 1 w 8"/>
                <a:gd name="T39" fmla="*/ 3 h 5"/>
                <a:gd name="T40" fmla="*/ 1 w 8"/>
                <a:gd name="T41" fmla="*/ 4 h 5"/>
                <a:gd name="T42" fmla="*/ 1 w 8"/>
                <a:gd name="T43" fmla="*/ 4 h 5"/>
                <a:gd name="T44" fmla="*/ 1 w 8"/>
                <a:gd name="T45" fmla="*/ 4 h 5"/>
                <a:gd name="T46" fmla="*/ 1 w 8"/>
                <a:gd name="T47" fmla="*/ 4 h 5"/>
                <a:gd name="T48" fmla="*/ 2 w 8"/>
                <a:gd name="T49" fmla="*/ 3 h 5"/>
                <a:gd name="T50" fmla="*/ 3 w 8"/>
                <a:gd name="T51" fmla="*/ 4 h 5"/>
                <a:gd name="T52" fmla="*/ 5 w 8"/>
                <a:gd name="T53" fmla="*/ 4 h 5"/>
                <a:gd name="T54" fmla="*/ 5 w 8"/>
                <a:gd name="T55" fmla="*/ 4 h 5"/>
                <a:gd name="T56" fmla="*/ 6 w 8"/>
                <a:gd name="T57" fmla="*/ 4 h 5"/>
                <a:gd name="T58" fmla="*/ 6 w 8"/>
                <a:gd name="T59" fmla="*/ 4 h 5"/>
                <a:gd name="T60" fmla="*/ 6 w 8"/>
                <a:gd name="T61" fmla="*/ 4 h 5"/>
                <a:gd name="T62" fmla="*/ 7 w 8"/>
                <a:gd name="T63" fmla="*/ 4 h 5"/>
                <a:gd name="T64" fmla="*/ 7 w 8"/>
                <a:gd name="T65" fmla="*/ 4 h 5"/>
                <a:gd name="T66" fmla="*/ 7 w 8"/>
                <a:gd name="T67" fmla="*/ 4 h 5"/>
                <a:gd name="T68" fmla="*/ 8 w 8"/>
                <a:gd name="T69" fmla="*/ 3 h 5"/>
                <a:gd name="T70" fmla="*/ 8 w 8"/>
                <a:gd name="T71" fmla="*/ 3 h 5"/>
                <a:gd name="T72" fmla="*/ 8 w 8"/>
                <a:gd name="T7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 h="5">
                  <a:moveTo>
                    <a:pt x="5" y="4"/>
                  </a:moveTo>
                  <a:cubicBezTo>
                    <a:pt x="4" y="4"/>
                    <a:pt x="4" y="4"/>
                    <a:pt x="3" y="4"/>
                  </a:cubicBezTo>
                  <a:cubicBezTo>
                    <a:pt x="3" y="3"/>
                    <a:pt x="3" y="3"/>
                    <a:pt x="3" y="3"/>
                  </a:cubicBezTo>
                  <a:cubicBezTo>
                    <a:pt x="2" y="3"/>
                    <a:pt x="2" y="3"/>
                    <a:pt x="2" y="3"/>
                  </a:cubicBezTo>
                  <a:cubicBezTo>
                    <a:pt x="2" y="3"/>
                    <a:pt x="2" y="3"/>
                    <a:pt x="2" y="3"/>
                  </a:cubicBezTo>
                  <a:cubicBezTo>
                    <a:pt x="3" y="3"/>
                    <a:pt x="3" y="3"/>
                    <a:pt x="3" y="3"/>
                  </a:cubicBezTo>
                  <a:cubicBezTo>
                    <a:pt x="4" y="3"/>
                    <a:pt x="4" y="3"/>
                    <a:pt x="4" y="3"/>
                  </a:cubicBezTo>
                  <a:cubicBezTo>
                    <a:pt x="4" y="4"/>
                    <a:pt x="4" y="4"/>
                    <a:pt x="4" y="4"/>
                  </a:cubicBezTo>
                  <a:cubicBezTo>
                    <a:pt x="5" y="4"/>
                    <a:pt x="5" y="3"/>
                    <a:pt x="5" y="3"/>
                  </a:cubicBezTo>
                  <a:cubicBezTo>
                    <a:pt x="5" y="4"/>
                    <a:pt x="5" y="4"/>
                    <a:pt x="5" y="4"/>
                  </a:cubicBezTo>
                  <a:cubicBezTo>
                    <a:pt x="5" y="4"/>
                    <a:pt x="5" y="4"/>
                    <a:pt x="5" y="4"/>
                  </a:cubicBezTo>
                  <a:moveTo>
                    <a:pt x="5" y="4"/>
                  </a:moveTo>
                  <a:cubicBezTo>
                    <a:pt x="6" y="3"/>
                    <a:pt x="6" y="3"/>
                    <a:pt x="6" y="3"/>
                  </a:cubicBezTo>
                  <a:cubicBezTo>
                    <a:pt x="6" y="3"/>
                    <a:pt x="6" y="3"/>
                    <a:pt x="6" y="3"/>
                  </a:cubicBezTo>
                  <a:cubicBezTo>
                    <a:pt x="6" y="4"/>
                    <a:pt x="6" y="4"/>
                    <a:pt x="6" y="4"/>
                  </a:cubicBezTo>
                  <a:cubicBezTo>
                    <a:pt x="5" y="4"/>
                    <a:pt x="5" y="4"/>
                    <a:pt x="5" y="4"/>
                  </a:cubicBezTo>
                  <a:moveTo>
                    <a:pt x="6" y="4"/>
                  </a:moveTo>
                  <a:cubicBezTo>
                    <a:pt x="7" y="2"/>
                    <a:pt x="7" y="2"/>
                    <a:pt x="7" y="2"/>
                  </a:cubicBezTo>
                  <a:cubicBezTo>
                    <a:pt x="7" y="2"/>
                    <a:pt x="7" y="2"/>
                    <a:pt x="7" y="2"/>
                  </a:cubicBezTo>
                  <a:cubicBezTo>
                    <a:pt x="7" y="4"/>
                    <a:pt x="7" y="4"/>
                    <a:pt x="7" y="4"/>
                  </a:cubicBezTo>
                  <a:cubicBezTo>
                    <a:pt x="7" y="4"/>
                    <a:pt x="7" y="4"/>
                    <a:pt x="7" y="4"/>
                  </a:cubicBezTo>
                  <a:cubicBezTo>
                    <a:pt x="6" y="4"/>
                    <a:pt x="6" y="4"/>
                    <a:pt x="6" y="4"/>
                  </a:cubicBezTo>
                  <a:moveTo>
                    <a:pt x="7" y="3"/>
                  </a:moveTo>
                  <a:cubicBezTo>
                    <a:pt x="7" y="2"/>
                    <a:pt x="7" y="2"/>
                    <a:pt x="7" y="2"/>
                  </a:cubicBezTo>
                  <a:cubicBezTo>
                    <a:pt x="7" y="1"/>
                    <a:pt x="7" y="1"/>
                    <a:pt x="7" y="0"/>
                  </a:cubicBezTo>
                  <a:cubicBezTo>
                    <a:pt x="8" y="1"/>
                    <a:pt x="8" y="2"/>
                    <a:pt x="8" y="3"/>
                  </a:cubicBezTo>
                  <a:cubicBezTo>
                    <a:pt x="7" y="3"/>
                    <a:pt x="7" y="3"/>
                    <a:pt x="7" y="3"/>
                  </a:cubicBezTo>
                  <a:moveTo>
                    <a:pt x="7" y="0"/>
                  </a:moveTo>
                  <a:cubicBezTo>
                    <a:pt x="7" y="0"/>
                    <a:pt x="7" y="0"/>
                    <a:pt x="7" y="0"/>
                  </a:cubicBezTo>
                  <a:cubicBezTo>
                    <a:pt x="7" y="0"/>
                    <a:pt x="7" y="0"/>
                    <a:pt x="7" y="0"/>
                  </a:cubicBezTo>
                  <a:cubicBezTo>
                    <a:pt x="7" y="0"/>
                    <a:pt x="7" y="0"/>
                    <a:pt x="7" y="0"/>
                  </a:cubicBezTo>
                  <a:cubicBezTo>
                    <a:pt x="7" y="1"/>
                    <a:pt x="6" y="2"/>
                    <a:pt x="6" y="2"/>
                  </a:cubicBezTo>
                  <a:cubicBezTo>
                    <a:pt x="5" y="3"/>
                    <a:pt x="5" y="3"/>
                    <a:pt x="4" y="3"/>
                  </a:cubicBezTo>
                  <a:cubicBezTo>
                    <a:pt x="4" y="3"/>
                    <a:pt x="4" y="3"/>
                    <a:pt x="4" y="3"/>
                  </a:cubicBezTo>
                  <a:cubicBezTo>
                    <a:pt x="3" y="2"/>
                    <a:pt x="3" y="2"/>
                    <a:pt x="3" y="2"/>
                  </a:cubicBezTo>
                  <a:cubicBezTo>
                    <a:pt x="3" y="2"/>
                    <a:pt x="3" y="2"/>
                    <a:pt x="2" y="2"/>
                  </a:cubicBezTo>
                  <a:cubicBezTo>
                    <a:pt x="2" y="2"/>
                    <a:pt x="2" y="2"/>
                    <a:pt x="2" y="2"/>
                  </a:cubicBezTo>
                  <a:cubicBezTo>
                    <a:pt x="2" y="2"/>
                    <a:pt x="2" y="2"/>
                    <a:pt x="1" y="2"/>
                  </a:cubicBezTo>
                  <a:cubicBezTo>
                    <a:pt x="1" y="3"/>
                    <a:pt x="1" y="3"/>
                    <a:pt x="1" y="3"/>
                  </a:cubicBezTo>
                  <a:cubicBezTo>
                    <a:pt x="1" y="3"/>
                    <a:pt x="1" y="3"/>
                    <a:pt x="1" y="3"/>
                  </a:cubicBezTo>
                  <a:cubicBezTo>
                    <a:pt x="0" y="3"/>
                    <a:pt x="0" y="3"/>
                    <a:pt x="0" y="3"/>
                  </a:cubicBezTo>
                  <a:cubicBezTo>
                    <a:pt x="1" y="4"/>
                    <a:pt x="1" y="4"/>
                    <a:pt x="1" y="4"/>
                  </a:cubicBezTo>
                  <a:cubicBezTo>
                    <a:pt x="1" y="4"/>
                    <a:pt x="1" y="4"/>
                    <a:pt x="1" y="4"/>
                  </a:cubicBezTo>
                  <a:cubicBezTo>
                    <a:pt x="1" y="4"/>
                    <a:pt x="1" y="4"/>
                    <a:pt x="1" y="4"/>
                  </a:cubicBezTo>
                  <a:cubicBezTo>
                    <a:pt x="0" y="4"/>
                    <a:pt x="0" y="4"/>
                    <a:pt x="0" y="4"/>
                  </a:cubicBezTo>
                  <a:cubicBezTo>
                    <a:pt x="1" y="4"/>
                    <a:pt x="1" y="4"/>
                    <a:pt x="1" y="4"/>
                  </a:cubicBezTo>
                  <a:cubicBezTo>
                    <a:pt x="1" y="4"/>
                    <a:pt x="1" y="4"/>
                    <a:pt x="1" y="4"/>
                  </a:cubicBezTo>
                  <a:cubicBezTo>
                    <a:pt x="1" y="4"/>
                    <a:pt x="1" y="4"/>
                    <a:pt x="1" y="4"/>
                  </a:cubicBezTo>
                  <a:cubicBezTo>
                    <a:pt x="2" y="4"/>
                    <a:pt x="2" y="4"/>
                    <a:pt x="2" y="4"/>
                  </a:cubicBezTo>
                  <a:cubicBezTo>
                    <a:pt x="2" y="3"/>
                    <a:pt x="2" y="3"/>
                    <a:pt x="2" y="3"/>
                  </a:cubicBezTo>
                  <a:cubicBezTo>
                    <a:pt x="3" y="4"/>
                    <a:pt x="3" y="4"/>
                    <a:pt x="3" y="4"/>
                  </a:cubicBezTo>
                  <a:cubicBezTo>
                    <a:pt x="3" y="4"/>
                    <a:pt x="3" y="4"/>
                    <a:pt x="3" y="4"/>
                  </a:cubicBezTo>
                  <a:cubicBezTo>
                    <a:pt x="4" y="4"/>
                    <a:pt x="4" y="4"/>
                    <a:pt x="5" y="4"/>
                  </a:cubicBezTo>
                  <a:cubicBezTo>
                    <a:pt x="5" y="4"/>
                    <a:pt x="5" y="4"/>
                    <a:pt x="5" y="4"/>
                  </a:cubicBezTo>
                  <a:cubicBezTo>
                    <a:pt x="5" y="5"/>
                    <a:pt x="5" y="5"/>
                    <a:pt x="5" y="5"/>
                  </a:cubicBezTo>
                  <a:cubicBezTo>
                    <a:pt x="5" y="4"/>
                    <a:pt x="5" y="4"/>
                    <a:pt x="5" y="4"/>
                  </a:cubicBezTo>
                  <a:cubicBezTo>
                    <a:pt x="5" y="4"/>
                    <a:pt x="5" y="4"/>
                    <a:pt x="5"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7" y="4"/>
                    <a:pt x="7" y="4"/>
                    <a:pt x="7" y="4"/>
                  </a:cubicBezTo>
                  <a:cubicBezTo>
                    <a:pt x="7" y="4"/>
                    <a:pt x="7" y="4"/>
                    <a:pt x="7" y="4"/>
                  </a:cubicBezTo>
                  <a:cubicBezTo>
                    <a:pt x="7" y="4"/>
                    <a:pt x="7" y="4"/>
                    <a:pt x="7" y="4"/>
                  </a:cubicBezTo>
                  <a:cubicBezTo>
                    <a:pt x="7" y="4"/>
                    <a:pt x="7" y="4"/>
                    <a:pt x="7" y="4"/>
                  </a:cubicBezTo>
                  <a:cubicBezTo>
                    <a:pt x="7" y="4"/>
                    <a:pt x="7" y="4"/>
                    <a:pt x="7" y="4"/>
                  </a:cubicBezTo>
                  <a:cubicBezTo>
                    <a:pt x="7" y="4"/>
                    <a:pt x="7" y="4"/>
                    <a:pt x="7" y="4"/>
                  </a:cubicBezTo>
                  <a:cubicBezTo>
                    <a:pt x="8" y="3"/>
                    <a:pt x="8" y="3"/>
                    <a:pt x="8" y="3"/>
                  </a:cubicBezTo>
                  <a:cubicBezTo>
                    <a:pt x="8" y="3"/>
                    <a:pt x="8" y="3"/>
                    <a:pt x="8" y="3"/>
                  </a:cubicBezTo>
                  <a:cubicBezTo>
                    <a:pt x="8" y="3"/>
                    <a:pt x="8" y="3"/>
                    <a:pt x="8" y="3"/>
                  </a:cubicBezTo>
                  <a:cubicBezTo>
                    <a:pt x="8" y="3"/>
                    <a:pt x="8" y="3"/>
                    <a:pt x="8" y="3"/>
                  </a:cubicBezTo>
                  <a:cubicBezTo>
                    <a:pt x="8" y="3"/>
                    <a:pt x="8" y="3"/>
                    <a:pt x="8" y="3"/>
                  </a:cubicBezTo>
                  <a:cubicBezTo>
                    <a:pt x="8" y="2"/>
                    <a:pt x="8" y="1"/>
                    <a:pt x="8"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86" name="Freeform 172"/>
            <p:cNvSpPr>
              <a:spLocks/>
            </p:cNvSpPr>
            <p:nvPr/>
          </p:nvSpPr>
          <p:spPr bwMode="auto">
            <a:xfrm>
              <a:off x="4136" y="2210"/>
              <a:ext cx="0" cy="3"/>
            </a:xfrm>
            <a:custGeom>
              <a:avLst/>
              <a:gdLst>
                <a:gd name="T0" fmla="*/ 0 h 3"/>
                <a:gd name="T1" fmla="*/ 3 h 3"/>
                <a:gd name="T2" fmla="*/ 3 h 3"/>
                <a:gd name="T3" fmla="*/ 3 h 3"/>
                <a:gd name="T4" fmla="*/ 3 h 3"/>
                <a:gd name="T5" fmla="*/ 3 h 3"/>
                <a:gd name="T6" fmla="*/ 0 h 3"/>
                <a:gd name="T7" fmla="*/ 0 h 3"/>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
                  <a:moveTo>
                    <a:pt x="0" y="0"/>
                  </a:moveTo>
                  <a:lnTo>
                    <a:pt x="0" y="3"/>
                  </a:lnTo>
                  <a:lnTo>
                    <a:pt x="0" y="3"/>
                  </a:lnTo>
                  <a:lnTo>
                    <a:pt x="0" y="3"/>
                  </a:lnTo>
                  <a:lnTo>
                    <a:pt x="0" y="3"/>
                  </a:lnTo>
                  <a:lnTo>
                    <a:pt x="0"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87" name="Freeform 173"/>
            <p:cNvSpPr>
              <a:spLocks/>
            </p:cNvSpPr>
            <p:nvPr/>
          </p:nvSpPr>
          <p:spPr bwMode="auto">
            <a:xfrm>
              <a:off x="4136" y="2210"/>
              <a:ext cx="0" cy="3"/>
            </a:xfrm>
            <a:custGeom>
              <a:avLst/>
              <a:gdLst>
                <a:gd name="T0" fmla="*/ 0 h 3"/>
                <a:gd name="T1" fmla="*/ 3 h 3"/>
                <a:gd name="T2" fmla="*/ 3 h 3"/>
                <a:gd name="T3" fmla="*/ 3 h 3"/>
                <a:gd name="T4" fmla="*/ 3 h 3"/>
                <a:gd name="T5" fmla="*/ 3 h 3"/>
                <a:gd name="T6" fmla="*/ 0 h 3"/>
                <a:gd name="T7" fmla="*/ 0 h 3"/>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
                  <a:moveTo>
                    <a:pt x="0" y="0"/>
                  </a:moveTo>
                  <a:lnTo>
                    <a:pt x="0" y="3"/>
                  </a:lnTo>
                  <a:lnTo>
                    <a:pt x="0" y="3"/>
                  </a:lnTo>
                  <a:lnTo>
                    <a:pt x="0" y="3"/>
                  </a:lnTo>
                  <a:lnTo>
                    <a:pt x="0" y="3"/>
                  </a:lnTo>
                  <a:lnTo>
                    <a:pt x="0" y="3"/>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88" name="Freeform 174"/>
            <p:cNvSpPr>
              <a:spLocks noEditPoints="1"/>
            </p:cNvSpPr>
            <p:nvPr/>
          </p:nvSpPr>
          <p:spPr bwMode="auto">
            <a:xfrm>
              <a:off x="4160" y="2201"/>
              <a:ext cx="19" cy="12"/>
            </a:xfrm>
            <a:custGeom>
              <a:avLst/>
              <a:gdLst>
                <a:gd name="T0" fmla="*/ 2 w 8"/>
                <a:gd name="T1" fmla="*/ 4 h 5"/>
                <a:gd name="T2" fmla="*/ 3 w 8"/>
                <a:gd name="T3" fmla="*/ 3 h 5"/>
                <a:gd name="T4" fmla="*/ 4 w 8"/>
                <a:gd name="T5" fmla="*/ 4 h 5"/>
                <a:gd name="T6" fmla="*/ 5 w 8"/>
                <a:gd name="T7" fmla="*/ 3 h 5"/>
                <a:gd name="T8" fmla="*/ 6 w 8"/>
                <a:gd name="T9" fmla="*/ 3 h 5"/>
                <a:gd name="T10" fmla="*/ 5 w 8"/>
                <a:gd name="T11" fmla="*/ 4 h 5"/>
                <a:gd name="T12" fmla="*/ 3 w 8"/>
                <a:gd name="T13" fmla="*/ 4 h 5"/>
                <a:gd name="T14" fmla="*/ 4 w 8"/>
                <a:gd name="T15" fmla="*/ 4 h 5"/>
                <a:gd name="T16" fmla="*/ 2 w 8"/>
                <a:gd name="T17" fmla="*/ 4 h 5"/>
                <a:gd name="T18" fmla="*/ 2 w 8"/>
                <a:gd name="T19" fmla="*/ 2 h 5"/>
                <a:gd name="T20" fmla="*/ 2 w 8"/>
                <a:gd name="T21" fmla="*/ 4 h 5"/>
                <a:gd name="T22" fmla="*/ 1 w 8"/>
                <a:gd name="T23" fmla="*/ 3 h 5"/>
                <a:gd name="T24" fmla="*/ 1 w 8"/>
                <a:gd name="T25" fmla="*/ 2 h 5"/>
                <a:gd name="T26" fmla="*/ 1 w 8"/>
                <a:gd name="T27" fmla="*/ 0 h 5"/>
                <a:gd name="T28" fmla="*/ 0 w 8"/>
                <a:gd name="T29" fmla="*/ 3 h 5"/>
                <a:gd name="T30" fmla="*/ 0 w 8"/>
                <a:gd name="T31" fmla="*/ 3 h 5"/>
                <a:gd name="T32" fmla="*/ 1 w 8"/>
                <a:gd name="T33" fmla="*/ 3 h 5"/>
                <a:gd name="T34" fmla="*/ 1 w 8"/>
                <a:gd name="T35" fmla="*/ 4 h 5"/>
                <a:gd name="T36" fmla="*/ 2 w 8"/>
                <a:gd name="T37" fmla="*/ 4 h 5"/>
                <a:gd name="T38" fmla="*/ 2 w 8"/>
                <a:gd name="T39" fmla="*/ 4 h 5"/>
                <a:gd name="T40" fmla="*/ 2 w 8"/>
                <a:gd name="T41" fmla="*/ 4 h 5"/>
                <a:gd name="T42" fmla="*/ 2 w 8"/>
                <a:gd name="T43" fmla="*/ 4 h 5"/>
                <a:gd name="T44" fmla="*/ 3 w 8"/>
                <a:gd name="T45" fmla="*/ 4 h 5"/>
                <a:gd name="T46" fmla="*/ 3 w 8"/>
                <a:gd name="T47" fmla="*/ 5 h 5"/>
                <a:gd name="T48" fmla="*/ 4 w 8"/>
                <a:gd name="T49" fmla="*/ 4 h 5"/>
                <a:gd name="T50" fmla="*/ 6 w 8"/>
                <a:gd name="T51" fmla="*/ 4 h 5"/>
                <a:gd name="T52" fmla="*/ 7 w 8"/>
                <a:gd name="T53" fmla="*/ 4 h 5"/>
                <a:gd name="T54" fmla="*/ 7 w 8"/>
                <a:gd name="T55" fmla="*/ 4 h 5"/>
                <a:gd name="T56" fmla="*/ 8 w 8"/>
                <a:gd name="T57" fmla="*/ 4 h 5"/>
                <a:gd name="T58" fmla="*/ 8 w 8"/>
                <a:gd name="T59" fmla="*/ 4 h 5"/>
                <a:gd name="T60" fmla="*/ 8 w 8"/>
                <a:gd name="T61" fmla="*/ 3 h 5"/>
                <a:gd name="T62" fmla="*/ 7 w 8"/>
                <a:gd name="T63" fmla="*/ 3 h 5"/>
                <a:gd name="T64" fmla="*/ 6 w 8"/>
                <a:gd name="T65" fmla="*/ 2 h 5"/>
                <a:gd name="T66" fmla="*/ 5 w 8"/>
                <a:gd name="T67" fmla="*/ 2 h 5"/>
                <a:gd name="T68" fmla="*/ 4 w 8"/>
                <a:gd name="T69" fmla="*/ 3 h 5"/>
                <a:gd name="T70" fmla="*/ 2 w 8"/>
                <a:gd name="T71" fmla="*/ 0 h 5"/>
                <a:gd name="T72" fmla="*/ 1 w 8"/>
                <a:gd name="T7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 h="5">
                  <a:moveTo>
                    <a:pt x="3" y="4"/>
                  </a:moveTo>
                  <a:cubicBezTo>
                    <a:pt x="2" y="4"/>
                    <a:pt x="2" y="4"/>
                    <a:pt x="2" y="4"/>
                  </a:cubicBezTo>
                  <a:cubicBezTo>
                    <a:pt x="2" y="3"/>
                    <a:pt x="2" y="3"/>
                    <a:pt x="2" y="3"/>
                  </a:cubicBezTo>
                  <a:cubicBezTo>
                    <a:pt x="3" y="3"/>
                    <a:pt x="3" y="3"/>
                    <a:pt x="3" y="3"/>
                  </a:cubicBezTo>
                  <a:cubicBezTo>
                    <a:pt x="3" y="4"/>
                    <a:pt x="3" y="4"/>
                    <a:pt x="3" y="4"/>
                  </a:cubicBezTo>
                  <a:moveTo>
                    <a:pt x="4" y="4"/>
                  </a:moveTo>
                  <a:cubicBezTo>
                    <a:pt x="4" y="4"/>
                    <a:pt x="5" y="4"/>
                    <a:pt x="5" y="3"/>
                  </a:cubicBezTo>
                  <a:cubicBezTo>
                    <a:pt x="5" y="3"/>
                    <a:pt x="5" y="3"/>
                    <a:pt x="5" y="3"/>
                  </a:cubicBezTo>
                  <a:cubicBezTo>
                    <a:pt x="6" y="3"/>
                    <a:pt x="6" y="3"/>
                    <a:pt x="6" y="3"/>
                  </a:cubicBezTo>
                  <a:cubicBezTo>
                    <a:pt x="6" y="3"/>
                    <a:pt x="6" y="3"/>
                    <a:pt x="6" y="3"/>
                  </a:cubicBezTo>
                  <a:cubicBezTo>
                    <a:pt x="5" y="3"/>
                    <a:pt x="5" y="3"/>
                    <a:pt x="5" y="3"/>
                  </a:cubicBezTo>
                  <a:cubicBezTo>
                    <a:pt x="5" y="4"/>
                    <a:pt x="5" y="4"/>
                    <a:pt x="5" y="4"/>
                  </a:cubicBezTo>
                  <a:cubicBezTo>
                    <a:pt x="5" y="4"/>
                    <a:pt x="4" y="4"/>
                    <a:pt x="4" y="4"/>
                  </a:cubicBezTo>
                  <a:cubicBezTo>
                    <a:pt x="3" y="4"/>
                    <a:pt x="3" y="4"/>
                    <a:pt x="3" y="4"/>
                  </a:cubicBezTo>
                  <a:cubicBezTo>
                    <a:pt x="3" y="3"/>
                    <a:pt x="3" y="3"/>
                    <a:pt x="3" y="3"/>
                  </a:cubicBezTo>
                  <a:cubicBezTo>
                    <a:pt x="3" y="3"/>
                    <a:pt x="4" y="4"/>
                    <a:pt x="4" y="4"/>
                  </a:cubicBezTo>
                  <a:moveTo>
                    <a:pt x="2" y="4"/>
                  </a:moveTo>
                  <a:cubicBezTo>
                    <a:pt x="2" y="4"/>
                    <a:pt x="2" y="4"/>
                    <a:pt x="2" y="4"/>
                  </a:cubicBezTo>
                  <a:cubicBezTo>
                    <a:pt x="2" y="4"/>
                    <a:pt x="2" y="4"/>
                    <a:pt x="2" y="4"/>
                  </a:cubicBezTo>
                  <a:cubicBezTo>
                    <a:pt x="2" y="2"/>
                    <a:pt x="2" y="2"/>
                    <a:pt x="2" y="2"/>
                  </a:cubicBezTo>
                  <a:cubicBezTo>
                    <a:pt x="2" y="2"/>
                    <a:pt x="2" y="2"/>
                    <a:pt x="2" y="2"/>
                  </a:cubicBezTo>
                  <a:cubicBezTo>
                    <a:pt x="2" y="4"/>
                    <a:pt x="2" y="4"/>
                    <a:pt x="2" y="4"/>
                  </a:cubicBezTo>
                  <a:moveTo>
                    <a:pt x="1" y="3"/>
                  </a:moveTo>
                  <a:cubicBezTo>
                    <a:pt x="1" y="3"/>
                    <a:pt x="1" y="3"/>
                    <a:pt x="1" y="3"/>
                  </a:cubicBezTo>
                  <a:cubicBezTo>
                    <a:pt x="1" y="2"/>
                    <a:pt x="1" y="1"/>
                    <a:pt x="1" y="0"/>
                  </a:cubicBezTo>
                  <a:cubicBezTo>
                    <a:pt x="1" y="1"/>
                    <a:pt x="1" y="1"/>
                    <a:pt x="1" y="2"/>
                  </a:cubicBezTo>
                  <a:cubicBezTo>
                    <a:pt x="1" y="3"/>
                    <a:pt x="1" y="3"/>
                    <a:pt x="1" y="3"/>
                  </a:cubicBezTo>
                  <a:moveTo>
                    <a:pt x="1" y="0"/>
                  </a:moveTo>
                  <a:cubicBezTo>
                    <a:pt x="1" y="0"/>
                    <a:pt x="1" y="0"/>
                    <a:pt x="1" y="0"/>
                  </a:cubicBezTo>
                  <a:cubicBezTo>
                    <a:pt x="0" y="1"/>
                    <a:pt x="0" y="2"/>
                    <a:pt x="0" y="3"/>
                  </a:cubicBezTo>
                  <a:cubicBezTo>
                    <a:pt x="0" y="3"/>
                    <a:pt x="0" y="3"/>
                    <a:pt x="0" y="3"/>
                  </a:cubicBezTo>
                  <a:cubicBezTo>
                    <a:pt x="0" y="3"/>
                    <a:pt x="0" y="3"/>
                    <a:pt x="0" y="3"/>
                  </a:cubicBezTo>
                  <a:cubicBezTo>
                    <a:pt x="0" y="3"/>
                    <a:pt x="0" y="3"/>
                    <a:pt x="0" y="3"/>
                  </a:cubicBezTo>
                  <a:cubicBezTo>
                    <a:pt x="1" y="3"/>
                    <a:pt x="1" y="3"/>
                    <a:pt x="1" y="3"/>
                  </a:cubicBezTo>
                  <a:cubicBezTo>
                    <a:pt x="1" y="4"/>
                    <a:pt x="1" y="4"/>
                    <a:pt x="1" y="4"/>
                  </a:cubicBezTo>
                  <a:cubicBezTo>
                    <a:pt x="1" y="4"/>
                    <a:pt x="1" y="4"/>
                    <a:pt x="1" y="4"/>
                  </a:cubicBezTo>
                  <a:cubicBezTo>
                    <a:pt x="1" y="4"/>
                    <a:pt x="1" y="4"/>
                    <a:pt x="1"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3" y="4"/>
                    <a:pt x="3" y="4"/>
                    <a:pt x="3" y="4"/>
                  </a:cubicBezTo>
                  <a:cubicBezTo>
                    <a:pt x="3" y="4"/>
                    <a:pt x="3" y="4"/>
                    <a:pt x="3" y="4"/>
                  </a:cubicBezTo>
                  <a:cubicBezTo>
                    <a:pt x="3" y="4"/>
                    <a:pt x="3" y="4"/>
                    <a:pt x="3" y="4"/>
                  </a:cubicBezTo>
                  <a:cubicBezTo>
                    <a:pt x="3" y="5"/>
                    <a:pt x="3" y="5"/>
                    <a:pt x="3" y="5"/>
                  </a:cubicBezTo>
                  <a:cubicBezTo>
                    <a:pt x="4" y="4"/>
                    <a:pt x="4" y="4"/>
                    <a:pt x="4" y="4"/>
                  </a:cubicBezTo>
                  <a:cubicBezTo>
                    <a:pt x="4" y="4"/>
                    <a:pt x="4" y="4"/>
                    <a:pt x="4" y="4"/>
                  </a:cubicBezTo>
                  <a:cubicBezTo>
                    <a:pt x="4" y="4"/>
                    <a:pt x="5" y="4"/>
                    <a:pt x="5" y="4"/>
                  </a:cubicBezTo>
                  <a:cubicBezTo>
                    <a:pt x="6" y="4"/>
                    <a:pt x="6" y="4"/>
                    <a:pt x="6" y="4"/>
                  </a:cubicBezTo>
                  <a:cubicBezTo>
                    <a:pt x="7" y="3"/>
                    <a:pt x="7" y="3"/>
                    <a:pt x="7" y="3"/>
                  </a:cubicBezTo>
                  <a:cubicBezTo>
                    <a:pt x="7" y="4"/>
                    <a:pt x="7" y="4"/>
                    <a:pt x="7" y="4"/>
                  </a:cubicBezTo>
                  <a:cubicBezTo>
                    <a:pt x="7" y="4"/>
                    <a:pt x="7" y="4"/>
                    <a:pt x="7" y="4"/>
                  </a:cubicBezTo>
                  <a:cubicBezTo>
                    <a:pt x="7" y="4"/>
                    <a:pt x="7" y="4"/>
                    <a:pt x="7"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3"/>
                    <a:pt x="8" y="3"/>
                    <a:pt x="8" y="3"/>
                  </a:cubicBezTo>
                  <a:cubicBezTo>
                    <a:pt x="7" y="3"/>
                    <a:pt x="7" y="3"/>
                    <a:pt x="7" y="3"/>
                  </a:cubicBezTo>
                  <a:cubicBezTo>
                    <a:pt x="7" y="3"/>
                    <a:pt x="7" y="3"/>
                    <a:pt x="7" y="3"/>
                  </a:cubicBezTo>
                  <a:cubicBezTo>
                    <a:pt x="7" y="2"/>
                    <a:pt x="7" y="2"/>
                    <a:pt x="7" y="2"/>
                  </a:cubicBezTo>
                  <a:cubicBezTo>
                    <a:pt x="7" y="2"/>
                    <a:pt x="6" y="2"/>
                    <a:pt x="6" y="2"/>
                  </a:cubicBezTo>
                  <a:cubicBezTo>
                    <a:pt x="6" y="2"/>
                    <a:pt x="6" y="2"/>
                    <a:pt x="6" y="2"/>
                  </a:cubicBezTo>
                  <a:cubicBezTo>
                    <a:pt x="6" y="2"/>
                    <a:pt x="5" y="2"/>
                    <a:pt x="5" y="2"/>
                  </a:cubicBezTo>
                  <a:cubicBezTo>
                    <a:pt x="4" y="3"/>
                    <a:pt x="4" y="3"/>
                    <a:pt x="4" y="3"/>
                  </a:cubicBezTo>
                  <a:cubicBezTo>
                    <a:pt x="4" y="3"/>
                    <a:pt x="4" y="3"/>
                    <a:pt x="4" y="3"/>
                  </a:cubicBezTo>
                  <a:cubicBezTo>
                    <a:pt x="3" y="3"/>
                    <a:pt x="3" y="3"/>
                    <a:pt x="3" y="2"/>
                  </a:cubicBezTo>
                  <a:cubicBezTo>
                    <a:pt x="2" y="2"/>
                    <a:pt x="2" y="1"/>
                    <a:pt x="2" y="0"/>
                  </a:cubicBezTo>
                  <a:cubicBezTo>
                    <a:pt x="1" y="0"/>
                    <a:pt x="1" y="0"/>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89" name="Freeform 175"/>
            <p:cNvSpPr>
              <a:spLocks/>
            </p:cNvSpPr>
            <p:nvPr/>
          </p:nvSpPr>
          <p:spPr bwMode="auto">
            <a:xfrm>
              <a:off x="4170" y="2210"/>
              <a:ext cx="2" cy="3"/>
            </a:xfrm>
            <a:custGeom>
              <a:avLst/>
              <a:gdLst>
                <a:gd name="T0" fmla="*/ 2 w 2"/>
                <a:gd name="T1" fmla="*/ 0 h 3"/>
                <a:gd name="T2" fmla="*/ 0 w 2"/>
                <a:gd name="T3" fmla="*/ 0 h 3"/>
                <a:gd name="T4" fmla="*/ 0 w 2"/>
                <a:gd name="T5" fmla="*/ 3 h 3"/>
                <a:gd name="T6" fmla="*/ 2 w 2"/>
                <a:gd name="T7" fmla="*/ 3 h 3"/>
                <a:gd name="T8" fmla="*/ 2 w 2"/>
                <a:gd name="T9" fmla="*/ 3 h 3"/>
                <a:gd name="T10" fmla="*/ 2 w 2"/>
                <a:gd name="T11" fmla="*/ 3 h 3"/>
                <a:gd name="T12" fmla="*/ 2 w 2"/>
                <a:gd name="T13" fmla="*/ 3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3"/>
                  </a:lnTo>
                  <a:lnTo>
                    <a:pt x="2" y="3"/>
                  </a:lnTo>
                  <a:lnTo>
                    <a:pt x="2" y="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90" name="Freeform 176"/>
            <p:cNvSpPr>
              <a:spLocks/>
            </p:cNvSpPr>
            <p:nvPr/>
          </p:nvSpPr>
          <p:spPr bwMode="auto">
            <a:xfrm>
              <a:off x="4170" y="2210"/>
              <a:ext cx="2" cy="3"/>
            </a:xfrm>
            <a:custGeom>
              <a:avLst/>
              <a:gdLst>
                <a:gd name="T0" fmla="*/ 2 w 2"/>
                <a:gd name="T1" fmla="*/ 0 h 3"/>
                <a:gd name="T2" fmla="*/ 0 w 2"/>
                <a:gd name="T3" fmla="*/ 0 h 3"/>
                <a:gd name="T4" fmla="*/ 0 w 2"/>
                <a:gd name="T5" fmla="*/ 3 h 3"/>
                <a:gd name="T6" fmla="*/ 2 w 2"/>
                <a:gd name="T7" fmla="*/ 3 h 3"/>
                <a:gd name="T8" fmla="*/ 2 w 2"/>
                <a:gd name="T9" fmla="*/ 3 h 3"/>
                <a:gd name="T10" fmla="*/ 2 w 2"/>
                <a:gd name="T11" fmla="*/ 3 h 3"/>
                <a:gd name="T12" fmla="*/ 2 w 2"/>
                <a:gd name="T13" fmla="*/ 3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3"/>
                  </a:lnTo>
                  <a:lnTo>
                    <a:pt x="2" y="3"/>
                  </a:lnTo>
                  <a:lnTo>
                    <a:pt x="2" y="3"/>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91" name="Freeform 177"/>
            <p:cNvSpPr>
              <a:spLocks noEditPoints="1"/>
            </p:cNvSpPr>
            <p:nvPr/>
          </p:nvSpPr>
          <p:spPr bwMode="auto">
            <a:xfrm>
              <a:off x="4101" y="2163"/>
              <a:ext cx="104" cy="123"/>
            </a:xfrm>
            <a:custGeom>
              <a:avLst/>
              <a:gdLst>
                <a:gd name="T0" fmla="*/ 30 w 44"/>
                <a:gd name="T1" fmla="*/ 50 h 52"/>
                <a:gd name="T2" fmla="*/ 25 w 44"/>
                <a:gd name="T3" fmla="*/ 50 h 52"/>
                <a:gd name="T4" fmla="*/ 11 w 44"/>
                <a:gd name="T5" fmla="*/ 48 h 52"/>
                <a:gd name="T6" fmla="*/ 9 w 44"/>
                <a:gd name="T7" fmla="*/ 47 h 52"/>
                <a:gd name="T8" fmla="*/ 32 w 44"/>
                <a:gd name="T9" fmla="*/ 45 h 52"/>
                <a:gd name="T10" fmla="*/ 38 w 44"/>
                <a:gd name="T11" fmla="*/ 42 h 52"/>
                <a:gd name="T12" fmla="*/ 22 w 44"/>
                <a:gd name="T13" fmla="*/ 46 h 52"/>
                <a:gd name="T14" fmla="*/ 4 w 44"/>
                <a:gd name="T15" fmla="*/ 37 h 52"/>
                <a:gd name="T16" fmla="*/ 5 w 44"/>
                <a:gd name="T17" fmla="*/ 36 h 52"/>
                <a:gd name="T18" fmla="*/ 23 w 44"/>
                <a:gd name="T19" fmla="*/ 36 h 52"/>
                <a:gd name="T20" fmla="*/ 12 w 44"/>
                <a:gd name="T21" fmla="*/ 32 h 52"/>
                <a:gd name="T22" fmla="*/ 24 w 44"/>
                <a:gd name="T23" fmla="*/ 32 h 52"/>
                <a:gd name="T24" fmla="*/ 5 w 44"/>
                <a:gd name="T25" fmla="*/ 31 h 52"/>
                <a:gd name="T26" fmla="*/ 8 w 44"/>
                <a:gd name="T27" fmla="*/ 30 h 52"/>
                <a:gd name="T28" fmla="*/ 39 w 44"/>
                <a:gd name="T29" fmla="*/ 29 h 52"/>
                <a:gd name="T30" fmla="*/ 6 w 44"/>
                <a:gd name="T31" fmla="*/ 29 h 52"/>
                <a:gd name="T32" fmla="*/ 18 w 44"/>
                <a:gd name="T33" fmla="*/ 28 h 52"/>
                <a:gd name="T34" fmla="*/ 20 w 44"/>
                <a:gd name="T35" fmla="*/ 27 h 52"/>
                <a:gd name="T36" fmla="*/ 14 w 44"/>
                <a:gd name="T37" fmla="*/ 26 h 52"/>
                <a:gd name="T38" fmla="*/ 38 w 44"/>
                <a:gd name="T39" fmla="*/ 25 h 52"/>
                <a:gd name="T40" fmla="*/ 39 w 44"/>
                <a:gd name="T41" fmla="*/ 24 h 52"/>
                <a:gd name="T42" fmla="*/ 4 w 44"/>
                <a:gd name="T43" fmla="*/ 23 h 52"/>
                <a:gd name="T44" fmla="*/ 5 w 44"/>
                <a:gd name="T45" fmla="*/ 21 h 52"/>
                <a:gd name="T46" fmla="*/ 6 w 44"/>
                <a:gd name="T47" fmla="*/ 13 h 52"/>
                <a:gd name="T48" fmla="*/ 12 w 44"/>
                <a:gd name="T49" fmla="*/ 14 h 52"/>
                <a:gd name="T50" fmla="*/ 30 w 44"/>
                <a:gd name="T51" fmla="*/ 12 h 52"/>
                <a:gd name="T52" fmla="*/ 28 w 44"/>
                <a:gd name="T53" fmla="*/ 12 h 52"/>
                <a:gd name="T54" fmla="*/ 20 w 44"/>
                <a:gd name="T55" fmla="*/ 6 h 52"/>
                <a:gd name="T56" fmla="*/ 11 w 44"/>
                <a:gd name="T57" fmla="*/ 6 h 52"/>
                <a:gd name="T58" fmla="*/ 19 w 44"/>
                <a:gd name="T59" fmla="*/ 12 h 52"/>
                <a:gd name="T60" fmla="*/ 19 w 44"/>
                <a:gd name="T61" fmla="*/ 30 h 52"/>
                <a:gd name="T62" fmla="*/ 10 w 44"/>
                <a:gd name="T63" fmla="*/ 25 h 52"/>
                <a:gd name="T64" fmla="*/ 21 w 44"/>
                <a:gd name="T65" fmla="*/ 34 h 52"/>
                <a:gd name="T66" fmla="*/ 18 w 44"/>
                <a:gd name="T67" fmla="*/ 43 h 52"/>
                <a:gd name="T68" fmla="*/ 15 w 44"/>
                <a:gd name="T69" fmla="*/ 44 h 52"/>
                <a:gd name="T70" fmla="*/ 12 w 44"/>
                <a:gd name="T71" fmla="*/ 44 h 52"/>
                <a:gd name="T72" fmla="*/ 6 w 44"/>
                <a:gd name="T73" fmla="*/ 41 h 52"/>
                <a:gd name="T74" fmla="*/ 4 w 44"/>
                <a:gd name="T75" fmla="*/ 36 h 52"/>
                <a:gd name="T76" fmla="*/ 10 w 44"/>
                <a:gd name="T77" fmla="*/ 31 h 52"/>
                <a:gd name="T78" fmla="*/ 6 w 44"/>
                <a:gd name="T79" fmla="*/ 26 h 52"/>
                <a:gd name="T80" fmla="*/ 7 w 44"/>
                <a:gd name="T81" fmla="*/ 24 h 52"/>
                <a:gd name="T82" fmla="*/ 7 w 44"/>
                <a:gd name="T83" fmla="*/ 19 h 52"/>
                <a:gd name="T84" fmla="*/ 17 w 44"/>
                <a:gd name="T85" fmla="*/ 13 h 52"/>
                <a:gd name="T86" fmla="*/ 17 w 44"/>
                <a:gd name="T87" fmla="*/ 9 h 52"/>
                <a:gd name="T88" fmla="*/ 27 w 44"/>
                <a:gd name="T89" fmla="*/ 8 h 52"/>
                <a:gd name="T90" fmla="*/ 27 w 44"/>
                <a:gd name="T91" fmla="*/ 11 h 52"/>
                <a:gd name="T92" fmla="*/ 40 w 44"/>
                <a:gd name="T93" fmla="*/ 20 h 52"/>
                <a:gd name="T94" fmla="*/ 37 w 44"/>
                <a:gd name="T95" fmla="*/ 20 h 52"/>
                <a:gd name="T96" fmla="*/ 38 w 44"/>
                <a:gd name="T97" fmla="*/ 25 h 52"/>
                <a:gd name="T98" fmla="*/ 36 w 44"/>
                <a:gd name="T99" fmla="*/ 30 h 52"/>
                <a:gd name="T100" fmla="*/ 41 w 44"/>
                <a:gd name="T101" fmla="*/ 35 h 52"/>
                <a:gd name="T102" fmla="*/ 39 w 44"/>
                <a:gd name="T103" fmla="*/ 40 h 52"/>
                <a:gd name="T104" fmla="*/ 32 w 44"/>
                <a:gd name="T105" fmla="*/ 44 h 52"/>
                <a:gd name="T106" fmla="*/ 30 w 44"/>
                <a:gd name="T107" fmla="*/ 44 h 52"/>
                <a:gd name="T108" fmla="*/ 24 w 44"/>
                <a:gd name="T109" fmla="*/ 42 h 52"/>
                <a:gd name="T110" fmla="*/ 25 w 44"/>
                <a:gd name="T111" fmla="*/ 32 h 52"/>
                <a:gd name="T112" fmla="*/ 30 w 44"/>
                <a:gd name="T113" fmla="*/ 25 h 52"/>
                <a:gd name="T114" fmla="*/ 23 w 44"/>
                <a:gd name="T115" fmla="*/ 25 h 52"/>
                <a:gd name="T116" fmla="*/ 27 w 44"/>
                <a:gd name="T117" fmla="*/ 7 h 52"/>
                <a:gd name="T118" fmla="*/ 20 w 44"/>
                <a:gd name="T119" fmla="*/ 5 h 52"/>
                <a:gd name="T120" fmla="*/ 24 w 44"/>
                <a:gd name="T121" fmla="*/ 1 h 52"/>
                <a:gd name="T122" fmla="*/ 2 w 44"/>
                <a:gd name="T123" fmla="*/ 33 h 52"/>
                <a:gd name="T124" fmla="*/ 43 w 44"/>
                <a:gd name="T125" fmla="*/ 3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 h="52">
                  <a:moveTo>
                    <a:pt x="28" y="51"/>
                  </a:moveTo>
                  <a:cubicBezTo>
                    <a:pt x="27" y="51"/>
                    <a:pt x="27" y="51"/>
                    <a:pt x="27" y="51"/>
                  </a:cubicBezTo>
                  <a:cubicBezTo>
                    <a:pt x="28" y="51"/>
                    <a:pt x="28" y="51"/>
                    <a:pt x="28" y="51"/>
                  </a:cubicBezTo>
                  <a:cubicBezTo>
                    <a:pt x="28" y="51"/>
                    <a:pt x="28" y="51"/>
                    <a:pt x="28" y="51"/>
                  </a:cubicBezTo>
                  <a:moveTo>
                    <a:pt x="29" y="51"/>
                  </a:moveTo>
                  <a:cubicBezTo>
                    <a:pt x="29" y="51"/>
                    <a:pt x="29" y="51"/>
                    <a:pt x="29" y="51"/>
                  </a:cubicBezTo>
                  <a:cubicBezTo>
                    <a:pt x="29" y="51"/>
                    <a:pt x="29" y="51"/>
                    <a:pt x="29" y="51"/>
                  </a:cubicBezTo>
                  <a:cubicBezTo>
                    <a:pt x="29" y="51"/>
                    <a:pt x="29" y="51"/>
                    <a:pt x="29" y="51"/>
                  </a:cubicBezTo>
                  <a:cubicBezTo>
                    <a:pt x="29" y="51"/>
                    <a:pt x="29" y="51"/>
                    <a:pt x="29" y="51"/>
                  </a:cubicBezTo>
                  <a:moveTo>
                    <a:pt x="15" y="51"/>
                  </a:moveTo>
                  <a:cubicBezTo>
                    <a:pt x="15" y="51"/>
                    <a:pt x="15" y="51"/>
                    <a:pt x="15" y="51"/>
                  </a:cubicBezTo>
                  <a:cubicBezTo>
                    <a:pt x="15" y="50"/>
                    <a:pt x="15" y="50"/>
                    <a:pt x="15" y="50"/>
                  </a:cubicBezTo>
                  <a:cubicBezTo>
                    <a:pt x="15" y="51"/>
                    <a:pt x="15" y="51"/>
                    <a:pt x="15" y="51"/>
                  </a:cubicBezTo>
                  <a:moveTo>
                    <a:pt x="30" y="51"/>
                  </a:moveTo>
                  <a:cubicBezTo>
                    <a:pt x="30" y="50"/>
                    <a:pt x="30" y="50"/>
                    <a:pt x="30" y="50"/>
                  </a:cubicBezTo>
                  <a:cubicBezTo>
                    <a:pt x="30" y="51"/>
                    <a:pt x="30" y="51"/>
                    <a:pt x="30" y="51"/>
                  </a:cubicBezTo>
                  <a:cubicBezTo>
                    <a:pt x="30" y="51"/>
                    <a:pt x="30" y="51"/>
                    <a:pt x="30" y="51"/>
                  </a:cubicBezTo>
                  <a:cubicBezTo>
                    <a:pt x="30" y="51"/>
                    <a:pt x="30" y="51"/>
                    <a:pt x="30" y="51"/>
                  </a:cubicBezTo>
                  <a:moveTo>
                    <a:pt x="28" y="50"/>
                  </a:moveTo>
                  <a:cubicBezTo>
                    <a:pt x="28" y="50"/>
                    <a:pt x="28" y="50"/>
                    <a:pt x="28" y="50"/>
                  </a:cubicBezTo>
                  <a:cubicBezTo>
                    <a:pt x="29" y="50"/>
                    <a:pt x="29" y="50"/>
                    <a:pt x="29" y="50"/>
                  </a:cubicBezTo>
                  <a:cubicBezTo>
                    <a:pt x="28" y="50"/>
                    <a:pt x="28" y="50"/>
                    <a:pt x="28" y="50"/>
                  </a:cubicBezTo>
                  <a:moveTo>
                    <a:pt x="27" y="50"/>
                  </a:moveTo>
                  <a:cubicBezTo>
                    <a:pt x="27" y="50"/>
                    <a:pt x="27" y="50"/>
                    <a:pt x="27" y="50"/>
                  </a:cubicBezTo>
                  <a:cubicBezTo>
                    <a:pt x="28" y="50"/>
                    <a:pt x="28" y="50"/>
                    <a:pt x="28" y="50"/>
                  </a:cubicBezTo>
                  <a:cubicBezTo>
                    <a:pt x="27" y="50"/>
                    <a:pt x="27" y="50"/>
                    <a:pt x="27" y="50"/>
                  </a:cubicBezTo>
                  <a:moveTo>
                    <a:pt x="16" y="51"/>
                  </a:moveTo>
                  <a:cubicBezTo>
                    <a:pt x="17" y="50"/>
                    <a:pt x="17" y="50"/>
                    <a:pt x="17" y="50"/>
                  </a:cubicBezTo>
                  <a:cubicBezTo>
                    <a:pt x="17" y="50"/>
                    <a:pt x="17" y="50"/>
                    <a:pt x="17" y="50"/>
                  </a:cubicBezTo>
                  <a:cubicBezTo>
                    <a:pt x="17" y="50"/>
                    <a:pt x="17" y="50"/>
                    <a:pt x="17" y="50"/>
                  </a:cubicBezTo>
                  <a:cubicBezTo>
                    <a:pt x="17" y="50"/>
                    <a:pt x="17" y="51"/>
                    <a:pt x="16" y="51"/>
                  </a:cubicBezTo>
                  <a:moveTo>
                    <a:pt x="14" y="50"/>
                  </a:moveTo>
                  <a:cubicBezTo>
                    <a:pt x="15" y="50"/>
                    <a:pt x="15" y="50"/>
                    <a:pt x="15" y="50"/>
                  </a:cubicBezTo>
                  <a:cubicBezTo>
                    <a:pt x="15" y="50"/>
                    <a:pt x="15" y="50"/>
                    <a:pt x="15" y="50"/>
                  </a:cubicBezTo>
                  <a:cubicBezTo>
                    <a:pt x="14" y="50"/>
                    <a:pt x="14" y="50"/>
                    <a:pt x="14" y="50"/>
                  </a:cubicBezTo>
                  <a:moveTo>
                    <a:pt x="30" y="50"/>
                  </a:moveTo>
                  <a:cubicBezTo>
                    <a:pt x="30" y="50"/>
                    <a:pt x="30" y="50"/>
                    <a:pt x="30" y="50"/>
                  </a:cubicBezTo>
                  <a:cubicBezTo>
                    <a:pt x="30" y="50"/>
                    <a:pt x="30" y="50"/>
                    <a:pt x="30" y="50"/>
                  </a:cubicBezTo>
                  <a:cubicBezTo>
                    <a:pt x="30" y="50"/>
                    <a:pt x="30" y="50"/>
                    <a:pt x="30" y="50"/>
                  </a:cubicBezTo>
                  <a:moveTo>
                    <a:pt x="27" y="50"/>
                  </a:moveTo>
                  <a:cubicBezTo>
                    <a:pt x="27" y="50"/>
                    <a:pt x="27" y="50"/>
                    <a:pt x="27" y="50"/>
                  </a:cubicBezTo>
                  <a:cubicBezTo>
                    <a:pt x="27" y="50"/>
                    <a:pt x="27" y="50"/>
                    <a:pt x="27" y="50"/>
                  </a:cubicBezTo>
                  <a:cubicBezTo>
                    <a:pt x="27" y="50"/>
                    <a:pt x="27" y="50"/>
                    <a:pt x="27" y="50"/>
                  </a:cubicBezTo>
                  <a:moveTo>
                    <a:pt x="14" y="50"/>
                  </a:moveTo>
                  <a:cubicBezTo>
                    <a:pt x="13" y="50"/>
                    <a:pt x="13" y="50"/>
                    <a:pt x="13" y="50"/>
                  </a:cubicBezTo>
                  <a:cubicBezTo>
                    <a:pt x="14" y="50"/>
                    <a:pt x="14" y="50"/>
                    <a:pt x="14" y="50"/>
                  </a:cubicBezTo>
                  <a:cubicBezTo>
                    <a:pt x="14" y="50"/>
                    <a:pt x="14" y="50"/>
                    <a:pt x="14" y="50"/>
                  </a:cubicBezTo>
                  <a:moveTo>
                    <a:pt x="18" y="50"/>
                  </a:moveTo>
                  <a:cubicBezTo>
                    <a:pt x="18" y="50"/>
                    <a:pt x="18" y="50"/>
                    <a:pt x="18" y="50"/>
                  </a:cubicBezTo>
                  <a:cubicBezTo>
                    <a:pt x="18" y="50"/>
                    <a:pt x="18" y="50"/>
                    <a:pt x="18" y="50"/>
                  </a:cubicBezTo>
                  <a:cubicBezTo>
                    <a:pt x="18" y="50"/>
                    <a:pt x="18" y="50"/>
                    <a:pt x="18" y="50"/>
                  </a:cubicBezTo>
                  <a:moveTo>
                    <a:pt x="13" y="50"/>
                  </a:moveTo>
                  <a:cubicBezTo>
                    <a:pt x="12" y="50"/>
                    <a:pt x="12" y="50"/>
                    <a:pt x="12" y="50"/>
                  </a:cubicBezTo>
                  <a:cubicBezTo>
                    <a:pt x="13" y="50"/>
                    <a:pt x="13" y="50"/>
                    <a:pt x="13" y="50"/>
                  </a:cubicBezTo>
                  <a:cubicBezTo>
                    <a:pt x="13" y="50"/>
                    <a:pt x="13" y="50"/>
                    <a:pt x="13" y="50"/>
                  </a:cubicBezTo>
                  <a:moveTo>
                    <a:pt x="13" y="50"/>
                  </a:moveTo>
                  <a:cubicBezTo>
                    <a:pt x="13" y="49"/>
                    <a:pt x="13" y="49"/>
                    <a:pt x="13" y="49"/>
                  </a:cubicBezTo>
                  <a:cubicBezTo>
                    <a:pt x="14" y="49"/>
                    <a:pt x="14" y="49"/>
                    <a:pt x="14" y="49"/>
                  </a:cubicBezTo>
                  <a:cubicBezTo>
                    <a:pt x="13" y="50"/>
                    <a:pt x="13" y="50"/>
                    <a:pt x="13" y="50"/>
                  </a:cubicBezTo>
                  <a:moveTo>
                    <a:pt x="31" y="50"/>
                  </a:moveTo>
                  <a:cubicBezTo>
                    <a:pt x="31" y="49"/>
                    <a:pt x="31" y="49"/>
                    <a:pt x="31" y="49"/>
                  </a:cubicBezTo>
                  <a:cubicBezTo>
                    <a:pt x="31" y="49"/>
                    <a:pt x="31" y="49"/>
                    <a:pt x="31" y="49"/>
                  </a:cubicBezTo>
                  <a:cubicBezTo>
                    <a:pt x="31" y="50"/>
                    <a:pt x="31" y="50"/>
                    <a:pt x="31" y="50"/>
                  </a:cubicBezTo>
                  <a:moveTo>
                    <a:pt x="32" y="50"/>
                  </a:moveTo>
                  <a:cubicBezTo>
                    <a:pt x="32" y="49"/>
                    <a:pt x="32" y="49"/>
                    <a:pt x="32" y="49"/>
                  </a:cubicBezTo>
                  <a:cubicBezTo>
                    <a:pt x="32" y="49"/>
                    <a:pt x="32" y="49"/>
                    <a:pt x="32" y="49"/>
                  </a:cubicBezTo>
                  <a:cubicBezTo>
                    <a:pt x="32" y="49"/>
                    <a:pt x="32" y="49"/>
                    <a:pt x="32" y="49"/>
                  </a:cubicBezTo>
                  <a:cubicBezTo>
                    <a:pt x="32" y="50"/>
                    <a:pt x="32" y="50"/>
                    <a:pt x="32" y="50"/>
                  </a:cubicBezTo>
                  <a:moveTo>
                    <a:pt x="27" y="51"/>
                  </a:moveTo>
                  <a:cubicBezTo>
                    <a:pt x="26" y="51"/>
                    <a:pt x="25" y="50"/>
                    <a:pt x="24" y="50"/>
                  </a:cubicBezTo>
                  <a:cubicBezTo>
                    <a:pt x="24" y="49"/>
                    <a:pt x="24" y="49"/>
                    <a:pt x="24" y="49"/>
                  </a:cubicBezTo>
                  <a:cubicBezTo>
                    <a:pt x="24" y="49"/>
                    <a:pt x="24" y="49"/>
                    <a:pt x="24" y="49"/>
                  </a:cubicBezTo>
                  <a:cubicBezTo>
                    <a:pt x="25" y="49"/>
                    <a:pt x="25" y="49"/>
                    <a:pt x="25" y="49"/>
                  </a:cubicBezTo>
                  <a:cubicBezTo>
                    <a:pt x="25" y="49"/>
                    <a:pt x="25" y="49"/>
                    <a:pt x="25" y="49"/>
                  </a:cubicBezTo>
                  <a:cubicBezTo>
                    <a:pt x="25" y="50"/>
                    <a:pt x="25" y="50"/>
                    <a:pt x="25" y="50"/>
                  </a:cubicBezTo>
                  <a:cubicBezTo>
                    <a:pt x="25" y="50"/>
                    <a:pt x="25" y="50"/>
                    <a:pt x="25" y="50"/>
                  </a:cubicBezTo>
                  <a:cubicBezTo>
                    <a:pt x="25" y="50"/>
                    <a:pt x="25" y="50"/>
                    <a:pt x="25" y="50"/>
                  </a:cubicBezTo>
                  <a:cubicBezTo>
                    <a:pt x="26" y="50"/>
                    <a:pt x="26" y="50"/>
                    <a:pt x="26" y="50"/>
                  </a:cubicBezTo>
                  <a:cubicBezTo>
                    <a:pt x="26" y="50"/>
                    <a:pt x="26" y="50"/>
                    <a:pt x="26" y="50"/>
                  </a:cubicBezTo>
                  <a:cubicBezTo>
                    <a:pt x="26" y="51"/>
                    <a:pt x="26" y="51"/>
                    <a:pt x="26" y="51"/>
                  </a:cubicBezTo>
                  <a:cubicBezTo>
                    <a:pt x="26" y="51"/>
                    <a:pt x="26" y="51"/>
                    <a:pt x="26" y="51"/>
                  </a:cubicBezTo>
                  <a:cubicBezTo>
                    <a:pt x="26" y="51"/>
                    <a:pt x="26" y="51"/>
                    <a:pt x="26" y="51"/>
                  </a:cubicBezTo>
                  <a:cubicBezTo>
                    <a:pt x="27" y="51"/>
                    <a:pt x="27" y="51"/>
                    <a:pt x="27" y="51"/>
                  </a:cubicBezTo>
                  <a:cubicBezTo>
                    <a:pt x="27" y="51"/>
                    <a:pt x="27" y="51"/>
                    <a:pt x="27" y="51"/>
                  </a:cubicBezTo>
                  <a:moveTo>
                    <a:pt x="18" y="50"/>
                  </a:moveTo>
                  <a:cubicBezTo>
                    <a:pt x="20" y="49"/>
                    <a:pt x="20" y="49"/>
                    <a:pt x="20" y="49"/>
                  </a:cubicBezTo>
                  <a:cubicBezTo>
                    <a:pt x="20" y="49"/>
                    <a:pt x="20" y="49"/>
                    <a:pt x="20" y="49"/>
                  </a:cubicBezTo>
                  <a:cubicBezTo>
                    <a:pt x="20" y="49"/>
                    <a:pt x="19" y="50"/>
                    <a:pt x="18" y="50"/>
                  </a:cubicBezTo>
                  <a:moveTo>
                    <a:pt x="12" y="49"/>
                  </a:moveTo>
                  <a:cubicBezTo>
                    <a:pt x="12" y="49"/>
                    <a:pt x="12" y="49"/>
                    <a:pt x="12" y="49"/>
                  </a:cubicBezTo>
                  <a:cubicBezTo>
                    <a:pt x="13" y="49"/>
                    <a:pt x="13" y="49"/>
                    <a:pt x="13" y="49"/>
                  </a:cubicBezTo>
                  <a:cubicBezTo>
                    <a:pt x="12" y="49"/>
                    <a:pt x="12" y="49"/>
                    <a:pt x="12" y="49"/>
                  </a:cubicBezTo>
                  <a:moveTo>
                    <a:pt x="12" y="49"/>
                  </a:moveTo>
                  <a:cubicBezTo>
                    <a:pt x="11" y="49"/>
                    <a:pt x="11" y="49"/>
                    <a:pt x="11" y="49"/>
                  </a:cubicBezTo>
                  <a:cubicBezTo>
                    <a:pt x="11" y="49"/>
                    <a:pt x="11" y="49"/>
                    <a:pt x="11" y="49"/>
                  </a:cubicBezTo>
                  <a:cubicBezTo>
                    <a:pt x="11" y="49"/>
                    <a:pt x="11" y="49"/>
                    <a:pt x="11" y="49"/>
                  </a:cubicBezTo>
                  <a:cubicBezTo>
                    <a:pt x="11" y="49"/>
                    <a:pt x="11" y="49"/>
                    <a:pt x="11" y="49"/>
                  </a:cubicBezTo>
                  <a:cubicBezTo>
                    <a:pt x="12" y="48"/>
                    <a:pt x="12" y="48"/>
                    <a:pt x="12" y="48"/>
                  </a:cubicBezTo>
                  <a:cubicBezTo>
                    <a:pt x="12" y="49"/>
                    <a:pt x="12" y="49"/>
                    <a:pt x="12" y="49"/>
                  </a:cubicBezTo>
                  <a:moveTo>
                    <a:pt x="32" y="49"/>
                  </a:moveTo>
                  <a:cubicBezTo>
                    <a:pt x="32" y="48"/>
                    <a:pt x="32" y="48"/>
                    <a:pt x="32" y="48"/>
                  </a:cubicBezTo>
                  <a:cubicBezTo>
                    <a:pt x="32" y="48"/>
                    <a:pt x="32" y="48"/>
                    <a:pt x="32" y="48"/>
                  </a:cubicBezTo>
                  <a:cubicBezTo>
                    <a:pt x="32" y="49"/>
                    <a:pt x="32" y="49"/>
                    <a:pt x="32" y="49"/>
                  </a:cubicBezTo>
                  <a:moveTo>
                    <a:pt x="12" y="48"/>
                  </a:moveTo>
                  <a:cubicBezTo>
                    <a:pt x="12" y="48"/>
                    <a:pt x="12" y="48"/>
                    <a:pt x="12" y="48"/>
                  </a:cubicBezTo>
                  <a:cubicBezTo>
                    <a:pt x="12" y="48"/>
                    <a:pt x="12" y="48"/>
                    <a:pt x="12" y="48"/>
                  </a:cubicBezTo>
                  <a:cubicBezTo>
                    <a:pt x="12" y="48"/>
                    <a:pt x="12" y="48"/>
                    <a:pt x="12" y="48"/>
                  </a:cubicBezTo>
                  <a:moveTo>
                    <a:pt x="24" y="49"/>
                  </a:moveTo>
                  <a:cubicBezTo>
                    <a:pt x="23" y="48"/>
                    <a:pt x="23" y="48"/>
                    <a:pt x="23" y="48"/>
                  </a:cubicBezTo>
                  <a:cubicBezTo>
                    <a:pt x="23" y="48"/>
                    <a:pt x="23" y="48"/>
                    <a:pt x="23" y="48"/>
                  </a:cubicBezTo>
                  <a:cubicBezTo>
                    <a:pt x="24" y="47"/>
                    <a:pt x="24" y="47"/>
                    <a:pt x="24" y="47"/>
                  </a:cubicBezTo>
                  <a:cubicBezTo>
                    <a:pt x="24" y="48"/>
                    <a:pt x="24" y="48"/>
                    <a:pt x="24" y="48"/>
                  </a:cubicBezTo>
                  <a:cubicBezTo>
                    <a:pt x="24" y="48"/>
                    <a:pt x="24" y="49"/>
                    <a:pt x="24" y="49"/>
                  </a:cubicBezTo>
                  <a:moveTo>
                    <a:pt x="11" y="48"/>
                  </a:moveTo>
                  <a:cubicBezTo>
                    <a:pt x="11" y="47"/>
                    <a:pt x="11" y="47"/>
                    <a:pt x="11" y="47"/>
                  </a:cubicBezTo>
                  <a:cubicBezTo>
                    <a:pt x="11" y="47"/>
                    <a:pt x="11" y="47"/>
                    <a:pt x="11" y="47"/>
                  </a:cubicBezTo>
                  <a:cubicBezTo>
                    <a:pt x="11" y="47"/>
                    <a:pt x="11" y="47"/>
                    <a:pt x="11" y="47"/>
                  </a:cubicBezTo>
                  <a:cubicBezTo>
                    <a:pt x="11" y="48"/>
                    <a:pt x="11" y="48"/>
                    <a:pt x="11" y="48"/>
                  </a:cubicBezTo>
                  <a:moveTo>
                    <a:pt x="20" y="48"/>
                  </a:moveTo>
                  <a:cubicBezTo>
                    <a:pt x="20" y="48"/>
                    <a:pt x="20" y="48"/>
                    <a:pt x="20" y="48"/>
                  </a:cubicBezTo>
                  <a:cubicBezTo>
                    <a:pt x="20" y="48"/>
                    <a:pt x="20" y="48"/>
                    <a:pt x="20" y="48"/>
                  </a:cubicBezTo>
                  <a:cubicBezTo>
                    <a:pt x="20" y="48"/>
                    <a:pt x="21" y="48"/>
                    <a:pt x="21" y="47"/>
                  </a:cubicBezTo>
                  <a:cubicBezTo>
                    <a:pt x="21" y="48"/>
                    <a:pt x="21" y="48"/>
                    <a:pt x="21" y="48"/>
                  </a:cubicBezTo>
                  <a:cubicBezTo>
                    <a:pt x="20" y="48"/>
                    <a:pt x="20" y="48"/>
                    <a:pt x="20" y="48"/>
                  </a:cubicBezTo>
                  <a:moveTo>
                    <a:pt x="10" y="47"/>
                  </a:moveTo>
                  <a:cubicBezTo>
                    <a:pt x="10" y="47"/>
                    <a:pt x="10" y="47"/>
                    <a:pt x="10" y="47"/>
                  </a:cubicBezTo>
                  <a:cubicBezTo>
                    <a:pt x="11" y="47"/>
                    <a:pt x="11" y="47"/>
                    <a:pt x="11" y="47"/>
                  </a:cubicBezTo>
                  <a:cubicBezTo>
                    <a:pt x="10" y="47"/>
                    <a:pt x="10" y="47"/>
                    <a:pt x="10" y="47"/>
                  </a:cubicBezTo>
                  <a:moveTo>
                    <a:pt x="10" y="47"/>
                  </a:moveTo>
                  <a:cubicBezTo>
                    <a:pt x="10" y="47"/>
                    <a:pt x="10" y="47"/>
                    <a:pt x="10" y="47"/>
                  </a:cubicBezTo>
                  <a:cubicBezTo>
                    <a:pt x="10" y="47"/>
                    <a:pt x="10" y="47"/>
                    <a:pt x="10" y="47"/>
                  </a:cubicBezTo>
                  <a:cubicBezTo>
                    <a:pt x="10" y="47"/>
                    <a:pt x="10" y="47"/>
                    <a:pt x="10" y="47"/>
                  </a:cubicBezTo>
                  <a:moveTo>
                    <a:pt x="23" y="47"/>
                  </a:moveTo>
                  <a:cubicBezTo>
                    <a:pt x="23" y="47"/>
                    <a:pt x="23" y="47"/>
                    <a:pt x="23" y="47"/>
                  </a:cubicBezTo>
                  <a:cubicBezTo>
                    <a:pt x="23" y="47"/>
                    <a:pt x="23" y="47"/>
                    <a:pt x="23" y="47"/>
                  </a:cubicBezTo>
                  <a:cubicBezTo>
                    <a:pt x="23" y="47"/>
                    <a:pt x="23" y="47"/>
                    <a:pt x="23" y="47"/>
                  </a:cubicBezTo>
                  <a:cubicBezTo>
                    <a:pt x="23" y="47"/>
                    <a:pt x="23" y="47"/>
                    <a:pt x="23" y="47"/>
                  </a:cubicBezTo>
                  <a:moveTo>
                    <a:pt x="21" y="48"/>
                  </a:moveTo>
                  <a:cubicBezTo>
                    <a:pt x="21" y="47"/>
                    <a:pt x="22" y="47"/>
                    <a:pt x="22" y="46"/>
                  </a:cubicBezTo>
                  <a:cubicBezTo>
                    <a:pt x="22" y="47"/>
                    <a:pt x="22" y="47"/>
                    <a:pt x="22" y="47"/>
                  </a:cubicBezTo>
                  <a:cubicBezTo>
                    <a:pt x="22" y="48"/>
                    <a:pt x="22" y="48"/>
                    <a:pt x="22" y="48"/>
                  </a:cubicBezTo>
                  <a:cubicBezTo>
                    <a:pt x="22" y="48"/>
                    <a:pt x="22" y="48"/>
                    <a:pt x="22" y="48"/>
                  </a:cubicBezTo>
                  <a:cubicBezTo>
                    <a:pt x="22" y="47"/>
                    <a:pt x="22" y="47"/>
                    <a:pt x="22" y="47"/>
                  </a:cubicBezTo>
                  <a:cubicBezTo>
                    <a:pt x="22" y="48"/>
                    <a:pt x="22" y="48"/>
                    <a:pt x="22" y="48"/>
                  </a:cubicBezTo>
                  <a:cubicBezTo>
                    <a:pt x="22" y="48"/>
                    <a:pt x="22" y="48"/>
                    <a:pt x="22" y="48"/>
                  </a:cubicBezTo>
                  <a:cubicBezTo>
                    <a:pt x="21" y="48"/>
                    <a:pt x="21" y="48"/>
                    <a:pt x="21" y="48"/>
                  </a:cubicBezTo>
                  <a:moveTo>
                    <a:pt x="9" y="47"/>
                  </a:moveTo>
                  <a:cubicBezTo>
                    <a:pt x="9" y="46"/>
                    <a:pt x="9" y="46"/>
                    <a:pt x="9" y="46"/>
                  </a:cubicBezTo>
                  <a:cubicBezTo>
                    <a:pt x="9" y="46"/>
                    <a:pt x="9" y="46"/>
                    <a:pt x="9" y="46"/>
                  </a:cubicBezTo>
                  <a:cubicBezTo>
                    <a:pt x="9" y="46"/>
                    <a:pt x="9" y="46"/>
                    <a:pt x="9" y="46"/>
                  </a:cubicBezTo>
                  <a:cubicBezTo>
                    <a:pt x="9" y="46"/>
                    <a:pt x="9" y="46"/>
                    <a:pt x="9" y="46"/>
                  </a:cubicBezTo>
                  <a:cubicBezTo>
                    <a:pt x="9" y="47"/>
                    <a:pt x="9" y="47"/>
                    <a:pt x="9" y="47"/>
                  </a:cubicBezTo>
                  <a:moveTo>
                    <a:pt x="11" y="46"/>
                  </a:moveTo>
                  <a:cubicBezTo>
                    <a:pt x="10" y="46"/>
                    <a:pt x="10" y="46"/>
                    <a:pt x="10" y="46"/>
                  </a:cubicBezTo>
                  <a:cubicBezTo>
                    <a:pt x="11" y="46"/>
                    <a:pt x="11" y="46"/>
                    <a:pt x="11" y="46"/>
                  </a:cubicBezTo>
                  <a:cubicBezTo>
                    <a:pt x="11" y="46"/>
                    <a:pt x="11" y="46"/>
                    <a:pt x="11" y="46"/>
                  </a:cubicBezTo>
                  <a:moveTo>
                    <a:pt x="34" y="46"/>
                  </a:moveTo>
                  <a:cubicBezTo>
                    <a:pt x="34" y="46"/>
                    <a:pt x="34" y="46"/>
                    <a:pt x="34" y="46"/>
                  </a:cubicBezTo>
                  <a:cubicBezTo>
                    <a:pt x="34" y="46"/>
                    <a:pt x="34" y="46"/>
                    <a:pt x="34" y="46"/>
                  </a:cubicBezTo>
                  <a:cubicBezTo>
                    <a:pt x="34" y="46"/>
                    <a:pt x="34" y="46"/>
                    <a:pt x="34" y="46"/>
                  </a:cubicBezTo>
                  <a:moveTo>
                    <a:pt x="8" y="46"/>
                  </a:moveTo>
                  <a:cubicBezTo>
                    <a:pt x="8" y="46"/>
                    <a:pt x="8" y="46"/>
                    <a:pt x="8" y="46"/>
                  </a:cubicBezTo>
                  <a:cubicBezTo>
                    <a:pt x="9" y="46"/>
                    <a:pt x="9" y="46"/>
                    <a:pt x="9" y="46"/>
                  </a:cubicBezTo>
                  <a:cubicBezTo>
                    <a:pt x="8" y="46"/>
                    <a:pt x="8" y="46"/>
                    <a:pt x="8" y="46"/>
                  </a:cubicBezTo>
                  <a:cubicBezTo>
                    <a:pt x="8" y="46"/>
                    <a:pt x="8" y="46"/>
                    <a:pt x="8" y="46"/>
                  </a:cubicBezTo>
                  <a:moveTo>
                    <a:pt x="19" y="48"/>
                  </a:moveTo>
                  <a:cubicBezTo>
                    <a:pt x="19" y="47"/>
                    <a:pt x="19" y="47"/>
                    <a:pt x="19" y="47"/>
                  </a:cubicBezTo>
                  <a:cubicBezTo>
                    <a:pt x="20" y="47"/>
                    <a:pt x="20" y="46"/>
                    <a:pt x="21" y="45"/>
                  </a:cubicBezTo>
                  <a:cubicBezTo>
                    <a:pt x="20" y="47"/>
                    <a:pt x="20" y="47"/>
                    <a:pt x="20" y="47"/>
                  </a:cubicBezTo>
                  <a:cubicBezTo>
                    <a:pt x="20" y="47"/>
                    <a:pt x="20" y="47"/>
                    <a:pt x="19" y="48"/>
                  </a:cubicBezTo>
                  <a:moveTo>
                    <a:pt x="24" y="47"/>
                  </a:moveTo>
                  <a:cubicBezTo>
                    <a:pt x="24" y="47"/>
                    <a:pt x="24" y="47"/>
                    <a:pt x="24" y="47"/>
                  </a:cubicBezTo>
                  <a:cubicBezTo>
                    <a:pt x="24" y="45"/>
                    <a:pt x="24" y="45"/>
                    <a:pt x="24" y="45"/>
                  </a:cubicBezTo>
                  <a:cubicBezTo>
                    <a:pt x="24" y="46"/>
                    <a:pt x="24" y="47"/>
                    <a:pt x="25" y="47"/>
                  </a:cubicBezTo>
                  <a:cubicBezTo>
                    <a:pt x="25" y="48"/>
                    <a:pt x="25" y="48"/>
                    <a:pt x="25" y="48"/>
                  </a:cubicBezTo>
                  <a:cubicBezTo>
                    <a:pt x="24" y="47"/>
                    <a:pt x="24" y="47"/>
                    <a:pt x="24" y="47"/>
                  </a:cubicBezTo>
                  <a:cubicBezTo>
                    <a:pt x="24" y="47"/>
                    <a:pt x="24" y="47"/>
                    <a:pt x="24" y="47"/>
                  </a:cubicBezTo>
                  <a:cubicBezTo>
                    <a:pt x="24" y="47"/>
                    <a:pt x="24" y="47"/>
                    <a:pt x="24" y="47"/>
                  </a:cubicBezTo>
                  <a:cubicBezTo>
                    <a:pt x="24" y="47"/>
                    <a:pt x="24" y="47"/>
                    <a:pt x="24" y="47"/>
                  </a:cubicBezTo>
                  <a:cubicBezTo>
                    <a:pt x="24" y="47"/>
                    <a:pt x="24" y="47"/>
                    <a:pt x="24" y="47"/>
                  </a:cubicBezTo>
                  <a:moveTo>
                    <a:pt x="12" y="45"/>
                  </a:moveTo>
                  <a:cubicBezTo>
                    <a:pt x="12" y="45"/>
                    <a:pt x="12" y="45"/>
                    <a:pt x="12" y="45"/>
                  </a:cubicBezTo>
                  <a:cubicBezTo>
                    <a:pt x="13" y="45"/>
                    <a:pt x="13" y="45"/>
                    <a:pt x="13" y="45"/>
                  </a:cubicBezTo>
                  <a:cubicBezTo>
                    <a:pt x="13" y="45"/>
                    <a:pt x="13" y="45"/>
                    <a:pt x="13" y="45"/>
                  </a:cubicBezTo>
                  <a:cubicBezTo>
                    <a:pt x="12" y="45"/>
                    <a:pt x="12" y="45"/>
                    <a:pt x="12" y="45"/>
                  </a:cubicBezTo>
                  <a:moveTo>
                    <a:pt x="32" y="45"/>
                  </a:moveTo>
                  <a:cubicBezTo>
                    <a:pt x="32" y="45"/>
                    <a:pt x="32" y="45"/>
                    <a:pt x="32" y="45"/>
                  </a:cubicBezTo>
                  <a:cubicBezTo>
                    <a:pt x="32" y="45"/>
                    <a:pt x="32" y="45"/>
                    <a:pt x="32" y="45"/>
                  </a:cubicBezTo>
                  <a:cubicBezTo>
                    <a:pt x="32" y="45"/>
                    <a:pt x="32" y="45"/>
                    <a:pt x="32" y="45"/>
                  </a:cubicBezTo>
                  <a:cubicBezTo>
                    <a:pt x="32" y="45"/>
                    <a:pt x="32" y="45"/>
                    <a:pt x="32" y="45"/>
                  </a:cubicBezTo>
                  <a:moveTo>
                    <a:pt x="8" y="45"/>
                  </a:moveTo>
                  <a:cubicBezTo>
                    <a:pt x="8" y="45"/>
                    <a:pt x="8" y="45"/>
                    <a:pt x="8" y="45"/>
                  </a:cubicBezTo>
                  <a:cubicBezTo>
                    <a:pt x="8" y="45"/>
                    <a:pt x="8" y="45"/>
                    <a:pt x="8" y="45"/>
                  </a:cubicBezTo>
                  <a:cubicBezTo>
                    <a:pt x="8" y="45"/>
                    <a:pt x="8" y="45"/>
                    <a:pt x="8" y="45"/>
                  </a:cubicBezTo>
                  <a:moveTo>
                    <a:pt x="8" y="44"/>
                  </a:moveTo>
                  <a:cubicBezTo>
                    <a:pt x="8" y="44"/>
                    <a:pt x="8" y="44"/>
                    <a:pt x="8" y="44"/>
                  </a:cubicBezTo>
                  <a:cubicBezTo>
                    <a:pt x="8" y="44"/>
                    <a:pt x="8" y="44"/>
                    <a:pt x="8" y="44"/>
                  </a:cubicBezTo>
                  <a:cubicBezTo>
                    <a:pt x="8" y="44"/>
                    <a:pt x="8" y="44"/>
                    <a:pt x="8" y="44"/>
                  </a:cubicBezTo>
                  <a:moveTo>
                    <a:pt x="7" y="44"/>
                  </a:moveTo>
                  <a:cubicBezTo>
                    <a:pt x="7" y="44"/>
                    <a:pt x="7" y="44"/>
                    <a:pt x="7" y="44"/>
                  </a:cubicBezTo>
                  <a:cubicBezTo>
                    <a:pt x="7" y="43"/>
                    <a:pt x="7" y="43"/>
                    <a:pt x="7" y="43"/>
                  </a:cubicBezTo>
                  <a:cubicBezTo>
                    <a:pt x="7" y="44"/>
                    <a:pt x="7" y="44"/>
                    <a:pt x="7" y="44"/>
                  </a:cubicBezTo>
                  <a:moveTo>
                    <a:pt x="8" y="44"/>
                  </a:moveTo>
                  <a:cubicBezTo>
                    <a:pt x="8" y="43"/>
                    <a:pt x="8" y="43"/>
                    <a:pt x="8" y="43"/>
                  </a:cubicBezTo>
                  <a:cubicBezTo>
                    <a:pt x="8" y="43"/>
                    <a:pt x="8" y="43"/>
                    <a:pt x="8" y="43"/>
                  </a:cubicBezTo>
                  <a:cubicBezTo>
                    <a:pt x="8" y="44"/>
                    <a:pt x="8" y="44"/>
                    <a:pt x="8" y="44"/>
                  </a:cubicBezTo>
                  <a:cubicBezTo>
                    <a:pt x="8" y="44"/>
                    <a:pt x="8" y="44"/>
                    <a:pt x="8" y="44"/>
                  </a:cubicBezTo>
                  <a:moveTo>
                    <a:pt x="6" y="43"/>
                  </a:moveTo>
                  <a:cubicBezTo>
                    <a:pt x="6" y="43"/>
                    <a:pt x="6" y="43"/>
                    <a:pt x="6" y="43"/>
                  </a:cubicBezTo>
                  <a:cubicBezTo>
                    <a:pt x="7" y="43"/>
                    <a:pt x="7" y="43"/>
                    <a:pt x="7" y="43"/>
                  </a:cubicBezTo>
                  <a:cubicBezTo>
                    <a:pt x="6" y="43"/>
                    <a:pt x="6" y="43"/>
                    <a:pt x="6" y="43"/>
                  </a:cubicBezTo>
                  <a:moveTo>
                    <a:pt x="6" y="43"/>
                  </a:moveTo>
                  <a:cubicBezTo>
                    <a:pt x="6" y="43"/>
                    <a:pt x="6" y="43"/>
                    <a:pt x="6" y="43"/>
                  </a:cubicBezTo>
                  <a:cubicBezTo>
                    <a:pt x="6" y="43"/>
                    <a:pt x="6" y="43"/>
                    <a:pt x="6" y="43"/>
                  </a:cubicBezTo>
                  <a:cubicBezTo>
                    <a:pt x="6" y="43"/>
                    <a:pt x="6" y="43"/>
                    <a:pt x="6" y="43"/>
                  </a:cubicBezTo>
                  <a:moveTo>
                    <a:pt x="6" y="43"/>
                  </a:moveTo>
                  <a:cubicBezTo>
                    <a:pt x="6" y="43"/>
                    <a:pt x="6" y="43"/>
                    <a:pt x="6" y="43"/>
                  </a:cubicBezTo>
                  <a:cubicBezTo>
                    <a:pt x="6" y="43"/>
                    <a:pt x="6" y="43"/>
                    <a:pt x="6" y="43"/>
                  </a:cubicBezTo>
                  <a:cubicBezTo>
                    <a:pt x="6" y="43"/>
                    <a:pt x="6" y="43"/>
                    <a:pt x="6" y="43"/>
                  </a:cubicBezTo>
                  <a:moveTo>
                    <a:pt x="7" y="42"/>
                  </a:moveTo>
                  <a:cubicBezTo>
                    <a:pt x="7" y="42"/>
                    <a:pt x="7" y="42"/>
                    <a:pt x="7" y="42"/>
                  </a:cubicBezTo>
                  <a:cubicBezTo>
                    <a:pt x="7" y="42"/>
                    <a:pt x="7" y="42"/>
                    <a:pt x="7" y="42"/>
                  </a:cubicBezTo>
                  <a:cubicBezTo>
                    <a:pt x="7" y="42"/>
                    <a:pt x="6" y="42"/>
                    <a:pt x="6" y="42"/>
                  </a:cubicBezTo>
                  <a:cubicBezTo>
                    <a:pt x="6" y="42"/>
                    <a:pt x="6" y="42"/>
                    <a:pt x="6" y="42"/>
                  </a:cubicBezTo>
                  <a:cubicBezTo>
                    <a:pt x="7" y="42"/>
                    <a:pt x="7" y="42"/>
                    <a:pt x="7" y="42"/>
                  </a:cubicBezTo>
                  <a:moveTo>
                    <a:pt x="38" y="42"/>
                  </a:moveTo>
                  <a:cubicBezTo>
                    <a:pt x="38" y="42"/>
                    <a:pt x="38" y="42"/>
                    <a:pt x="38" y="42"/>
                  </a:cubicBezTo>
                  <a:cubicBezTo>
                    <a:pt x="38" y="42"/>
                    <a:pt x="38" y="42"/>
                    <a:pt x="38" y="42"/>
                  </a:cubicBezTo>
                  <a:cubicBezTo>
                    <a:pt x="38" y="42"/>
                    <a:pt x="38" y="42"/>
                    <a:pt x="37" y="42"/>
                  </a:cubicBezTo>
                  <a:cubicBezTo>
                    <a:pt x="37" y="42"/>
                    <a:pt x="37" y="42"/>
                    <a:pt x="37" y="42"/>
                  </a:cubicBezTo>
                  <a:cubicBezTo>
                    <a:pt x="38" y="42"/>
                    <a:pt x="38" y="42"/>
                    <a:pt x="38" y="42"/>
                  </a:cubicBezTo>
                  <a:moveTo>
                    <a:pt x="8" y="43"/>
                  </a:moveTo>
                  <a:cubicBezTo>
                    <a:pt x="8" y="43"/>
                    <a:pt x="8" y="43"/>
                    <a:pt x="8" y="43"/>
                  </a:cubicBezTo>
                  <a:cubicBezTo>
                    <a:pt x="8" y="42"/>
                    <a:pt x="8" y="42"/>
                    <a:pt x="8" y="42"/>
                  </a:cubicBezTo>
                  <a:cubicBezTo>
                    <a:pt x="8" y="42"/>
                    <a:pt x="8" y="42"/>
                    <a:pt x="8" y="42"/>
                  </a:cubicBezTo>
                  <a:cubicBezTo>
                    <a:pt x="8" y="43"/>
                    <a:pt x="8" y="43"/>
                    <a:pt x="8" y="43"/>
                  </a:cubicBezTo>
                  <a:moveTo>
                    <a:pt x="36" y="43"/>
                  </a:moveTo>
                  <a:cubicBezTo>
                    <a:pt x="36" y="42"/>
                    <a:pt x="36" y="42"/>
                    <a:pt x="36" y="42"/>
                  </a:cubicBezTo>
                  <a:cubicBezTo>
                    <a:pt x="37" y="42"/>
                    <a:pt x="37" y="42"/>
                    <a:pt x="37" y="42"/>
                  </a:cubicBezTo>
                  <a:cubicBezTo>
                    <a:pt x="37" y="43"/>
                    <a:pt x="37" y="43"/>
                    <a:pt x="37" y="43"/>
                  </a:cubicBezTo>
                  <a:cubicBezTo>
                    <a:pt x="36" y="43"/>
                    <a:pt x="36" y="43"/>
                    <a:pt x="36" y="43"/>
                  </a:cubicBezTo>
                  <a:moveTo>
                    <a:pt x="36" y="43"/>
                  </a:moveTo>
                  <a:cubicBezTo>
                    <a:pt x="35" y="42"/>
                    <a:pt x="35" y="42"/>
                    <a:pt x="35" y="42"/>
                  </a:cubicBezTo>
                  <a:cubicBezTo>
                    <a:pt x="35" y="42"/>
                    <a:pt x="35" y="42"/>
                    <a:pt x="35" y="42"/>
                  </a:cubicBezTo>
                  <a:cubicBezTo>
                    <a:pt x="36" y="41"/>
                    <a:pt x="36" y="41"/>
                    <a:pt x="36" y="41"/>
                  </a:cubicBezTo>
                  <a:cubicBezTo>
                    <a:pt x="36" y="41"/>
                    <a:pt x="36" y="41"/>
                    <a:pt x="36" y="41"/>
                  </a:cubicBezTo>
                  <a:cubicBezTo>
                    <a:pt x="36" y="41"/>
                    <a:pt x="36" y="41"/>
                    <a:pt x="36" y="41"/>
                  </a:cubicBezTo>
                  <a:cubicBezTo>
                    <a:pt x="36" y="43"/>
                    <a:pt x="36" y="43"/>
                    <a:pt x="36" y="43"/>
                  </a:cubicBezTo>
                  <a:cubicBezTo>
                    <a:pt x="36" y="43"/>
                    <a:pt x="36" y="43"/>
                    <a:pt x="36" y="43"/>
                  </a:cubicBezTo>
                  <a:moveTo>
                    <a:pt x="8" y="43"/>
                  </a:moveTo>
                  <a:cubicBezTo>
                    <a:pt x="9" y="41"/>
                    <a:pt x="9" y="41"/>
                    <a:pt x="9" y="41"/>
                  </a:cubicBezTo>
                  <a:cubicBezTo>
                    <a:pt x="9" y="41"/>
                    <a:pt x="9" y="41"/>
                    <a:pt x="9" y="41"/>
                  </a:cubicBezTo>
                  <a:cubicBezTo>
                    <a:pt x="9" y="41"/>
                    <a:pt x="9" y="41"/>
                    <a:pt x="9" y="41"/>
                  </a:cubicBezTo>
                  <a:cubicBezTo>
                    <a:pt x="9" y="42"/>
                    <a:pt x="9" y="42"/>
                    <a:pt x="9" y="42"/>
                  </a:cubicBezTo>
                  <a:cubicBezTo>
                    <a:pt x="9" y="42"/>
                    <a:pt x="9" y="42"/>
                    <a:pt x="9" y="42"/>
                  </a:cubicBezTo>
                  <a:cubicBezTo>
                    <a:pt x="9" y="43"/>
                    <a:pt x="9" y="43"/>
                    <a:pt x="9" y="43"/>
                  </a:cubicBezTo>
                  <a:cubicBezTo>
                    <a:pt x="9" y="43"/>
                    <a:pt x="9" y="43"/>
                    <a:pt x="9" y="43"/>
                  </a:cubicBezTo>
                  <a:cubicBezTo>
                    <a:pt x="8" y="43"/>
                    <a:pt x="8" y="43"/>
                    <a:pt x="8" y="43"/>
                  </a:cubicBezTo>
                  <a:moveTo>
                    <a:pt x="22" y="46"/>
                  </a:moveTo>
                  <a:cubicBezTo>
                    <a:pt x="22" y="46"/>
                    <a:pt x="22" y="45"/>
                    <a:pt x="22" y="44"/>
                  </a:cubicBezTo>
                  <a:cubicBezTo>
                    <a:pt x="22" y="44"/>
                    <a:pt x="22" y="44"/>
                    <a:pt x="22" y="44"/>
                  </a:cubicBezTo>
                  <a:cubicBezTo>
                    <a:pt x="22" y="43"/>
                    <a:pt x="22" y="43"/>
                    <a:pt x="22" y="42"/>
                  </a:cubicBezTo>
                  <a:cubicBezTo>
                    <a:pt x="22" y="41"/>
                    <a:pt x="22" y="41"/>
                    <a:pt x="22" y="40"/>
                  </a:cubicBezTo>
                  <a:cubicBezTo>
                    <a:pt x="22" y="41"/>
                    <a:pt x="22" y="41"/>
                    <a:pt x="22" y="42"/>
                  </a:cubicBezTo>
                  <a:cubicBezTo>
                    <a:pt x="22" y="43"/>
                    <a:pt x="22" y="45"/>
                    <a:pt x="23" y="46"/>
                  </a:cubicBezTo>
                  <a:cubicBezTo>
                    <a:pt x="22" y="46"/>
                    <a:pt x="22" y="46"/>
                    <a:pt x="22" y="46"/>
                  </a:cubicBezTo>
                  <a:moveTo>
                    <a:pt x="5" y="42"/>
                  </a:moveTo>
                  <a:cubicBezTo>
                    <a:pt x="4" y="41"/>
                    <a:pt x="4" y="40"/>
                    <a:pt x="4" y="39"/>
                  </a:cubicBezTo>
                  <a:cubicBezTo>
                    <a:pt x="4" y="39"/>
                    <a:pt x="4" y="39"/>
                    <a:pt x="4" y="39"/>
                  </a:cubicBezTo>
                  <a:cubicBezTo>
                    <a:pt x="4" y="39"/>
                    <a:pt x="4" y="39"/>
                    <a:pt x="4" y="39"/>
                  </a:cubicBezTo>
                  <a:cubicBezTo>
                    <a:pt x="4" y="40"/>
                    <a:pt x="4" y="40"/>
                    <a:pt x="4" y="40"/>
                  </a:cubicBezTo>
                  <a:cubicBezTo>
                    <a:pt x="4" y="40"/>
                    <a:pt x="4" y="40"/>
                    <a:pt x="4" y="40"/>
                  </a:cubicBezTo>
                  <a:cubicBezTo>
                    <a:pt x="4" y="41"/>
                    <a:pt x="4" y="41"/>
                    <a:pt x="5" y="42"/>
                  </a:cubicBezTo>
                  <a:cubicBezTo>
                    <a:pt x="5" y="42"/>
                    <a:pt x="5" y="42"/>
                    <a:pt x="5" y="42"/>
                  </a:cubicBezTo>
                  <a:moveTo>
                    <a:pt x="33" y="47"/>
                  </a:moveTo>
                  <a:cubicBezTo>
                    <a:pt x="33" y="47"/>
                    <a:pt x="33" y="47"/>
                    <a:pt x="33" y="47"/>
                  </a:cubicBezTo>
                  <a:cubicBezTo>
                    <a:pt x="34" y="47"/>
                    <a:pt x="35" y="46"/>
                    <a:pt x="35" y="46"/>
                  </a:cubicBezTo>
                  <a:cubicBezTo>
                    <a:pt x="36" y="45"/>
                    <a:pt x="36" y="45"/>
                    <a:pt x="36" y="44"/>
                  </a:cubicBezTo>
                  <a:cubicBezTo>
                    <a:pt x="36" y="44"/>
                    <a:pt x="36" y="44"/>
                    <a:pt x="36" y="44"/>
                  </a:cubicBezTo>
                  <a:cubicBezTo>
                    <a:pt x="36" y="43"/>
                    <a:pt x="36" y="43"/>
                    <a:pt x="36" y="43"/>
                  </a:cubicBezTo>
                  <a:cubicBezTo>
                    <a:pt x="38" y="43"/>
                    <a:pt x="40" y="42"/>
                    <a:pt x="40" y="40"/>
                  </a:cubicBezTo>
                  <a:cubicBezTo>
                    <a:pt x="40" y="40"/>
                    <a:pt x="40" y="40"/>
                    <a:pt x="40" y="40"/>
                  </a:cubicBezTo>
                  <a:cubicBezTo>
                    <a:pt x="40" y="39"/>
                    <a:pt x="40" y="39"/>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9"/>
                    <a:pt x="41" y="39"/>
                    <a:pt x="41" y="39"/>
                  </a:cubicBezTo>
                  <a:cubicBezTo>
                    <a:pt x="41" y="40"/>
                    <a:pt x="41" y="40"/>
                    <a:pt x="41" y="40"/>
                  </a:cubicBezTo>
                  <a:cubicBezTo>
                    <a:pt x="40" y="40"/>
                    <a:pt x="40" y="40"/>
                    <a:pt x="40" y="40"/>
                  </a:cubicBezTo>
                  <a:cubicBezTo>
                    <a:pt x="40" y="41"/>
                    <a:pt x="40" y="41"/>
                    <a:pt x="40" y="42"/>
                  </a:cubicBezTo>
                  <a:cubicBezTo>
                    <a:pt x="40" y="42"/>
                    <a:pt x="40" y="42"/>
                    <a:pt x="40" y="43"/>
                  </a:cubicBezTo>
                  <a:cubicBezTo>
                    <a:pt x="40" y="43"/>
                    <a:pt x="39" y="43"/>
                    <a:pt x="39" y="44"/>
                  </a:cubicBezTo>
                  <a:cubicBezTo>
                    <a:pt x="38" y="44"/>
                    <a:pt x="38" y="44"/>
                    <a:pt x="37" y="45"/>
                  </a:cubicBezTo>
                  <a:cubicBezTo>
                    <a:pt x="37" y="45"/>
                    <a:pt x="37" y="45"/>
                    <a:pt x="36" y="46"/>
                  </a:cubicBezTo>
                  <a:cubicBezTo>
                    <a:pt x="36" y="46"/>
                    <a:pt x="36" y="47"/>
                    <a:pt x="35" y="47"/>
                  </a:cubicBezTo>
                  <a:cubicBezTo>
                    <a:pt x="35" y="47"/>
                    <a:pt x="35" y="47"/>
                    <a:pt x="35" y="47"/>
                  </a:cubicBezTo>
                  <a:cubicBezTo>
                    <a:pt x="34" y="47"/>
                    <a:pt x="34" y="47"/>
                    <a:pt x="34" y="47"/>
                  </a:cubicBezTo>
                  <a:cubicBezTo>
                    <a:pt x="33" y="47"/>
                    <a:pt x="33" y="47"/>
                    <a:pt x="33" y="47"/>
                  </a:cubicBezTo>
                  <a:moveTo>
                    <a:pt x="4" y="38"/>
                  </a:moveTo>
                  <a:cubicBezTo>
                    <a:pt x="4" y="38"/>
                    <a:pt x="4" y="38"/>
                    <a:pt x="4" y="38"/>
                  </a:cubicBezTo>
                  <a:cubicBezTo>
                    <a:pt x="4" y="38"/>
                    <a:pt x="4" y="38"/>
                    <a:pt x="4" y="38"/>
                  </a:cubicBezTo>
                  <a:cubicBezTo>
                    <a:pt x="4" y="37"/>
                    <a:pt x="4" y="37"/>
                    <a:pt x="4" y="37"/>
                  </a:cubicBezTo>
                  <a:cubicBezTo>
                    <a:pt x="5" y="37"/>
                    <a:pt x="5" y="37"/>
                    <a:pt x="5" y="37"/>
                  </a:cubicBezTo>
                  <a:cubicBezTo>
                    <a:pt x="5" y="37"/>
                    <a:pt x="5" y="37"/>
                    <a:pt x="5" y="37"/>
                  </a:cubicBezTo>
                  <a:cubicBezTo>
                    <a:pt x="5" y="37"/>
                    <a:pt x="5" y="38"/>
                    <a:pt x="4" y="38"/>
                  </a:cubicBezTo>
                  <a:moveTo>
                    <a:pt x="40" y="38"/>
                  </a:moveTo>
                  <a:cubicBezTo>
                    <a:pt x="40" y="38"/>
                    <a:pt x="39" y="37"/>
                    <a:pt x="39" y="37"/>
                  </a:cubicBezTo>
                  <a:cubicBezTo>
                    <a:pt x="39" y="37"/>
                    <a:pt x="39" y="37"/>
                    <a:pt x="39" y="37"/>
                  </a:cubicBezTo>
                  <a:cubicBezTo>
                    <a:pt x="39" y="37"/>
                    <a:pt x="40" y="37"/>
                    <a:pt x="40" y="37"/>
                  </a:cubicBezTo>
                  <a:cubicBezTo>
                    <a:pt x="40" y="38"/>
                    <a:pt x="40" y="38"/>
                    <a:pt x="40" y="38"/>
                  </a:cubicBezTo>
                  <a:cubicBezTo>
                    <a:pt x="40" y="38"/>
                    <a:pt x="40" y="38"/>
                    <a:pt x="40" y="38"/>
                  </a:cubicBezTo>
                  <a:cubicBezTo>
                    <a:pt x="40" y="38"/>
                    <a:pt x="40" y="38"/>
                    <a:pt x="40" y="38"/>
                  </a:cubicBezTo>
                  <a:moveTo>
                    <a:pt x="10" y="37"/>
                  </a:moveTo>
                  <a:cubicBezTo>
                    <a:pt x="10" y="37"/>
                    <a:pt x="9" y="37"/>
                    <a:pt x="9" y="37"/>
                  </a:cubicBezTo>
                  <a:cubicBezTo>
                    <a:pt x="9" y="37"/>
                    <a:pt x="9" y="37"/>
                    <a:pt x="9" y="37"/>
                  </a:cubicBezTo>
                  <a:cubicBezTo>
                    <a:pt x="10" y="37"/>
                    <a:pt x="10" y="37"/>
                    <a:pt x="10" y="37"/>
                  </a:cubicBezTo>
                  <a:cubicBezTo>
                    <a:pt x="10" y="37"/>
                    <a:pt x="10" y="37"/>
                    <a:pt x="10" y="37"/>
                  </a:cubicBezTo>
                  <a:cubicBezTo>
                    <a:pt x="11" y="37"/>
                    <a:pt x="11" y="37"/>
                    <a:pt x="11" y="37"/>
                  </a:cubicBezTo>
                  <a:cubicBezTo>
                    <a:pt x="11" y="37"/>
                    <a:pt x="11" y="37"/>
                    <a:pt x="11" y="37"/>
                  </a:cubicBezTo>
                  <a:cubicBezTo>
                    <a:pt x="10" y="37"/>
                    <a:pt x="10" y="37"/>
                    <a:pt x="10" y="37"/>
                  </a:cubicBezTo>
                  <a:cubicBezTo>
                    <a:pt x="10" y="37"/>
                    <a:pt x="10" y="37"/>
                    <a:pt x="10" y="37"/>
                  </a:cubicBezTo>
                  <a:moveTo>
                    <a:pt x="35" y="37"/>
                  </a:moveTo>
                  <a:cubicBezTo>
                    <a:pt x="35" y="37"/>
                    <a:pt x="35" y="37"/>
                    <a:pt x="35" y="37"/>
                  </a:cubicBezTo>
                  <a:cubicBezTo>
                    <a:pt x="35" y="37"/>
                    <a:pt x="35" y="37"/>
                    <a:pt x="35" y="37"/>
                  </a:cubicBezTo>
                  <a:cubicBezTo>
                    <a:pt x="35" y="37"/>
                    <a:pt x="35" y="37"/>
                    <a:pt x="35" y="37"/>
                  </a:cubicBezTo>
                  <a:cubicBezTo>
                    <a:pt x="35" y="37"/>
                    <a:pt x="35" y="37"/>
                    <a:pt x="34" y="37"/>
                  </a:cubicBezTo>
                  <a:cubicBezTo>
                    <a:pt x="34" y="37"/>
                    <a:pt x="34" y="37"/>
                    <a:pt x="34" y="37"/>
                  </a:cubicBezTo>
                  <a:cubicBezTo>
                    <a:pt x="34" y="37"/>
                    <a:pt x="34" y="37"/>
                    <a:pt x="34" y="37"/>
                  </a:cubicBezTo>
                  <a:cubicBezTo>
                    <a:pt x="34" y="37"/>
                    <a:pt x="34" y="37"/>
                    <a:pt x="34" y="37"/>
                  </a:cubicBezTo>
                  <a:cubicBezTo>
                    <a:pt x="35" y="37"/>
                    <a:pt x="35" y="37"/>
                    <a:pt x="35" y="37"/>
                  </a:cubicBezTo>
                  <a:moveTo>
                    <a:pt x="21" y="38"/>
                  </a:moveTo>
                  <a:cubicBezTo>
                    <a:pt x="21" y="37"/>
                    <a:pt x="21" y="37"/>
                    <a:pt x="21" y="37"/>
                  </a:cubicBezTo>
                  <a:cubicBezTo>
                    <a:pt x="21" y="36"/>
                    <a:pt x="21" y="36"/>
                    <a:pt x="21" y="36"/>
                  </a:cubicBezTo>
                  <a:cubicBezTo>
                    <a:pt x="21" y="37"/>
                    <a:pt x="21" y="37"/>
                    <a:pt x="21" y="38"/>
                  </a:cubicBezTo>
                  <a:moveTo>
                    <a:pt x="23" y="38"/>
                  </a:moveTo>
                  <a:cubicBezTo>
                    <a:pt x="23" y="37"/>
                    <a:pt x="23" y="37"/>
                    <a:pt x="23" y="36"/>
                  </a:cubicBezTo>
                  <a:cubicBezTo>
                    <a:pt x="23" y="37"/>
                    <a:pt x="23" y="37"/>
                    <a:pt x="23" y="37"/>
                  </a:cubicBezTo>
                  <a:cubicBezTo>
                    <a:pt x="23" y="38"/>
                    <a:pt x="23" y="38"/>
                    <a:pt x="23" y="38"/>
                  </a:cubicBezTo>
                  <a:moveTo>
                    <a:pt x="5" y="36"/>
                  </a:moveTo>
                  <a:cubicBezTo>
                    <a:pt x="5" y="36"/>
                    <a:pt x="5" y="36"/>
                    <a:pt x="5" y="36"/>
                  </a:cubicBezTo>
                  <a:cubicBezTo>
                    <a:pt x="5" y="36"/>
                    <a:pt x="5" y="37"/>
                    <a:pt x="4" y="37"/>
                  </a:cubicBezTo>
                  <a:cubicBezTo>
                    <a:pt x="4" y="36"/>
                    <a:pt x="4" y="36"/>
                    <a:pt x="4" y="36"/>
                  </a:cubicBezTo>
                  <a:cubicBezTo>
                    <a:pt x="4" y="36"/>
                    <a:pt x="4" y="36"/>
                    <a:pt x="4" y="36"/>
                  </a:cubicBezTo>
                  <a:cubicBezTo>
                    <a:pt x="5" y="36"/>
                    <a:pt x="5" y="36"/>
                    <a:pt x="5" y="36"/>
                  </a:cubicBezTo>
                  <a:moveTo>
                    <a:pt x="40" y="37"/>
                  </a:moveTo>
                  <a:cubicBezTo>
                    <a:pt x="40" y="37"/>
                    <a:pt x="39" y="36"/>
                    <a:pt x="39" y="36"/>
                  </a:cubicBezTo>
                  <a:cubicBezTo>
                    <a:pt x="40" y="36"/>
                    <a:pt x="40" y="36"/>
                    <a:pt x="40" y="36"/>
                  </a:cubicBezTo>
                  <a:cubicBezTo>
                    <a:pt x="40" y="36"/>
                    <a:pt x="40" y="36"/>
                    <a:pt x="40" y="36"/>
                  </a:cubicBezTo>
                  <a:cubicBezTo>
                    <a:pt x="40" y="36"/>
                    <a:pt x="40" y="36"/>
                    <a:pt x="40" y="36"/>
                  </a:cubicBezTo>
                  <a:cubicBezTo>
                    <a:pt x="40" y="37"/>
                    <a:pt x="40" y="37"/>
                    <a:pt x="40" y="37"/>
                  </a:cubicBezTo>
                  <a:moveTo>
                    <a:pt x="3" y="37"/>
                  </a:moveTo>
                  <a:cubicBezTo>
                    <a:pt x="3" y="37"/>
                    <a:pt x="3" y="37"/>
                    <a:pt x="3" y="37"/>
                  </a:cubicBezTo>
                  <a:cubicBezTo>
                    <a:pt x="3" y="37"/>
                    <a:pt x="3" y="37"/>
                    <a:pt x="3" y="37"/>
                  </a:cubicBezTo>
                  <a:cubicBezTo>
                    <a:pt x="3" y="37"/>
                    <a:pt x="3" y="36"/>
                    <a:pt x="3" y="36"/>
                  </a:cubicBezTo>
                  <a:cubicBezTo>
                    <a:pt x="4" y="36"/>
                    <a:pt x="4" y="36"/>
                    <a:pt x="4" y="36"/>
                  </a:cubicBezTo>
                  <a:cubicBezTo>
                    <a:pt x="4" y="36"/>
                    <a:pt x="4" y="36"/>
                    <a:pt x="4" y="36"/>
                  </a:cubicBezTo>
                  <a:cubicBezTo>
                    <a:pt x="4" y="36"/>
                    <a:pt x="4" y="36"/>
                    <a:pt x="4" y="36"/>
                  </a:cubicBezTo>
                  <a:cubicBezTo>
                    <a:pt x="4" y="37"/>
                    <a:pt x="4" y="37"/>
                    <a:pt x="4" y="37"/>
                  </a:cubicBezTo>
                  <a:cubicBezTo>
                    <a:pt x="3" y="37"/>
                    <a:pt x="3" y="37"/>
                    <a:pt x="3" y="37"/>
                  </a:cubicBezTo>
                  <a:moveTo>
                    <a:pt x="41" y="37"/>
                  </a:moveTo>
                  <a:cubicBezTo>
                    <a:pt x="41" y="37"/>
                    <a:pt x="41" y="37"/>
                    <a:pt x="41" y="37"/>
                  </a:cubicBezTo>
                  <a:cubicBezTo>
                    <a:pt x="41" y="36"/>
                    <a:pt x="41" y="36"/>
                    <a:pt x="41" y="36"/>
                  </a:cubicBezTo>
                  <a:cubicBezTo>
                    <a:pt x="40" y="36"/>
                    <a:pt x="40" y="36"/>
                    <a:pt x="40" y="36"/>
                  </a:cubicBezTo>
                  <a:cubicBezTo>
                    <a:pt x="41" y="36"/>
                    <a:pt x="41" y="36"/>
                    <a:pt x="41" y="36"/>
                  </a:cubicBezTo>
                  <a:cubicBezTo>
                    <a:pt x="41" y="36"/>
                    <a:pt x="41" y="36"/>
                    <a:pt x="41" y="36"/>
                  </a:cubicBezTo>
                  <a:cubicBezTo>
                    <a:pt x="41" y="36"/>
                    <a:pt x="41" y="37"/>
                    <a:pt x="41" y="37"/>
                  </a:cubicBezTo>
                  <a:cubicBezTo>
                    <a:pt x="41" y="37"/>
                    <a:pt x="41" y="37"/>
                    <a:pt x="41" y="37"/>
                  </a:cubicBezTo>
                  <a:cubicBezTo>
                    <a:pt x="41" y="37"/>
                    <a:pt x="41" y="37"/>
                    <a:pt x="41" y="37"/>
                  </a:cubicBezTo>
                  <a:moveTo>
                    <a:pt x="21" y="37"/>
                  </a:moveTo>
                  <a:cubicBezTo>
                    <a:pt x="20" y="37"/>
                    <a:pt x="20" y="37"/>
                    <a:pt x="20" y="37"/>
                  </a:cubicBezTo>
                  <a:cubicBezTo>
                    <a:pt x="21" y="36"/>
                    <a:pt x="21" y="36"/>
                    <a:pt x="21" y="36"/>
                  </a:cubicBezTo>
                  <a:cubicBezTo>
                    <a:pt x="21" y="36"/>
                    <a:pt x="21" y="36"/>
                    <a:pt x="21" y="35"/>
                  </a:cubicBezTo>
                  <a:cubicBezTo>
                    <a:pt x="21" y="36"/>
                    <a:pt x="21" y="36"/>
                    <a:pt x="21" y="36"/>
                  </a:cubicBezTo>
                  <a:cubicBezTo>
                    <a:pt x="21" y="36"/>
                    <a:pt x="21" y="36"/>
                    <a:pt x="21" y="36"/>
                  </a:cubicBezTo>
                  <a:cubicBezTo>
                    <a:pt x="21" y="37"/>
                    <a:pt x="21" y="37"/>
                    <a:pt x="21" y="37"/>
                  </a:cubicBezTo>
                  <a:moveTo>
                    <a:pt x="24" y="37"/>
                  </a:moveTo>
                  <a:cubicBezTo>
                    <a:pt x="23" y="36"/>
                    <a:pt x="23" y="36"/>
                    <a:pt x="23" y="36"/>
                  </a:cubicBezTo>
                  <a:cubicBezTo>
                    <a:pt x="23" y="36"/>
                    <a:pt x="23" y="36"/>
                    <a:pt x="23" y="36"/>
                  </a:cubicBezTo>
                  <a:cubicBezTo>
                    <a:pt x="23" y="35"/>
                    <a:pt x="23" y="35"/>
                    <a:pt x="23" y="35"/>
                  </a:cubicBezTo>
                  <a:cubicBezTo>
                    <a:pt x="23" y="36"/>
                    <a:pt x="23" y="36"/>
                    <a:pt x="24" y="36"/>
                  </a:cubicBezTo>
                  <a:cubicBezTo>
                    <a:pt x="24" y="37"/>
                    <a:pt x="24" y="37"/>
                    <a:pt x="24" y="37"/>
                  </a:cubicBezTo>
                  <a:cubicBezTo>
                    <a:pt x="24" y="37"/>
                    <a:pt x="24" y="37"/>
                    <a:pt x="24" y="37"/>
                  </a:cubicBezTo>
                  <a:moveTo>
                    <a:pt x="3" y="37"/>
                  </a:moveTo>
                  <a:cubicBezTo>
                    <a:pt x="3" y="37"/>
                    <a:pt x="3" y="37"/>
                    <a:pt x="3" y="37"/>
                  </a:cubicBezTo>
                  <a:cubicBezTo>
                    <a:pt x="3" y="36"/>
                    <a:pt x="2" y="36"/>
                    <a:pt x="3" y="35"/>
                  </a:cubicBezTo>
                  <a:cubicBezTo>
                    <a:pt x="3" y="36"/>
                    <a:pt x="3" y="36"/>
                    <a:pt x="3" y="36"/>
                  </a:cubicBezTo>
                  <a:cubicBezTo>
                    <a:pt x="3" y="37"/>
                    <a:pt x="3" y="37"/>
                    <a:pt x="3" y="37"/>
                  </a:cubicBezTo>
                  <a:moveTo>
                    <a:pt x="41" y="37"/>
                  </a:moveTo>
                  <a:cubicBezTo>
                    <a:pt x="41" y="36"/>
                    <a:pt x="42" y="36"/>
                    <a:pt x="41" y="36"/>
                  </a:cubicBezTo>
                  <a:cubicBezTo>
                    <a:pt x="42" y="35"/>
                    <a:pt x="42" y="35"/>
                    <a:pt x="42" y="35"/>
                  </a:cubicBezTo>
                  <a:cubicBezTo>
                    <a:pt x="42" y="36"/>
                    <a:pt x="42" y="36"/>
                    <a:pt x="41" y="37"/>
                  </a:cubicBezTo>
                  <a:moveTo>
                    <a:pt x="14" y="34"/>
                  </a:moveTo>
                  <a:cubicBezTo>
                    <a:pt x="14" y="34"/>
                    <a:pt x="14" y="34"/>
                    <a:pt x="14" y="34"/>
                  </a:cubicBezTo>
                  <a:cubicBezTo>
                    <a:pt x="14" y="34"/>
                    <a:pt x="14" y="34"/>
                    <a:pt x="14" y="34"/>
                  </a:cubicBezTo>
                  <a:cubicBezTo>
                    <a:pt x="14" y="34"/>
                    <a:pt x="14" y="34"/>
                    <a:pt x="14" y="34"/>
                  </a:cubicBezTo>
                  <a:moveTo>
                    <a:pt x="31" y="34"/>
                  </a:moveTo>
                  <a:cubicBezTo>
                    <a:pt x="31" y="34"/>
                    <a:pt x="31" y="34"/>
                    <a:pt x="31" y="34"/>
                  </a:cubicBezTo>
                  <a:cubicBezTo>
                    <a:pt x="31" y="34"/>
                    <a:pt x="31" y="34"/>
                    <a:pt x="31" y="34"/>
                  </a:cubicBezTo>
                  <a:cubicBezTo>
                    <a:pt x="31" y="34"/>
                    <a:pt x="31" y="34"/>
                    <a:pt x="31" y="34"/>
                  </a:cubicBezTo>
                  <a:moveTo>
                    <a:pt x="21" y="33"/>
                  </a:moveTo>
                  <a:cubicBezTo>
                    <a:pt x="21" y="33"/>
                    <a:pt x="21" y="33"/>
                    <a:pt x="21" y="33"/>
                  </a:cubicBezTo>
                  <a:cubicBezTo>
                    <a:pt x="21" y="32"/>
                    <a:pt x="21" y="32"/>
                    <a:pt x="21" y="32"/>
                  </a:cubicBezTo>
                  <a:cubicBezTo>
                    <a:pt x="21" y="33"/>
                    <a:pt x="21" y="33"/>
                    <a:pt x="21" y="33"/>
                  </a:cubicBezTo>
                  <a:cubicBezTo>
                    <a:pt x="21" y="33"/>
                    <a:pt x="21" y="33"/>
                    <a:pt x="21" y="33"/>
                  </a:cubicBezTo>
                  <a:moveTo>
                    <a:pt x="23" y="33"/>
                  </a:moveTo>
                  <a:cubicBezTo>
                    <a:pt x="23" y="33"/>
                    <a:pt x="23" y="33"/>
                    <a:pt x="23" y="33"/>
                  </a:cubicBezTo>
                  <a:cubicBezTo>
                    <a:pt x="23" y="32"/>
                    <a:pt x="23" y="32"/>
                    <a:pt x="23" y="32"/>
                  </a:cubicBezTo>
                  <a:cubicBezTo>
                    <a:pt x="23" y="33"/>
                    <a:pt x="23" y="33"/>
                    <a:pt x="23" y="33"/>
                  </a:cubicBezTo>
                  <a:cubicBezTo>
                    <a:pt x="23" y="33"/>
                    <a:pt x="23" y="33"/>
                    <a:pt x="23" y="33"/>
                  </a:cubicBezTo>
                  <a:moveTo>
                    <a:pt x="31" y="33"/>
                  </a:moveTo>
                  <a:cubicBezTo>
                    <a:pt x="32" y="33"/>
                    <a:pt x="32" y="32"/>
                    <a:pt x="32" y="32"/>
                  </a:cubicBezTo>
                  <a:cubicBezTo>
                    <a:pt x="32" y="32"/>
                    <a:pt x="32" y="32"/>
                    <a:pt x="32" y="32"/>
                  </a:cubicBezTo>
                  <a:cubicBezTo>
                    <a:pt x="32" y="32"/>
                    <a:pt x="32" y="32"/>
                    <a:pt x="32" y="32"/>
                  </a:cubicBezTo>
                  <a:cubicBezTo>
                    <a:pt x="32" y="33"/>
                    <a:pt x="31" y="33"/>
                    <a:pt x="31" y="33"/>
                  </a:cubicBezTo>
                  <a:moveTo>
                    <a:pt x="13" y="33"/>
                  </a:moveTo>
                  <a:cubicBezTo>
                    <a:pt x="13" y="33"/>
                    <a:pt x="12" y="33"/>
                    <a:pt x="12" y="32"/>
                  </a:cubicBezTo>
                  <a:cubicBezTo>
                    <a:pt x="12" y="32"/>
                    <a:pt x="12" y="32"/>
                    <a:pt x="12" y="32"/>
                  </a:cubicBezTo>
                  <a:cubicBezTo>
                    <a:pt x="12" y="32"/>
                    <a:pt x="12" y="32"/>
                    <a:pt x="12" y="32"/>
                  </a:cubicBezTo>
                  <a:cubicBezTo>
                    <a:pt x="12" y="32"/>
                    <a:pt x="13" y="33"/>
                    <a:pt x="13" y="33"/>
                  </a:cubicBezTo>
                  <a:moveTo>
                    <a:pt x="11" y="32"/>
                  </a:moveTo>
                  <a:cubicBezTo>
                    <a:pt x="11" y="31"/>
                    <a:pt x="11" y="31"/>
                    <a:pt x="11" y="31"/>
                  </a:cubicBezTo>
                  <a:cubicBezTo>
                    <a:pt x="12" y="31"/>
                    <a:pt x="12" y="31"/>
                    <a:pt x="12" y="31"/>
                  </a:cubicBezTo>
                  <a:cubicBezTo>
                    <a:pt x="12" y="31"/>
                    <a:pt x="12" y="31"/>
                    <a:pt x="12" y="31"/>
                  </a:cubicBezTo>
                  <a:cubicBezTo>
                    <a:pt x="12" y="31"/>
                    <a:pt x="12" y="31"/>
                    <a:pt x="12" y="31"/>
                  </a:cubicBezTo>
                  <a:cubicBezTo>
                    <a:pt x="12" y="31"/>
                    <a:pt x="12" y="31"/>
                    <a:pt x="12" y="31"/>
                  </a:cubicBezTo>
                  <a:cubicBezTo>
                    <a:pt x="12" y="32"/>
                    <a:pt x="12" y="32"/>
                    <a:pt x="12" y="32"/>
                  </a:cubicBezTo>
                  <a:cubicBezTo>
                    <a:pt x="12" y="32"/>
                    <a:pt x="12" y="32"/>
                    <a:pt x="12" y="32"/>
                  </a:cubicBezTo>
                  <a:cubicBezTo>
                    <a:pt x="11" y="32"/>
                    <a:pt x="11" y="32"/>
                    <a:pt x="11" y="32"/>
                  </a:cubicBezTo>
                  <a:moveTo>
                    <a:pt x="32" y="31"/>
                  </a:moveTo>
                  <a:cubicBezTo>
                    <a:pt x="32" y="31"/>
                    <a:pt x="32" y="31"/>
                    <a:pt x="32" y="31"/>
                  </a:cubicBezTo>
                  <a:cubicBezTo>
                    <a:pt x="33" y="31"/>
                    <a:pt x="33" y="31"/>
                    <a:pt x="33" y="31"/>
                  </a:cubicBezTo>
                  <a:cubicBezTo>
                    <a:pt x="33" y="32"/>
                    <a:pt x="33" y="32"/>
                    <a:pt x="33" y="32"/>
                  </a:cubicBezTo>
                  <a:cubicBezTo>
                    <a:pt x="33" y="32"/>
                    <a:pt x="33" y="32"/>
                    <a:pt x="33" y="32"/>
                  </a:cubicBezTo>
                  <a:cubicBezTo>
                    <a:pt x="32" y="32"/>
                    <a:pt x="32" y="32"/>
                    <a:pt x="32" y="32"/>
                  </a:cubicBezTo>
                  <a:cubicBezTo>
                    <a:pt x="32" y="31"/>
                    <a:pt x="32" y="31"/>
                    <a:pt x="32" y="31"/>
                  </a:cubicBezTo>
                  <a:cubicBezTo>
                    <a:pt x="32" y="31"/>
                    <a:pt x="32" y="31"/>
                    <a:pt x="32" y="31"/>
                  </a:cubicBezTo>
                  <a:cubicBezTo>
                    <a:pt x="32" y="31"/>
                    <a:pt x="32" y="31"/>
                    <a:pt x="32" y="31"/>
                  </a:cubicBezTo>
                  <a:moveTo>
                    <a:pt x="11" y="32"/>
                  </a:moveTo>
                  <a:cubicBezTo>
                    <a:pt x="10" y="32"/>
                    <a:pt x="10" y="32"/>
                    <a:pt x="10" y="32"/>
                  </a:cubicBezTo>
                  <a:cubicBezTo>
                    <a:pt x="10" y="31"/>
                    <a:pt x="10" y="31"/>
                    <a:pt x="10" y="31"/>
                  </a:cubicBezTo>
                  <a:cubicBezTo>
                    <a:pt x="11" y="31"/>
                    <a:pt x="11" y="31"/>
                    <a:pt x="11" y="31"/>
                  </a:cubicBezTo>
                  <a:cubicBezTo>
                    <a:pt x="11" y="32"/>
                    <a:pt x="11" y="32"/>
                    <a:pt x="11" y="32"/>
                  </a:cubicBezTo>
                  <a:moveTo>
                    <a:pt x="34" y="32"/>
                  </a:moveTo>
                  <a:cubicBezTo>
                    <a:pt x="33" y="31"/>
                    <a:pt x="33" y="31"/>
                    <a:pt x="33" y="31"/>
                  </a:cubicBezTo>
                  <a:cubicBezTo>
                    <a:pt x="34" y="31"/>
                    <a:pt x="34" y="31"/>
                    <a:pt x="34" y="31"/>
                  </a:cubicBezTo>
                  <a:cubicBezTo>
                    <a:pt x="34" y="32"/>
                    <a:pt x="34" y="32"/>
                    <a:pt x="34" y="32"/>
                  </a:cubicBezTo>
                  <a:cubicBezTo>
                    <a:pt x="34" y="32"/>
                    <a:pt x="34" y="32"/>
                    <a:pt x="34" y="32"/>
                  </a:cubicBezTo>
                  <a:moveTo>
                    <a:pt x="21" y="32"/>
                  </a:moveTo>
                  <a:cubicBezTo>
                    <a:pt x="21" y="32"/>
                    <a:pt x="21" y="32"/>
                    <a:pt x="21" y="32"/>
                  </a:cubicBezTo>
                  <a:cubicBezTo>
                    <a:pt x="21" y="31"/>
                    <a:pt x="21" y="31"/>
                    <a:pt x="21" y="31"/>
                  </a:cubicBezTo>
                  <a:cubicBezTo>
                    <a:pt x="21" y="32"/>
                    <a:pt x="21" y="32"/>
                    <a:pt x="21" y="32"/>
                  </a:cubicBezTo>
                  <a:cubicBezTo>
                    <a:pt x="21" y="32"/>
                    <a:pt x="21" y="32"/>
                    <a:pt x="21" y="32"/>
                  </a:cubicBezTo>
                  <a:cubicBezTo>
                    <a:pt x="21" y="32"/>
                    <a:pt x="21" y="32"/>
                    <a:pt x="21" y="32"/>
                  </a:cubicBezTo>
                  <a:moveTo>
                    <a:pt x="24" y="32"/>
                  </a:moveTo>
                  <a:cubicBezTo>
                    <a:pt x="23" y="32"/>
                    <a:pt x="23" y="32"/>
                    <a:pt x="23" y="32"/>
                  </a:cubicBezTo>
                  <a:cubicBezTo>
                    <a:pt x="23" y="32"/>
                    <a:pt x="23" y="32"/>
                    <a:pt x="23" y="32"/>
                  </a:cubicBezTo>
                  <a:cubicBezTo>
                    <a:pt x="23" y="31"/>
                    <a:pt x="23" y="31"/>
                    <a:pt x="23" y="31"/>
                  </a:cubicBezTo>
                  <a:cubicBezTo>
                    <a:pt x="24" y="32"/>
                    <a:pt x="24" y="32"/>
                    <a:pt x="24" y="32"/>
                  </a:cubicBezTo>
                  <a:cubicBezTo>
                    <a:pt x="24" y="32"/>
                    <a:pt x="24" y="32"/>
                    <a:pt x="24" y="32"/>
                  </a:cubicBezTo>
                  <a:moveTo>
                    <a:pt x="10" y="32"/>
                  </a:moveTo>
                  <a:cubicBezTo>
                    <a:pt x="9" y="31"/>
                    <a:pt x="9" y="31"/>
                    <a:pt x="9" y="31"/>
                  </a:cubicBezTo>
                  <a:cubicBezTo>
                    <a:pt x="9" y="31"/>
                    <a:pt x="9" y="31"/>
                    <a:pt x="9" y="31"/>
                  </a:cubicBezTo>
                  <a:cubicBezTo>
                    <a:pt x="9" y="31"/>
                    <a:pt x="9" y="31"/>
                    <a:pt x="9" y="31"/>
                  </a:cubicBezTo>
                  <a:cubicBezTo>
                    <a:pt x="10" y="31"/>
                    <a:pt x="10" y="31"/>
                    <a:pt x="10" y="31"/>
                  </a:cubicBezTo>
                  <a:cubicBezTo>
                    <a:pt x="10" y="32"/>
                    <a:pt x="10" y="32"/>
                    <a:pt x="10" y="32"/>
                  </a:cubicBezTo>
                  <a:moveTo>
                    <a:pt x="35" y="32"/>
                  </a:moveTo>
                  <a:cubicBezTo>
                    <a:pt x="34" y="31"/>
                    <a:pt x="34" y="31"/>
                    <a:pt x="34" y="31"/>
                  </a:cubicBezTo>
                  <a:cubicBezTo>
                    <a:pt x="35" y="31"/>
                    <a:pt x="35" y="31"/>
                    <a:pt x="35" y="31"/>
                  </a:cubicBezTo>
                  <a:cubicBezTo>
                    <a:pt x="35" y="31"/>
                    <a:pt x="35" y="31"/>
                    <a:pt x="35" y="31"/>
                  </a:cubicBezTo>
                  <a:cubicBezTo>
                    <a:pt x="35" y="31"/>
                    <a:pt x="35" y="31"/>
                    <a:pt x="35" y="31"/>
                  </a:cubicBezTo>
                  <a:cubicBezTo>
                    <a:pt x="35" y="32"/>
                    <a:pt x="35" y="32"/>
                    <a:pt x="35" y="32"/>
                  </a:cubicBezTo>
                  <a:moveTo>
                    <a:pt x="20" y="31"/>
                  </a:moveTo>
                  <a:cubicBezTo>
                    <a:pt x="19" y="31"/>
                    <a:pt x="19" y="31"/>
                    <a:pt x="19" y="31"/>
                  </a:cubicBezTo>
                  <a:cubicBezTo>
                    <a:pt x="20" y="31"/>
                    <a:pt x="20" y="31"/>
                    <a:pt x="20" y="31"/>
                  </a:cubicBezTo>
                  <a:cubicBezTo>
                    <a:pt x="20" y="31"/>
                    <a:pt x="20" y="31"/>
                    <a:pt x="20" y="31"/>
                  </a:cubicBezTo>
                  <a:cubicBezTo>
                    <a:pt x="20" y="31"/>
                    <a:pt x="20" y="31"/>
                    <a:pt x="20" y="31"/>
                  </a:cubicBezTo>
                  <a:moveTo>
                    <a:pt x="24" y="31"/>
                  </a:moveTo>
                  <a:cubicBezTo>
                    <a:pt x="25" y="31"/>
                    <a:pt x="25" y="31"/>
                    <a:pt x="25" y="31"/>
                  </a:cubicBezTo>
                  <a:cubicBezTo>
                    <a:pt x="25" y="31"/>
                    <a:pt x="25" y="31"/>
                    <a:pt x="25" y="31"/>
                  </a:cubicBezTo>
                  <a:cubicBezTo>
                    <a:pt x="24" y="31"/>
                    <a:pt x="24" y="31"/>
                    <a:pt x="24" y="31"/>
                  </a:cubicBezTo>
                  <a:cubicBezTo>
                    <a:pt x="24" y="31"/>
                    <a:pt x="24" y="31"/>
                    <a:pt x="24" y="31"/>
                  </a:cubicBezTo>
                  <a:moveTo>
                    <a:pt x="3" y="32"/>
                  </a:moveTo>
                  <a:cubicBezTo>
                    <a:pt x="3" y="31"/>
                    <a:pt x="3" y="31"/>
                    <a:pt x="3" y="30"/>
                  </a:cubicBezTo>
                  <a:cubicBezTo>
                    <a:pt x="4" y="31"/>
                    <a:pt x="4" y="31"/>
                    <a:pt x="4" y="31"/>
                  </a:cubicBezTo>
                  <a:cubicBezTo>
                    <a:pt x="4" y="31"/>
                    <a:pt x="4" y="31"/>
                    <a:pt x="4" y="31"/>
                  </a:cubicBezTo>
                  <a:cubicBezTo>
                    <a:pt x="3" y="32"/>
                    <a:pt x="3" y="32"/>
                    <a:pt x="3" y="32"/>
                  </a:cubicBezTo>
                  <a:moveTo>
                    <a:pt x="41" y="32"/>
                  </a:moveTo>
                  <a:cubicBezTo>
                    <a:pt x="41" y="31"/>
                    <a:pt x="41" y="31"/>
                    <a:pt x="41" y="31"/>
                  </a:cubicBezTo>
                  <a:cubicBezTo>
                    <a:pt x="41" y="31"/>
                    <a:pt x="41" y="31"/>
                    <a:pt x="41" y="31"/>
                  </a:cubicBezTo>
                  <a:cubicBezTo>
                    <a:pt x="41" y="30"/>
                    <a:pt x="41" y="30"/>
                    <a:pt x="41" y="30"/>
                  </a:cubicBezTo>
                  <a:cubicBezTo>
                    <a:pt x="41" y="31"/>
                    <a:pt x="41" y="31"/>
                    <a:pt x="41" y="32"/>
                  </a:cubicBezTo>
                  <a:moveTo>
                    <a:pt x="5" y="31"/>
                  </a:moveTo>
                  <a:cubicBezTo>
                    <a:pt x="5" y="31"/>
                    <a:pt x="6" y="31"/>
                    <a:pt x="6" y="31"/>
                  </a:cubicBezTo>
                  <a:cubicBezTo>
                    <a:pt x="7" y="30"/>
                    <a:pt x="7" y="30"/>
                    <a:pt x="7" y="30"/>
                  </a:cubicBezTo>
                  <a:cubicBezTo>
                    <a:pt x="7" y="30"/>
                    <a:pt x="7" y="30"/>
                    <a:pt x="7" y="30"/>
                  </a:cubicBezTo>
                  <a:cubicBezTo>
                    <a:pt x="6" y="31"/>
                    <a:pt x="6" y="31"/>
                    <a:pt x="6" y="31"/>
                  </a:cubicBezTo>
                  <a:cubicBezTo>
                    <a:pt x="6" y="31"/>
                    <a:pt x="6" y="31"/>
                    <a:pt x="6" y="31"/>
                  </a:cubicBezTo>
                  <a:cubicBezTo>
                    <a:pt x="6" y="31"/>
                    <a:pt x="5" y="31"/>
                    <a:pt x="5" y="31"/>
                  </a:cubicBezTo>
                  <a:cubicBezTo>
                    <a:pt x="4" y="31"/>
                    <a:pt x="4" y="31"/>
                    <a:pt x="4" y="31"/>
                  </a:cubicBezTo>
                  <a:cubicBezTo>
                    <a:pt x="4" y="31"/>
                    <a:pt x="4" y="31"/>
                    <a:pt x="4" y="31"/>
                  </a:cubicBezTo>
                  <a:cubicBezTo>
                    <a:pt x="4" y="31"/>
                    <a:pt x="4" y="31"/>
                    <a:pt x="4" y="31"/>
                  </a:cubicBezTo>
                  <a:cubicBezTo>
                    <a:pt x="5" y="31"/>
                    <a:pt x="5" y="31"/>
                    <a:pt x="5" y="31"/>
                  </a:cubicBezTo>
                  <a:moveTo>
                    <a:pt x="40" y="31"/>
                  </a:moveTo>
                  <a:cubicBezTo>
                    <a:pt x="40" y="31"/>
                    <a:pt x="40" y="31"/>
                    <a:pt x="40" y="31"/>
                  </a:cubicBezTo>
                  <a:cubicBezTo>
                    <a:pt x="39" y="31"/>
                    <a:pt x="39" y="31"/>
                    <a:pt x="38" y="31"/>
                  </a:cubicBezTo>
                  <a:cubicBezTo>
                    <a:pt x="38" y="31"/>
                    <a:pt x="38" y="31"/>
                    <a:pt x="38" y="31"/>
                  </a:cubicBezTo>
                  <a:cubicBezTo>
                    <a:pt x="38" y="30"/>
                    <a:pt x="38" y="30"/>
                    <a:pt x="38" y="30"/>
                  </a:cubicBezTo>
                  <a:cubicBezTo>
                    <a:pt x="38" y="30"/>
                    <a:pt x="38" y="30"/>
                    <a:pt x="38" y="30"/>
                  </a:cubicBezTo>
                  <a:cubicBezTo>
                    <a:pt x="38" y="31"/>
                    <a:pt x="38" y="31"/>
                    <a:pt x="38" y="31"/>
                  </a:cubicBezTo>
                  <a:cubicBezTo>
                    <a:pt x="39" y="31"/>
                    <a:pt x="39" y="31"/>
                    <a:pt x="40" y="31"/>
                  </a:cubicBezTo>
                  <a:cubicBezTo>
                    <a:pt x="40" y="31"/>
                    <a:pt x="40" y="31"/>
                    <a:pt x="40" y="31"/>
                  </a:cubicBezTo>
                  <a:cubicBezTo>
                    <a:pt x="40" y="31"/>
                    <a:pt x="40" y="31"/>
                    <a:pt x="40" y="31"/>
                  </a:cubicBezTo>
                  <a:cubicBezTo>
                    <a:pt x="40" y="31"/>
                    <a:pt x="40" y="31"/>
                    <a:pt x="40" y="31"/>
                  </a:cubicBezTo>
                  <a:moveTo>
                    <a:pt x="20" y="32"/>
                  </a:moveTo>
                  <a:cubicBezTo>
                    <a:pt x="20" y="31"/>
                    <a:pt x="20" y="31"/>
                    <a:pt x="20" y="31"/>
                  </a:cubicBezTo>
                  <a:cubicBezTo>
                    <a:pt x="21" y="31"/>
                    <a:pt x="21" y="31"/>
                    <a:pt x="21" y="31"/>
                  </a:cubicBezTo>
                  <a:cubicBezTo>
                    <a:pt x="21" y="30"/>
                    <a:pt x="21" y="30"/>
                    <a:pt x="21" y="30"/>
                  </a:cubicBezTo>
                  <a:cubicBezTo>
                    <a:pt x="21" y="30"/>
                    <a:pt x="21" y="30"/>
                    <a:pt x="21" y="30"/>
                  </a:cubicBezTo>
                  <a:cubicBezTo>
                    <a:pt x="21" y="30"/>
                    <a:pt x="21" y="30"/>
                    <a:pt x="21" y="30"/>
                  </a:cubicBezTo>
                  <a:cubicBezTo>
                    <a:pt x="21" y="31"/>
                    <a:pt x="21" y="31"/>
                    <a:pt x="20" y="32"/>
                  </a:cubicBezTo>
                  <a:moveTo>
                    <a:pt x="24" y="32"/>
                  </a:moveTo>
                  <a:cubicBezTo>
                    <a:pt x="24" y="31"/>
                    <a:pt x="23" y="31"/>
                    <a:pt x="23" y="30"/>
                  </a:cubicBezTo>
                  <a:cubicBezTo>
                    <a:pt x="23" y="30"/>
                    <a:pt x="23" y="30"/>
                    <a:pt x="23" y="30"/>
                  </a:cubicBezTo>
                  <a:cubicBezTo>
                    <a:pt x="23" y="30"/>
                    <a:pt x="23" y="30"/>
                    <a:pt x="23" y="30"/>
                  </a:cubicBezTo>
                  <a:cubicBezTo>
                    <a:pt x="24" y="31"/>
                    <a:pt x="24" y="31"/>
                    <a:pt x="24" y="31"/>
                  </a:cubicBezTo>
                  <a:cubicBezTo>
                    <a:pt x="24" y="31"/>
                    <a:pt x="24" y="31"/>
                    <a:pt x="24" y="31"/>
                  </a:cubicBezTo>
                  <a:cubicBezTo>
                    <a:pt x="24" y="32"/>
                    <a:pt x="24" y="32"/>
                    <a:pt x="24" y="32"/>
                  </a:cubicBezTo>
                  <a:moveTo>
                    <a:pt x="9" y="31"/>
                  </a:moveTo>
                  <a:cubicBezTo>
                    <a:pt x="8" y="31"/>
                    <a:pt x="8" y="31"/>
                    <a:pt x="8" y="31"/>
                  </a:cubicBezTo>
                  <a:cubicBezTo>
                    <a:pt x="8" y="30"/>
                    <a:pt x="8" y="30"/>
                    <a:pt x="8" y="30"/>
                  </a:cubicBezTo>
                  <a:cubicBezTo>
                    <a:pt x="9" y="31"/>
                    <a:pt x="9" y="31"/>
                    <a:pt x="9" y="31"/>
                  </a:cubicBezTo>
                  <a:cubicBezTo>
                    <a:pt x="9" y="31"/>
                    <a:pt x="9" y="31"/>
                    <a:pt x="9" y="31"/>
                  </a:cubicBezTo>
                  <a:cubicBezTo>
                    <a:pt x="9" y="31"/>
                    <a:pt x="9" y="31"/>
                    <a:pt x="9" y="31"/>
                  </a:cubicBezTo>
                  <a:moveTo>
                    <a:pt x="36" y="31"/>
                  </a:moveTo>
                  <a:cubicBezTo>
                    <a:pt x="35" y="31"/>
                    <a:pt x="35" y="31"/>
                    <a:pt x="35" y="31"/>
                  </a:cubicBezTo>
                  <a:cubicBezTo>
                    <a:pt x="35" y="31"/>
                    <a:pt x="35" y="31"/>
                    <a:pt x="35" y="31"/>
                  </a:cubicBezTo>
                  <a:cubicBezTo>
                    <a:pt x="36" y="30"/>
                    <a:pt x="36" y="30"/>
                    <a:pt x="36" y="30"/>
                  </a:cubicBezTo>
                  <a:cubicBezTo>
                    <a:pt x="36" y="31"/>
                    <a:pt x="36" y="31"/>
                    <a:pt x="36" y="31"/>
                  </a:cubicBezTo>
                  <a:cubicBezTo>
                    <a:pt x="36" y="31"/>
                    <a:pt x="36" y="31"/>
                    <a:pt x="36" y="31"/>
                  </a:cubicBezTo>
                  <a:moveTo>
                    <a:pt x="40" y="30"/>
                  </a:moveTo>
                  <a:cubicBezTo>
                    <a:pt x="39" y="30"/>
                    <a:pt x="39" y="29"/>
                    <a:pt x="39" y="29"/>
                  </a:cubicBezTo>
                  <a:cubicBezTo>
                    <a:pt x="40" y="29"/>
                    <a:pt x="40" y="29"/>
                    <a:pt x="40" y="29"/>
                  </a:cubicBezTo>
                  <a:cubicBezTo>
                    <a:pt x="40" y="30"/>
                    <a:pt x="40" y="30"/>
                    <a:pt x="40" y="30"/>
                  </a:cubicBezTo>
                  <a:cubicBezTo>
                    <a:pt x="40" y="30"/>
                    <a:pt x="40" y="30"/>
                    <a:pt x="40" y="30"/>
                  </a:cubicBezTo>
                  <a:cubicBezTo>
                    <a:pt x="40" y="30"/>
                    <a:pt x="40" y="30"/>
                    <a:pt x="40" y="30"/>
                  </a:cubicBezTo>
                  <a:moveTo>
                    <a:pt x="5" y="30"/>
                  </a:moveTo>
                  <a:cubicBezTo>
                    <a:pt x="4" y="30"/>
                    <a:pt x="4" y="30"/>
                    <a:pt x="4" y="30"/>
                  </a:cubicBezTo>
                  <a:cubicBezTo>
                    <a:pt x="5" y="29"/>
                    <a:pt x="5" y="29"/>
                    <a:pt x="5" y="29"/>
                  </a:cubicBezTo>
                  <a:cubicBezTo>
                    <a:pt x="5" y="29"/>
                    <a:pt x="5" y="29"/>
                    <a:pt x="5" y="29"/>
                  </a:cubicBezTo>
                  <a:cubicBezTo>
                    <a:pt x="5" y="29"/>
                    <a:pt x="5" y="30"/>
                    <a:pt x="5" y="30"/>
                  </a:cubicBezTo>
                  <a:cubicBezTo>
                    <a:pt x="5" y="30"/>
                    <a:pt x="5" y="30"/>
                    <a:pt x="5" y="30"/>
                  </a:cubicBezTo>
                  <a:moveTo>
                    <a:pt x="4" y="30"/>
                  </a:moveTo>
                  <a:cubicBezTo>
                    <a:pt x="3" y="29"/>
                    <a:pt x="3" y="29"/>
                    <a:pt x="3" y="29"/>
                  </a:cubicBezTo>
                  <a:cubicBezTo>
                    <a:pt x="3" y="29"/>
                    <a:pt x="3" y="29"/>
                    <a:pt x="3" y="29"/>
                  </a:cubicBezTo>
                  <a:cubicBezTo>
                    <a:pt x="4" y="29"/>
                    <a:pt x="4" y="29"/>
                    <a:pt x="4" y="29"/>
                  </a:cubicBezTo>
                  <a:cubicBezTo>
                    <a:pt x="4" y="29"/>
                    <a:pt x="4" y="29"/>
                    <a:pt x="4" y="29"/>
                  </a:cubicBezTo>
                  <a:cubicBezTo>
                    <a:pt x="4" y="30"/>
                    <a:pt x="4" y="30"/>
                    <a:pt x="4" y="30"/>
                  </a:cubicBezTo>
                  <a:moveTo>
                    <a:pt x="40" y="30"/>
                  </a:moveTo>
                  <a:cubicBezTo>
                    <a:pt x="40" y="29"/>
                    <a:pt x="40" y="29"/>
                    <a:pt x="40" y="29"/>
                  </a:cubicBezTo>
                  <a:cubicBezTo>
                    <a:pt x="41" y="29"/>
                    <a:pt x="41" y="29"/>
                    <a:pt x="41" y="29"/>
                  </a:cubicBezTo>
                  <a:cubicBezTo>
                    <a:pt x="41" y="29"/>
                    <a:pt x="41" y="29"/>
                    <a:pt x="41" y="29"/>
                  </a:cubicBezTo>
                  <a:cubicBezTo>
                    <a:pt x="41" y="29"/>
                    <a:pt x="41" y="29"/>
                    <a:pt x="41" y="29"/>
                  </a:cubicBezTo>
                  <a:cubicBezTo>
                    <a:pt x="40" y="30"/>
                    <a:pt x="40" y="30"/>
                    <a:pt x="40" y="30"/>
                  </a:cubicBezTo>
                  <a:moveTo>
                    <a:pt x="39" y="30"/>
                  </a:moveTo>
                  <a:cubicBezTo>
                    <a:pt x="39" y="30"/>
                    <a:pt x="39" y="30"/>
                    <a:pt x="39" y="30"/>
                  </a:cubicBezTo>
                  <a:cubicBezTo>
                    <a:pt x="39" y="30"/>
                    <a:pt x="39" y="30"/>
                    <a:pt x="39" y="30"/>
                  </a:cubicBezTo>
                  <a:cubicBezTo>
                    <a:pt x="38" y="29"/>
                    <a:pt x="38" y="29"/>
                    <a:pt x="38" y="29"/>
                  </a:cubicBezTo>
                  <a:cubicBezTo>
                    <a:pt x="38" y="29"/>
                    <a:pt x="39" y="29"/>
                    <a:pt x="39" y="29"/>
                  </a:cubicBezTo>
                  <a:cubicBezTo>
                    <a:pt x="39" y="29"/>
                    <a:pt x="39" y="30"/>
                    <a:pt x="39" y="30"/>
                  </a:cubicBezTo>
                  <a:moveTo>
                    <a:pt x="5" y="30"/>
                  </a:moveTo>
                  <a:cubicBezTo>
                    <a:pt x="5" y="30"/>
                    <a:pt x="5" y="29"/>
                    <a:pt x="6" y="29"/>
                  </a:cubicBezTo>
                  <a:cubicBezTo>
                    <a:pt x="6" y="29"/>
                    <a:pt x="6" y="29"/>
                    <a:pt x="6" y="29"/>
                  </a:cubicBezTo>
                  <a:cubicBezTo>
                    <a:pt x="6" y="29"/>
                    <a:pt x="6" y="29"/>
                    <a:pt x="6" y="30"/>
                  </a:cubicBezTo>
                  <a:cubicBezTo>
                    <a:pt x="6" y="30"/>
                    <a:pt x="6" y="30"/>
                    <a:pt x="6" y="30"/>
                  </a:cubicBezTo>
                  <a:cubicBezTo>
                    <a:pt x="5" y="30"/>
                    <a:pt x="5" y="30"/>
                    <a:pt x="5" y="30"/>
                  </a:cubicBezTo>
                  <a:moveTo>
                    <a:pt x="3" y="29"/>
                  </a:moveTo>
                  <a:cubicBezTo>
                    <a:pt x="3" y="29"/>
                    <a:pt x="3" y="29"/>
                    <a:pt x="3" y="29"/>
                  </a:cubicBezTo>
                  <a:cubicBezTo>
                    <a:pt x="2" y="28"/>
                    <a:pt x="2" y="28"/>
                    <a:pt x="2" y="28"/>
                  </a:cubicBezTo>
                  <a:cubicBezTo>
                    <a:pt x="3" y="29"/>
                    <a:pt x="3" y="29"/>
                    <a:pt x="3" y="29"/>
                  </a:cubicBezTo>
                  <a:cubicBezTo>
                    <a:pt x="3" y="29"/>
                    <a:pt x="3" y="29"/>
                    <a:pt x="3" y="29"/>
                  </a:cubicBezTo>
                  <a:moveTo>
                    <a:pt x="19" y="29"/>
                  </a:moveTo>
                  <a:cubicBezTo>
                    <a:pt x="18" y="29"/>
                    <a:pt x="18" y="29"/>
                    <a:pt x="18" y="29"/>
                  </a:cubicBezTo>
                  <a:cubicBezTo>
                    <a:pt x="18" y="28"/>
                    <a:pt x="18" y="28"/>
                    <a:pt x="18" y="28"/>
                  </a:cubicBezTo>
                  <a:cubicBezTo>
                    <a:pt x="18" y="29"/>
                    <a:pt x="18" y="29"/>
                    <a:pt x="18" y="29"/>
                  </a:cubicBezTo>
                  <a:cubicBezTo>
                    <a:pt x="19" y="29"/>
                    <a:pt x="19" y="29"/>
                    <a:pt x="19" y="29"/>
                  </a:cubicBezTo>
                  <a:cubicBezTo>
                    <a:pt x="19" y="29"/>
                    <a:pt x="19" y="29"/>
                    <a:pt x="19" y="29"/>
                  </a:cubicBezTo>
                  <a:moveTo>
                    <a:pt x="42" y="29"/>
                  </a:moveTo>
                  <a:cubicBezTo>
                    <a:pt x="42" y="29"/>
                    <a:pt x="42" y="29"/>
                    <a:pt x="42" y="29"/>
                  </a:cubicBezTo>
                  <a:cubicBezTo>
                    <a:pt x="42" y="28"/>
                    <a:pt x="42" y="28"/>
                    <a:pt x="42" y="28"/>
                  </a:cubicBezTo>
                  <a:cubicBezTo>
                    <a:pt x="42" y="29"/>
                    <a:pt x="42" y="29"/>
                    <a:pt x="42" y="29"/>
                  </a:cubicBezTo>
                  <a:cubicBezTo>
                    <a:pt x="42" y="29"/>
                    <a:pt x="42" y="29"/>
                    <a:pt x="42" y="29"/>
                  </a:cubicBezTo>
                  <a:moveTo>
                    <a:pt x="26" y="29"/>
                  </a:moveTo>
                  <a:cubicBezTo>
                    <a:pt x="26" y="29"/>
                    <a:pt x="26" y="29"/>
                    <a:pt x="26" y="29"/>
                  </a:cubicBezTo>
                  <a:cubicBezTo>
                    <a:pt x="26" y="29"/>
                    <a:pt x="26" y="29"/>
                    <a:pt x="26" y="29"/>
                  </a:cubicBezTo>
                  <a:cubicBezTo>
                    <a:pt x="26" y="28"/>
                    <a:pt x="26" y="28"/>
                    <a:pt x="26" y="28"/>
                  </a:cubicBezTo>
                  <a:cubicBezTo>
                    <a:pt x="26" y="29"/>
                    <a:pt x="26" y="29"/>
                    <a:pt x="26" y="29"/>
                  </a:cubicBezTo>
                  <a:cubicBezTo>
                    <a:pt x="26" y="29"/>
                    <a:pt x="26" y="29"/>
                    <a:pt x="26" y="29"/>
                  </a:cubicBezTo>
                  <a:moveTo>
                    <a:pt x="6" y="29"/>
                  </a:moveTo>
                  <a:cubicBezTo>
                    <a:pt x="6" y="29"/>
                    <a:pt x="6" y="29"/>
                    <a:pt x="7" y="28"/>
                  </a:cubicBezTo>
                  <a:cubicBezTo>
                    <a:pt x="7" y="29"/>
                    <a:pt x="7" y="29"/>
                    <a:pt x="8" y="30"/>
                  </a:cubicBezTo>
                  <a:cubicBezTo>
                    <a:pt x="8" y="30"/>
                    <a:pt x="8" y="30"/>
                    <a:pt x="8" y="30"/>
                  </a:cubicBezTo>
                  <a:cubicBezTo>
                    <a:pt x="8" y="30"/>
                    <a:pt x="8" y="30"/>
                    <a:pt x="8" y="30"/>
                  </a:cubicBezTo>
                  <a:cubicBezTo>
                    <a:pt x="7" y="30"/>
                    <a:pt x="7" y="30"/>
                    <a:pt x="7" y="29"/>
                  </a:cubicBezTo>
                  <a:cubicBezTo>
                    <a:pt x="7" y="29"/>
                    <a:pt x="7" y="29"/>
                    <a:pt x="7" y="29"/>
                  </a:cubicBezTo>
                  <a:cubicBezTo>
                    <a:pt x="7" y="29"/>
                    <a:pt x="7" y="29"/>
                    <a:pt x="7" y="29"/>
                  </a:cubicBezTo>
                  <a:cubicBezTo>
                    <a:pt x="6" y="29"/>
                    <a:pt x="6" y="29"/>
                    <a:pt x="6" y="29"/>
                  </a:cubicBezTo>
                  <a:cubicBezTo>
                    <a:pt x="6" y="29"/>
                    <a:pt x="6" y="29"/>
                    <a:pt x="6" y="29"/>
                  </a:cubicBezTo>
                  <a:moveTo>
                    <a:pt x="37" y="30"/>
                  </a:moveTo>
                  <a:cubicBezTo>
                    <a:pt x="36" y="30"/>
                    <a:pt x="36" y="30"/>
                    <a:pt x="36" y="30"/>
                  </a:cubicBezTo>
                  <a:cubicBezTo>
                    <a:pt x="37" y="29"/>
                    <a:pt x="37" y="29"/>
                    <a:pt x="38" y="28"/>
                  </a:cubicBezTo>
                  <a:cubicBezTo>
                    <a:pt x="38" y="29"/>
                    <a:pt x="38" y="29"/>
                    <a:pt x="38" y="29"/>
                  </a:cubicBezTo>
                  <a:cubicBezTo>
                    <a:pt x="38" y="29"/>
                    <a:pt x="38" y="29"/>
                    <a:pt x="38" y="29"/>
                  </a:cubicBezTo>
                  <a:cubicBezTo>
                    <a:pt x="38" y="29"/>
                    <a:pt x="38" y="29"/>
                    <a:pt x="38" y="29"/>
                  </a:cubicBezTo>
                  <a:cubicBezTo>
                    <a:pt x="38" y="29"/>
                    <a:pt x="38" y="29"/>
                    <a:pt x="38" y="29"/>
                  </a:cubicBezTo>
                  <a:cubicBezTo>
                    <a:pt x="37" y="29"/>
                    <a:pt x="37" y="29"/>
                    <a:pt x="37" y="29"/>
                  </a:cubicBezTo>
                  <a:cubicBezTo>
                    <a:pt x="37" y="30"/>
                    <a:pt x="37" y="30"/>
                    <a:pt x="37" y="30"/>
                  </a:cubicBezTo>
                  <a:cubicBezTo>
                    <a:pt x="37" y="30"/>
                    <a:pt x="37" y="30"/>
                    <a:pt x="37" y="30"/>
                  </a:cubicBezTo>
                  <a:moveTo>
                    <a:pt x="21" y="27"/>
                  </a:moveTo>
                  <a:cubicBezTo>
                    <a:pt x="21" y="27"/>
                    <a:pt x="21" y="27"/>
                    <a:pt x="21" y="27"/>
                  </a:cubicBezTo>
                  <a:cubicBezTo>
                    <a:pt x="21" y="27"/>
                    <a:pt x="21" y="27"/>
                    <a:pt x="21" y="27"/>
                  </a:cubicBezTo>
                  <a:cubicBezTo>
                    <a:pt x="21" y="27"/>
                    <a:pt x="21" y="27"/>
                    <a:pt x="21" y="27"/>
                  </a:cubicBezTo>
                  <a:moveTo>
                    <a:pt x="23" y="27"/>
                  </a:moveTo>
                  <a:cubicBezTo>
                    <a:pt x="23" y="27"/>
                    <a:pt x="23" y="27"/>
                    <a:pt x="23" y="27"/>
                  </a:cubicBezTo>
                  <a:cubicBezTo>
                    <a:pt x="23" y="27"/>
                    <a:pt x="23" y="27"/>
                    <a:pt x="23" y="27"/>
                  </a:cubicBezTo>
                  <a:cubicBezTo>
                    <a:pt x="23" y="27"/>
                    <a:pt x="23" y="27"/>
                    <a:pt x="23" y="27"/>
                  </a:cubicBezTo>
                  <a:moveTo>
                    <a:pt x="15" y="28"/>
                  </a:moveTo>
                  <a:cubicBezTo>
                    <a:pt x="15" y="28"/>
                    <a:pt x="15" y="28"/>
                    <a:pt x="15" y="28"/>
                  </a:cubicBezTo>
                  <a:cubicBezTo>
                    <a:pt x="15" y="28"/>
                    <a:pt x="15" y="28"/>
                    <a:pt x="15" y="28"/>
                  </a:cubicBezTo>
                  <a:cubicBezTo>
                    <a:pt x="15" y="27"/>
                    <a:pt x="15" y="27"/>
                    <a:pt x="15" y="27"/>
                  </a:cubicBezTo>
                  <a:cubicBezTo>
                    <a:pt x="16" y="27"/>
                    <a:pt x="16" y="27"/>
                    <a:pt x="16" y="27"/>
                  </a:cubicBezTo>
                  <a:cubicBezTo>
                    <a:pt x="16" y="27"/>
                    <a:pt x="16" y="27"/>
                    <a:pt x="16" y="27"/>
                  </a:cubicBezTo>
                  <a:cubicBezTo>
                    <a:pt x="16" y="27"/>
                    <a:pt x="16" y="28"/>
                    <a:pt x="15" y="28"/>
                  </a:cubicBezTo>
                  <a:moveTo>
                    <a:pt x="29" y="28"/>
                  </a:moveTo>
                  <a:cubicBezTo>
                    <a:pt x="29" y="28"/>
                    <a:pt x="29" y="27"/>
                    <a:pt x="28" y="27"/>
                  </a:cubicBezTo>
                  <a:cubicBezTo>
                    <a:pt x="29" y="27"/>
                    <a:pt x="29" y="27"/>
                    <a:pt x="29" y="27"/>
                  </a:cubicBezTo>
                  <a:cubicBezTo>
                    <a:pt x="29" y="27"/>
                    <a:pt x="29" y="27"/>
                    <a:pt x="29" y="27"/>
                  </a:cubicBezTo>
                  <a:cubicBezTo>
                    <a:pt x="30" y="28"/>
                    <a:pt x="30" y="28"/>
                    <a:pt x="30" y="28"/>
                  </a:cubicBezTo>
                  <a:cubicBezTo>
                    <a:pt x="30" y="28"/>
                    <a:pt x="30" y="28"/>
                    <a:pt x="30" y="28"/>
                  </a:cubicBezTo>
                  <a:cubicBezTo>
                    <a:pt x="29" y="28"/>
                    <a:pt x="29" y="28"/>
                    <a:pt x="29" y="28"/>
                  </a:cubicBezTo>
                  <a:moveTo>
                    <a:pt x="16" y="28"/>
                  </a:moveTo>
                  <a:cubicBezTo>
                    <a:pt x="16" y="28"/>
                    <a:pt x="16" y="27"/>
                    <a:pt x="16" y="27"/>
                  </a:cubicBezTo>
                  <a:cubicBezTo>
                    <a:pt x="17" y="27"/>
                    <a:pt x="17" y="27"/>
                    <a:pt x="18" y="26"/>
                  </a:cubicBezTo>
                  <a:cubicBezTo>
                    <a:pt x="18" y="27"/>
                    <a:pt x="18" y="27"/>
                    <a:pt x="18" y="28"/>
                  </a:cubicBezTo>
                  <a:cubicBezTo>
                    <a:pt x="18" y="28"/>
                    <a:pt x="18" y="28"/>
                    <a:pt x="18" y="28"/>
                  </a:cubicBezTo>
                  <a:cubicBezTo>
                    <a:pt x="18" y="28"/>
                    <a:pt x="18" y="28"/>
                    <a:pt x="18" y="28"/>
                  </a:cubicBezTo>
                  <a:cubicBezTo>
                    <a:pt x="17" y="28"/>
                    <a:pt x="17" y="28"/>
                    <a:pt x="17" y="28"/>
                  </a:cubicBezTo>
                  <a:cubicBezTo>
                    <a:pt x="17" y="28"/>
                    <a:pt x="17" y="28"/>
                    <a:pt x="17" y="28"/>
                  </a:cubicBezTo>
                  <a:cubicBezTo>
                    <a:pt x="18" y="27"/>
                    <a:pt x="18" y="27"/>
                    <a:pt x="18" y="27"/>
                  </a:cubicBezTo>
                  <a:cubicBezTo>
                    <a:pt x="18" y="27"/>
                    <a:pt x="18" y="27"/>
                    <a:pt x="18" y="27"/>
                  </a:cubicBezTo>
                  <a:cubicBezTo>
                    <a:pt x="17" y="27"/>
                    <a:pt x="17" y="27"/>
                    <a:pt x="17" y="27"/>
                  </a:cubicBezTo>
                  <a:cubicBezTo>
                    <a:pt x="17" y="27"/>
                    <a:pt x="17" y="27"/>
                    <a:pt x="17" y="28"/>
                  </a:cubicBezTo>
                  <a:cubicBezTo>
                    <a:pt x="16" y="28"/>
                    <a:pt x="16" y="28"/>
                    <a:pt x="16" y="28"/>
                  </a:cubicBezTo>
                  <a:moveTo>
                    <a:pt x="27" y="28"/>
                  </a:moveTo>
                  <a:cubicBezTo>
                    <a:pt x="27" y="28"/>
                    <a:pt x="27" y="28"/>
                    <a:pt x="27" y="28"/>
                  </a:cubicBezTo>
                  <a:cubicBezTo>
                    <a:pt x="26" y="28"/>
                    <a:pt x="26" y="28"/>
                    <a:pt x="26" y="28"/>
                  </a:cubicBezTo>
                  <a:cubicBezTo>
                    <a:pt x="27" y="27"/>
                    <a:pt x="27" y="27"/>
                    <a:pt x="27" y="26"/>
                  </a:cubicBezTo>
                  <a:cubicBezTo>
                    <a:pt x="27" y="27"/>
                    <a:pt x="28" y="27"/>
                    <a:pt x="28" y="27"/>
                  </a:cubicBezTo>
                  <a:cubicBezTo>
                    <a:pt x="28" y="27"/>
                    <a:pt x="28" y="28"/>
                    <a:pt x="29" y="28"/>
                  </a:cubicBezTo>
                  <a:cubicBezTo>
                    <a:pt x="28" y="28"/>
                    <a:pt x="28" y="28"/>
                    <a:pt x="28" y="28"/>
                  </a:cubicBezTo>
                  <a:cubicBezTo>
                    <a:pt x="27" y="27"/>
                    <a:pt x="27" y="27"/>
                    <a:pt x="27" y="27"/>
                  </a:cubicBezTo>
                  <a:cubicBezTo>
                    <a:pt x="27" y="27"/>
                    <a:pt x="27" y="27"/>
                    <a:pt x="27" y="27"/>
                  </a:cubicBezTo>
                  <a:cubicBezTo>
                    <a:pt x="27" y="27"/>
                    <a:pt x="27" y="27"/>
                    <a:pt x="27" y="27"/>
                  </a:cubicBezTo>
                  <a:cubicBezTo>
                    <a:pt x="27" y="28"/>
                    <a:pt x="27" y="28"/>
                    <a:pt x="27" y="28"/>
                  </a:cubicBezTo>
                  <a:cubicBezTo>
                    <a:pt x="27" y="28"/>
                    <a:pt x="27" y="28"/>
                    <a:pt x="27" y="28"/>
                  </a:cubicBezTo>
                  <a:cubicBezTo>
                    <a:pt x="27" y="28"/>
                    <a:pt x="27" y="28"/>
                    <a:pt x="27" y="28"/>
                  </a:cubicBezTo>
                  <a:moveTo>
                    <a:pt x="14" y="28"/>
                  </a:moveTo>
                  <a:cubicBezTo>
                    <a:pt x="14" y="27"/>
                    <a:pt x="14" y="27"/>
                    <a:pt x="14" y="27"/>
                  </a:cubicBezTo>
                  <a:cubicBezTo>
                    <a:pt x="14" y="27"/>
                    <a:pt x="14" y="26"/>
                    <a:pt x="15" y="26"/>
                  </a:cubicBezTo>
                  <a:cubicBezTo>
                    <a:pt x="15" y="26"/>
                    <a:pt x="15" y="26"/>
                    <a:pt x="15" y="26"/>
                  </a:cubicBezTo>
                  <a:cubicBezTo>
                    <a:pt x="15" y="26"/>
                    <a:pt x="15" y="26"/>
                    <a:pt x="15" y="26"/>
                  </a:cubicBezTo>
                  <a:cubicBezTo>
                    <a:pt x="14" y="28"/>
                    <a:pt x="14" y="28"/>
                    <a:pt x="14" y="28"/>
                  </a:cubicBezTo>
                  <a:moveTo>
                    <a:pt x="30" y="28"/>
                  </a:moveTo>
                  <a:cubicBezTo>
                    <a:pt x="29" y="26"/>
                    <a:pt x="29" y="26"/>
                    <a:pt x="29" y="26"/>
                  </a:cubicBezTo>
                  <a:cubicBezTo>
                    <a:pt x="30" y="26"/>
                    <a:pt x="30" y="26"/>
                    <a:pt x="30" y="26"/>
                  </a:cubicBezTo>
                  <a:cubicBezTo>
                    <a:pt x="30" y="26"/>
                    <a:pt x="30" y="26"/>
                    <a:pt x="30" y="26"/>
                  </a:cubicBezTo>
                  <a:cubicBezTo>
                    <a:pt x="30" y="26"/>
                    <a:pt x="30" y="27"/>
                    <a:pt x="30" y="27"/>
                  </a:cubicBezTo>
                  <a:cubicBezTo>
                    <a:pt x="30" y="28"/>
                    <a:pt x="30" y="28"/>
                    <a:pt x="30" y="28"/>
                  </a:cubicBezTo>
                  <a:moveTo>
                    <a:pt x="20" y="27"/>
                  </a:moveTo>
                  <a:cubicBezTo>
                    <a:pt x="20" y="27"/>
                    <a:pt x="20" y="27"/>
                    <a:pt x="20" y="27"/>
                  </a:cubicBezTo>
                  <a:cubicBezTo>
                    <a:pt x="21" y="27"/>
                    <a:pt x="21" y="26"/>
                    <a:pt x="21" y="26"/>
                  </a:cubicBezTo>
                  <a:cubicBezTo>
                    <a:pt x="21" y="26"/>
                    <a:pt x="21" y="26"/>
                    <a:pt x="21" y="26"/>
                  </a:cubicBezTo>
                  <a:cubicBezTo>
                    <a:pt x="20" y="27"/>
                    <a:pt x="20" y="27"/>
                    <a:pt x="20" y="27"/>
                  </a:cubicBezTo>
                  <a:moveTo>
                    <a:pt x="24" y="27"/>
                  </a:moveTo>
                  <a:cubicBezTo>
                    <a:pt x="23" y="26"/>
                    <a:pt x="23" y="26"/>
                    <a:pt x="23" y="26"/>
                  </a:cubicBezTo>
                  <a:cubicBezTo>
                    <a:pt x="23" y="26"/>
                    <a:pt x="23" y="26"/>
                    <a:pt x="23" y="26"/>
                  </a:cubicBezTo>
                  <a:cubicBezTo>
                    <a:pt x="23" y="26"/>
                    <a:pt x="24" y="27"/>
                    <a:pt x="24" y="27"/>
                  </a:cubicBezTo>
                  <a:cubicBezTo>
                    <a:pt x="24" y="27"/>
                    <a:pt x="24" y="27"/>
                    <a:pt x="24" y="27"/>
                  </a:cubicBezTo>
                  <a:moveTo>
                    <a:pt x="9" y="25"/>
                  </a:moveTo>
                  <a:cubicBezTo>
                    <a:pt x="9" y="25"/>
                    <a:pt x="9" y="25"/>
                    <a:pt x="9" y="25"/>
                  </a:cubicBezTo>
                  <a:cubicBezTo>
                    <a:pt x="9" y="25"/>
                    <a:pt x="9" y="25"/>
                    <a:pt x="9" y="25"/>
                  </a:cubicBezTo>
                  <a:cubicBezTo>
                    <a:pt x="9" y="25"/>
                    <a:pt x="9" y="25"/>
                    <a:pt x="9" y="25"/>
                  </a:cubicBezTo>
                  <a:moveTo>
                    <a:pt x="35" y="25"/>
                  </a:moveTo>
                  <a:cubicBezTo>
                    <a:pt x="35" y="25"/>
                    <a:pt x="35" y="25"/>
                    <a:pt x="35" y="25"/>
                  </a:cubicBezTo>
                  <a:cubicBezTo>
                    <a:pt x="35" y="25"/>
                    <a:pt x="35" y="25"/>
                    <a:pt x="35" y="25"/>
                  </a:cubicBezTo>
                  <a:cubicBezTo>
                    <a:pt x="35" y="25"/>
                    <a:pt x="35" y="25"/>
                    <a:pt x="35" y="25"/>
                  </a:cubicBezTo>
                  <a:moveTo>
                    <a:pt x="8" y="25"/>
                  </a:moveTo>
                  <a:cubicBezTo>
                    <a:pt x="8" y="25"/>
                    <a:pt x="8" y="25"/>
                    <a:pt x="8" y="25"/>
                  </a:cubicBezTo>
                  <a:cubicBezTo>
                    <a:pt x="8" y="25"/>
                    <a:pt x="8" y="25"/>
                    <a:pt x="8" y="25"/>
                  </a:cubicBezTo>
                  <a:cubicBezTo>
                    <a:pt x="8" y="25"/>
                    <a:pt x="8" y="25"/>
                    <a:pt x="8" y="25"/>
                  </a:cubicBezTo>
                  <a:cubicBezTo>
                    <a:pt x="8" y="25"/>
                    <a:pt x="8" y="25"/>
                    <a:pt x="8" y="25"/>
                  </a:cubicBezTo>
                  <a:moveTo>
                    <a:pt x="37" y="25"/>
                  </a:moveTo>
                  <a:cubicBezTo>
                    <a:pt x="36" y="25"/>
                    <a:pt x="36" y="25"/>
                    <a:pt x="36" y="25"/>
                  </a:cubicBezTo>
                  <a:cubicBezTo>
                    <a:pt x="36" y="25"/>
                    <a:pt x="36" y="25"/>
                    <a:pt x="36" y="25"/>
                  </a:cubicBezTo>
                  <a:cubicBezTo>
                    <a:pt x="36" y="25"/>
                    <a:pt x="36" y="25"/>
                    <a:pt x="36" y="25"/>
                  </a:cubicBezTo>
                  <a:cubicBezTo>
                    <a:pt x="37" y="25"/>
                    <a:pt x="37" y="25"/>
                    <a:pt x="37" y="25"/>
                  </a:cubicBezTo>
                  <a:moveTo>
                    <a:pt x="13" y="26"/>
                  </a:moveTo>
                  <a:cubicBezTo>
                    <a:pt x="13" y="25"/>
                    <a:pt x="13" y="25"/>
                    <a:pt x="13" y="25"/>
                  </a:cubicBezTo>
                  <a:cubicBezTo>
                    <a:pt x="13" y="25"/>
                    <a:pt x="13" y="25"/>
                    <a:pt x="13" y="25"/>
                  </a:cubicBezTo>
                  <a:cubicBezTo>
                    <a:pt x="13" y="25"/>
                    <a:pt x="13" y="25"/>
                    <a:pt x="13" y="25"/>
                  </a:cubicBezTo>
                  <a:cubicBezTo>
                    <a:pt x="13" y="25"/>
                    <a:pt x="13" y="25"/>
                    <a:pt x="13" y="25"/>
                  </a:cubicBezTo>
                  <a:cubicBezTo>
                    <a:pt x="13" y="26"/>
                    <a:pt x="13" y="26"/>
                    <a:pt x="13" y="26"/>
                  </a:cubicBezTo>
                  <a:moveTo>
                    <a:pt x="31" y="26"/>
                  </a:moveTo>
                  <a:cubicBezTo>
                    <a:pt x="31" y="25"/>
                    <a:pt x="31" y="25"/>
                    <a:pt x="31" y="25"/>
                  </a:cubicBezTo>
                  <a:cubicBezTo>
                    <a:pt x="32" y="25"/>
                    <a:pt x="32" y="25"/>
                    <a:pt x="32" y="25"/>
                  </a:cubicBezTo>
                  <a:cubicBezTo>
                    <a:pt x="32" y="25"/>
                    <a:pt x="32" y="25"/>
                    <a:pt x="32" y="25"/>
                  </a:cubicBezTo>
                  <a:cubicBezTo>
                    <a:pt x="32" y="25"/>
                    <a:pt x="32" y="25"/>
                    <a:pt x="32" y="25"/>
                  </a:cubicBezTo>
                  <a:cubicBezTo>
                    <a:pt x="31" y="26"/>
                    <a:pt x="31" y="26"/>
                    <a:pt x="31" y="26"/>
                  </a:cubicBezTo>
                  <a:moveTo>
                    <a:pt x="14" y="27"/>
                  </a:moveTo>
                  <a:cubicBezTo>
                    <a:pt x="14" y="26"/>
                    <a:pt x="14" y="26"/>
                    <a:pt x="14" y="26"/>
                  </a:cubicBezTo>
                  <a:cubicBezTo>
                    <a:pt x="14" y="26"/>
                    <a:pt x="14" y="26"/>
                    <a:pt x="14" y="26"/>
                  </a:cubicBezTo>
                  <a:cubicBezTo>
                    <a:pt x="14" y="26"/>
                    <a:pt x="14" y="26"/>
                    <a:pt x="14" y="26"/>
                  </a:cubicBezTo>
                  <a:cubicBezTo>
                    <a:pt x="14" y="25"/>
                    <a:pt x="14" y="25"/>
                    <a:pt x="14" y="25"/>
                  </a:cubicBezTo>
                  <a:cubicBezTo>
                    <a:pt x="14" y="25"/>
                    <a:pt x="14" y="25"/>
                    <a:pt x="14" y="25"/>
                  </a:cubicBezTo>
                  <a:cubicBezTo>
                    <a:pt x="14" y="25"/>
                    <a:pt x="14" y="25"/>
                    <a:pt x="14" y="25"/>
                  </a:cubicBezTo>
                  <a:cubicBezTo>
                    <a:pt x="15" y="26"/>
                    <a:pt x="15" y="26"/>
                    <a:pt x="15" y="26"/>
                  </a:cubicBezTo>
                  <a:cubicBezTo>
                    <a:pt x="14" y="26"/>
                    <a:pt x="14" y="26"/>
                    <a:pt x="14" y="26"/>
                  </a:cubicBezTo>
                  <a:cubicBezTo>
                    <a:pt x="14" y="27"/>
                    <a:pt x="14" y="27"/>
                    <a:pt x="14" y="27"/>
                  </a:cubicBezTo>
                  <a:moveTo>
                    <a:pt x="31" y="27"/>
                  </a:moveTo>
                  <a:cubicBezTo>
                    <a:pt x="30" y="26"/>
                    <a:pt x="30" y="26"/>
                    <a:pt x="30" y="26"/>
                  </a:cubicBezTo>
                  <a:cubicBezTo>
                    <a:pt x="30" y="26"/>
                    <a:pt x="30" y="26"/>
                    <a:pt x="30" y="26"/>
                  </a:cubicBezTo>
                  <a:cubicBezTo>
                    <a:pt x="30" y="25"/>
                    <a:pt x="30" y="25"/>
                    <a:pt x="30" y="25"/>
                  </a:cubicBezTo>
                  <a:cubicBezTo>
                    <a:pt x="30" y="25"/>
                    <a:pt x="30" y="25"/>
                    <a:pt x="30" y="25"/>
                  </a:cubicBezTo>
                  <a:cubicBezTo>
                    <a:pt x="30" y="25"/>
                    <a:pt x="30" y="25"/>
                    <a:pt x="30" y="25"/>
                  </a:cubicBezTo>
                  <a:cubicBezTo>
                    <a:pt x="31" y="26"/>
                    <a:pt x="31" y="26"/>
                    <a:pt x="31" y="26"/>
                  </a:cubicBezTo>
                  <a:cubicBezTo>
                    <a:pt x="30" y="26"/>
                    <a:pt x="30" y="26"/>
                    <a:pt x="30" y="26"/>
                  </a:cubicBezTo>
                  <a:cubicBezTo>
                    <a:pt x="30" y="26"/>
                    <a:pt x="30" y="26"/>
                    <a:pt x="30" y="26"/>
                  </a:cubicBezTo>
                  <a:cubicBezTo>
                    <a:pt x="31" y="27"/>
                    <a:pt x="31" y="27"/>
                    <a:pt x="31" y="27"/>
                  </a:cubicBezTo>
                  <a:moveTo>
                    <a:pt x="32" y="25"/>
                  </a:moveTo>
                  <a:cubicBezTo>
                    <a:pt x="32" y="25"/>
                    <a:pt x="32" y="25"/>
                    <a:pt x="32" y="25"/>
                  </a:cubicBezTo>
                  <a:cubicBezTo>
                    <a:pt x="32" y="25"/>
                    <a:pt x="32" y="25"/>
                    <a:pt x="32" y="25"/>
                  </a:cubicBezTo>
                  <a:cubicBezTo>
                    <a:pt x="33" y="25"/>
                    <a:pt x="33" y="25"/>
                    <a:pt x="33" y="25"/>
                  </a:cubicBezTo>
                  <a:cubicBezTo>
                    <a:pt x="33" y="25"/>
                    <a:pt x="33" y="25"/>
                    <a:pt x="33" y="25"/>
                  </a:cubicBezTo>
                  <a:cubicBezTo>
                    <a:pt x="33" y="25"/>
                    <a:pt x="33" y="25"/>
                    <a:pt x="33" y="25"/>
                  </a:cubicBezTo>
                  <a:cubicBezTo>
                    <a:pt x="32" y="25"/>
                    <a:pt x="32" y="25"/>
                    <a:pt x="32" y="25"/>
                  </a:cubicBezTo>
                  <a:moveTo>
                    <a:pt x="12" y="25"/>
                  </a:move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moveTo>
                    <a:pt x="6" y="25"/>
                  </a:moveTo>
                  <a:cubicBezTo>
                    <a:pt x="6" y="25"/>
                    <a:pt x="6" y="25"/>
                    <a:pt x="6" y="25"/>
                  </a:cubicBezTo>
                  <a:cubicBezTo>
                    <a:pt x="6" y="25"/>
                    <a:pt x="6" y="25"/>
                    <a:pt x="6" y="25"/>
                  </a:cubicBezTo>
                  <a:cubicBezTo>
                    <a:pt x="6" y="25"/>
                    <a:pt x="6" y="25"/>
                    <a:pt x="6" y="25"/>
                  </a:cubicBezTo>
                  <a:moveTo>
                    <a:pt x="39" y="25"/>
                  </a:moveTo>
                  <a:cubicBezTo>
                    <a:pt x="38" y="25"/>
                    <a:pt x="38" y="25"/>
                    <a:pt x="38" y="25"/>
                  </a:cubicBezTo>
                  <a:cubicBezTo>
                    <a:pt x="38" y="25"/>
                    <a:pt x="38" y="25"/>
                    <a:pt x="38" y="25"/>
                  </a:cubicBezTo>
                  <a:cubicBezTo>
                    <a:pt x="39" y="25"/>
                    <a:pt x="39" y="25"/>
                    <a:pt x="39" y="25"/>
                  </a:cubicBezTo>
                  <a:moveTo>
                    <a:pt x="11" y="25"/>
                  </a:moveTo>
                  <a:cubicBezTo>
                    <a:pt x="11" y="25"/>
                    <a:pt x="11" y="25"/>
                    <a:pt x="11" y="25"/>
                  </a:cubicBezTo>
                  <a:cubicBezTo>
                    <a:pt x="11" y="25"/>
                    <a:pt x="11" y="25"/>
                    <a:pt x="11" y="25"/>
                  </a:cubicBezTo>
                  <a:cubicBezTo>
                    <a:pt x="11" y="25"/>
                    <a:pt x="11" y="25"/>
                    <a:pt x="11" y="25"/>
                  </a:cubicBezTo>
                  <a:moveTo>
                    <a:pt x="33" y="25"/>
                  </a:moveTo>
                  <a:cubicBezTo>
                    <a:pt x="33" y="25"/>
                    <a:pt x="33" y="25"/>
                    <a:pt x="33" y="25"/>
                  </a:cubicBezTo>
                  <a:cubicBezTo>
                    <a:pt x="33" y="25"/>
                    <a:pt x="33" y="25"/>
                    <a:pt x="33" y="25"/>
                  </a:cubicBezTo>
                  <a:cubicBezTo>
                    <a:pt x="33" y="25"/>
                    <a:pt x="33" y="25"/>
                    <a:pt x="33" y="25"/>
                  </a:cubicBezTo>
                  <a:moveTo>
                    <a:pt x="7" y="25"/>
                  </a:move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moveTo>
                    <a:pt x="37" y="25"/>
                  </a:moveTo>
                  <a:cubicBezTo>
                    <a:pt x="37" y="25"/>
                    <a:pt x="37" y="25"/>
                    <a:pt x="37" y="25"/>
                  </a:cubicBezTo>
                  <a:cubicBezTo>
                    <a:pt x="38" y="25"/>
                    <a:pt x="38" y="25"/>
                    <a:pt x="38" y="25"/>
                  </a:cubicBezTo>
                  <a:cubicBezTo>
                    <a:pt x="37" y="25"/>
                    <a:pt x="37" y="25"/>
                    <a:pt x="37" y="25"/>
                  </a:cubicBezTo>
                  <a:cubicBezTo>
                    <a:pt x="37" y="25"/>
                    <a:pt x="37" y="25"/>
                    <a:pt x="37" y="25"/>
                  </a:cubicBezTo>
                  <a:cubicBezTo>
                    <a:pt x="37" y="25"/>
                    <a:pt x="37" y="25"/>
                    <a:pt x="37" y="25"/>
                  </a:cubicBezTo>
                  <a:moveTo>
                    <a:pt x="6" y="25"/>
                  </a:moveTo>
                  <a:cubicBezTo>
                    <a:pt x="6" y="25"/>
                    <a:pt x="6" y="25"/>
                    <a:pt x="6" y="25"/>
                  </a:cubicBezTo>
                  <a:cubicBezTo>
                    <a:pt x="7" y="25"/>
                    <a:pt x="7" y="25"/>
                    <a:pt x="7" y="25"/>
                  </a:cubicBezTo>
                  <a:cubicBezTo>
                    <a:pt x="7" y="25"/>
                    <a:pt x="7" y="25"/>
                    <a:pt x="7" y="25"/>
                  </a:cubicBezTo>
                  <a:cubicBezTo>
                    <a:pt x="6" y="25"/>
                    <a:pt x="6" y="25"/>
                    <a:pt x="6" y="25"/>
                  </a:cubicBezTo>
                  <a:moveTo>
                    <a:pt x="38" y="25"/>
                  </a:moveTo>
                  <a:cubicBezTo>
                    <a:pt x="38" y="25"/>
                    <a:pt x="38" y="25"/>
                    <a:pt x="38" y="25"/>
                  </a:cubicBezTo>
                  <a:cubicBezTo>
                    <a:pt x="38" y="25"/>
                    <a:pt x="38" y="25"/>
                    <a:pt x="38" y="25"/>
                  </a:cubicBezTo>
                  <a:cubicBezTo>
                    <a:pt x="38" y="25"/>
                    <a:pt x="38" y="25"/>
                    <a:pt x="38" y="25"/>
                  </a:cubicBezTo>
                  <a:cubicBezTo>
                    <a:pt x="38" y="25"/>
                    <a:pt x="38" y="25"/>
                    <a:pt x="38" y="25"/>
                  </a:cubicBezTo>
                  <a:moveTo>
                    <a:pt x="6" y="25"/>
                  </a:moveTo>
                  <a:cubicBezTo>
                    <a:pt x="6" y="24"/>
                    <a:pt x="6" y="24"/>
                    <a:pt x="6" y="24"/>
                  </a:cubicBezTo>
                  <a:cubicBezTo>
                    <a:pt x="6" y="24"/>
                    <a:pt x="6" y="24"/>
                    <a:pt x="6" y="24"/>
                  </a:cubicBezTo>
                  <a:cubicBezTo>
                    <a:pt x="6" y="25"/>
                    <a:pt x="6" y="25"/>
                    <a:pt x="6" y="25"/>
                  </a:cubicBezTo>
                  <a:moveTo>
                    <a:pt x="39" y="25"/>
                  </a:moveTo>
                  <a:cubicBezTo>
                    <a:pt x="39" y="24"/>
                    <a:pt x="39" y="24"/>
                    <a:pt x="39" y="24"/>
                  </a:cubicBezTo>
                  <a:cubicBezTo>
                    <a:pt x="39" y="24"/>
                    <a:pt x="39" y="24"/>
                    <a:pt x="39" y="24"/>
                  </a:cubicBezTo>
                  <a:cubicBezTo>
                    <a:pt x="39" y="25"/>
                    <a:pt x="39" y="25"/>
                    <a:pt x="39" y="25"/>
                  </a:cubicBezTo>
                  <a:moveTo>
                    <a:pt x="5" y="25"/>
                  </a:moveTo>
                  <a:cubicBezTo>
                    <a:pt x="5" y="24"/>
                    <a:pt x="5" y="24"/>
                    <a:pt x="5" y="24"/>
                  </a:cubicBezTo>
                  <a:cubicBezTo>
                    <a:pt x="5" y="24"/>
                    <a:pt x="5" y="24"/>
                    <a:pt x="5" y="24"/>
                  </a:cubicBezTo>
                  <a:cubicBezTo>
                    <a:pt x="5" y="24"/>
                    <a:pt x="5" y="24"/>
                    <a:pt x="5" y="24"/>
                  </a:cubicBezTo>
                  <a:cubicBezTo>
                    <a:pt x="5" y="24"/>
                    <a:pt x="5" y="24"/>
                    <a:pt x="5" y="24"/>
                  </a:cubicBezTo>
                  <a:cubicBezTo>
                    <a:pt x="5" y="23"/>
                    <a:pt x="5" y="23"/>
                    <a:pt x="5" y="23"/>
                  </a:cubicBezTo>
                  <a:cubicBezTo>
                    <a:pt x="6" y="23"/>
                    <a:pt x="6" y="23"/>
                    <a:pt x="6" y="23"/>
                  </a:cubicBezTo>
                  <a:cubicBezTo>
                    <a:pt x="5" y="24"/>
                    <a:pt x="5" y="24"/>
                    <a:pt x="5" y="25"/>
                  </a:cubicBezTo>
                  <a:cubicBezTo>
                    <a:pt x="5" y="25"/>
                    <a:pt x="5" y="25"/>
                    <a:pt x="5" y="25"/>
                  </a:cubicBezTo>
                  <a:moveTo>
                    <a:pt x="39" y="25"/>
                  </a:moveTo>
                  <a:cubicBezTo>
                    <a:pt x="39" y="25"/>
                    <a:pt x="39" y="25"/>
                    <a:pt x="39" y="25"/>
                  </a:cubicBezTo>
                  <a:cubicBezTo>
                    <a:pt x="39" y="24"/>
                    <a:pt x="39" y="24"/>
                    <a:pt x="39" y="23"/>
                  </a:cubicBezTo>
                  <a:cubicBezTo>
                    <a:pt x="39" y="23"/>
                    <a:pt x="39" y="23"/>
                    <a:pt x="39" y="23"/>
                  </a:cubicBezTo>
                  <a:cubicBezTo>
                    <a:pt x="39" y="24"/>
                    <a:pt x="39" y="24"/>
                    <a:pt x="39" y="24"/>
                  </a:cubicBezTo>
                  <a:cubicBezTo>
                    <a:pt x="39" y="24"/>
                    <a:pt x="39" y="24"/>
                    <a:pt x="39" y="24"/>
                  </a:cubicBezTo>
                  <a:cubicBezTo>
                    <a:pt x="39" y="24"/>
                    <a:pt x="39" y="24"/>
                    <a:pt x="39" y="24"/>
                  </a:cubicBezTo>
                  <a:cubicBezTo>
                    <a:pt x="40" y="24"/>
                    <a:pt x="40" y="24"/>
                    <a:pt x="40" y="24"/>
                  </a:cubicBezTo>
                  <a:cubicBezTo>
                    <a:pt x="39" y="25"/>
                    <a:pt x="39" y="25"/>
                    <a:pt x="39" y="25"/>
                  </a:cubicBezTo>
                  <a:moveTo>
                    <a:pt x="21" y="23"/>
                  </a:moveTo>
                  <a:cubicBezTo>
                    <a:pt x="21" y="23"/>
                    <a:pt x="21" y="23"/>
                    <a:pt x="21" y="23"/>
                  </a:cubicBezTo>
                  <a:cubicBezTo>
                    <a:pt x="21" y="22"/>
                    <a:pt x="21" y="22"/>
                    <a:pt x="21" y="22"/>
                  </a:cubicBezTo>
                  <a:cubicBezTo>
                    <a:pt x="21" y="23"/>
                    <a:pt x="21" y="23"/>
                    <a:pt x="21" y="23"/>
                  </a:cubicBezTo>
                  <a:moveTo>
                    <a:pt x="23" y="23"/>
                  </a:moveTo>
                  <a:cubicBezTo>
                    <a:pt x="23" y="23"/>
                    <a:pt x="23" y="23"/>
                    <a:pt x="23" y="22"/>
                  </a:cubicBezTo>
                  <a:cubicBezTo>
                    <a:pt x="24" y="23"/>
                    <a:pt x="24" y="23"/>
                    <a:pt x="24" y="23"/>
                  </a:cubicBezTo>
                  <a:cubicBezTo>
                    <a:pt x="23" y="23"/>
                    <a:pt x="23" y="23"/>
                    <a:pt x="23" y="23"/>
                  </a:cubicBezTo>
                  <a:moveTo>
                    <a:pt x="40" y="24"/>
                  </a:moveTo>
                  <a:cubicBezTo>
                    <a:pt x="39" y="22"/>
                    <a:pt x="39" y="22"/>
                    <a:pt x="39" y="22"/>
                  </a:cubicBezTo>
                  <a:cubicBezTo>
                    <a:pt x="40" y="22"/>
                    <a:pt x="40" y="22"/>
                    <a:pt x="40" y="22"/>
                  </a:cubicBezTo>
                  <a:cubicBezTo>
                    <a:pt x="40" y="22"/>
                    <a:pt x="40" y="23"/>
                    <a:pt x="40" y="23"/>
                  </a:cubicBezTo>
                  <a:cubicBezTo>
                    <a:pt x="40" y="23"/>
                    <a:pt x="40" y="23"/>
                    <a:pt x="40" y="23"/>
                  </a:cubicBezTo>
                  <a:cubicBezTo>
                    <a:pt x="40" y="24"/>
                    <a:pt x="40" y="24"/>
                    <a:pt x="40" y="24"/>
                  </a:cubicBezTo>
                  <a:cubicBezTo>
                    <a:pt x="40" y="24"/>
                    <a:pt x="40" y="24"/>
                    <a:pt x="40" y="24"/>
                  </a:cubicBezTo>
                  <a:moveTo>
                    <a:pt x="4" y="24"/>
                  </a:moveTo>
                  <a:cubicBezTo>
                    <a:pt x="4" y="24"/>
                    <a:pt x="4" y="24"/>
                    <a:pt x="4" y="24"/>
                  </a:cubicBezTo>
                  <a:cubicBezTo>
                    <a:pt x="4" y="23"/>
                    <a:pt x="4" y="23"/>
                    <a:pt x="4" y="23"/>
                  </a:cubicBezTo>
                  <a:cubicBezTo>
                    <a:pt x="4" y="23"/>
                    <a:pt x="4" y="23"/>
                    <a:pt x="4" y="23"/>
                  </a:cubicBezTo>
                  <a:cubicBezTo>
                    <a:pt x="4" y="23"/>
                    <a:pt x="4" y="22"/>
                    <a:pt x="5" y="22"/>
                  </a:cubicBezTo>
                  <a:cubicBezTo>
                    <a:pt x="5" y="22"/>
                    <a:pt x="5" y="22"/>
                    <a:pt x="5" y="22"/>
                  </a:cubicBezTo>
                  <a:cubicBezTo>
                    <a:pt x="4" y="24"/>
                    <a:pt x="4" y="24"/>
                    <a:pt x="4" y="24"/>
                  </a:cubicBezTo>
                  <a:moveTo>
                    <a:pt x="3" y="24"/>
                  </a:moveTo>
                  <a:cubicBezTo>
                    <a:pt x="3" y="23"/>
                    <a:pt x="3" y="23"/>
                    <a:pt x="3" y="22"/>
                  </a:cubicBezTo>
                  <a:cubicBezTo>
                    <a:pt x="3" y="22"/>
                    <a:pt x="3" y="22"/>
                    <a:pt x="3" y="22"/>
                  </a:cubicBezTo>
                  <a:cubicBezTo>
                    <a:pt x="3" y="22"/>
                    <a:pt x="3" y="22"/>
                    <a:pt x="3" y="22"/>
                  </a:cubicBezTo>
                  <a:cubicBezTo>
                    <a:pt x="4" y="22"/>
                    <a:pt x="4" y="22"/>
                    <a:pt x="4" y="22"/>
                  </a:cubicBezTo>
                  <a:cubicBezTo>
                    <a:pt x="4" y="22"/>
                    <a:pt x="4" y="23"/>
                    <a:pt x="3" y="23"/>
                  </a:cubicBezTo>
                  <a:cubicBezTo>
                    <a:pt x="3" y="23"/>
                    <a:pt x="3" y="23"/>
                    <a:pt x="3" y="23"/>
                  </a:cubicBezTo>
                  <a:cubicBezTo>
                    <a:pt x="3" y="24"/>
                    <a:pt x="3" y="24"/>
                    <a:pt x="3" y="24"/>
                  </a:cubicBezTo>
                  <a:moveTo>
                    <a:pt x="42" y="24"/>
                  </a:moveTo>
                  <a:cubicBezTo>
                    <a:pt x="41" y="23"/>
                    <a:pt x="41" y="23"/>
                    <a:pt x="41" y="23"/>
                  </a:cubicBezTo>
                  <a:cubicBezTo>
                    <a:pt x="41" y="23"/>
                    <a:pt x="41" y="23"/>
                    <a:pt x="41" y="23"/>
                  </a:cubicBezTo>
                  <a:cubicBezTo>
                    <a:pt x="41" y="23"/>
                    <a:pt x="40" y="22"/>
                    <a:pt x="40" y="22"/>
                  </a:cubicBezTo>
                  <a:cubicBezTo>
                    <a:pt x="41" y="22"/>
                    <a:pt x="41" y="22"/>
                    <a:pt x="41" y="22"/>
                  </a:cubicBezTo>
                  <a:cubicBezTo>
                    <a:pt x="41" y="22"/>
                    <a:pt x="41" y="22"/>
                    <a:pt x="41" y="22"/>
                  </a:cubicBezTo>
                  <a:cubicBezTo>
                    <a:pt x="41" y="22"/>
                    <a:pt x="41" y="22"/>
                    <a:pt x="41" y="22"/>
                  </a:cubicBezTo>
                  <a:cubicBezTo>
                    <a:pt x="41" y="23"/>
                    <a:pt x="42" y="23"/>
                    <a:pt x="42" y="24"/>
                  </a:cubicBezTo>
                  <a:moveTo>
                    <a:pt x="20" y="22"/>
                  </a:moveTo>
                  <a:cubicBezTo>
                    <a:pt x="20" y="22"/>
                    <a:pt x="20" y="22"/>
                    <a:pt x="20" y="22"/>
                  </a:cubicBezTo>
                  <a:cubicBezTo>
                    <a:pt x="20" y="22"/>
                    <a:pt x="20" y="22"/>
                    <a:pt x="20" y="22"/>
                  </a:cubicBezTo>
                  <a:cubicBezTo>
                    <a:pt x="21" y="22"/>
                    <a:pt x="21" y="22"/>
                    <a:pt x="21" y="22"/>
                  </a:cubicBezTo>
                  <a:cubicBezTo>
                    <a:pt x="21" y="21"/>
                    <a:pt x="21" y="21"/>
                    <a:pt x="21" y="21"/>
                  </a:cubicBezTo>
                  <a:cubicBezTo>
                    <a:pt x="21" y="21"/>
                    <a:pt x="21" y="21"/>
                    <a:pt x="21" y="21"/>
                  </a:cubicBezTo>
                  <a:cubicBezTo>
                    <a:pt x="20" y="22"/>
                    <a:pt x="20" y="22"/>
                    <a:pt x="20" y="22"/>
                  </a:cubicBezTo>
                  <a:moveTo>
                    <a:pt x="24" y="22"/>
                  </a:moveTo>
                  <a:cubicBezTo>
                    <a:pt x="23" y="21"/>
                    <a:pt x="23" y="21"/>
                    <a:pt x="23" y="21"/>
                  </a:cubicBezTo>
                  <a:cubicBezTo>
                    <a:pt x="23" y="21"/>
                    <a:pt x="23" y="21"/>
                    <a:pt x="23" y="21"/>
                  </a:cubicBezTo>
                  <a:cubicBezTo>
                    <a:pt x="23" y="22"/>
                    <a:pt x="23" y="22"/>
                    <a:pt x="23" y="22"/>
                  </a:cubicBezTo>
                  <a:cubicBezTo>
                    <a:pt x="24" y="22"/>
                    <a:pt x="24" y="22"/>
                    <a:pt x="24" y="22"/>
                  </a:cubicBezTo>
                  <a:cubicBezTo>
                    <a:pt x="24" y="22"/>
                    <a:pt x="24" y="22"/>
                    <a:pt x="24" y="22"/>
                  </a:cubicBezTo>
                  <a:cubicBezTo>
                    <a:pt x="24" y="22"/>
                    <a:pt x="24" y="22"/>
                    <a:pt x="24" y="22"/>
                  </a:cubicBezTo>
                  <a:moveTo>
                    <a:pt x="5" y="21"/>
                  </a:moveTo>
                  <a:cubicBezTo>
                    <a:pt x="6" y="21"/>
                    <a:pt x="6" y="21"/>
                    <a:pt x="6" y="21"/>
                  </a:cubicBezTo>
                  <a:cubicBezTo>
                    <a:pt x="6" y="20"/>
                    <a:pt x="6" y="20"/>
                    <a:pt x="6" y="20"/>
                  </a:cubicBezTo>
                  <a:cubicBezTo>
                    <a:pt x="6" y="22"/>
                    <a:pt x="6" y="22"/>
                    <a:pt x="6" y="22"/>
                  </a:cubicBezTo>
                  <a:cubicBezTo>
                    <a:pt x="6" y="22"/>
                    <a:pt x="5" y="21"/>
                    <a:pt x="5" y="21"/>
                  </a:cubicBezTo>
                  <a:cubicBezTo>
                    <a:pt x="4" y="21"/>
                    <a:pt x="4" y="21"/>
                    <a:pt x="4" y="21"/>
                  </a:cubicBezTo>
                  <a:cubicBezTo>
                    <a:pt x="4" y="21"/>
                    <a:pt x="4" y="21"/>
                    <a:pt x="4" y="21"/>
                  </a:cubicBezTo>
                  <a:cubicBezTo>
                    <a:pt x="4" y="21"/>
                    <a:pt x="4" y="21"/>
                    <a:pt x="4" y="21"/>
                  </a:cubicBezTo>
                  <a:cubicBezTo>
                    <a:pt x="5" y="21"/>
                    <a:pt x="5" y="21"/>
                    <a:pt x="5" y="21"/>
                  </a:cubicBezTo>
                  <a:moveTo>
                    <a:pt x="38" y="22"/>
                  </a:moveTo>
                  <a:cubicBezTo>
                    <a:pt x="38" y="20"/>
                    <a:pt x="38" y="20"/>
                    <a:pt x="38" y="20"/>
                  </a:cubicBezTo>
                  <a:cubicBezTo>
                    <a:pt x="38" y="21"/>
                    <a:pt x="38" y="21"/>
                    <a:pt x="38" y="21"/>
                  </a:cubicBezTo>
                  <a:cubicBezTo>
                    <a:pt x="39" y="21"/>
                    <a:pt x="39" y="21"/>
                    <a:pt x="39" y="21"/>
                  </a:cubicBezTo>
                  <a:cubicBezTo>
                    <a:pt x="40" y="21"/>
                    <a:pt x="40" y="21"/>
                    <a:pt x="40" y="21"/>
                  </a:cubicBezTo>
                  <a:cubicBezTo>
                    <a:pt x="40" y="21"/>
                    <a:pt x="40" y="21"/>
                    <a:pt x="40" y="21"/>
                  </a:cubicBezTo>
                  <a:cubicBezTo>
                    <a:pt x="40" y="21"/>
                    <a:pt x="40" y="21"/>
                    <a:pt x="40" y="21"/>
                  </a:cubicBezTo>
                  <a:cubicBezTo>
                    <a:pt x="39" y="21"/>
                    <a:pt x="39" y="21"/>
                    <a:pt x="39" y="21"/>
                  </a:cubicBezTo>
                  <a:cubicBezTo>
                    <a:pt x="39" y="21"/>
                    <a:pt x="39" y="22"/>
                    <a:pt x="38" y="22"/>
                  </a:cubicBezTo>
                  <a:moveTo>
                    <a:pt x="22" y="32"/>
                  </a:moveTo>
                  <a:cubicBezTo>
                    <a:pt x="22" y="32"/>
                    <a:pt x="22" y="31"/>
                    <a:pt x="22" y="31"/>
                  </a:cubicBezTo>
                  <a:cubicBezTo>
                    <a:pt x="22" y="27"/>
                    <a:pt x="22" y="23"/>
                    <a:pt x="22" y="19"/>
                  </a:cubicBezTo>
                  <a:cubicBezTo>
                    <a:pt x="22" y="18"/>
                    <a:pt x="22" y="18"/>
                    <a:pt x="22" y="17"/>
                  </a:cubicBezTo>
                  <a:cubicBezTo>
                    <a:pt x="22" y="18"/>
                    <a:pt x="22" y="18"/>
                    <a:pt x="22" y="19"/>
                  </a:cubicBezTo>
                  <a:cubicBezTo>
                    <a:pt x="23" y="23"/>
                    <a:pt x="22" y="27"/>
                    <a:pt x="22" y="31"/>
                  </a:cubicBezTo>
                  <a:cubicBezTo>
                    <a:pt x="22" y="31"/>
                    <a:pt x="22" y="32"/>
                    <a:pt x="22" y="32"/>
                  </a:cubicBezTo>
                  <a:moveTo>
                    <a:pt x="7" y="13"/>
                  </a:moveTo>
                  <a:cubicBezTo>
                    <a:pt x="8" y="13"/>
                    <a:pt x="8" y="13"/>
                    <a:pt x="8" y="13"/>
                  </a:cubicBezTo>
                  <a:cubicBezTo>
                    <a:pt x="8" y="13"/>
                    <a:pt x="8" y="13"/>
                    <a:pt x="8" y="13"/>
                  </a:cubicBezTo>
                  <a:cubicBezTo>
                    <a:pt x="8" y="14"/>
                    <a:pt x="8" y="14"/>
                    <a:pt x="8" y="14"/>
                  </a:cubicBezTo>
                  <a:cubicBezTo>
                    <a:pt x="8" y="14"/>
                    <a:pt x="8" y="14"/>
                    <a:pt x="8" y="14"/>
                  </a:cubicBezTo>
                  <a:cubicBezTo>
                    <a:pt x="7" y="14"/>
                    <a:pt x="7" y="14"/>
                    <a:pt x="7" y="14"/>
                  </a:cubicBezTo>
                  <a:cubicBezTo>
                    <a:pt x="7" y="13"/>
                    <a:pt x="7" y="13"/>
                    <a:pt x="7" y="13"/>
                  </a:cubicBezTo>
                  <a:cubicBezTo>
                    <a:pt x="7" y="13"/>
                    <a:pt x="7" y="13"/>
                    <a:pt x="7" y="13"/>
                  </a:cubicBezTo>
                  <a:moveTo>
                    <a:pt x="37" y="14"/>
                  </a:moveTo>
                  <a:cubicBezTo>
                    <a:pt x="37" y="14"/>
                    <a:pt x="37" y="14"/>
                    <a:pt x="37" y="14"/>
                  </a:cubicBezTo>
                  <a:cubicBezTo>
                    <a:pt x="37" y="13"/>
                    <a:pt x="37" y="13"/>
                    <a:pt x="37" y="13"/>
                  </a:cubicBezTo>
                  <a:cubicBezTo>
                    <a:pt x="37" y="13"/>
                    <a:pt x="37" y="13"/>
                    <a:pt x="37" y="13"/>
                  </a:cubicBezTo>
                  <a:cubicBezTo>
                    <a:pt x="37" y="13"/>
                    <a:pt x="37" y="13"/>
                    <a:pt x="37" y="13"/>
                  </a:cubicBezTo>
                  <a:cubicBezTo>
                    <a:pt x="37" y="13"/>
                    <a:pt x="37" y="13"/>
                    <a:pt x="37" y="13"/>
                  </a:cubicBezTo>
                  <a:cubicBezTo>
                    <a:pt x="37" y="14"/>
                    <a:pt x="37" y="14"/>
                    <a:pt x="37" y="14"/>
                  </a:cubicBezTo>
                  <a:cubicBezTo>
                    <a:pt x="37" y="14"/>
                    <a:pt x="37" y="14"/>
                    <a:pt x="37" y="14"/>
                  </a:cubicBezTo>
                  <a:moveTo>
                    <a:pt x="6" y="13"/>
                  </a:moveTo>
                  <a:cubicBezTo>
                    <a:pt x="6" y="13"/>
                    <a:pt x="6" y="13"/>
                    <a:pt x="6" y="13"/>
                  </a:cubicBezTo>
                  <a:cubicBezTo>
                    <a:pt x="6" y="13"/>
                    <a:pt x="6" y="13"/>
                    <a:pt x="6" y="13"/>
                  </a:cubicBezTo>
                  <a:cubicBezTo>
                    <a:pt x="6" y="13"/>
                    <a:pt x="6" y="13"/>
                    <a:pt x="6" y="13"/>
                  </a:cubicBezTo>
                  <a:cubicBezTo>
                    <a:pt x="6" y="13"/>
                    <a:pt x="6" y="13"/>
                    <a:pt x="6" y="13"/>
                  </a:cubicBezTo>
                  <a:moveTo>
                    <a:pt x="38" y="13"/>
                  </a:moveTo>
                  <a:cubicBezTo>
                    <a:pt x="38" y="13"/>
                    <a:pt x="38" y="13"/>
                    <a:pt x="38" y="13"/>
                  </a:cubicBezTo>
                  <a:cubicBezTo>
                    <a:pt x="38" y="13"/>
                    <a:pt x="38" y="13"/>
                    <a:pt x="38" y="13"/>
                  </a:cubicBezTo>
                  <a:cubicBezTo>
                    <a:pt x="38" y="13"/>
                    <a:pt x="38" y="13"/>
                    <a:pt x="38" y="13"/>
                  </a:cubicBezTo>
                  <a:cubicBezTo>
                    <a:pt x="38" y="13"/>
                    <a:pt x="38" y="13"/>
                    <a:pt x="38" y="13"/>
                  </a:cubicBezTo>
                  <a:moveTo>
                    <a:pt x="12" y="14"/>
                  </a:moveTo>
                  <a:cubicBezTo>
                    <a:pt x="11" y="13"/>
                    <a:pt x="11" y="13"/>
                    <a:pt x="11" y="13"/>
                  </a:cubicBezTo>
                  <a:cubicBezTo>
                    <a:pt x="11" y="13"/>
                    <a:pt x="11" y="13"/>
                    <a:pt x="11" y="13"/>
                  </a:cubicBezTo>
                  <a:cubicBezTo>
                    <a:pt x="12" y="13"/>
                    <a:pt x="12" y="13"/>
                    <a:pt x="12" y="13"/>
                  </a:cubicBezTo>
                  <a:cubicBezTo>
                    <a:pt x="12" y="13"/>
                    <a:pt x="12" y="13"/>
                    <a:pt x="12" y="13"/>
                  </a:cubicBezTo>
                  <a:cubicBezTo>
                    <a:pt x="12" y="14"/>
                    <a:pt x="12" y="14"/>
                    <a:pt x="12" y="14"/>
                  </a:cubicBezTo>
                  <a:moveTo>
                    <a:pt x="33" y="13"/>
                  </a:moveTo>
                  <a:cubicBezTo>
                    <a:pt x="33" y="13"/>
                    <a:pt x="33" y="13"/>
                    <a:pt x="33" y="13"/>
                  </a:cubicBezTo>
                  <a:cubicBezTo>
                    <a:pt x="33" y="13"/>
                    <a:pt x="33" y="13"/>
                    <a:pt x="33" y="13"/>
                  </a:cubicBezTo>
                  <a:cubicBezTo>
                    <a:pt x="33" y="14"/>
                    <a:pt x="33" y="14"/>
                    <a:pt x="33" y="14"/>
                  </a:cubicBezTo>
                  <a:cubicBezTo>
                    <a:pt x="33" y="13"/>
                    <a:pt x="33" y="13"/>
                    <a:pt x="33" y="13"/>
                  </a:cubicBezTo>
                  <a:cubicBezTo>
                    <a:pt x="33" y="13"/>
                    <a:pt x="33" y="13"/>
                    <a:pt x="33" y="13"/>
                  </a:cubicBezTo>
                  <a:moveTo>
                    <a:pt x="8" y="14"/>
                  </a:moveTo>
                  <a:cubicBezTo>
                    <a:pt x="8" y="13"/>
                    <a:pt x="8" y="13"/>
                    <a:pt x="8" y="13"/>
                  </a:cubicBezTo>
                  <a:cubicBezTo>
                    <a:pt x="8" y="13"/>
                    <a:pt x="8" y="13"/>
                    <a:pt x="8" y="13"/>
                  </a:cubicBezTo>
                  <a:cubicBezTo>
                    <a:pt x="9" y="13"/>
                    <a:pt x="9" y="13"/>
                    <a:pt x="9" y="13"/>
                  </a:cubicBezTo>
                  <a:cubicBezTo>
                    <a:pt x="9" y="14"/>
                    <a:pt x="9" y="14"/>
                    <a:pt x="9" y="14"/>
                  </a:cubicBezTo>
                  <a:cubicBezTo>
                    <a:pt x="8" y="14"/>
                    <a:pt x="8" y="14"/>
                    <a:pt x="8" y="14"/>
                  </a:cubicBezTo>
                  <a:moveTo>
                    <a:pt x="36" y="14"/>
                  </a:moveTo>
                  <a:cubicBezTo>
                    <a:pt x="36" y="14"/>
                    <a:pt x="36" y="14"/>
                    <a:pt x="36" y="14"/>
                  </a:cubicBezTo>
                  <a:cubicBezTo>
                    <a:pt x="36" y="13"/>
                    <a:pt x="36" y="13"/>
                    <a:pt x="36" y="13"/>
                  </a:cubicBezTo>
                  <a:cubicBezTo>
                    <a:pt x="36" y="13"/>
                    <a:pt x="36" y="13"/>
                    <a:pt x="36" y="13"/>
                  </a:cubicBezTo>
                  <a:cubicBezTo>
                    <a:pt x="36" y="13"/>
                    <a:pt x="36" y="13"/>
                    <a:pt x="36" y="13"/>
                  </a:cubicBezTo>
                  <a:cubicBezTo>
                    <a:pt x="36" y="14"/>
                    <a:pt x="36" y="14"/>
                    <a:pt x="36" y="14"/>
                  </a:cubicBezTo>
                  <a:moveTo>
                    <a:pt x="12" y="14"/>
                  </a:moveTo>
                  <a:cubicBezTo>
                    <a:pt x="12" y="14"/>
                    <a:pt x="12" y="14"/>
                    <a:pt x="12" y="14"/>
                  </a:cubicBezTo>
                  <a:cubicBezTo>
                    <a:pt x="12" y="13"/>
                    <a:pt x="12" y="13"/>
                    <a:pt x="12" y="13"/>
                  </a:cubicBezTo>
                  <a:cubicBezTo>
                    <a:pt x="13" y="13"/>
                    <a:pt x="13" y="13"/>
                    <a:pt x="13" y="13"/>
                  </a:cubicBezTo>
                  <a:cubicBezTo>
                    <a:pt x="13" y="13"/>
                    <a:pt x="13" y="13"/>
                    <a:pt x="13" y="13"/>
                  </a:cubicBezTo>
                  <a:cubicBezTo>
                    <a:pt x="12" y="14"/>
                    <a:pt x="12" y="14"/>
                    <a:pt x="12" y="14"/>
                  </a:cubicBezTo>
                  <a:moveTo>
                    <a:pt x="32" y="14"/>
                  </a:moveTo>
                  <a:cubicBezTo>
                    <a:pt x="31" y="13"/>
                    <a:pt x="31" y="13"/>
                    <a:pt x="31" y="13"/>
                  </a:cubicBezTo>
                  <a:cubicBezTo>
                    <a:pt x="31" y="13"/>
                    <a:pt x="31" y="13"/>
                    <a:pt x="31" y="13"/>
                  </a:cubicBezTo>
                  <a:cubicBezTo>
                    <a:pt x="32" y="13"/>
                    <a:pt x="32" y="13"/>
                    <a:pt x="32" y="13"/>
                  </a:cubicBezTo>
                  <a:cubicBezTo>
                    <a:pt x="32" y="14"/>
                    <a:pt x="32" y="14"/>
                    <a:pt x="32" y="14"/>
                  </a:cubicBezTo>
                  <a:cubicBezTo>
                    <a:pt x="32" y="14"/>
                    <a:pt x="32" y="14"/>
                    <a:pt x="32" y="14"/>
                  </a:cubicBezTo>
                  <a:moveTo>
                    <a:pt x="23" y="14"/>
                  </a:moveTo>
                  <a:cubicBezTo>
                    <a:pt x="23" y="13"/>
                    <a:pt x="23" y="13"/>
                    <a:pt x="23" y="12"/>
                  </a:cubicBezTo>
                  <a:cubicBezTo>
                    <a:pt x="24" y="13"/>
                    <a:pt x="24" y="13"/>
                    <a:pt x="24" y="13"/>
                  </a:cubicBezTo>
                  <a:cubicBezTo>
                    <a:pt x="23" y="13"/>
                    <a:pt x="23" y="13"/>
                    <a:pt x="23" y="13"/>
                  </a:cubicBezTo>
                  <a:cubicBezTo>
                    <a:pt x="23" y="14"/>
                    <a:pt x="23" y="14"/>
                    <a:pt x="23" y="14"/>
                  </a:cubicBezTo>
                  <a:moveTo>
                    <a:pt x="21" y="14"/>
                  </a:moveTo>
                  <a:cubicBezTo>
                    <a:pt x="21" y="13"/>
                    <a:pt x="21" y="13"/>
                    <a:pt x="21" y="13"/>
                  </a:cubicBezTo>
                  <a:cubicBezTo>
                    <a:pt x="21" y="13"/>
                    <a:pt x="21" y="13"/>
                    <a:pt x="21" y="13"/>
                  </a:cubicBezTo>
                  <a:cubicBezTo>
                    <a:pt x="21" y="12"/>
                    <a:pt x="21" y="12"/>
                    <a:pt x="21" y="12"/>
                  </a:cubicBezTo>
                  <a:cubicBezTo>
                    <a:pt x="21" y="13"/>
                    <a:pt x="21" y="13"/>
                    <a:pt x="21" y="14"/>
                  </a:cubicBezTo>
                  <a:moveTo>
                    <a:pt x="15" y="13"/>
                  </a:moveTo>
                  <a:cubicBezTo>
                    <a:pt x="15" y="13"/>
                    <a:pt x="15" y="13"/>
                    <a:pt x="15" y="13"/>
                  </a:cubicBezTo>
                  <a:cubicBezTo>
                    <a:pt x="15" y="12"/>
                    <a:pt x="15" y="12"/>
                    <a:pt x="15" y="12"/>
                  </a:cubicBezTo>
                  <a:cubicBezTo>
                    <a:pt x="16" y="12"/>
                    <a:pt x="16" y="12"/>
                    <a:pt x="16" y="12"/>
                  </a:cubicBezTo>
                  <a:cubicBezTo>
                    <a:pt x="15" y="13"/>
                    <a:pt x="15" y="13"/>
                    <a:pt x="15" y="13"/>
                  </a:cubicBezTo>
                  <a:cubicBezTo>
                    <a:pt x="15" y="13"/>
                    <a:pt x="15" y="13"/>
                    <a:pt x="15" y="13"/>
                  </a:cubicBezTo>
                  <a:moveTo>
                    <a:pt x="29" y="13"/>
                  </a:moveTo>
                  <a:cubicBezTo>
                    <a:pt x="29" y="13"/>
                    <a:pt x="29" y="13"/>
                    <a:pt x="29" y="13"/>
                  </a:cubicBezTo>
                  <a:cubicBezTo>
                    <a:pt x="29" y="12"/>
                    <a:pt x="29" y="12"/>
                    <a:pt x="29" y="12"/>
                  </a:cubicBezTo>
                  <a:cubicBezTo>
                    <a:pt x="29" y="12"/>
                    <a:pt x="29" y="12"/>
                    <a:pt x="29" y="12"/>
                  </a:cubicBezTo>
                  <a:cubicBezTo>
                    <a:pt x="30" y="13"/>
                    <a:pt x="30" y="13"/>
                    <a:pt x="30" y="13"/>
                  </a:cubicBezTo>
                  <a:cubicBezTo>
                    <a:pt x="29" y="13"/>
                    <a:pt x="29" y="13"/>
                    <a:pt x="29" y="13"/>
                  </a:cubicBezTo>
                  <a:moveTo>
                    <a:pt x="14" y="12"/>
                  </a:moveTo>
                  <a:cubicBezTo>
                    <a:pt x="14" y="12"/>
                    <a:pt x="14" y="12"/>
                    <a:pt x="14" y="12"/>
                  </a:cubicBezTo>
                  <a:cubicBezTo>
                    <a:pt x="14" y="12"/>
                    <a:pt x="14" y="12"/>
                    <a:pt x="14" y="12"/>
                  </a:cubicBezTo>
                  <a:cubicBezTo>
                    <a:pt x="15" y="12"/>
                    <a:pt x="15" y="12"/>
                    <a:pt x="15" y="12"/>
                  </a:cubicBezTo>
                  <a:cubicBezTo>
                    <a:pt x="14" y="13"/>
                    <a:pt x="14" y="13"/>
                    <a:pt x="14" y="13"/>
                  </a:cubicBezTo>
                  <a:cubicBezTo>
                    <a:pt x="14" y="13"/>
                    <a:pt x="14" y="13"/>
                    <a:pt x="14" y="13"/>
                  </a:cubicBezTo>
                  <a:cubicBezTo>
                    <a:pt x="14" y="12"/>
                    <a:pt x="14" y="12"/>
                    <a:pt x="14" y="12"/>
                  </a:cubicBezTo>
                  <a:cubicBezTo>
                    <a:pt x="14" y="12"/>
                    <a:pt x="14" y="12"/>
                    <a:pt x="14" y="12"/>
                  </a:cubicBezTo>
                  <a:moveTo>
                    <a:pt x="30" y="13"/>
                  </a:moveTo>
                  <a:cubicBezTo>
                    <a:pt x="30" y="12"/>
                    <a:pt x="30" y="12"/>
                    <a:pt x="30" y="12"/>
                  </a:cubicBezTo>
                  <a:cubicBezTo>
                    <a:pt x="30" y="12"/>
                    <a:pt x="30" y="12"/>
                    <a:pt x="30" y="12"/>
                  </a:cubicBezTo>
                  <a:cubicBezTo>
                    <a:pt x="31" y="12"/>
                    <a:pt x="31" y="12"/>
                    <a:pt x="31" y="12"/>
                  </a:cubicBezTo>
                  <a:cubicBezTo>
                    <a:pt x="31" y="12"/>
                    <a:pt x="31" y="12"/>
                    <a:pt x="31" y="12"/>
                  </a:cubicBezTo>
                  <a:cubicBezTo>
                    <a:pt x="30" y="12"/>
                    <a:pt x="30" y="12"/>
                    <a:pt x="30" y="12"/>
                  </a:cubicBezTo>
                  <a:cubicBezTo>
                    <a:pt x="30" y="13"/>
                    <a:pt x="30" y="13"/>
                    <a:pt x="30" y="13"/>
                  </a:cubicBezTo>
                  <a:cubicBezTo>
                    <a:pt x="30" y="13"/>
                    <a:pt x="30" y="13"/>
                    <a:pt x="30" y="13"/>
                  </a:cubicBezTo>
                  <a:moveTo>
                    <a:pt x="11" y="13"/>
                  </a:moveTo>
                  <a:cubicBezTo>
                    <a:pt x="10" y="13"/>
                    <a:pt x="10" y="13"/>
                    <a:pt x="10" y="13"/>
                  </a:cubicBezTo>
                  <a:cubicBezTo>
                    <a:pt x="10" y="12"/>
                    <a:pt x="10" y="12"/>
                    <a:pt x="10" y="12"/>
                  </a:cubicBezTo>
                  <a:cubicBezTo>
                    <a:pt x="10" y="12"/>
                    <a:pt x="10" y="12"/>
                    <a:pt x="10" y="12"/>
                  </a:cubicBezTo>
                  <a:cubicBezTo>
                    <a:pt x="11" y="13"/>
                    <a:pt x="11" y="13"/>
                    <a:pt x="11" y="13"/>
                  </a:cubicBezTo>
                  <a:cubicBezTo>
                    <a:pt x="11" y="13"/>
                    <a:pt x="11" y="13"/>
                    <a:pt x="11" y="13"/>
                  </a:cubicBezTo>
                  <a:cubicBezTo>
                    <a:pt x="11" y="13"/>
                    <a:pt x="11" y="13"/>
                    <a:pt x="11" y="13"/>
                  </a:cubicBezTo>
                  <a:moveTo>
                    <a:pt x="34" y="13"/>
                  </a:moveTo>
                  <a:cubicBezTo>
                    <a:pt x="34" y="13"/>
                    <a:pt x="34" y="13"/>
                    <a:pt x="34" y="13"/>
                  </a:cubicBezTo>
                  <a:cubicBezTo>
                    <a:pt x="34" y="13"/>
                    <a:pt x="34" y="13"/>
                    <a:pt x="34" y="13"/>
                  </a:cubicBezTo>
                  <a:cubicBezTo>
                    <a:pt x="34" y="12"/>
                    <a:pt x="34" y="12"/>
                    <a:pt x="34" y="12"/>
                  </a:cubicBezTo>
                  <a:cubicBezTo>
                    <a:pt x="34" y="12"/>
                    <a:pt x="34" y="12"/>
                    <a:pt x="34" y="12"/>
                  </a:cubicBezTo>
                  <a:cubicBezTo>
                    <a:pt x="34" y="13"/>
                    <a:pt x="34" y="13"/>
                    <a:pt x="34" y="13"/>
                  </a:cubicBezTo>
                  <a:cubicBezTo>
                    <a:pt x="34" y="13"/>
                    <a:pt x="34" y="13"/>
                    <a:pt x="34" y="13"/>
                  </a:cubicBezTo>
                  <a:moveTo>
                    <a:pt x="35" y="13"/>
                  </a:moveTo>
                  <a:cubicBezTo>
                    <a:pt x="35" y="13"/>
                    <a:pt x="35" y="13"/>
                    <a:pt x="35" y="13"/>
                  </a:cubicBezTo>
                  <a:cubicBezTo>
                    <a:pt x="35" y="12"/>
                    <a:pt x="35" y="12"/>
                    <a:pt x="35" y="12"/>
                  </a:cubicBezTo>
                  <a:cubicBezTo>
                    <a:pt x="35" y="12"/>
                    <a:pt x="35" y="12"/>
                    <a:pt x="35" y="12"/>
                  </a:cubicBezTo>
                  <a:cubicBezTo>
                    <a:pt x="35" y="13"/>
                    <a:pt x="35" y="13"/>
                    <a:pt x="35" y="13"/>
                  </a:cubicBezTo>
                  <a:moveTo>
                    <a:pt x="9" y="13"/>
                  </a:moveTo>
                  <a:cubicBezTo>
                    <a:pt x="9" y="12"/>
                    <a:pt x="9" y="12"/>
                    <a:pt x="9" y="12"/>
                  </a:cubicBezTo>
                  <a:cubicBezTo>
                    <a:pt x="10" y="12"/>
                    <a:pt x="10" y="12"/>
                    <a:pt x="10" y="12"/>
                  </a:cubicBezTo>
                  <a:cubicBezTo>
                    <a:pt x="10" y="13"/>
                    <a:pt x="10" y="13"/>
                    <a:pt x="10" y="13"/>
                  </a:cubicBezTo>
                  <a:cubicBezTo>
                    <a:pt x="9" y="13"/>
                    <a:pt x="9" y="13"/>
                    <a:pt x="9" y="13"/>
                  </a:cubicBezTo>
                  <a:moveTo>
                    <a:pt x="16" y="13"/>
                  </a:moveTo>
                  <a:cubicBezTo>
                    <a:pt x="16" y="12"/>
                    <a:pt x="16" y="12"/>
                    <a:pt x="16" y="12"/>
                  </a:cubicBezTo>
                  <a:cubicBezTo>
                    <a:pt x="17" y="12"/>
                    <a:pt x="17" y="12"/>
                    <a:pt x="17" y="12"/>
                  </a:cubicBezTo>
                  <a:cubicBezTo>
                    <a:pt x="16" y="13"/>
                    <a:pt x="16" y="13"/>
                    <a:pt x="16" y="13"/>
                  </a:cubicBezTo>
                  <a:cubicBezTo>
                    <a:pt x="16" y="13"/>
                    <a:pt x="16" y="13"/>
                    <a:pt x="16" y="13"/>
                  </a:cubicBezTo>
                  <a:moveTo>
                    <a:pt x="29" y="13"/>
                  </a:moveTo>
                  <a:cubicBezTo>
                    <a:pt x="28" y="13"/>
                    <a:pt x="28" y="13"/>
                    <a:pt x="28" y="13"/>
                  </a:cubicBezTo>
                  <a:cubicBezTo>
                    <a:pt x="28" y="12"/>
                    <a:pt x="28" y="12"/>
                    <a:pt x="28" y="12"/>
                  </a:cubicBezTo>
                  <a:cubicBezTo>
                    <a:pt x="28" y="12"/>
                    <a:pt x="28" y="12"/>
                    <a:pt x="28" y="12"/>
                  </a:cubicBezTo>
                  <a:cubicBezTo>
                    <a:pt x="29" y="13"/>
                    <a:pt x="29" y="13"/>
                    <a:pt x="29" y="13"/>
                  </a:cubicBezTo>
                  <a:moveTo>
                    <a:pt x="20" y="13"/>
                  </a:moveTo>
                  <a:cubicBezTo>
                    <a:pt x="20" y="13"/>
                    <a:pt x="20" y="13"/>
                    <a:pt x="20" y="13"/>
                  </a:cubicBezTo>
                  <a:cubicBezTo>
                    <a:pt x="21" y="11"/>
                    <a:pt x="21" y="11"/>
                    <a:pt x="21" y="11"/>
                  </a:cubicBezTo>
                  <a:cubicBezTo>
                    <a:pt x="21" y="12"/>
                    <a:pt x="21" y="12"/>
                    <a:pt x="21" y="12"/>
                  </a:cubicBezTo>
                  <a:cubicBezTo>
                    <a:pt x="21" y="12"/>
                    <a:pt x="21" y="12"/>
                    <a:pt x="20" y="13"/>
                  </a:cubicBezTo>
                  <a:moveTo>
                    <a:pt x="24" y="13"/>
                  </a:moveTo>
                  <a:cubicBezTo>
                    <a:pt x="24" y="12"/>
                    <a:pt x="23" y="12"/>
                    <a:pt x="23" y="12"/>
                  </a:cubicBezTo>
                  <a:cubicBezTo>
                    <a:pt x="23" y="11"/>
                    <a:pt x="23" y="11"/>
                    <a:pt x="23" y="11"/>
                  </a:cubicBezTo>
                  <a:cubicBezTo>
                    <a:pt x="24" y="13"/>
                    <a:pt x="24" y="13"/>
                    <a:pt x="24" y="13"/>
                  </a:cubicBezTo>
                  <a:cubicBezTo>
                    <a:pt x="24" y="13"/>
                    <a:pt x="24" y="13"/>
                    <a:pt x="24" y="13"/>
                  </a:cubicBezTo>
                  <a:moveTo>
                    <a:pt x="20" y="12"/>
                  </a:moveTo>
                  <a:cubicBezTo>
                    <a:pt x="19" y="12"/>
                    <a:pt x="19" y="12"/>
                    <a:pt x="19" y="12"/>
                  </a:cubicBezTo>
                  <a:cubicBezTo>
                    <a:pt x="20" y="12"/>
                    <a:pt x="21" y="11"/>
                    <a:pt x="21" y="10"/>
                  </a:cubicBezTo>
                  <a:cubicBezTo>
                    <a:pt x="21" y="10"/>
                    <a:pt x="21" y="10"/>
                    <a:pt x="21" y="10"/>
                  </a:cubicBezTo>
                  <a:cubicBezTo>
                    <a:pt x="21" y="11"/>
                    <a:pt x="20" y="12"/>
                    <a:pt x="20" y="12"/>
                  </a:cubicBezTo>
                  <a:moveTo>
                    <a:pt x="25" y="12"/>
                  </a:moveTo>
                  <a:cubicBezTo>
                    <a:pt x="23" y="10"/>
                    <a:pt x="23" y="10"/>
                    <a:pt x="23" y="10"/>
                  </a:cubicBezTo>
                  <a:cubicBezTo>
                    <a:pt x="23" y="10"/>
                    <a:pt x="23" y="10"/>
                    <a:pt x="23" y="10"/>
                  </a:cubicBezTo>
                  <a:cubicBezTo>
                    <a:pt x="24" y="11"/>
                    <a:pt x="24" y="12"/>
                    <a:pt x="25" y="12"/>
                  </a:cubicBezTo>
                  <a:cubicBezTo>
                    <a:pt x="25" y="12"/>
                    <a:pt x="25" y="12"/>
                    <a:pt x="25" y="12"/>
                  </a:cubicBezTo>
                  <a:moveTo>
                    <a:pt x="22" y="12"/>
                  </a:moveTo>
                  <a:cubicBezTo>
                    <a:pt x="22" y="11"/>
                    <a:pt x="22" y="10"/>
                    <a:pt x="22" y="9"/>
                  </a:cubicBezTo>
                  <a:cubicBezTo>
                    <a:pt x="22" y="8"/>
                    <a:pt x="22" y="8"/>
                    <a:pt x="22" y="8"/>
                  </a:cubicBezTo>
                  <a:cubicBezTo>
                    <a:pt x="22" y="9"/>
                    <a:pt x="22" y="9"/>
                    <a:pt x="22" y="9"/>
                  </a:cubicBezTo>
                  <a:cubicBezTo>
                    <a:pt x="22" y="10"/>
                    <a:pt x="22" y="11"/>
                    <a:pt x="22" y="12"/>
                  </a:cubicBezTo>
                  <a:moveTo>
                    <a:pt x="21" y="7"/>
                  </a:moveTo>
                  <a:cubicBezTo>
                    <a:pt x="21" y="7"/>
                    <a:pt x="21" y="7"/>
                    <a:pt x="21" y="7"/>
                  </a:cubicBezTo>
                  <a:cubicBezTo>
                    <a:pt x="21" y="7"/>
                    <a:pt x="21" y="7"/>
                    <a:pt x="21" y="7"/>
                  </a:cubicBezTo>
                  <a:cubicBezTo>
                    <a:pt x="21" y="7"/>
                    <a:pt x="21" y="7"/>
                    <a:pt x="21" y="7"/>
                  </a:cubicBezTo>
                  <a:moveTo>
                    <a:pt x="23" y="7"/>
                  </a:moveTo>
                  <a:cubicBezTo>
                    <a:pt x="23" y="7"/>
                    <a:pt x="23" y="7"/>
                    <a:pt x="23" y="7"/>
                  </a:cubicBezTo>
                  <a:cubicBezTo>
                    <a:pt x="23" y="7"/>
                    <a:pt x="23" y="7"/>
                    <a:pt x="23" y="7"/>
                  </a:cubicBezTo>
                  <a:cubicBezTo>
                    <a:pt x="23" y="7"/>
                    <a:pt x="23" y="7"/>
                    <a:pt x="23" y="7"/>
                  </a:cubicBezTo>
                  <a:moveTo>
                    <a:pt x="20" y="6"/>
                  </a:moveTo>
                  <a:cubicBezTo>
                    <a:pt x="20" y="6"/>
                    <a:pt x="20" y="6"/>
                    <a:pt x="20" y="6"/>
                  </a:cubicBezTo>
                  <a:cubicBezTo>
                    <a:pt x="20" y="6"/>
                    <a:pt x="20" y="6"/>
                    <a:pt x="20" y="6"/>
                  </a:cubicBezTo>
                  <a:cubicBezTo>
                    <a:pt x="20" y="6"/>
                    <a:pt x="20" y="6"/>
                    <a:pt x="20" y="6"/>
                  </a:cubicBezTo>
                  <a:moveTo>
                    <a:pt x="24" y="6"/>
                  </a:moveTo>
                  <a:cubicBezTo>
                    <a:pt x="24" y="6"/>
                    <a:pt x="24" y="6"/>
                    <a:pt x="24" y="6"/>
                  </a:cubicBezTo>
                  <a:cubicBezTo>
                    <a:pt x="25" y="6"/>
                    <a:pt x="25" y="6"/>
                    <a:pt x="25" y="6"/>
                  </a:cubicBezTo>
                  <a:cubicBezTo>
                    <a:pt x="24" y="6"/>
                    <a:pt x="24" y="6"/>
                    <a:pt x="24" y="6"/>
                  </a:cubicBezTo>
                  <a:moveTo>
                    <a:pt x="17" y="6"/>
                  </a:moveTo>
                  <a:cubicBezTo>
                    <a:pt x="17" y="6"/>
                    <a:pt x="17" y="6"/>
                    <a:pt x="17" y="6"/>
                  </a:cubicBezTo>
                  <a:cubicBezTo>
                    <a:pt x="17" y="5"/>
                    <a:pt x="17" y="5"/>
                    <a:pt x="17" y="5"/>
                  </a:cubicBezTo>
                  <a:cubicBezTo>
                    <a:pt x="17" y="6"/>
                    <a:pt x="17" y="6"/>
                    <a:pt x="17" y="6"/>
                  </a:cubicBezTo>
                  <a:cubicBezTo>
                    <a:pt x="17" y="6"/>
                    <a:pt x="17" y="6"/>
                    <a:pt x="17" y="6"/>
                  </a:cubicBezTo>
                  <a:moveTo>
                    <a:pt x="27" y="6"/>
                  </a:moveTo>
                  <a:cubicBezTo>
                    <a:pt x="27" y="6"/>
                    <a:pt x="27" y="6"/>
                    <a:pt x="27" y="6"/>
                  </a:cubicBezTo>
                  <a:cubicBezTo>
                    <a:pt x="27" y="5"/>
                    <a:pt x="27" y="5"/>
                    <a:pt x="27" y="5"/>
                  </a:cubicBezTo>
                  <a:cubicBezTo>
                    <a:pt x="28" y="6"/>
                    <a:pt x="28" y="6"/>
                    <a:pt x="28" y="6"/>
                  </a:cubicBezTo>
                  <a:cubicBezTo>
                    <a:pt x="27" y="6"/>
                    <a:pt x="27" y="6"/>
                    <a:pt x="27" y="6"/>
                  </a:cubicBezTo>
                  <a:moveTo>
                    <a:pt x="23" y="7"/>
                  </a:moveTo>
                  <a:cubicBezTo>
                    <a:pt x="23" y="6"/>
                    <a:pt x="23" y="5"/>
                    <a:pt x="23" y="4"/>
                  </a:cubicBezTo>
                  <a:cubicBezTo>
                    <a:pt x="24" y="5"/>
                    <a:pt x="24" y="5"/>
                    <a:pt x="24" y="5"/>
                  </a:cubicBezTo>
                  <a:cubicBezTo>
                    <a:pt x="24" y="5"/>
                    <a:pt x="24" y="5"/>
                    <a:pt x="24" y="5"/>
                  </a:cubicBezTo>
                  <a:cubicBezTo>
                    <a:pt x="24" y="6"/>
                    <a:pt x="24" y="6"/>
                    <a:pt x="24" y="6"/>
                  </a:cubicBezTo>
                  <a:cubicBezTo>
                    <a:pt x="23" y="7"/>
                    <a:pt x="23" y="7"/>
                    <a:pt x="23" y="7"/>
                  </a:cubicBezTo>
                  <a:moveTo>
                    <a:pt x="21" y="7"/>
                  </a:moveTo>
                  <a:cubicBezTo>
                    <a:pt x="21" y="6"/>
                    <a:pt x="21" y="6"/>
                    <a:pt x="21" y="6"/>
                  </a:cubicBezTo>
                  <a:cubicBezTo>
                    <a:pt x="21" y="6"/>
                    <a:pt x="21" y="6"/>
                    <a:pt x="21" y="5"/>
                  </a:cubicBezTo>
                  <a:cubicBezTo>
                    <a:pt x="21" y="5"/>
                    <a:pt x="21" y="5"/>
                    <a:pt x="21" y="5"/>
                  </a:cubicBezTo>
                  <a:cubicBezTo>
                    <a:pt x="21" y="4"/>
                    <a:pt x="21" y="4"/>
                    <a:pt x="21" y="4"/>
                  </a:cubicBezTo>
                  <a:cubicBezTo>
                    <a:pt x="21" y="5"/>
                    <a:pt x="21" y="6"/>
                    <a:pt x="21" y="7"/>
                  </a:cubicBezTo>
                  <a:moveTo>
                    <a:pt x="16" y="4"/>
                  </a:moveTo>
                  <a:cubicBezTo>
                    <a:pt x="15" y="4"/>
                    <a:pt x="15" y="4"/>
                    <a:pt x="15" y="4"/>
                  </a:cubicBezTo>
                  <a:cubicBezTo>
                    <a:pt x="16" y="4"/>
                    <a:pt x="16" y="4"/>
                    <a:pt x="16" y="4"/>
                  </a:cubicBezTo>
                  <a:cubicBezTo>
                    <a:pt x="16" y="4"/>
                    <a:pt x="16" y="4"/>
                    <a:pt x="16" y="4"/>
                  </a:cubicBezTo>
                  <a:moveTo>
                    <a:pt x="29" y="4"/>
                  </a:moveTo>
                  <a:cubicBezTo>
                    <a:pt x="29" y="4"/>
                    <a:pt x="29" y="4"/>
                    <a:pt x="29" y="4"/>
                  </a:cubicBezTo>
                  <a:cubicBezTo>
                    <a:pt x="29" y="4"/>
                    <a:pt x="29" y="4"/>
                    <a:pt x="29" y="4"/>
                  </a:cubicBezTo>
                  <a:cubicBezTo>
                    <a:pt x="29" y="4"/>
                    <a:pt x="29" y="4"/>
                    <a:pt x="29" y="4"/>
                  </a:cubicBezTo>
                  <a:moveTo>
                    <a:pt x="12" y="7"/>
                  </a:moveTo>
                  <a:cubicBezTo>
                    <a:pt x="12" y="7"/>
                    <a:pt x="11" y="7"/>
                    <a:pt x="11" y="7"/>
                  </a:cubicBezTo>
                  <a:cubicBezTo>
                    <a:pt x="11" y="6"/>
                    <a:pt x="11" y="6"/>
                    <a:pt x="11" y="6"/>
                  </a:cubicBezTo>
                  <a:cubicBezTo>
                    <a:pt x="11" y="6"/>
                    <a:pt x="11" y="6"/>
                    <a:pt x="11" y="6"/>
                  </a:cubicBezTo>
                  <a:cubicBezTo>
                    <a:pt x="11" y="5"/>
                    <a:pt x="11" y="5"/>
                    <a:pt x="11" y="5"/>
                  </a:cubicBezTo>
                  <a:cubicBezTo>
                    <a:pt x="12" y="5"/>
                    <a:pt x="12" y="5"/>
                    <a:pt x="12" y="5"/>
                  </a:cubicBezTo>
                  <a:cubicBezTo>
                    <a:pt x="12" y="4"/>
                    <a:pt x="12" y="4"/>
                    <a:pt x="13" y="4"/>
                  </a:cubicBezTo>
                  <a:cubicBezTo>
                    <a:pt x="13" y="3"/>
                    <a:pt x="13" y="3"/>
                    <a:pt x="13" y="3"/>
                  </a:cubicBezTo>
                  <a:cubicBezTo>
                    <a:pt x="14" y="3"/>
                    <a:pt x="14" y="3"/>
                    <a:pt x="14" y="3"/>
                  </a:cubicBezTo>
                  <a:cubicBezTo>
                    <a:pt x="15" y="4"/>
                    <a:pt x="15" y="4"/>
                    <a:pt x="15" y="4"/>
                  </a:cubicBezTo>
                  <a:cubicBezTo>
                    <a:pt x="15" y="4"/>
                    <a:pt x="15" y="4"/>
                    <a:pt x="16" y="5"/>
                  </a:cubicBezTo>
                  <a:cubicBezTo>
                    <a:pt x="16" y="5"/>
                    <a:pt x="16" y="5"/>
                    <a:pt x="16" y="5"/>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7"/>
                    <a:pt x="17" y="7"/>
                    <a:pt x="17" y="7"/>
                  </a:cubicBezTo>
                  <a:cubicBezTo>
                    <a:pt x="17" y="7"/>
                    <a:pt x="17" y="7"/>
                    <a:pt x="17"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9" y="7"/>
                    <a:pt x="19" y="7"/>
                    <a:pt x="19" y="7"/>
                  </a:cubicBezTo>
                  <a:cubicBezTo>
                    <a:pt x="19" y="7"/>
                    <a:pt x="20" y="7"/>
                    <a:pt x="20" y="7"/>
                  </a:cubicBezTo>
                  <a:cubicBezTo>
                    <a:pt x="21" y="7"/>
                    <a:pt x="21" y="8"/>
                    <a:pt x="21" y="9"/>
                  </a:cubicBezTo>
                  <a:cubicBezTo>
                    <a:pt x="21" y="9"/>
                    <a:pt x="21" y="9"/>
                    <a:pt x="21" y="9"/>
                  </a:cubicBezTo>
                  <a:cubicBezTo>
                    <a:pt x="21" y="9"/>
                    <a:pt x="21" y="9"/>
                    <a:pt x="21" y="9"/>
                  </a:cubicBezTo>
                  <a:cubicBezTo>
                    <a:pt x="21" y="10"/>
                    <a:pt x="20" y="11"/>
                    <a:pt x="19" y="12"/>
                  </a:cubicBezTo>
                  <a:cubicBezTo>
                    <a:pt x="19" y="12"/>
                    <a:pt x="19" y="12"/>
                    <a:pt x="19" y="12"/>
                  </a:cubicBezTo>
                  <a:cubicBezTo>
                    <a:pt x="18" y="13"/>
                    <a:pt x="18" y="13"/>
                    <a:pt x="18" y="13"/>
                  </a:cubicBezTo>
                  <a:cubicBezTo>
                    <a:pt x="19" y="13"/>
                    <a:pt x="19" y="13"/>
                    <a:pt x="19" y="13"/>
                  </a:cubicBezTo>
                  <a:cubicBezTo>
                    <a:pt x="19" y="13"/>
                    <a:pt x="19" y="13"/>
                    <a:pt x="19" y="13"/>
                  </a:cubicBezTo>
                  <a:cubicBezTo>
                    <a:pt x="19" y="13"/>
                    <a:pt x="19" y="13"/>
                    <a:pt x="19" y="13"/>
                  </a:cubicBezTo>
                  <a:cubicBezTo>
                    <a:pt x="19" y="13"/>
                    <a:pt x="19" y="13"/>
                    <a:pt x="19" y="13"/>
                  </a:cubicBezTo>
                  <a:cubicBezTo>
                    <a:pt x="20" y="13"/>
                    <a:pt x="20" y="13"/>
                    <a:pt x="20" y="13"/>
                  </a:cubicBezTo>
                  <a:cubicBezTo>
                    <a:pt x="20" y="13"/>
                    <a:pt x="20" y="13"/>
                    <a:pt x="20" y="13"/>
                  </a:cubicBezTo>
                  <a:cubicBezTo>
                    <a:pt x="20" y="14"/>
                    <a:pt x="20" y="14"/>
                    <a:pt x="20" y="14"/>
                  </a:cubicBezTo>
                  <a:cubicBezTo>
                    <a:pt x="21" y="14"/>
                    <a:pt x="21" y="15"/>
                    <a:pt x="21" y="15"/>
                  </a:cubicBezTo>
                  <a:cubicBezTo>
                    <a:pt x="21" y="16"/>
                    <a:pt x="21" y="16"/>
                    <a:pt x="21" y="16"/>
                  </a:cubicBezTo>
                  <a:cubicBezTo>
                    <a:pt x="21" y="16"/>
                    <a:pt x="21" y="17"/>
                    <a:pt x="21" y="18"/>
                  </a:cubicBezTo>
                  <a:cubicBezTo>
                    <a:pt x="21" y="18"/>
                    <a:pt x="21" y="18"/>
                    <a:pt x="21" y="18"/>
                  </a:cubicBezTo>
                  <a:cubicBezTo>
                    <a:pt x="21" y="19"/>
                    <a:pt x="21" y="19"/>
                    <a:pt x="21" y="19"/>
                  </a:cubicBezTo>
                  <a:cubicBezTo>
                    <a:pt x="21" y="20"/>
                    <a:pt x="21" y="21"/>
                    <a:pt x="20" y="21"/>
                  </a:cubicBezTo>
                  <a:cubicBezTo>
                    <a:pt x="19" y="22"/>
                    <a:pt x="19" y="22"/>
                    <a:pt x="19" y="22"/>
                  </a:cubicBezTo>
                  <a:cubicBezTo>
                    <a:pt x="19" y="22"/>
                    <a:pt x="19" y="22"/>
                    <a:pt x="19" y="22"/>
                  </a:cubicBezTo>
                  <a:cubicBezTo>
                    <a:pt x="19" y="22"/>
                    <a:pt x="18" y="22"/>
                    <a:pt x="18" y="22"/>
                  </a:cubicBezTo>
                  <a:cubicBezTo>
                    <a:pt x="18" y="23"/>
                    <a:pt x="18" y="23"/>
                    <a:pt x="18" y="23"/>
                  </a:cubicBezTo>
                  <a:cubicBezTo>
                    <a:pt x="18" y="23"/>
                    <a:pt x="18" y="23"/>
                    <a:pt x="18" y="23"/>
                  </a:cubicBezTo>
                  <a:cubicBezTo>
                    <a:pt x="18" y="23"/>
                    <a:pt x="18" y="23"/>
                    <a:pt x="19" y="23"/>
                  </a:cubicBezTo>
                  <a:cubicBezTo>
                    <a:pt x="19" y="23"/>
                    <a:pt x="19" y="23"/>
                    <a:pt x="19" y="23"/>
                  </a:cubicBezTo>
                  <a:cubicBezTo>
                    <a:pt x="20" y="23"/>
                    <a:pt x="20" y="23"/>
                    <a:pt x="20" y="23"/>
                  </a:cubicBezTo>
                  <a:cubicBezTo>
                    <a:pt x="20" y="24"/>
                    <a:pt x="21" y="24"/>
                    <a:pt x="21" y="25"/>
                  </a:cubicBezTo>
                  <a:cubicBezTo>
                    <a:pt x="21" y="25"/>
                    <a:pt x="21" y="25"/>
                    <a:pt x="21" y="25"/>
                  </a:cubicBezTo>
                  <a:cubicBezTo>
                    <a:pt x="21" y="25"/>
                    <a:pt x="21" y="25"/>
                    <a:pt x="21" y="25"/>
                  </a:cubicBezTo>
                  <a:cubicBezTo>
                    <a:pt x="21" y="25"/>
                    <a:pt x="21" y="25"/>
                    <a:pt x="21" y="25"/>
                  </a:cubicBezTo>
                  <a:cubicBezTo>
                    <a:pt x="21" y="26"/>
                    <a:pt x="20" y="27"/>
                    <a:pt x="20" y="27"/>
                  </a:cubicBezTo>
                  <a:cubicBezTo>
                    <a:pt x="20" y="27"/>
                    <a:pt x="20" y="27"/>
                    <a:pt x="20" y="27"/>
                  </a:cubicBezTo>
                  <a:cubicBezTo>
                    <a:pt x="20" y="27"/>
                    <a:pt x="20" y="27"/>
                    <a:pt x="20" y="27"/>
                  </a:cubicBezTo>
                  <a:cubicBezTo>
                    <a:pt x="20" y="27"/>
                    <a:pt x="20" y="27"/>
                    <a:pt x="20" y="27"/>
                  </a:cubicBezTo>
                  <a:cubicBezTo>
                    <a:pt x="21" y="27"/>
                    <a:pt x="21" y="28"/>
                    <a:pt x="21" y="28"/>
                  </a:cubicBezTo>
                  <a:cubicBezTo>
                    <a:pt x="21" y="28"/>
                    <a:pt x="21" y="28"/>
                    <a:pt x="21" y="28"/>
                  </a:cubicBezTo>
                  <a:cubicBezTo>
                    <a:pt x="21" y="29"/>
                    <a:pt x="21" y="29"/>
                    <a:pt x="21" y="29"/>
                  </a:cubicBezTo>
                  <a:cubicBezTo>
                    <a:pt x="21" y="29"/>
                    <a:pt x="21" y="30"/>
                    <a:pt x="20" y="30"/>
                  </a:cubicBezTo>
                  <a:cubicBezTo>
                    <a:pt x="20" y="30"/>
                    <a:pt x="20" y="30"/>
                    <a:pt x="20" y="30"/>
                  </a:cubicBezTo>
                  <a:cubicBezTo>
                    <a:pt x="20" y="30"/>
                    <a:pt x="19" y="30"/>
                    <a:pt x="19" y="30"/>
                  </a:cubicBezTo>
                  <a:cubicBezTo>
                    <a:pt x="19" y="29"/>
                    <a:pt x="19" y="29"/>
                    <a:pt x="19" y="29"/>
                  </a:cubicBezTo>
                  <a:cubicBezTo>
                    <a:pt x="19" y="30"/>
                    <a:pt x="19" y="30"/>
                    <a:pt x="19" y="30"/>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8" y="29"/>
                    <a:pt x="18" y="28"/>
                    <a:pt x="18" y="28"/>
                  </a:cubicBezTo>
                  <a:cubicBezTo>
                    <a:pt x="18" y="27"/>
                    <a:pt x="18" y="27"/>
                    <a:pt x="18" y="26"/>
                  </a:cubicBezTo>
                  <a:cubicBezTo>
                    <a:pt x="18" y="26"/>
                    <a:pt x="18" y="26"/>
                    <a:pt x="18" y="26"/>
                  </a:cubicBezTo>
                  <a:cubicBezTo>
                    <a:pt x="18" y="26"/>
                    <a:pt x="18" y="26"/>
                    <a:pt x="18" y="26"/>
                  </a:cubicBezTo>
                  <a:cubicBezTo>
                    <a:pt x="18" y="26"/>
                    <a:pt x="17"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6"/>
                  </a:cubicBezTo>
                  <a:cubicBezTo>
                    <a:pt x="15" y="26"/>
                    <a:pt x="15" y="26"/>
                    <a:pt x="15" y="26"/>
                  </a:cubicBezTo>
                  <a:cubicBezTo>
                    <a:pt x="15" y="26"/>
                    <a:pt x="15" y="26"/>
                    <a:pt x="15" y="26"/>
                  </a:cubicBezTo>
                  <a:cubicBezTo>
                    <a:pt x="15" y="25"/>
                    <a:pt x="15" y="25"/>
                    <a:pt x="15" y="25"/>
                  </a:cubicBezTo>
                  <a:cubicBezTo>
                    <a:pt x="15" y="25"/>
                    <a:pt x="15" y="25"/>
                    <a:pt x="15" y="25"/>
                  </a:cubicBezTo>
                  <a:cubicBezTo>
                    <a:pt x="15" y="25"/>
                    <a:pt x="15" y="25"/>
                    <a:pt x="15" y="25"/>
                  </a:cubicBezTo>
                  <a:cubicBezTo>
                    <a:pt x="14" y="25"/>
                    <a:pt x="14" y="25"/>
                    <a:pt x="13" y="25"/>
                  </a:cubicBezTo>
                  <a:cubicBezTo>
                    <a:pt x="13" y="25"/>
                    <a:pt x="12" y="25"/>
                    <a:pt x="12" y="25"/>
                  </a:cubicBezTo>
                  <a:cubicBezTo>
                    <a:pt x="12" y="24"/>
                    <a:pt x="11" y="24"/>
                    <a:pt x="11" y="24"/>
                  </a:cubicBezTo>
                  <a:cubicBezTo>
                    <a:pt x="11" y="23"/>
                    <a:pt x="11" y="23"/>
                    <a:pt x="11" y="22"/>
                  </a:cubicBezTo>
                  <a:cubicBezTo>
                    <a:pt x="11" y="22"/>
                    <a:pt x="11" y="22"/>
                    <a:pt x="11" y="22"/>
                  </a:cubicBezTo>
                  <a:cubicBezTo>
                    <a:pt x="11" y="22"/>
                    <a:pt x="11" y="22"/>
                    <a:pt x="11" y="22"/>
                  </a:cubicBezTo>
                  <a:cubicBezTo>
                    <a:pt x="10" y="22"/>
                    <a:pt x="10" y="23"/>
                    <a:pt x="10" y="24"/>
                  </a:cubicBezTo>
                  <a:cubicBezTo>
                    <a:pt x="11" y="24"/>
                    <a:pt x="11" y="24"/>
                    <a:pt x="11" y="24"/>
                  </a:cubicBezTo>
                  <a:cubicBezTo>
                    <a:pt x="11" y="24"/>
                    <a:pt x="11" y="24"/>
                    <a:pt x="11" y="24"/>
                  </a:cubicBezTo>
                  <a:cubicBezTo>
                    <a:pt x="11" y="25"/>
                    <a:pt x="11" y="25"/>
                    <a:pt x="11" y="25"/>
                  </a:cubicBezTo>
                  <a:cubicBezTo>
                    <a:pt x="10" y="24"/>
                    <a:pt x="10" y="23"/>
                    <a:pt x="10" y="22"/>
                  </a:cubicBezTo>
                  <a:cubicBezTo>
                    <a:pt x="10" y="22"/>
                    <a:pt x="10" y="22"/>
                    <a:pt x="10" y="22"/>
                  </a:cubicBezTo>
                  <a:cubicBezTo>
                    <a:pt x="10" y="22"/>
                    <a:pt x="10" y="22"/>
                    <a:pt x="10" y="22"/>
                  </a:cubicBezTo>
                  <a:cubicBezTo>
                    <a:pt x="9" y="23"/>
                    <a:pt x="9" y="25"/>
                    <a:pt x="10" y="25"/>
                  </a:cubicBezTo>
                  <a:cubicBezTo>
                    <a:pt x="11" y="26"/>
                    <a:pt x="11" y="26"/>
                    <a:pt x="11" y="26"/>
                  </a:cubicBezTo>
                  <a:cubicBezTo>
                    <a:pt x="12" y="26"/>
                    <a:pt x="12" y="26"/>
                    <a:pt x="12" y="26"/>
                  </a:cubicBezTo>
                  <a:cubicBezTo>
                    <a:pt x="12" y="26"/>
                    <a:pt x="12" y="26"/>
                    <a:pt x="12" y="26"/>
                  </a:cubicBezTo>
                  <a:cubicBezTo>
                    <a:pt x="12" y="26"/>
                    <a:pt x="12" y="26"/>
                    <a:pt x="12" y="26"/>
                  </a:cubicBezTo>
                  <a:cubicBezTo>
                    <a:pt x="12" y="26"/>
                    <a:pt x="12" y="26"/>
                    <a:pt x="13" y="26"/>
                  </a:cubicBezTo>
                  <a:cubicBezTo>
                    <a:pt x="13" y="27"/>
                    <a:pt x="13" y="27"/>
                    <a:pt x="13" y="27"/>
                  </a:cubicBezTo>
                  <a:cubicBezTo>
                    <a:pt x="13" y="28"/>
                    <a:pt x="13" y="28"/>
                    <a:pt x="13" y="28"/>
                  </a:cubicBezTo>
                  <a:cubicBezTo>
                    <a:pt x="13" y="28"/>
                    <a:pt x="13" y="28"/>
                    <a:pt x="13" y="28"/>
                  </a:cubicBezTo>
                  <a:cubicBezTo>
                    <a:pt x="13" y="28"/>
                    <a:pt x="13" y="28"/>
                    <a:pt x="13" y="28"/>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5" y="29"/>
                    <a:pt x="15" y="29"/>
                    <a:pt x="15" y="29"/>
                  </a:cubicBezTo>
                  <a:cubicBezTo>
                    <a:pt x="16" y="29"/>
                    <a:pt x="16" y="29"/>
                    <a:pt x="17" y="29"/>
                  </a:cubicBezTo>
                  <a:cubicBezTo>
                    <a:pt x="17" y="29"/>
                    <a:pt x="18" y="30"/>
                    <a:pt x="18" y="30"/>
                  </a:cubicBezTo>
                  <a:cubicBezTo>
                    <a:pt x="19" y="30"/>
                    <a:pt x="19" y="30"/>
                    <a:pt x="19" y="30"/>
                  </a:cubicBezTo>
                  <a:cubicBezTo>
                    <a:pt x="19" y="31"/>
                    <a:pt x="19" y="31"/>
                    <a:pt x="19" y="31"/>
                  </a:cubicBezTo>
                  <a:cubicBezTo>
                    <a:pt x="20" y="31"/>
                    <a:pt x="20" y="31"/>
                    <a:pt x="20" y="31"/>
                  </a:cubicBezTo>
                  <a:cubicBezTo>
                    <a:pt x="20" y="31"/>
                    <a:pt x="20" y="31"/>
                    <a:pt x="20" y="31"/>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3"/>
                    <a:pt x="20" y="33"/>
                    <a:pt x="20" y="33"/>
                  </a:cubicBezTo>
                  <a:cubicBezTo>
                    <a:pt x="20" y="33"/>
                    <a:pt x="20" y="33"/>
                    <a:pt x="20" y="33"/>
                  </a:cubicBezTo>
                  <a:cubicBezTo>
                    <a:pt x="20" y="32"/>
                    <a:pt x="20" y="32"/>
                    <a:pt x="20" y="32"/>
                  </a:cubicBezTo>
                  <a:cubicBezTo>
                    <a:pt x="21" y="33"/>
                    <a:pt x="21" y="33"/>
                    <a:pt x="21" y="33"/>
                  </a:cubicBezTo>
                  <a:cubicBezTo>
                    <a:pt x="20" y="33"/>
                    <a:pt x="20" y="33"/>
                    <a:pt x="20" y="33"/>
                  </a:cubicBezTo>
                  <a:cubicBezTo>
                    <a:pt x="21" y="33"/>
                    <a:pt x="21" y="33"/>
                    <a:pt x="21" y="33"/>
                  </a:cubicBezTo>
                  <a:cubicBezTo>
                    <a:pt x="21" y="33"/>
                    <a:pt x="21" y="33"/>
                    <a:pt x="21" y="33"/>
                  </a:cubicBezTo>
                  <a:cubicBezTo>
                    <a:pt x="21" y="33"/>
                    <a:pt x="21" y="33"/>
                    <a:pt x="21" y="33"/>
                  </a:cubicBezTo>
                  <a:cubicBezTo>
                    <a:pt x="21" y="33"/>
                    <a:pt x="21" y="33"/>
                    <a:pt x="21" y="33"/>
                  </a:cubicBezTo>
                  <a:cubicBezTo>
                    <a:pt x="21" y="34"/>
                    <a:pt x="21" y="34"/>
                    <a:pt x="21" y="34"/>
                  </a:cubicBezTo>
                  <a:cubicBezTo>
                    <a:pt x="21" y="34"/>
                    <a:pt x="21" y="35"/>
                    <a:pt x="20" y="36"/>
                  </a:cubicBezTo>
                  <a:cubicBezTo>
                    <a:pt x="20" y="36"/>
                    <a:pt x="20" y="36"/>
                    <a:pt x="19" y="36"/>
                  </a:cubicBezTo>
                  <a:cubicBezTo>
                    <a:pt x="19" y="36"/>
                    <a:pt x="19" y="36"/>
                    <a:pt x="19" y="36"/>
                  </a:cubicBezTo>
                  <a:cubicBezTo>
                    <a:pt x="19" y="36"/>
                    <a:pt x="19" y="36"/>
                    <a:pt x="19" y="36"/>
                  </a:cubicBezTo>
                  <a:cubicBezTo>
                    <a:pt x="19" y="37"/>
                    <a:pt x="19" y="37"/>
                    <a:pt x="19" y="37"/>
                  </a:cubicBezTo>
                  <a:cubicBezTo>
                    <a:pt x="19" y="37"/>
                    <a:pt x="19" y="37"/>
                    <a:pt x="19" y="37"/>
                  </a:cubicBezTo>
                  <a:cubicBezTo>
                    <a:pt x="20" y="37"/>
                    <a:pt x="20" y="37"/>
                    <a:pt x="20" y="38"/>
                  </a:cubicBezTo>
                  <a:cubicBezTo>
                    <a:pt x="20" y="38"/>
                    <a:pt x="20" y="38"/>
                    <a:pt x="20" y="38"/>
                  </a:cubicBezTo>
                  <a:cubicBezTo>
                    <a:pt x="20" y="38"/>
                    <a:pt x="20" y="38"/>
                    <a:pt x="20" y="38"/>
                  </a:cubicBezTo>
                  <a:cubicBezTo>
                    <a:pt x="21" y="38"/>
                    <a:pt x="21" y="38"/>
                    <a:pt x="21" y="38"/>
                  </a:cubicBezTo>
                  <a:cubicBezTo>
                    <a:pt x="21" y="39"/>
                    <a:pt x="21" y="41"/>
                    <a:pt x="21" y="42"/>
                  </a:cubicBezTo>
                  <a:cubicBezTo>
                    <a:pt x="21" y="42"/>
                    <a:pt x="21" y="42"/>
                    <a:pt x="21" y="42"/>
                  </a:cubicBezTo>
                  <a:cubicBezTo>
                    <a:pt x="21" y="42"/>
                    <a:pt x="21" y="42"/>
                    <a:pt x="21" y="42"/>
                  </a:cubicBezTo>
                  <a:cubicBezTo>
                    <a:pt x="21" y="43"/>
                    <a:pt x="21" y="44"/>
                    <a:pt x="21" y="44"/>
                  </a:cubicBezTo>
                  <a:cubicBezTo>
                    <a:pt x="21" y="44"/>
                    <a:pt x="21" y="44"/>
                    <a:pt x="21" y="44"/>
                  </a:cubicBezTo>
                  <a:cubicBezTo>
                    <a:pt x="20" y="45"/>
                    <a:pt x="20" y="46"/>
                    <a:pt x="20" y="46"/>
                  </a:cubicBezTo>
                  <a:cubicBezTo>
                    <a:pt x="20" y="46"/>
                    <a:pt x="20" y="46"/>
                    <a:pt x="20" y="46"/>
                  </a:cubicBezTo>
                  <a:cubicBezTo>
                    <a:pt x="20" y="45"/>
                    <a:pt x="21" y="44"/>
                    <a:pt x="21" y="43"/>
                  </a:cubicBezTo>
                  <a:cubicBezTo>
                    <a:pt x="21" y="43"/>
                    <a:pt x="21" y="43"/>
                    <a:pt x="21" y="43"/>
                  </a:cubicBezTo>
                  <a:cubicBezTo>
                    <a:pt x="21" y="43"/>
                    <a:pt x="21" y="43"/>
                    <a:pt x="21" y="43"/>
                  </a:cubicBezTo>
                  <a:cubicBezTo>
                    <a:pt x="20" y="44"/>
                    <a:pt x="20" y="44"/>
                    <a:pt x="20" y="45"/>
                  </a:cubicBezTo>
                  <a:cubicBezTo>
                    <a:pt x="19" y="45"/>
                    <a:pt x="19" y="45"/>
                    <a:pt x="19" y="45"/>
                  </a:cubicBezTo>
                  <a:cubicBezTo>
                    <a:pt x="21" y="43"/>
                    <a:pt x="21" y="43"/>
                    <a:pt x="21" y="43"/>
                  </a:cubicBezTo>
                  <a:cubicBezTo>
                    <a:pt x="20" y="42"/>
                    <a:pt x="20" y="42"/>
                    <a:pt x="20" y="42"/>
                  </a:cubicBezTo>
                  <a:cubicBezTo>
                    <a:pt x="20" y="42"/>
                    <a:pt x="20" y="42"/>
                    <a:pt x="20" y="42"/>
                  </a:cubicBezTo>
                  <a:cubicBezTo>
                    <a:pt x="19" y="44"/>
                    <a:pt x="19" y="44"/>
                    <a:pt x="19" y="44"/>
                  </a:cubicBezTo>
                  <a:cubicBezTo>
                    <a:pt x="19" y="44"/>
                    <a:pt x="19" y="44"/>
                    <a:pt x="19" y="44"/>
                  </a:cubicBezTo>
                  <a:cubicBezTo>
                    <a:pt x="19" y="43"/>
                    <a:pt x="19" y="43"/>
                    <a:pt x="19" y="43"/>
                  </a:cubicBezTo>
                  <a:cubicBezTo>
                    <a:pt x="20" y="43"/>
                    <a:pt x="20" y="43"/>
                    <a:pt x="20" y="43"/>
                  </a:cubicBezTo>
                  <a:cubicBezTo>
                    <a:pt x="20" y="42"/>
                    <a:pt x="20" y="41"/>
                    <a:pt x="19" y="40"/>
                  </a:cubicBezTo>
                  <a:cubicBezTo>
                    <a:pt x="19" y="40"/>
                    <a:pt x="19" y="40"/>
                    <a:pt x="19" y="40"/>
                  </a:cubicBezTo>
                  <a:cubicBezTo>
                    <a:pt x="18" y="39"/>
                    <a:pt x="18" y="39"/>
                    <a:pt x="18" y="39"/>
                  </a:cubicBezTo>
                  <a:cubicBezTo>
                    <a:pt x="17" y="39"/>
                    <a:pt x="17" y="39"/>
                    <a:pt x="17" y="39"/>
                  </a:cubicBezTo>
                  <a:cubicBezTo>
                    <a:pt x="18" y="40"/>
                    <a:pt x="18" y="40"/>
                    <a:pt x="18" y="40"/>
                  </a:cubicBezTo>
                  <a:cubicBezTo>
                    <a:pt x="19" y="41"/>
                    <a:pt x="19" y="41"/>
                    <a:pt x="19" y="41"/>
                  </a:cubicBezTo>
                  <a:cubicBezTo>
                    <a:pt x="19" y="41"/>
                    <a:pt x="19" y="42"/>
                    <a:pt x="19" y="42"/>
                  </a:cubicBezTo>
                  <a:cubicBezTo>
                    <a:pt x="19" y="43"/>
                    <a:pt x="19" y="43"/>
                    <a:pt x="19" y="43"/>
                  </a:cubicBezTo>
                  <a:cubicBezTo>
                    <a:pt x="18" y="43"/>
                    <a:pt x="18" y="43"/>
                    <a:pt x="18" y="43"/>
                  </a:cubicBezTo>
                  <a:cubicBezTo>
                    <a:pt x="18" y="44"/>
                    <a:pt x="18" y="44"/>
                    <a:pt x="18" y="44"/>
                  </a:cubicBezTo>
                  <a:cubicBezTo>
                    <a:pt x="18" y="44"/>
                    <a:pt x="18" y="44"/>
                    <a:pt x="18" y="44"/>
                  </a:cubicBezTo>
                  <a:cubicBezTo>
                    <a:pt x="18" y="44"/>
                    <a:pt x="18"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6"/>
                    <a:pt x="19" y="46"/>
                    <a:pt x="19" y="46"/>
                  </a:cubicBezTo>
                  <a:cubicBezTo>
                    <a:pt x="19" y="46"/>
                    <a:pt x="19" y="46"/>
                    <a:pt x="19" y="46"/>
                  </a:cubicBezTo>
                  <a:cubicBezTo>
                    <a:pt x="19" y="46"/>
                    <a:pt x="19" y="46"/>
                    <a:pt x="19" y="46"/>
                  </a:cubicBezTo>
                  <a:cubicBezTo>
                    <a:pt x="19" y="46"/>
                    <a:pt x="19" y="46"/>
                    <a:pt x="19" y="46"/>
                  </a:cubicBezTo>
                  <a:cubicBezTo>
                    <a:pt x="19" y="47"/>
                    <a:pt x="18" y="48"/>
                    <a:pt x="18" y="49"/>
                  </a:cubicBezTo>
                  <a:cubicBezTo>
                    <a:pt x="18" y="49"/>
                    <a:pt x="18" y="49"/>
                    <a:pt x="18" y="49"/>
                  </a:cubicBezTo>
                  <a:cubicBezTo>
                    <a:pt x="17" y="49"/>
                    <a:pt x="17" y="49"/>
                    <a:pt x="17" y="49"/>
                  </a:cubicBezTo>
                  <a:cubicBezTo>
                    <a:pt x="17" y="49"/>
                    <a:pt x="17" y="49"/>
                    <a:pt x="17" y="49"/>
                  </a:cubicBezTo>
                  <a:cubicBezTo>
                    <a:pt x="17" y="49"/>
                    <a:pt x="17" y="49"/>
                    <a:pt x="17"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9"/>
                    <a:pt x="15" y="49"/>
                  </a:cubicBezTo>
                  <a:cubicBezTo>
                    <a:pt x="14" y="49"/>
                    <a:pt x="14" y="49"/>
                    <a:pt x="14" y="49"/>
                  </a:cubicBezTo>
                  <a:cubicBezTo>
                    <a:pt x="14" y="49"/>
                    <a:pt x="14" y="49"/>
                    <a:pt x="14" y="49"/>
                  </a:cubicBezTo>
                  <a:cubicBezTo>
                    <a:pt x="14" y="49"/>
                    <a:pt x="13" y="48"/>
                    <a:pt x="13" y="48"/>
                  </a:cubicBezTo>
                  <a:cubicBezTo>
                    <a:pt x="13" y="48"/>
                    <a:pt x="13" y="48"/>
                    <a:pt x="13" y="48"/>
                  </a:cubicBezTo>
                  <a:cubicBezTo>
                    <a:pt x="13" y="48"/>
                    <a:pt x="13" y="48"/>
                    <a:pt x="13" y="48"/>
                  </a:cubicBezTo>
                  <a:cubicBezTo>
                    <a:pt x="12" y="47"/>
                    <a:pt x="12" y="47"/>
                    <a:pt x="12" y="47"/>
                  </a:cubicBezTo>
                  <a:cubicBezTo>
                    <a:pt x="12" y="47"/>
                    <a:pt x="12" y="47"/>
                    <a:pt x="12" y="47"/>
                  </a:cubicBezTo>
                  <a:cubicBezTo>
                    <a:pt x="12" y="47"/>
                    <a:pt x="12" y="47"/>
                    <a:pt x="12" y="47"/>
                  </a:cubicBezTo>
                  <a:cubicBezTo>
                    <a:pt x="12" y="46"/>
                    <a:pt x="12" y="46"/>
                    <a:pt x="12" y="46"/>
                  </a:cubicBezTo>
                  <a:cubicBezTo>
                    <a:pt x="12" y="46"/>
                    <a:pt x="12" y="46"/>
                    <a:pt x="12" y="46"/>
                  </a:cubicBezTo>
                  <a:cubicBezTo>
                    <a:pt x="13" y="46"/>
                    <a:pt x="13" y="46"/>
                    <a:pt x="13" y="46"/>
                  </a:cubicBezTo>
                  <a:cubicBezTo>
                    <a:pt x="14" y="45"/>
                    <a:pt x="14" y="45"/>
                    <a:pt x="14" y="45"/>
                  </a:cubicBezTo>
                  <a:cubicBezTo>
                    <a:pt x="14" y="44"/>
                    <a:pt x="14" y="44"/>
                    <a:pt x="14" y="44"/>
                  </a:cubicBezTo>
                  <a:cubicBezTo>
                    <a:pt x="14" y="44"/>
                    <a:pt x="14" y="44"/>
                    <a:pt x="14" y="44"/>
                  </a:cubicBezTo>
                  <a:cubicBezTo>
                    <a:pt x="14" y="44"/>
                    <a:pt x="15" y="44"/>
                    <a:pt x="15" y="44"/>
                  </a:cubicBezTo>
                  <a:cubicBezTo>
                    <a:pt x="15" y="44"/>
                    <a:pt x="16" y="43"/>
                    <a:pt x="16" y="42"/>
                  </a:cubicBezTo>
                  <a:cubicBezTo>
                    <a:pt x="15" y="42"/>
                    <a:pt x="15" y="42"/>
                    <a:pt x="15" y="42"/>
                  </a:cubicBezTo>
                  <a:cubicBezTo>
                    <a:pt x="15" y="42"/>
                    <a:pt x="15" y="42"/>
                    <a:pt x="15" y="42"/>
                  </a:cubicBezTo>
                  <a:cubicBezTo>
                    <a:pt x="15" y="42"/>
                    <a:pt x="15" y="42"/>
                    <a:pt x="15" y="42"/>
                  </a:cubicBezTo>
                  <a:cubicBezTo>
                    <a:pt x="16" y="41"/>
                    <a:pt x="16" y="41"/>
                    <a:pt x="16" y="41"/>
                  </a:cubicBezTo>
                  <a:cubicBezTo>
                    <a:pt x="16" y="41"/>
                    <a:pt x="16" y="41"/>
                    <a:pt x="16" y="41"/>
                  </a:cubicBezTo>
                  <a:cubicBezTo>
                    <a:pt x="15" y="41"/>
                    <a:pt x="15" y="41"/>
                    <a:pt x="15" y="41"/>
                  </a:cubicBezTo>
                  <a:cubicBezTo>
                    <a:pt x="15" y="41"/>
                    <a:pt x="15" y="41"/>
                    <a:pt x="15" y="42"/>
                  </a:cubicBezTo>
                  <a:cubicBezTo>
                    <a:pt x="14" y="41"/>
                    <a:pt x="14" y="41"/>
                    <a:pt x="14" y="41"/>
                  </a:cubicBezTo>
                  <a:cubicBezTo>
                    <a:pt x="15" y="40"/>
                    <a:pt x="15" y="40"/>
                    <a:pt x="15" y="40"/>
                  </a:cubicBezTo>
                  <a:cubicBezTo>
                    <a:pt x="15" y="39"/>
                    <a:pt x="15" y="39"/>
                    <a:pt x="15" y="39"/>
                  </a:cubicBezTo>
                  <a:cubicBezTo>
                    <a:pt x="14" y="39"/>
                    <a:pt x="14" y="39"/>
                    <a:pt x="14" y="39"/>
                  </a:cubicBezTo>
                  <a:cubicBezTo>
                    <a:pt x="14" y="41"/>
                    <a:pt x="14" y="41"/>
                    <a:pt x="14" y="41"/>
                  </a:cubicBezTo>
                  <a:cubicBezTo>
                    <a:pt x="14" y="40"/>
                    <a:pt x="14" y="40"/>
                    <a:pt x="14" y="40"/>
                  </a:cubicBezTo>
                  <a:cubicBezTo>
                    <a:pt x="15" y="38"/>
                    <a:pt x="15" y="38"/>
                    <a:pt x="15" y="38"/>
                  </a:cubicBezTo>
                  <a:cubicBezTo>
                    <a:pt x="14" y="38"/>
                    <a:pt x="14" y="38"/>
                    <a:pt x="14" y="38"/>
                  </a:cubicBezTo>
                  <a:cubicBezTo>
                    <a:pt x="14" y="38"/>
                    <a:pt x="14" y="38"/>
                    <a:pt x="14" y="38"/>
                  </a:cubicBezTo>
                  <a:cubicBezTo>
                    <a:pt x="13" y="39"/>
                    <a:pt x="13" y="39"/>
                    <a:pt x="13" y="39"/>
                  </a:cubicBezTo>
                  <a:cubicBezTo>
                    <a:pt x="13" y="39"/>
                    <a:pt x="13" y="39"/>
                    <a:pt x="13" y="39"/>
                  </a:cubicBezTo>
                  <a:cubicBezTo>
                    <a:pt x="14" y="37"/>
                    <a:pt x="14" y="37"/>
                    <a:pt x="14" y="37"/>
                  </a:cubicBezTo>
                  <a:cubicBezTo>
                    <a:pt x="14" y="37"/>
                    <a:pt x="14" y="37"/>
                    <a:pt x="14" y="37"/>
                  </a:cubicBezTo>
                  <a:cubicBezTo>
                    <a:pt x="14" y="37"/>
                    <a:pt x="14" y="37"/>
                    <a:pt x="14" y="37"/>
                  </a:cubicBezTo>
                  <a:cubicBezTo>
                    <a:pt x="13" y="38"/>
                    <a:pt x="13" y="38"/>
                    <a:pt x="13" y="38"/>
                  </a:cubicBezTo>
                  <a:cubicBezTo>
                    <a:pt x="13" y="38"/>
                    <a:pt x="13" y="38"/>
                    <a:pt x="13" y="38"/>
                  </a:cubicBezTo>
                  <a:cubicBezTo>
                    <a:pt x="13" y="39"/>
                    <a:pt x="13" y="39"/>
                    <a:pt x="13" y="39"/>
                  </a:cubicBezTo>
                  <a:cubicBezTo>
                    <a:pt x="12" y="40"/>
                    <a:pt x="13" y="42"/>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4" y="43"/>
                    <a:pt x="14" y="43"/>
                    <a:pt x="14" y="43"/>
                  </a:cubicBezTo>
                  <a:cubicBezTo>
                    <a:pt x="14" y="43"/>
                    <a:pt x="14" y="44"/>
                    <a:pt x="14" y="44"/>
                  </a:cubicBezTo>
                  <a:cubicBezTo>
                    <a:pt x="14" y="44"/>
                    <a:pt x="14" y="43"/>
                    <a:pt x="13" y="43"/>
                  </a:cubicBezTo>
                  <a:cubicBezTo>
                    <a:pt x="13" y="44"/>
                    <a:pt x="13" y="44"/>
                    <a:pt x="13" y="44"/>
                  </a:cubicBezTo>
                  <a:cubicBezTo>
                    <a:pt x="13" y="44"/>
                    <a:pt x="13" y="44"/>
                    <a:pt x="13" y="44"/>
                  </a:cubicBezTo>
                  <a:cubicBezTo>
                    <a:pt x="13" y="44"/>
                    <a:pt x="13" y="44"/>
                    <a:pt x="13" y="44"/>
                  </a:cubicBezTo>
                  <a:cubicBezTo>
                    <a:pt x="13" y="44"/>
                    <a:pt x="13" y="44"/>
                    <a:pt x="13" y="44"/>
                  </a:cubicBezTo>
                  <a:cubicBezTo>
                    <a:pt x="12" y="44"/>
                    <a:pt x="12" y="44"/>
                    <a:pt x="12" y="44"/>
                  </a:cubicBezTo>
                  <a:cubicBezTo>
                    <a:pt x="11" y="45"/>
                    <a:pt x="11" y="45"/>
                    <a:pt x="11" y="45"/>
                  </a:cubicBezTo>
                  <a:cubicBezTo>
                    <a:pt x="11" y="45"/>
                    <a:pt x="11" y="45"/>
                    <a:pt x="11" y="45"/>
                  </a:cubicBezTo>
                  <a:cubicBezTo>
                    <a:pt x="11" y="45"/>
                    <a:pt x="11" y="45"/>
                    <a:pt x="11" y="45"/>
                  </a:cubicBezTo>
                  <a:cubicBezTo>
                    <a:pt x="11" y="45"/>
                    <a:pt x="11" y="45"/>
                    <a:pt x="11" y="45"/>
                  </a:cubicBezTo>
                  <a:cubicBezTo>
                    <a:pt x="11" y="45"/>
                    <a:pt x="11" y="45"/>
                    <a:pt x="11" y="45"/>
                  </a:cubicBezTo>
                  <a:cubicBezTo>
                    <a:pt x="10" y="45"/>
                    <a:pt x="10" y="45"/>
                    <a:pt x="10" y="45"/>
                  </a:cubicBezTo>
                  <a:cubicBezTo>
                    <a:pt x="10" y="45"/>
                    <a:pt x="10" y="45"/>
                    <a:pt x="10" y="45"/>
                  </a:cubicBezTo>
                  <a:cubicBezTo>
                    <a:pt x="10" y="45"/>
                    <a:pt x="10" y="45"/>
                    <a:pt x="10" y="45"/>
                  </a:cubicBezTo>
                  <a:cubicBezTo>
                    <a:pt x="10" y="45"/>
                    <a:pt x="10" y="45"/>
                    <a:pt x="10" y="45"/>
                  </a:cubicBezTo>
                  <a:cubicBezTo>
                    <a:pt x="9" y="45"/>
                    <a:pt x="9" y="45"/>
                    <a:pt x="9" y="45"/>
                  </a:cubicBezTo>
                  <a:cubicBezTo>
                    <a:pt x="9" y="45"/>
                    <a:pt x="9" y="45"/>
                    <a:pt x="9" y="45"/>
                  </a:cubicBezTo>
                  <a:cubicBezTo>
                    <a:pt x="9" y="45"/>
                    <a:pt x="9" y="45"/>
                    <a:pt x="9" y="45"/>
                  </a:cubicBezTo>
                  <a:cubicBezTo>
                    <a:pt x="9" y="44"/>
                    <a:pt x="9" y="44"/>
                    <a:pt x="9" y="44"/>
                  </a:cubicBezTo>
                  <a:cubicBezTo>
                    <a:pt x="10" y="43"/>
                    <a:pt x="10" y="43"/>
                    <a:pt x="10" y="43"/>
                  </a:cubicBezTo>
                  <a:cubicBezTo>
                    <a:pt x="10" y="43"/>
                    <a:pt x="10" y="43"/>
                    <a:pt x="10" y="43"/>
                  </a:cubicBezTo>
                  <a:cubicBezTo>
                    <a:pt x="10" y="43"/>
                    <a:pt x="10" y="43"/>
                    <a:pt x="10" y="43"/>
                  </a:cubicBezTo>
                  <a:cubicBezTo>
                    <a:pt x="11" y="43"/>
                    <a:pt x="11" y="43"/>
                    <a:pt x="11" y="43"/>
                  </a:cubicBezTo>
                  <a:cubicBezTo>
                    <a:pt x="11" y="43"/>
                    <a:pt x="12" y="43"/>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0" y="42"/>
                    <a:pt x="10" y="42"/>
                    <a:pt x="10" y="41"/>
                  </a:cubicBezTo>
                  <a:cubicBezTo>
                    <a:pt x="9" y="41"/>
                    <a:pt x="9" y="41"/>
                    <a:pt x="9" y="41"/>
                  </a:cubicBezTo>
                  <a:cubicBezTo>
                    <a:pt x="10" y="41"/>
                    <a:pt x="10" y="41"/>
                    <a:pt x="10" y="41"/>
                  </a:cubicBezTo>
                  <a:cubicBezTo>
                    <a:pt x="10" y="40"/>
                    <a:pt x="10" y="40"/>
                    <a:pt x="10" y="40"/>
                  </a:cubicBezTo>
                  <a:cubicBezTo>
                    <a:pt x="9" y="40"/>
                    <a:pt x="9" y="40"/>
                    <a:pt x="9" y="40"/>
                  </a:cubicBezTo>
                  <a:cubicBezTo>
                    <a:pt x="9" y="40"/>
                    <a:pt x="9" y="39"/>
                    <a:pt x="8" y="38"/>
                  </a:cubicBezTo>
                  <a:cubicBezTo>
                    <a:pt x="8" y="39"/>
                    <a:pt x="8" y="39"/>
                    <a:pt x="8" y="39"/>
                  </a:cubicBezTo>
                  <a:cubicBezTo>
                    <a:pt x="8" y="39"/>
                    <a:pt x="8" y="39"/>
                    <a:pt x="8" y="39"/>
                  </a:cubicBezTo>
                  <a:cubicBezTo>
                    <a:pt x="8" y="39"/>
                    <a:pt x="9" y="40"/>
                    <a:pt x="9" y="40"/>
                  </a:cubicBezTo>
                  <a:cubicBezTo>
                    <a:pt x="9" y="41"/>
                    <a:pt x="9" y="41"/>
                    <a:pt x="9" y="41"/>
                  </a:cubicBezTo>
                  <a:cubicBezTo>
                    <a:pt x="8" y="41"/>
                    <a:pt x="8" y="41"/>
                    <a:pt x="8" y="41"/>
                  </a:cubicBezTo>
                  <a:cubicBezTo>
                    <a:pt x="7" y="41"/>
                    <a:pt x="7" y="41"/>
                    <a:pt x="7" y="41"/>
                  </a:cubicBezTo>
                  <a:cubicBezTo>
                    <a:pt x="7" y="42"/>
                    <a:pt x="7" y="42"/>
                    <a:pt x="7" y="42"/>
                  </a:cubicBezTo>
                  <a:cubicBezTo>
                    <a:pt x="6" y="42"/>
                    <a:pt x="6" y="42"/>
                    <a:pt x="6" y="42"/>
                  </a:cubicBezTo>
                  <a:cubicBezTo>
                    <a:pt x="6" y="41"/>
                    <a:pt x="6" y="41"/>
                    <a:pt x="6" y="41"/>
                  </a:cubicBezTo>
                  <a:cubicBezTo>
                    <a:pt x="6" y="41"/>
                    <a:pt x="6" y="41"/>
                    <a:pt x="6" y="41"/>
                  </a:cubicBezTo>
                  <a:cubicBezTo>
                    <a:pt x="5" y="41"/>
                    <a:pt x="5" y="41"/>
                    <a:pt x="5" y="41"/>
                  </a:cubicBezTo>
                  <a:cubicBezTo>
                    <a:pt x="5" y="41"/>
                    <a:pt x="5" y="41"/>
                    <a:pt x="5" y="41"/>
                  </a:cubicBezTo>
                  <a:cubicBezTo>
                    <a:pt x="5" y="40"/>
                    <a:pt x="5" y="40"/>
                    <a:pt x="5" y="40"/>
                  </a:cubicBezTo>
                  <a:cubicBezTo>
                    <a:pt x="5" y="40"/>
                    <a:pt x="5" y="40"/>
                    <a:pt x="5" y="40"/>
                  </a:cubicBezTo>
                  <a:cubicBezTo>
                    <a:pt x="5" y="38"/>
                    <a:pt x="5" y="38"/>
                    <a:pt x="5" y="38"/>
                  </a:cubicBezTo>
                  <a:cubicBezTo>
                    <a:pt x="5" y="38"/>
                    <a:pt x="6" y="38"/>
                    <a:pt x="6" y="38"/>
                  </a:cubicBezTo>
                  <a:cubicBezTo>
                    <a:pt x="6" y="37"/>
                    <a:pt x="6" y="36"/>
                    <a:pt x="6" y="36"/>
                  </a:cubicBezTo>
                  <a:cubicBezTo>
                    <a:pt x="6" y="36"/>
                    <a:pt x="6" y="36"/>
                    <a:pt x="6" y="36"/>
                  </a:cubicBezTo>
                  <a:cubicBezTo>
                    <a:pt x="7" y="35"/>
                    <a:pt x="7" y="35"/>
                    <a:pt x="7" y="35"/>
                  </a:cubicBezTo>
                  <a:cubicBezTo>
                    <a:pt x="7" y="35"/>
                    <a:pt x="7" y="35"/>
                    <a:pt x="7" y="35"/>
                  </a:cubicBezTo>
                  <a:cubicBezTo>
                    <a:pt x="8" y="36"/>
                    <a:pt x="8" y="36"/>
                    <a:pt x="8" y="36"/>
                  </a:cubicBezTo>
                  <a:cubicBezTo>
                    <a:pt x="8" y="36"/>
                    <a:pt x="8" y="37"/>
                    <a:pt x="8" y="37"/>
                  </a:cubicBezTo>
                  <a:cubicBezTo>
                    <a:pt x="9" y="38"/>
                    <a:pt x="9" y="38"/>
                    <a:pt x="10" y="38"/>
                  </a:cubicBezTo>
                  <a:cubicBezTo>
                    <a:pt x="10" y="38"/>
                    <a:pt x="10" y="38"/>
                    <a:pt x="10" y="38"/>
                  </a:cubicBezTo>
                  <a:cubicBezTo>
                    <a:pt x="11" y="38"/>
                    <a:pt x="11" y="38"/>
                    <a:pt x="11" y="37"/>
                  </a:cubicBezTo>
                  <a:cubicBezTo>
                    <a:pt x="11" y="37"/>
                    <a:pt x="11" y="37"/>
                    <a:pt x="11" y="37"/>
                  </a:cubicBezTo>
                  <a:cubicBezTo>
                    <a:pt x="12" y="37"/>
                    <a:pt x="12" y="37"/>
                    <a:pt x="12" y="37"/>
                  </a:cubicBezTo>
                  <a:cubicBezTo>
                    <a:pt x="12" y="37"/>
                    <a:pt x="12" y="37"/>
                    <a:pt x="12" y="37"/>
                  </a:cubicBezTo>
                  <a:cubicBezTo>
                    <a:pt x="12" y="37"/>
                    <a:pt x="13" y="37"/>
                    <a:pt x="13" y="37"/>
                  </a:cubicBezTo>
                  <a:cubicBezTo>
                    <a:pt x="14" y="37"/>
                    <a:pt x="14" y="37"/>
                    <a:pt x="14" y="37"/>
                  </a:cubicBezTo>
                  <a:cubicBezTo>
                    <a:pt x="13" y="37"/>
                    <a:pt x="13" y="37"/>
                    <a:pt x="13" y="37"/>
                  </a:cubicBezTo>
                  <a:cubicBezTo>
                    <a:pt x="13" y="36"/>
                    <a:pt x="13" y="36"/>
                    <a:pt x="12" y="36"/>
                  </a:cubicBezTo>
                  <a:cubicBezTo>
                    <a:pt x="12" y="36"/>
                    <a:pt x="12" y="36"/>
                    <a:pt x="12" y="36"/>
                  </a:cubicBezTo>
                  <a:cubicBezTo>
                    <a:pt x="12" y="35"/>
                    <a:pt x="12" y="35"/>
                    <a:pt x="12" y="35"/>
                  </a:cubicBezTo>
                  <a:cubicBezTo>
                    <a:pt x="12" y="35"/>
                    <a:pt x="12" y="35"/>
                    <a:pt x="12" y="35"/>
                  </a:cubicBezTo>
                  <a:cubicBezTo>
                    <a:pt x="11" y="36"/>
                    <a:pt x="11" y="36"/>
                    <a:pt x="10" y="36"/>
                  </a:cubicBezTo>
                  <a:cubicBezTo>
                    <a:pt x="10" y="36"/>
                    <a:pt x="10" y="36"/>
                    <a:pt x="10" y="36"/>
                  </a:cubicBezTo>
                  <a:cubicBezTo>
                    <a:pt x="9" y="36"/>
                    <a:pt x="9" y="36"/>
                    <a:pt x="8" y="36"/>
                  </a:cubicBezTo>
                  <a:cubicBezTo>
                    <a:pt x="8" y="35"/>
                    <a:pt x="8" y="35"/>
                    <a:pt x="8" y="35"/>
                  </a:cubicBezTo>
                  <a:cubicBezTo>
                    <a:pt x="8" y="34"/>
                    <a:pt x="8" y="34"/>
                    <a:pt x="7" y="34"/>
                  </a:cubicBezTo>
                  <a:cubicBezTo>
                    <a:pt x="7" y="34"/>
                    <a:pt x="7" y="34"/>
                    <a:pt x="7" y="34"/>
                  </a:cubicBezTo>
                  <a:cubicBezTo>
                    <a:pt x="7" y="34"/>
                    <a:pt x="6" y="35"/>
                    <a:pt x="6" y="35"/>
                  </a:cubicBezTo>
                  <a:cubicBezTo>
                    <a:pt x="6" y="35"/>
                    <a:pt x="6" y="35"/>
                    <a:pt x="6" y="35"/>
                  </a:cubicBezTo>
                  <a:cubicBezTo>
                    <a:pt x="6" y="35"/>
                    <a:pt x="6" y="35"/>
                    <a:pt x="6" y="35"/>
                  </a:cubicBezTo>
                  <a:cubicBezTo>
                    <a:pt x="6" y="35"/>
                    <a:pt x="6" y="35"/>
                    <a:pt x="6" y="35"/>
                  </a:cubicBezTo>
                  <a:cubicBezTo>
                    <a:pt x="6" y="35"/>
                    <a:pt x="6" y="35"/>
                    <a:pt x="6" y="35"/>
                  </a:cubicBezTo>
                  <a:cubicBezTo>
                    <a:pt x="5" y="36"/>
                    <a:pt x="5" y="36"/>
                    <a:pt x="4" y="36"/>
                  </a:cubicBezTo>
                  <a:cubicBezTo>
                    <a:pt x="4" y="36"/>
                    <a:pt x="4" y="36"/>
                    <a:pt x="4" y="36"/>
                  </a:cubicBezTo>
                  <a:cubicBezTo>
                    <a:pt x="3" y="35"/>
                    <a:pt x="3" y="35"/>
                    <a:pt x="3" y="35"/>
                  </a:cubicBezTo>
                  <a:cubicBezTo>
                    <a:pt x="3" y="35"/>
                    <a:pt x="3" y="35"/>
                    <a:pt x="3" y="35"/>
                  </a:cubicBezTo>
                  <a:cubicBezTo>
                    <a:pt x="3" y="35"/>
                    <a:pt x="3" y="35"/>
                    <a:pt x="3" y="35"/>
                  </a:cubicBezTo>
                  <a:cubicBezTo>
                    <a:pt x="3" y="35"/>
                    <a:pt x="3" y="35"/>
                    <a:pt x="3" y="35"/>
                  </a:cubicBezTo>
                  <a:cubicBezTo>
                    <a:pt x="3" y="34"/>
                    <a:pt x="3" y="34"/>
                    <a:pt x="3" y="34"/>
                  </a:cubicBezTo>
                  <a:cubicBezTo>
                    <a:pt x="3" y="33"/>
                    <a:pt x="3" y="33"/>
                    <a:pt x="3" y="33"/>
                  </a:cubicBezTo>
                  <a:cubicBezTo>
                    <a:pt x="3" y="32"/>
                    <a:pt x="3" y="32"/>
                    <a:pt x="3" y="32"/>
                  </a:cubicBezTo>
                  <a:cubicBezTo>
                    <a:pt x="3" y="32"/>
                    <a:pt x="4" y="32"/>
                    <a:pt x="4" y="32"/>
                  </a:cubicBezTo>
                  <a:cubicBezTo>
                    <a:pt x="4" y="32"/>
                    <a:pt x="4" y="32"/>
                    <a:pt x="4" y="32"/>
                  </a:cubicBezTo>
                  <a:cubicBezTo>
                    <a:pt x="4" y="32"/>
                    <a:pt x="4" y="32"/>
                    <a:pt x="4" y="32"/>
                  </a:cubicBezTo>
                  <a:cubicBezTo>
                    <a:pt x="4" y="32"/>
                    <a:pt x="4" y="32"/>
                    <a:pt x="4" y="32"/>
                  </a:cubicBezTo>
                  <a:cubicBezTo>
                    <a:pt x="5" y="31"/>
                    <a:pt x="5" y="31"/>
                    <a:pt x="5" y="31"/>
                  </a:cubicBezTo>
                  <a:cubicBezTo>
                    <a:pt x="5" y="31"/>
                    <a:pt x="6" y="31"/>
                    <a:pt x="6" y="31"/>
                  </a:cubicBezTo>
                  <a:cubicBezTo>
                    <a:pt x="7" y="31"/>
                    <a:pt x="7" y="31"/>
                    <a:pt x="7" y="31"/>
                  </a:cubicBezTo>
                  <a:cubicBezTo>
                    <a:pt x="7" y="31"/>
                    <a:pt x="7" y="31"/>
                    <a:pt x="7" y="31"/>
                  </a:cubicBezTo>
                  <a:cubicBezTo>
                    <a:pt x="8" y="32"/>
                    <a:pt x="9" y="32"/>
                    <a:pt x="10" y="32"/>
                  </a:cubicBezTo>
                  <a:cubicBezTo>
                    <a:pt x="10" y="33"/>
                    <a:pt x="10" y="33"/>
                    <a:pt x="10" y="33"/>
                  </a:cubicBezTo>
                  <a:cubicBezTo>
                    <a:pt x="10" y="33"/>
                    <a:pt x="10" y="33"/>
                    <a:pt x="10" y="33"/>
                  </a:cubicBezTo>
                  <a:cubicBezTo>
                    <a:pt x="10" y="33"/>
                    <a:pt x="10" y="33"/>
                    <a:pt x="10" y="33"/>
                  </a:cubicBezTo>
                  <a:cubicBezTo>
                    <a:pt x="10" y="33"/>
                    <a:pt x="11" y="33"/>
                    <a:pt x="11" y="33"/>
                  </a:cubicBezTo>
                  <a:cubicBezTo>
                    <a:pt x="11" y="33"/>
                    <a:pt x="11" y="33"/>
                    <a:pt x="12" y="33"/>
                  </a:cubicBezTo>
                  <a:cubicBezTo>
                    <a:pt x="12" y="33"/>
                    <a:pt x="12" y="34"/>
                    <a:pt x="13" y="34"/>
                  </a:cubicBezTo>
                  <a:cubicBezTo>
                    <a:pt x="14" y="35"/>
                    <a:pt x="14" y="35"/>
                    <a:pt x="15" y="35"/>
                  </a:cubicBezTo>
                  <a:cubicBezTo>
                    <a:pt x="16" y="35"/>
                    <a:pt x="16" y="35"/>
                    <a:pt x="16" y="35"/>
                  </a:cubicBezTo>
                  <a:cubicBezTo>
                    <a:pt x="16" y="34"/>
                    <a:pt x="16" y="34"/>
                    <a:pt x="16" y="34"/>
                  </a:cubicBezTo>
                  <a:cubicBezTo>
                    <a:pt x="16" y="34"/>
                    <a:pt x="16" y="34"/>
                    <a:pt x="16" y="34"/>
                  </a:cubicBezTo>
                  <a:cubicBezTo>
                    <a:pt x="16" y="34"/>
                    <a:pt x="16" y="34"/>
                    <a:pt x="16" y="34"/>
                  </a:cubicBezTo>
                  <a:cubicBezTo>
                    <a:pt x="16" y="34"/>
                    <a:pt x="16" y="34"/>
                    <a:pt x="16" y="34"/>
                  </a:cubicBezTo>
                  <a:cubicBezTo>
                    <a:pt x="15" y="34"/>
                    <a:pt x="15" y="34"/>
                    <a:pt x="15" y="34"/>
                  </a:cubicBezTo>
                  <a:cubicBezTo>
                    <a:pt x="15" y="34"/>
                    <a:pt x="15" y="34"/>
                    <a:pt x="15" y="34"/>
                  </a:cubicBezTo>
                  <a:cubicBezTo>
                    <a:pt x="14" y="34"/>
                    <a:pt x="14" y="34"/>
                    <a:pt x="14" y="33"/>
                  </a:cubicBezTo>
                  <a:cubicBezTo>
                    <a:pt x="13" y="33"/>
                    <a:pt x="13" y="32"/>
                    <a:pt x="13" y="31"/>
                  </a:cubicBezTo>
                  <a:cubicBezTo>
                    <a:pt x="13" y="31"/>
                    <a:pt x="13" y="31"/>
                    <a:pt x="13" y="31"/>
                  </a:cubicBezTo>
                  <a:cubicBezTo>
                    <a:pt x="13" y="31"/>
                    <a:pt x="13" y="31"/>
                    <a:pt x="13" y="31"/>
                  </a:cubicBezTo>
                  <a:cubicBezTo>
                    <a:pt x="11" y="31"/>
                    <a:pt x="11" y="31"/>
                    <a:pt x="11" y="31"/>
                  </a:cubicBezTo>
                  <a:cubicBezTo>
                    <a:pt x="11" y="31"/>
                    <a:pt x="11" y="31"/>
                    <a:pt x="11" y="31"/>
                  </a:cubicBezTo>
                  <a:cubicBezTo>
                    <a:pt x="11" y="31"/>
                    <a:pt x="11" y="31"/>
                    <a:pt x="11" y="31"/>
                  </a:cubicBezTo>
                  <a:cubicBezTo>
                    <a:pt x="10" y="31"/>
                    <a:pt x="10" y="31"/>
                    <a:pt x="10" y="31"/>
                  </a:cubicBezTo>
                  <a:cubicBezTo>
                    <a:pt x="10" y="30"/>
                    <a:pt x="10" y="30"/>
                    <a:pt x="10" y="30"/>
                  </a:cubicBezTo>
                  <a:cubicBezTo>
                    <a:pt x="10" y="31"/>
                    <a:pt x="10" y="31"/>
                    <a:pt x="10" y="31"/>
                  </a:cubicBezTo>
                  <a:cubicBezTo>
                    <a:pt x="10" y="30"/>
                    <a:pt x="9" y="30"/>
                    <a:pt x="8" y="30"/>
                  </a:cubicBezTo>
                  <a:cubicBezTo>
                    <a:pt x="8" y="30"/>
                    <a:pt x="8" y="30"/>
                    <a:pt x="8" y="30"/>
                  </a:cubicBezTo>
                  <a:cubicBezTo>
                    <a:pt x="8" y="29"/>
                    <a:pt x="8" y="29"/>
                    <a:pt x="8" y="29"/>
                  </a:cubicBezTo>
                  <a:cubicBezTo>
                    <a:pt x="8" y="29"/>
                    <a:pt x="8" y="29"/>
                    <a:pt x="8" y="29"/>
                  </a:cubicBezTo>
                  <a:cubicBezTo>
                    <a:pt x="8" y="29"/>
                    <a:pt x="7" y="29"/>
                    <a:pt x="7" y="28"/>
                  </a:cubicBezTo>
                  <a:cubicBezTo>
                    <a:pt x="7" y="28"/>
                    <a:pt x="7" y="28"/>
                    <a:pt x="7" y="28"/>
                  </a:cubicBezTo>
                  <a:cubicBezTo>
                    <a:pt x="6" y="28"/>
                    <a:pt x="6" y="28"/>
                    <a:pt x="6" y="28"/>
                  </a:cubicBezTo>
                  <a:cubicBezTo>
                    <a:pt x="6" y="28"/>
                    <a:pt x="6" y="28"/>
                    <a:pt x="5" y="29"/>
                  </a:cubicBezTo>
                  <a:cubicBezTo>
                    <a:pt x="5" y="29"/>
                    <a:pt x="5" y="29"/>
                    <a:pt x="5" y="29"/>
                  </a:cubicBezTo>
                  <a:cubicBezTo>
                    <a:pt x="4" y="29"/>
                    <a:pt x="4" y="29"/>
                    <a:pt x="4" y="29"/>
                  </a:cubicBezTo>
                  <a:cubicBezTo>
                    <a:pt x="4" y="29"/>
                    <a:pt x="4" y="29"/>
                    <a:pt x="4" y="29"/>
                  </a:cubicBezTo>
                  <a:cubicBezTo>
                    <a:pt x="4" y="29"/>
                    <a:pt x="4" y="29"/>
                    <a:pt x="4" y="29"/>
                  </a:cubicBezTo>
                  <a:cubicBezTo>
                    <a:pt x="4" y="29"/>
                    <a:pt x="4" y="29"/>
                    <a:pt x="4" y="29"/>
                  </a:cubicBezTo>
                  <a:cubicBezTo>
                    <a:pt x="3" y="28"/>
                    <a:pt x="3" y="28"/>
                    <a:pt x="3" y="28"/>
                  </a:cubicBezTo>
                  <a:cubicBezTo>
                    <a:pt x="3" y="28"/>
                    <a:pt x="3" y="28"/>
                    <a:pt x="3" y="28"/>
                  </a:cubicBezTo>
                  <a:cubicBezTo>
                    <a:pt x="3" y="28"/>
                    <a:pt x="3" y="28"/>
                    <a:pt x="3" y="28"/>
                  </a:cubicBezTo>
                  <a:cubicBezTo>
                    <a:pt x="3" y="28"/>
                    <a:pt x="3" y="28"/>
                    <a:pt x="3" y="28"/>
                  </a:cubicBezTo>
                  <a:cubicBezTo>
                    <a:pt x="2" y="28"/>
                    <a:pt x="2" y="28"/>
                    <a:pt x="2" y="28"/>
                  </a:cubicBezTo>
                  <a:cubicBezTo>
                    <a:pt x="2" y="27"/>
                    <a:pt x="2" y="26"/>
                    <a:pt x="2" y="24"/>
                  </a:cubicBezTo>
                  <a:cubicBezTo>
                    <a:pt x="2" y="24"/>
                    <a:pt x="3" y="24"/>
                    <a:pt x="3" y="24"/>
                  </a:cubicBezTo>
                  <a:cubicBezTo>
                    <a:pt x="3" y="24"/>
                    <a:pt x="3" y="24"/>
                    <a:pt x="3" y="24"/>
                  </a:cubicBezTo>
                  <a:cubicBezTo>
                    <a:pt x="3" y="24"/>
                    <a:pt x="3" y="24"/>
                    <a:pt x="3" y="24"/>
                  </a:cubicBezTo>
                  <a:cubicBezTo>
                    <a:pt x="4" y="24"/>
                    <a:pt x="4" y="24"/>
                    <a:pt x="4" y="24"/>
                  </a:cubicBezTo>
                  <a:cubicBezTo>
                    <a:pt x="4" y="24"/>
                    <a:pt x="4" y="24"/>
                    <a:pt x="4" y="24"/>
                  </a:cubicBezTo>
                  <a:cubicBezTo>
                    <a:pt x="4" y="24"/>
                    <a:pt x="4" y="24"/>
                    <a:pt x="4" y="24"/>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5" y="26"/>
                    <a:pt x="5" y="26"/>
                    <a:pt x="5" y="26"/>
                  </a:cubicBezTo>
                  <a:cubicBezTo>
                    <a:pt x="5" y="26"/>
                    <a:pt x="5" y="26"/>
                    <a:pt x="5" y="26"/>
                  </a:cubicBezTo>
                  <a:cubicBezTo>
                    <a:pt x="6" y="25"/>
                    <a:pt x="6" y="25"/>
                    <a:pt x="6" y="25"/>
                  </a:cubicBezTo>
                  <a:cubicBezTo>
                    <a:pt x="6" y="26"/>
                    <a:pt x="6" y="26"/>
                    <a:pt x="6" y="26"/>
                  </a:cubicBezTo>
                  <a:cubicBezTo>
                    <a:pt x="6" y="26"/>
                    <a:pt x="6" y="26"/>
                    <a:pt x="6" y="26"/>
                  </a:cubicBezTo>
                  <a:cubicBezTo>
                    <a:pt x="6" y="25"/>
                    <a:pt x="6" y="25"/>
                    <a:pt x="6" y="25"/>
                  </a:cubicBezTo>
                  <a:cubicBezTo>
                    <a:pt x="7" y="25"/>
                    <a:pt x="7" y="25"/>
                    <a:pt x="7" y="25"/>
                  </a:cubicBezTo>
                  <a:cubicBezTo>
                    <a:pt x="7" y="25"/>
                    <a:pt x="7" y="25"/>
                    <a:pt x="7" y="25"/>
                  </a:cubicBezTo>
                  <a:cubicBezTo>
                    <a:pt x="7" y="25"/>
                    <a:pt x="7" y="25"/>
                    <a:pt x="7" y="25"/>
                  </a:cubicBezTo>
                  <a:cubicBezTo>
                    <a:pt x="7" y="26"/>
                    <a:pt x="7" y="26"/>
                    <a:pt x="7" y="26"/>
                  </a:cubicBezTo>
                  <a:cubicBezTo>
                    <a:pt x="7" y="26"/>
                    <a:pt x="7" y="26"/>
                    <a:pt x="7" y="26"/>
                  </a:cubicBezTo>
                  <a:cubicBezTo>
                    <a:pt x="8" y="26"/>
                    <a:pt x="8" y="26"/>
                    <a:pt x="8" y="26"/>
                  </a:cubicBezTo>
                  <a:cubicBezTo>
                    <a:pt x="8" y="26"/>
                    <a:pt x="8" y="26"/>
                    <a:pt x="8" y="26"/>
                  </a:cubicBezTo>
                  <a:cubicBezTo>
                    <a:pt x="8" y="26"/>
                    <a:pt x="8" y="26"/>
                    <a:pt x="8" y="26"/>
                  </a:cubicBezTo>
                  <a:cubicBezTo>
                    <a:pt x="8" y="26"/>
                    <a:pt x="8" y="26"/>
                    <a:pt x="8"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7"/>
                    <a:pt x="9" y="27"/>
                    <a:pt x="9" y="27"/>
                  </a:cubicBezTo>
                  <a:cubicBezTo>
                    <a:pt x="10" y="27"/>
                    <a:pt x="10" y="27"/>
                    <a:pt x="10" y="27"/>
                  </a:cubicBezTo>
                  <a:cubicBezTo>
                    <a:pt x="10" y="26"/>
                    <a:pt x="10" y="26"/>
                    <a:pt x="10" y="26"/>
                  </a:cubicBezTo>
                  <a:cubicBezTo>
                    <a:pt x="10" y="26"/>
                    <a:pt x="10" y="26"/>
                    <a:pt x="10" y="26"/>
                  </a:cubicBezTo>
                  <a:cubicBezTo>
                    <a:pt x="10" y="26"/>
                    <a:pt x="10" y="26"/>
                    <a:pt x="10" y="26"/>
                  </a:cubicBezTo>
                  <a:cubicBezTo>
                    <a:pt x="10" y="26"/>
                    <a:pt x="10" y="26"/>
                    <a:pt x="10" y="26"/>
                  </a:cubicBezTo>
                  <a:cubicBezTo>
                    <a:pt x="9" y="26"/>
                    <a:pt x="9" y="26"/>
                    <a:pt x="9" y="26"/>
                  </a:cubicBezTo>
                  <a:cubicBezTo>
                    <a:pt x="9" y="26"/>
                    <a:pt x="9" y="26"/>
                    <a:pt x="9" y="26"/>
                  </a:cubicBezTo>
                  <a:cubicBezTo>
                    <a:pt x="9" y="26"/>
                    <a:pt x="9" y="26"/>
                    <a:pt x="9" y="26"/>
                  </a:cubicBezTo>
                  <a:cubicBezTo>
                    <a:pt x="9" y="25"/>
                    <a:pt x="9" y="25"/>
                    <a:pt x="9" y="25"/>
                  </a:cubicBezTo>
                  <a:cubicBezTo>
                    <a:pt x="9" y="25"/>
                    <a:pt x="9" y="25"/>
                    <a:pt x="9" y="25"/>
                  </a:cubicBezTo>
                  <a:cubicBezTo>
                    <a:pt x="9" y="25"/>
                    <a:pt x="9" y="25"/>
                    <a:pt x="9" y="25"/>
                  </a:cubicBezTo>
                  <a:cubicBezTo>
                    <a:pt x="9" y="25"/>
                    <a:pt x="9" y="25"/>
                    <a:pt x="9" y="25"/>
                  </a:cubicBezTo>
                  <a:cubicBezTo>
                    <a:pt x="9" y="25"/>
                    <a:pt x="9" y="25"/>
                    <a:pt x="9" y="25"/>
                  </a:cubicBezTo>
                  <a:cubicBezTo>
                    <a:pt x="9" y="24"/>
                    <a:pt x="9" y="24"/>
                    <a:pt x="9" y="24"/>
                  </a:cubicBezTo>
                  <a:cubicBezTo>
                    <a:pt x="8" y="24"/>
                    <a:pt x="8" y="24"/>
                    <a:pt x="8" y="24"/>
                  </a:cubicBezTo>
                  <a:cubicBezTo>
                    <a:pt x="8" y="24"/>
                    <a:pt x="8" y="24"/>
                    <a:pt x="8" y="24"/>
                  </a:cubicBezTo>
                  <a:cubicBezTo>
                    <a:pt x="8" y="24"/>
                    <a:pt x="8" y="24"/>
                    <a:pt x="8" y="24"/>
                  </a:cubicBezTo>
                  <a:cubicBezTo>
                    <a:pt x="8" y="24"/>
                    <a:pt x="7" y="24"/>
                    <a:pt x="7" y="24"/>
                  </a:cubicBezTo>
                  <a:cubicBezTo>
                    <a:pt x="7" y="24"/>
                    <a:pt x="7" y="24"/>
                    <a:pt x="7" y="24"/>
                  </a:cubicBezTo>
                  <a:cubicBezTo>
                    <a:pt x="7" y="24"/>
                    <a:pt x="7" y="24"/>
                    <a:pt x="7" y="24"/>
                  </a:cubicBezTo>
                  <a:cubicBezTo>
                    <a:pt x="6" y="23"/>
                    <a:pt x="6" y="23"/>
                    <a:pt x="6" y="23"/>
                  </a:cubicBezTo>
                  <a:cubicBezTo>
                    <a:pt x="6" y="23"/>
                    <a:pt x="6" y="23"/>
                    <a:pt x="6" y="23"/>
                  </a:cubicBezTo>
                  <a:cubicBezTo>
                    <a:pt x="6" y="23"/>
                    <a:pt x="6" y="23"/>
                    <a:pt x="6" y="23"/>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1"/>
                    <a:pt x="7" y="21"/>
                  </a:cubicBezTo>
                  <a:cubicBezTo>
                    <a:pt x="7" y="21"/>
                    <a:pt x="7" y="21"/>
                    <a:pt x="7" y="21"/>
                  </a:cubicBezTo>
                  <a:cubicBezTo>
                    <a:pt x="7" y="21"/>
                    <a:pt x="7" y="21"/>
                    <a:pt x="7" y="21"/>
                  </a:cubicBezTo>
                  <a:cubicBezTo>
                    <a:pt x="7" y="21"/>
                    <a:pt x="7" y="21"/>
                    <a:pt x="7" y="21"/>
                  </a:cubicBezTo>
                  <a:cubicBezTo>
                    <a:pt x="8" y="21"/>
                    <a:pt x="8" y="20"/>
                    <a:pt x="8" y="20"/>
                  </a:cubicBezTo>
                  <a:cubicBezTo>
                    <a:pt x="8" y="20"/>
                    <a:pt x="8" y="20"/>
                    <a:pt x="8" y="20"/>
                  </a:cubicBezTo>
                  <a:cubicBezTo>
                    <a:pt x="8" y="21"/>
                    <a:pt x="8" y="21"/>
                    <a:pt x="8" y="21"/>
                  </a:cubicBezTo>
                  <a:cubicBezTo>
                    <a:pt x="8" y="22"/>
                    <a:pt x="8" y="22"/>
                    <a:pt x="8" y="22"/>
                  </a:cubicBezTo>
                  <a:cubicBezTo>
                    <a:pt x="8" y="22"/>
                    <a:pt x="8" y="22"/>
                    <a:pt x="8" y="22"/>
                  </a:cubicBezTo>
                  <a:cubicBezTo>
                    <a:pt x="8" y="22"/>
                    <a:pt x="8" y="22"/>
                    <a:pt x="8" y="22"/>
                  </a:cubicBezTo>
                  <a:cubicBezTo>
                    <a:pt x="8" y="21"/>
                    <a:pt x="8" y="21"/>
                    <a:pt x="8" y="21"/>
                  </a:cubicBezTo>
                  <a:cubicBezTo>
                    <a:pt x="8" y="21"/>
                    <a:pt x="8" y="21"/>
                    <a:pt x="8" y="21"/>
                  </a:cubicBezTo>
                  <a:cubicBezTo>
                    <a:pt x="9" y="20"/>
                    <a:pt x="9" y="20"/>
                    <a:pt x="9" y="20"/>
                  </a:cubicBezTo>
                  <a:cubicBezTo>
                    <a:pt x="9" y="20"/>
                    <a:pt x="9" y="20"/>
                    <a:pt x="9" y="20"/>
                  </a:cubicBezTo>
                  <a:cubicBezTo>
                    <a:pt x="9" y="21"/>
                    <a:pt x="9" y="21"/>
                    <a:pt x="9" y="21"/>
                  </a:cubicBezTo>
                  <a:cubicBezTo>
                    <a:pt x="9" y="22"/>
                    <a:pt x="9" y="22"/>
                    <a:pt x="9" y="22"/>
                  </a:cubicBezTo>
                  <a:cubicBezTo>
                    <a:pt x="9" y="21"/>
                    <a:pt x="9" y="21"/>
                    <a:pt x="9" y="21"/>
                  </a:cubicBezTo>
                  <a:cubicBezTo>
                    <a:pt x="9" y="21"/>
                    <a:pt x="9" y="21"/>
                    <a:pt x="9" y="21"/>
                  </a:cubicBezTo>
                  <a:cubicBezTo>
                    <a:pt x="9" y="21"/>
                    <a:pt x="9" y="21"/>
                    <a:pt x="9" y="21"/>
                  </a:cubicBezTo>
                  <a:cubicBezTo>
                    <a:pt x="10" y="21"/>
                    <a:pt x="10" y="21"/>
                    <a:pt x="10" y="21"/>
                  </a:cubicBezTo>
                  <a:cubicBezTo>
                    <a:pt x="10" y="21"/>
                    <a:pt x="10" y="21"/>
                    <a:pt x="10" y="21"/>
                  </a:cubicBezTo>
                  <a:cubicBezTo>
                    <a:pt x="9" y="21"/>
                    <a:pt x="9" y="21"/>
                    <a:pt x="9" y="21"/>
                  </a:cubicBezTo>
                  <a:cubicBezTo>
                    <a:pt x="9" y="20"/>
                    <a:pt x="9" y="20"/>
                    <a:pt x="9" y="20"/>
                  </a:cubicBezTo>
                  <a:cubicBezTo>
                    <a:pt x="9" y="20"/>
                    <a:pt x="9" y="20"/>
                    <a:pt x="9" y="20"/>
                  </a:cubicBezTo>
                  <a:cubicBezTo>
                    <a:pt x="9" y="20"/>
                    <a:pt x="9" y="20"/>
                    <a:pt x="9" y="20"/>
                  </a:cubicBezTo>
                  <a:cubicBezTo>
                    <a:pt x="9" y="19"/>
                    <a:pt x="9" y="19"/>
                    <a:pt x="9" y="19"/>
                  </a:cubicBezTo>
                  <a:cubicBezTo>
                    <a:pt x="9" y="19"/>
                    <a:pt x="9" y="19"/>
                    <a:pt x="9" y="19"/>
                  </a:cubicBezTo>
                  <a:cubicBezTo>
                    <a:pt x="8" y="19"/>
                    <a:pt x="8" y="19"/>
                    <a:pt x="7" y="19"/>
                  </a:cubicBezTo>
                  <a:cubicBezTo>
                    <a:pt x="7" y="18"/>
                    <a:pt x="7" y="18"/>
                    <a:pt x="7" y="18"/>
                  </a:cubicBezTo>
                  <a:cubicBezTo>
                    <a:pt x="7" y="19"/>
                    <a:pt x="7" y="19"/>
                    <a:pt x="7" y="19"/>
                  </a:cubicBezTo>
                  <a:cubicBezTo>
                    <a:pt x="6" y="19"/>
                    <a:pt x="6" y="20"/>
                    <a:pt x="6" y="20"/>
                  </a:cubicBezTo>
                  <a:cubicBezTo>
                    <a:pt x="5" y="20"/>
                    <a:pt x="5" y="20"/>
                    <a:pt x="5" y="20"/>
                  </a:cubicBezTo>
                  <a:cubicBezTo>
                    <a:pt x="5"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3" y="18"/>
                    <a:pt x="3" y="17"/>
                    <a:pt x="4" y="16"/>
                  </a:cubicBezTo>
                  <a:cubicBezTo>
                    <a:pt x="4" y="15"/>
                    <a:pt x="5" y="14"/>
                    <a:pt x="6" y="14"/>
                  </a:cubicBezTo>
                  <a:cubicBezTo>
                    <a:pt x="6" y="14"/>
                    <a:pt x="6" y="14"/>
                    <a:pt x="6" y="14"/>
                  </a:cubicBezTo>
                  <a:cubicBezTo>
                    <a:pt x="6" y="14"/>
                    <a:pt x="6" y="14"/>
                    <a:pt x="6" y="14"/>
                  </a:cubicBezTo>
                  <a:cubicBezTo>
                    <a:pt x="7" y="14"/>
                    <a:pt x="7" y="14"/>
                    <a:pt x="7" y="14"/>
                  </a:cubicBezTo>
                  <a:cubicBezTo>
                    <a:pt x="7" y="15"/>
                    <a:pt x="7" y="15"/>
                    <a:pt x="8" y="15"/>
                  </a:cubicBezTo>
                  <a:cubicBezTo>
                    <a:pt x="8" y="15"/>
                    <a:pt x="8" y="15"/>
                    <a:pt x="8" y="15"/>
                  </a:cubicBezTo>
                  <a:cubicBezTo>
                    <a:pt x="8" y="15"/>
                    <a:pt x="8" y="15"/>
                    <a:pt x="8" y="15"/>
                  </a:cubicBezTo>
                  <a:cubicBezTo>
                    <a:pt x="8" y="15"/>
                    <a:pt x="8" y="15"/>
                    <a:pt x="8" y="15"/>
                  </a:cubicBezTo>
                  <a:cubicBezTo>
                    <a:pt x="8" y="15"/>
                    <a:pt x="8" y="15"/>
                    <a:pt x="8" y="15"/>
                  </a:cubicBezTo>
                  <a:cubicBezTo>
                    <a:pt x="9" y="15"/>
                    <a:pt x="9" y="14"/>
                    <a:pt x="10" y="14"/>
                  </a:cubicBezTo>
                  <a:cubicBezTo>
                    <a:pt x="10" y="14"/>
                    <a:pt x="10" y="14"/>
                    <a:pt x="10" y="14"/>
                  </a:cubicBezTo>
                  <a:cubicBezTo>
                    <a:pt x="10" y="14"/>
                    <a:pt x="10" y="14"/>
                    <a:pt x="10" y="14"/>
                  </a:cubicBezTo>
                  <a:cubicBezTo>
                    <a:pt x="11" y="14"/>
                    <a:pt x="11" y="14"/>
                    <a:pt x="11" y="14"/>
                  </a:cubicBezTo>
                  <a:cubicBezTo>
                    <a:pt x="11" y="14"/>
                    <a:pt x="11" y="14"/>
                    <a:pt x="11" y="14"/>
                  </a:cubicBezTo>
                  <a:cubicBezTo>
                    <a:pt x="11" y="14"/>
                    <a:pt x="11" y="14"/>
                    <a:pt x="11" y="14"/>
                  </a:cubicBezTo>
                  <a:cubicBezTo>
                    <a:pt x="11" y="14"/>
                    <a:pt x="12" y="15"/>
                    <a:pt x="12" y="15"/>
                  </a:cubicBezTo>
                  <a:cubicBezTo>
                    <a:pt x="12" y="15"/>
                    <a:pt x="12" y="15"/>
                    <a:pt x="13" y="14"/>
                  </a:cubicBezTo>
                  <a:cubicBezTo>
                    <a:pt x="13" y="14"/>
                    <a:pt x="14" y="14"/>
                    <a:pt x="14" y="14"/>
                  </a:cubicBezTo>
                  <a:cubicBezTo>
                    <a:pt x="14" y="14"/>
                    <a:pt x="15" y="14"/>
                    <a:pt x="15" y="14"/>
                  </a:cubicBezTo>
                  <a:cubicBezTo>
                    <a:pt x="15" y="14"/>
                    <a:pt x="15" y="14"/>
                    <a:pt x="15" y="14"/>
                  </a:cubicBezTo>
                  <a:cubicBezTo>
                    <a:pt x="16" y="14"/>
                    <a:pt x="16" y="14"/>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8" y="11"/>
                    <a:pt x="18" y="11"/>
                    <a:pt x="18" y="11"/>
                  </a:cubicBezTo>
                  <a:cubicBezTo>
                    <a:pt x="18" y="10"/>
                    <a:pt x="18" y="10"/>
                    <a:pt x="18" y="10"/>
                  </a:cubicBezTo>
                  <a:cubicBezTo>
                    <a:pt x="18" y="11"/>
                    <a:pt x="18" y="11"/>
                    <a:pt x="18" y="11"/>
                  </a:cubicBezTo>
                  <a:cubicBezTo>
                    <a:pt x="17" y="13"/>
                    <a:pt x="17" y="13"/>
                    <a:pt x="17" y="13"/>
                  </a:cubicBezTo>
                  <a:cubicBezTo>
                    <a:pt x="17" y="13"/>
                    <a:pt x="17" y="13"/>
                    <a:pt x="17" y="13"/>
                  </a:cubicBezTo>
                  <a:cubicBezTo>
                    <a:pt x="17" y="11"/>
                    <a:pt x="17" y="11"/>
                    <a:pt x="17" y="11"/>
                  </a:cubicBezTo>
                  <a:cubicBezTo>
                    <a:pt x="17" y="11"/>
                    <a:pt x="17" y="11"/>
                    <a:pt x="17" y="11"/>
                  </a:cubicBezTo>
                  <a:cubicBezTo>
                    <a:pt x="18" y="11"/>
                    <a:pt x="18" y="11"/>
                    <a:pt x="18" y="11"/>
                  </a:cubicBezTo>
                  <a:cubicBezTo>
                    <a:pt x="17" y="10"/>
                    <a:pt x="17" y="10"/>
                    <a:pt x="17" y="10"/>
                  </a:cubicBezTo>
                  <a:cubicBezTo>
                    <a:pt x="17" y="10"/>
                    <a:pt x="17" y="10"/>
                    <a:pt x="17" y="10"/>
                  </a:cubicBezTo>
                  <a:cubicBezTo>
                    <a:pt x="17" y="11"/>
                    <a:pt x="16" y="11"/>
                    <a:pt x="16" y="12"/>
                  </a:cubicBezTo>
                  <a:cubicBezTo>
                    <a:pt x="16" y="12"/>
                    <a:pt x="15" y="12"/>
                    <a:pt x="15" y="12"/>
                  </a:cubicBezTo>
                  <a:cubicBezTo>
                    <a:pt x="15" y="12"/>
                    <a:pt x="14" y="12"/>
                    <a:pt x="14" y="12"/>
                  </a:cubicBezTo>
                  <a:cubicBezTo>
                    <a:pt x="14" y="12"/>
                    <a:pt x="14" y="12"/>
                    <a:pt x="14" y="12"/>
                  </a:cubicBezTo>
                  <a:cubicBezTo>
                    <a:pt x="13" y="12"/>
                    <a:pt x="13" y="13"/>
                    <a:pt x="12" y="13"/>
                  </a:cubicBezTo>
                  <a:cubicBezTo>
                    <a:pt x="12" y="13"/>
                    <a:pt x="12" y="13"/>
                    <a:pt x="12" y="13"/>
                  </a:cubicBezTo>
                  <a:cubicBezTo>
                    <a:pt x="11" y="13"/>
                    <a:pt x="10" y="12"/>
                    <a:pt x="10" y="11"/>
                  </a:cubicBezTo>
                  <a:cubicBezTo>
                    <a:pt x="10" y="11"/>
                    <a:pt x="10" y="11"/>
                    <a:pt x="10" y="11"/>
                  </a:cubicBezTo>
                  <a:cubicBezTo>
                    <a:pt x="10" y="11"/>
                    <a:pt x="10" y="11"/>
                    <a:pt x="10" y="11"/>
                  </a:cubicBezTo>
                  <a:cubicBezTo>
                    <a:pt x="9" y="12"/>
                    <a:pt x="9" y="12"/>
                    <a:pt x="9" y="12"/>
                  </a:cubicBezTo>
                  <a:cubicBezTo>
                    <a:pt x="9" y="12"/>
                    <a:pt x="9" y="12"/>
                    <a:pt x="9" y="12"/>
                  </a:cubicBezTo>
                  <a:cubicBezTo>
                    <a:pt x="9" y="12"/>
                    <a:pt x="9" y="12"/>
                    <a:pt x="9" y="12"/>
                  </a:cubicBezTo>
                  <a:cubicBezTo>
                    <a:pt x="9" y="12"/>
                    <a:pt x="9" y="12"/>
                    <a:pt x="9" y="12"/>
                  </a:cubicBezTo>
                  <a:cubicBezTo>
                    <a:pt x="8" y="13"/>
                    <a:pt x="8" y="13"/>
                    <a:pt x="7" y="13"/>
                  </a:cubicBezTo>
                  <a:cubicBezTo>
                    <a:pt x="7" y="13"/>
                    <a:pt x="7" y="13"/>
                    <a:pt x="7" y="13"/>
                  </a:cubicBezTo>
                  <a:cubicBezTo>
                    <a:pt x="7" y="13"/>
                    <a:pt x="7" y="13"/>
                    <a:pt x="7" y="13"/>
                  </a:cubicBezTo>
                  <a:cubicBezTo>
                    <a:pt x="7" y="13"/>
                    <a:pt x="7" y="13"/>
                    <a:pt x="7" y="13"/>
                  </a:cubicBezTo>
                  <a:cubicBezTo>
                    <a:pt x="6" y="12"/>
                    <a:pt x="6" y="12"/>
                    <a:pt x="6" y="12"/>
                  </a:cubicBezTo>
                  <a:cubicBezTo>
                    <a:pt x="6" y="11"/>
                    <a:pt x="6" y="10"/>
                    <a:pt x="6" y="9"/>
                  </a:cubicBezTo>
                  <a:cubicBezTo>
                    <a:pt x="7" y="8"/>
                    <a:pt x="8" y="7"/>
                    <a:pt x="9" y="7"/>
                  </a:cubicBezTo>
                  <a:cubicBezTo>
                    <a:pt x="10" y="7"/>
                    <a:pt x="10" y="7"/>
                    <a:pt x="10" y="7"/>
                  </a:cubicBezTo>
                  <a:cubicBezTo>
                    <a:pt x="10" y="7"/>
                    <a:pt x="10" y="7"/>
                    <a:pt x="10" y="7"/>
                  </a:cubicBezTo>
                  <a:cubicBezTo>
                    <a:pt x="11" y="8"/>
                    <a:pt x="11" y="8"/>
                    <a:pt x="12" y="8"/>
                  </a:cubicBezTo>
                  <a:cubicBezTo>
                    <a:pt x="12" y="8"/>
                    <a:pt x="12" y="8"/>
                    <a:pt x="12" y="8"/>
                  </a:cubicBezTo>
                  <a:cubicBezTo>
                    <a:pt x="13" y="8"/>
                    <a:pt x="13" y="8"/>
                    <a:pt x="14" y="7"/>
                  </a:cubicBezTo>
                  <a:cubicBezTo>
                    <a:pt x="14" y="7"/>
                    <a:pt x="14" y="7"/>
                    <a:pt x="14" y="7"/>
                  </a:cubicBezTo>
                  <a:cubicBezTo>
                    <a:pt x="14" y="7"/>
                    <a:pt x="14" y="7"/>
                    <a:pt x="14" y="7"/>
                  </a:cubicBezTo>
                  <a:cubicBezTo>
                    <a:pt x="14" y="8"/>
                    <a:pt x="15" y="8"/>
                    <a:pt x="16" y="8"/>
                  </a:cubicBezTo>
                  <a:cubicBezTo>
                    <a:pt x="16" y="8"/>
                    <a:pt x="16" y="8"/>
                    <a:pt x="16" y="8"/>
                  </a:cubicBezTo>
                  <a:cubicBezTo>
                    <a:pt x="16" y="8"/>
                    <a:pt x="16" y="8"/>
                    <a:pt x="16" y="8"/>
                  </a:cubicBezTo>
                  <a:cubicBezTo>
                    <a:pt x="16" y="9"/>
                    <a:pt x="16" y="9"/>
                    <a:pt x="16" y="9"/>
                  </a:cubicBezTo>
                  <a:cubicBezTo>
                    <a:pt x="16" y="9"/>
                    <a:pt x="16" y="9"/>
                    <a:pt x="16" y="9"/>
                  </a:cubicBezTo>
                  <a:cubicBezTo>
                    <a:pt x="17" y="9"/>
                    <a:pt x="17" y="9"/>
                    <a:pt x="17" y="9"/>
                  </a:cubicBezTo>
                  <a:cubicBezTo>
                    <a:pt x="18" y="8"/>
                    <a:pt x="18" y="8"/>
                    <a:pt x="18" y="8"/>
                  </a:cubicBezTo>
                  <a:cubicBezTo>
                    <a:pt x="17" y="8"/>
                    <a:pt x="17" y="8"/>
                    <a:pt x="17" y="8"/>
                  </a:cubicBezTo>
                  <a:cubicBezTo>
                    <a:pt x="17" y="8"/>
                    <a:pt x="17" y="8"/>
                    <a:pt x="17" y="8"/>
                  </a:cubicBezTo>
                  <a:cubicBezTo>
                    <a:pt x="16" y="7"/>
                    <a:pt x="16" y="7"/>
                    <a:pt x="16" y="7"/>
                  </a:cubicBezTo>
                  <a:cubicBezTo>
                    <a:pt x="16" y="7"/>
                    <a:pt x="16" y="7"/>
                    <a:pt x="16" y="7"/>
                  </a:cubicBezTo>
                  <a:cubicBezTo>
                    <a:pt x="16" y="7"/>
                    <a:pt x="16" y="7"/>
                    <a:pt x="16" y="7"/>
                  </a:cubicBezTo>
                  <a:cubicBezTo>
                    <a:pt x="15" y="7"/>
                    <a:pt x="15" y="7"/>
                    <a:pt x="15" y="7"/>
                  </a:cubicBezTo>
                  <a:cubicBezTo>
                    <a:pt x="15" y="6"/>
                    <a:pt x="14" y="6"/>
                    <a:pt x="14" y="6"/>
                  </a:cubicBezTo>
                  <a:cubicBezTo>
                    <a:pt x="13" y="6"/>
                    <a:pt x="13" y="6"/>
                    <a:pt x="13" y="6"/>
                  </a:cubicBezTo>
                  <a:cubicBezTo>
                    <a:pt x="13" y="6"/>
                    <a:pt x="13" y="6"/>
                    <a:pt x="13" y="6"/>
                  </a:cubicBezTo>
                  <a:cubicBezTo>
                    <a:pt x="13" y="7"/>
                    <a:pt x="13" y="7"/>
                    <a:pt x="13" y="7"/>
                  </a:cubicBezTo>
                  <a:cubicBezTo>
                    <a:pt x="12" y="7"/>
                    <a:pt x="12" y="7"/>
                    <a:pt x="12" y="7"/>
                  </a:cubicBezTo>
                  <a:cubicBezTo>
                    <a:pt x="12" y="7"/>
                    <a:pt x="12" y="7"/>
                    <a:pt x="12" y="7"/>
                  </a:cubicBezTo>
                  <a:moveTo>
                    <a:pt x="29" y="6"/>
                  </a:moveTo>
                  <a:cubicBezTo>
                    <a:pt x="29" y="6"/>
                    <a:pt x="29" y="6"/>
                    <a:pt x="29" y="6"/>
                  </a:cubicBezTo>
                  <a:cubicBezTo>
                    <a:pt x="29" y="5"/>
                    <a:pt x="29" y="5"/>
                    <a:pt x="29" y="5"/>
                  </a:cubicBezTo>
                  <a:cubicBezTo>
                    <a:pt x="29" y="5"/>
                    <a:pt x="29" y="5"/>
                    <a:pt x="29" y="5"/>
                  </a:cubicBezTo>
                  <a:cubicBezTo>
                    <a:pt x="29" y="4"/>
                    <a:pt x="29" y="4"/>
                    <a:pt x="30" y="4"/>
                  </a:cubicBezTo>
                  <a:cubicBezTo>
                    <a:pt x="30" y="3"/>
                    <a:pt x="30" y="3"/>
                    <a:pt x="30" y="3"/>
                  </a:cubicBezTo>
                  <a:cubicBezTo>
                    <a:pt x="31" y="3"/>
                    <a:pt x="31" y="3"/>
                    <a:pt x="31" y="3"/>
                  </a:cubicBezTo>
                  <a:cubicBezTo>
                    <a:pt x="32" y="4"/>
                    <a:pt x="32" y="4"/>
                    <a:pt x="32" y="4"/>
                  </a:cubicBezTo>
                  <a:cubicBezTo>
                    <a:pt x="32" y="4"/>
                    <a:pt x="33" y="4"/>
                    <a:pt x="33" y="5"/>
                  </a:cubicBezTo>
                  <a:cubicBezTo>
                    <a:pt x="33" y="5"/>
                    <a:pt x="33" y="5"/>
                    <a:pt x="33" y="5"/>
                  </a:cubicBezTo>
                  <a:cubicBezTo>
                    <a:pt x="33" y="6"/>
                    <a:pt x="33" y="6"/>
                    <a:pt x="33" y="6"/>
                  </a:cubicBezTo>
                  <a:cubicBezTo>
                    <a:pt x="33" y="6"/>
                    <a:pt x="33" y="6"/>
                    <a:pt x="33" y="6"/>
                  </a:cubicBezTo>
                  <a:cubicBezTo>
                    <a:pt x="33" y="7"/>
                    <a:pt x="33" y="7"/>
                    <a:pt x="33" y="7"/>
                  </a:cubicBezTo>
                  <a:cubicBezTo>
                    <a:pt x="33" y="7"/>
                    <a:pt x="33" y="7"/>
                    <a:pt x="32" y="7"/>
                  </a:cubicBezTo>
                  <a:cubicBezTo>
                    <a:pt x="32" y="7"/>
                    <a:pt x="32" y="7"/>
                    <a:pt x="32" y="7"/>
                  </a:cubicBezTo>
                  <a:cubicBezTo>
                    <a:pt x="31" y="7"/>
                    <a:pt x="31" y="7"/>
                    <a:pt x="31" y="7"/>
                  </a:cubicBezTo>
                  <a:cubicBezTo>
                    <a:pt x="31" y="6"/>
                    <a:pt x="31" y="6"/>
                    <a:pt x="31" y="6"/>
                  </a:cubicBezTo>
                  <a:cubicBezTo>
                    <a:pt x="31" y="6"/>
                    <a:pt x="31" y="6"/>
                    <a:pt x="31" y="6"/>
                  </a:cubicBezTo>
                  <a:cubicBezTo>
                    <a:pt x="31" y="6"/>
                    <a:pt x="31" y="6"/>
                    <a:pt x="31" y="6"/>
                  </a:cubicBezTo>
                  <a:cubicBezTo>
                    <a:pt x="30" y="6"/>
                    <a:pt x="30" y="6"/>
                    <a:pt x="29" y="7"/>
                  </a:cubicBezTo>
                  <a:cubicBezTo>
                    <a:pt x="29" y="7"/>
                    <a:pt x="29" y="7"/>
                    <a:pt x="29" y="7"/>
                  </a:cubicBezTo>
                  <a:cubicBezTo>
                    <a:pt x="29" y="7"/>
                    <a:pt x="29" y="7"/>
                    <a:pt x="29" y="7"/>
                  </a:cubicBezTo>
                  <a:cubicBezTo>
                    <a:pt x="28" y="7"/>
                    <a:pt x="28" y="7"/>
                    <a:pt x="28" y="7"/>
                  </a:cubicBezTo>
                  <a:cubicBezTo>
                    <a:pt x="28" y="8"/>
                    <a:pt x="28" y="8"/>
                    <a:pt x="28" y="8"/>
                  </a:cubicBezTo>
                  <a:cubicBezTo>
                    <a:pt x="27" y="8"/>
                    <a:pt x="27" y="8"/>
                    <a:pt x="27" y="8"/>
                  </a:cubicBezTo>
                  <a:cubicBezTo>
                    <a:pt x="27" y="8"/>
                    <a:pt x="27" y="8"/>
                    <a:pt x="27" y="8"/>
                  </a:cubicBezTo>
                  <a:cubicBezTo>
                    <a:pt x="27" y="9"/>
                    <a:pt x="27" y="9"/>
                    <a:pt x="27" y="9"/>
                  </a:cubicBezTo>
                  <a:cubicBezTo>
                    <a:pt x="28" y="9"/>
                    <a:pt x="28" y="9"/>
                    <a:pt x="28" y="9"/>
                  </a:cubicBezTo>
                  <a:cubicBezTo>
                    <a:pt x="28" y="9"/>
                    <a:pt x="28" y="9"/>
                    <a:pt x="28" y="9"/>
                  </a:cubicBezTo>
                  <a:cubicBezTo>
                    <a:pt x="28" y="8"/>
                    <a:pt x="28" y="8"/>
                    <a:pt x="28" y="8"/>
                  </a:cubicBezTo>
                  <a:cubicBezTo>
                    <a:pt x="28" y="8"/>
                    <a:pt x="28" y="8"/>
                    <a:pt x="28" y="8"/>
                  </a:cubicBezTo>
                  <a:cubicBezTo>
                    <a:pt x="29" y="8"/>
                    <a:pt x="29" y="8"/>
                    <a:pt x="29" y="8"/>
                  </a:cubicBezTo>
                  <a:cubicBezTo>
                    <a:pt x="29" y="8"/>
                    <a:pt x="29" y="8"/>
                    <a:pt x="29" y="8"/>
                  </a:cubicBezTo>
                  <a:cubicBezTo>
                    <a:pt x="29" y="8"/>
                    <a:pt x="30" y="8"/>
                    <a:pt x="30" y="7"/>
                  </a:cubicBezTo>
                  <a:cubicBezTo>
                    <a:pt x="31" y="7"/>
                    <a:pt x="31" y="7"/>
                    <a:pt x="31" y="7"/>
                  </a:cubicBezTo>
                  <a:cubicBezTo>
                    <a:pt x="31" y="7"/>
                    <a:pt x="31" y="7"/>
                    <a:pt x="31" y="7"/>
                  </a:cubicBezTo>
                  <a:cubicBezTo>
                    <a:pt x="31" y="8"/>
                    <a:pt x="32" y="8"/>
                    <a:pt x="32" y="8"/>
                  </a:cubicBezTo>
                  <a:cubicBezTo>
                    <a:pt x="32" y="8"/>
                    <a:pt x="32" y="8"/>
                    <a:pt x="32" y="8"/>
                  </a:cubicBezTo>
                  <a:cubicBezTo>
                    <a:pt x="33" y="8"/>
                    <a:pt x="33" y="8"/>
                    <a:pt x="34" y="7"/>
                  </a:cubicBezTo>
                  <a:cubicBezTo>
                    <a:pt x="34" y="7"/>
                    <a:pt x="34" y="7"/>
                    <a:pt x="34" y="7"/>
                  </a:cubicBezTo>
                  <a:cubicBezTo>
                    <a:pt x="34" y="7"/>
                    <a:pt x="35" y="7"/>
                    <a:pt x="35" y="7"/>
                  </a:cubicBezTo>
                  <a:cubicBezTo>
                    <a:pt x="36" y="7"/>
                    <a:pt x="37" y="8"/>
                    <a:pt x="38" y="9"/>
                  </a:cubicBezTo>
                  <a:cubicBezTo>
                    <a:pt x="39" y="10"/>
                    <a:pt x="39" y="11"/>
                    <a:pt x="38" y="12"/>
                  </a:cubicBezTo>
                  <a:cubicBezTo>
                    <a:pt x="38" y="13"/>
                    <a:pt x="38" y="13"/>
                    <a:pt x="38" y="13"/>
                  </a:cubicBezTo>
                  <a:cubicBezTo>
                    <a:pt x="38" y="13"/>
                    <a:pt x="38" y="13"/>
                    <a:pt x="38" y="13"/>
                  </a:cubicBezTo>
                  <a:cubicBezTo>
                    <a:pt x="38" y="13"/>
                    <a:pt x="38" y="13"/>
                    <a:pt x="38" y="13"/>
                  </a:cubicBezTo>
                  <a:cubicBezTo>
                    <a:pt x="37" y="13"/>
                    <a:pt x="37" y="13"/>
                    <a:pt x="37" y="13"/>
                  </a:cubicBezTo>
                  <a:cubicBezTo>
                    <a:pt x="36" y="13"/>
                    <a:pt x="36" y="13"/>
                    <a:pt x="36" y="12"/>
                  </a:cubicBezTo>
                  <a:cubicBezTo>
                    <a:pt x="36" y="12"/>
                    <a:pt x="36" y="12"/>
                    <a:pt x="36" y="12"/>
                  </a:cubicBezTo>
                  <a:cubicBezTo>
                    <a:pt x="35" y="12"/>
                    <a:pt x="35" y="12"/>
                    <a:pt x="35" y="12"/>
                  </a:cubicBezTo>
                  <a:cubicBezTo>
                    <a:pt x="35" y="12"/>
                    <a:pt x="35" y="12"/>
                    <a:pt x="35" y="12"/>
                  </a:cubicBezTo>
                  <a:cubicBezTo>
                    <a:pt x="34" y="11"/>
                    <a:pt x="34" y="11"/>
                    <a:pt x="34" y="11"/>
                  </a:cubicBezTo>
                  <a:cubicBezTo>
                    <a:pt x="34" y="11"/>
                    <a:pt x="34" y="11"/>
                    <a:pt x="34" y="11"/>
                  </a:cubicBezTo>
                  <a:cubicBezTo>
                    <a:pt x="34" y="11"/>
                    <a:pt x="34" y="11"/>
                    <a:pt x="34" y="11"/>
                  </a:cubicBezTo>
                  <a:cubicBezTo>
                    <a:pt x="34" y="12"/>
                    <a:pt x="33" y="13"/>
                    <a:pt x="33" y="13"/>
                  </a:cubicBezTo>
                  <a:cubicBezTo>
                    <a:pt x="33" y="13"/>
                    <a:pt x="32" y="13"/>
                    <a:pt x="32" y="13"/>
                  </a:cubicBezTo>
                  <a:cubicBezTo>
                    <a:pt x="32" y="13"/>
                    <a:pt x="31" y="12"/>
                    <a:pt x="31" y="12"/>
                  </a:cubicBezTo>
                  <a:cubicBezTo>
                    <a:pt x="31" y="12"/>
                    <a:pt x="31" y="12"/>
                    <a:pt x="31" y="12"/>
                  </a:cubicBezTo>
                  <a:cubicBezTo>
                    <a:pt x="30" y="12"/>
                    <a:pt x="30" y="12"/>
                    <a:pt x="29" y="12"/>
                  </a:cubicBezTo>
                  <a:cubicBezTo>
                    <a:pt x="29" y="12"/>
                    <a:pt x="29" y="12"/>
                    <a:pt x="29" y="12"/>
                  </a:cubicBezTo>
                  <a:cubicBezTo>
                    <a:pt x="28" y="11"/>
                    <a:pt x="27" y="11"/>
                    <a:pt x="27" y="10"/>
                  </a:cubicBezTo>
                  <a:cubicBezTo>
                    <a:pt x="27" y="10"/>
                    <a:pt x="27" y="10"/>
                    <a:pt x="27" y="10"/>
                  </a:cubicBezTo>
                  <a:cubicBezTo>
                    <a:pt x="27" y="11"/>
                    <a:pt x="27" y="11"/>
                    <a:pt x="27" y="11"/>
                  </a:cubicBezTo>
                  <a:cubicBezTo>
                    <a:pt x="27" y="11"/>
                    <a:pt x="27" y="11"/>
                    <a:pt x="27" y="11"/>
                  </a:cubicBezTo>
                  <a:cubicBezTo>
                    <a:pt x="27" y="11"/>
                    <a:pt x="27" y="11"/>
                    <a:pt x="27" y="11"/>
                  </a:cubicBezTo>
                  <a:cubicBezTo>
                    <a:pt x="28" y="13"/>
                    <a:pt x="28" y="13"/>
                    <a:pt x="28" y="13"/>
                  </a:cubicBezTo>
                  <a:cubicBezTo>
                    <a:pt x="27" y="13"/>
                    <a:pt x="27" y="13"/>
                    <a:pt x="27" y="13"/>
                  </a:cubicBezTo>
                  <a:cubicBezTo>
                    <a:pt x="27" y="11"/>
                    <a:pt x="27" y="11"/>
                    <a:pt x="27" y="11"/>
                  </a:cubicBezTo>
                  <a:cubicBezTo>
                    <a:pt x="26" y="10"/>
                    <a:pt x="26" y="10"/>
                    <a:pt x="26" y="10"/>
                  </a:cubicBezTo>
                  <a:cubicBezTo>
                    <a:pt x="26" y="11"/>
                    <a:pt x="26" y="11"/>
                    <a:pt x="26" y="11"/>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8" y="14"/>
                    <a:pt x="29" y="14"/>
                    <a:pt x="29" y="14"/>
                  </a:cubicBezTo>
                  <a:cubicBezTo>
                    <a:pt x="29" y="14"/>
                    <a:pt x="29" y="14"/>
                    <a:pt x="29" y="14"/>
                  </a:cubicBezTo>
                  <a:cubicBezTo>
                    <a:pt x="30" y="14"/>
                    <a:pt x="30" y="14"/>
                    <a:pt x="30" y="14"/>
                  </a:cubicBezTo>
                  <a:cubicBezTo>
                    <a:pt x="31" y="14"/>
                    <a:pt x="31" y="14"/>
                    <a:pt x="32" y="14"/>
                  </a:cubicBezTo>
                  <a:cubicBezTo>
                    <a:pt x="32" y="15"/>
                    <a:pt x="32" y="15"/>
                    <a:pt x="32" y="15"/>
                  </a:cubicBezTo>
                  <a:cubicBezTo>
                    <a:pt x="33" y="15"/>
                    <a:pt x="33"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5" y="14"/>
                    <a:pt x="36" y="15"/>
                    <a:pt x="36" y="15"/>
                  </a:cubicBezTo>
                  <a:cubicBezTo>
                    <a:pt x="37" y="15"/>
                    <a:pt x="37" y="15"/>
                    <a:pt x="37" y="15"/>
                  </a:cubicBezTo>
                  <a:cubicBezTo>
                    <a:pt x="37" y="15"/>
                    <a:pt x="37" y="15"/>
                    <a:pt x="37" y="15"/>
                  </a:cubicBezTo>
                  <a:cubicBezTo>
                    <a:pt x="37" y="15"/>
                    <a:pt x="37" y="15"/>
                    <a:pt x="37" y="15"/>
                  </a:cubicBezTo>
                  <a:cubicBezTo>
                    <a:pt x="37" y="15"/>
                    <a:pt x="37" y="15"/>
                    <a:pt x="37" y="15"/>
                  </a:cubicBezTo>
                  <a:cubicBezTo>
                    <a:pt x="38" y="15"/>
                    <a:pt x="38" y="15"/>
                    <a:pt x="38" y="15"/>
                  </a:cubicBezTo>
                  <a:cubicBezTo>
                    <a:pt x="38" y="15"/>
                    <a:pt x="38" y="15"/>
                    <a:pt x="38" y="15"/>
                  </a:cubicBezTo>
                  <a:cubicBezTo>
                    <a:pt x="38" y="14"/>
                    <a:pt x="38" y="14"/>
                    <a:pt x="38" y="14"/>
                  </a:cubicBezTo>
                  <a:cubicBezTo>
                    <a:pt x="38" y="14"/>
                    <a:pt x="38" y="14"/>
                    <a:pt x="38" y="14"/>
                  </a:cubicBezTo>
                  <a:cubicBezTo>
                    <a:pt x="39" y="14"/>
                    <a:pt x="39" y="14"/>
                    <a:pt x="39" y="14"/>
                  </a:cubicBezTo>
                  <a:cubicBezTo>
                    <a:pt x="39" y="14"/>
                    <a:pt x="40" y="15"/>
                    <a:pt x="41" y="16"/>
                  </a:cubicBezTo>
                  <a:cubicBezTo>
                    <a:pt x="41" y="17"/>
                    <a:pt x="41" y="18"/>
                    <a:pt x="41" y="19"/>
                  </a:cubicBezTo>
                  <a:cubicBezTo>
                    <a:pt x="41" y="20"/>
                    <a:pt x="41" y="20"/>
                    <a:pt x="41" y="20"/>
                  </a:cubicBezTo>
                  <a:cubicBezTo>
                    <a:pt x="41" y="20"/>
                    <a:pt x="41" y="20"/>
                    <a:pt x="41" y="20"/>
                  </a:cubicBezTo>
                  <a:cubicBezTo>
                    <a:pt x="40" y="20"/>
                    <a:pt x="40" y="20"/>
                    <a:pt x="40" y="20"/>
                  </a:cubicBezTo>
                  <a:cubicBezTo>
                    <a:pt x="40" y="20"/>
                    <a:pt x="40" y="20"/>
                    <a:pt x="40" y="20"/>
                  </a:cubicBezTo>
                  <a:cubicBezTo>
                    <a:pt x="40" y="20"/>
                    <a:pt x="40" y="20"/>
                    <a:pt x="40" y="20"/>
                  </a:cubicBezTo>
                  <a:cubicBezTo>
                    <a:pt x="39" y="20"/>
                    <a:pt x="39" y="20"/>
                    <a:pt x="39" y="20"/>
                  </a:cubicBezTo>
                  <a:cubicBezTo>
                    <a:pt x="38" y="20"/>
                    <a:pt x="38" y="19"/>
                    <a:pt x="38" y="19"/>
                  </a:cubicBezTo>
                  <a:cubicBezTo>
                    <a:pt x="37" y="18"/>
                    <a:pt x="37" y="18"/>
                    <a:pt x="37" y="18"/>
                  </a:cubicBezTo>
                  <a:cubicBezTo>
                    <a:pt x="37" y="19"/>
                    <a:pt x="37" y="19"/>
                    <a:pt x="37" y="19"/>
                  </a:cubicBezTo>
                  <a:cubicBezTo>
                    <a:pt x="37" y="19"/>
                    <a:pt x="36" y="19"/>
                    <a:pt x="36" y="19"/>
                  </a:cubicBezTo>
                  <a:cubicBezTo>
                    <a:pt x="36" y="19"/>
                    <a:pt x="36" y="19"/>
                    <a:pt x="36" y="19"/>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6" y="22"/>
                    <a:pt x="36" y="22"/>
                    <a:pt x="36" y="22"/>
                  </a:cubicBezTo>
                  <a:cubicBezTo>
                    <a:pt x="36" y="21"/>
                    <a:pt x="36" y="21"/>
                    <a:pt x="36" y="21"/>
                  </a:cubicBezTo>
                  <a:cubicBezTo>
                    <a:pt x="36" y="20"/>
                    <a:pt x="36" y="20"/>
                    <a:pt x="36" y="20"/>
                  </a:cubicBezTo>
                  <a:cubicBezTo>
                    <a:pt x="36" y="20"/>
                    <a:pt x="36" y="20"/>
                    <a:pt x="36" y="20"/>
                  </a:cubicBezTo>
                  <a:cubicBezTo>
                    <a:pt x="36" y="21"/>
                    <a:pt x="36" y="21"/>
                    <a:pt x="36" y="21"/>
                  </a:cubicBezTo>
                  <a:cubicBezTo>
                    <a:pt x="36" y="21"/>
                    <a:pt x="36" y="21"/>
                    <a:pt x="36" y="21"/>
                  </a:cubicBezTo>
                  <a:cubicBezTo>
                    <a:pt x="36" y="22"/>
                    <a:pt x="36" y="22"/>
                    <a:pt x="36" y="22"/>
                  </a:cubicBezTo>
                  <a:cubicBezTo>
                    <a:pt x="36" y="22"/>
                    <a:pt x="36" y="22"/>
                    <a:pt x="36" y="22"/>
                  </a:cubicBezTo>
                  <a:cubicBezTo>
                    <a:pt x="36" y="22"/>
                    <a:pt x="36" y="22"/>
                    <a:pt x="36" y="22"/>
                  </a:cubicBezTo>
                  <a:cubicBezTo>
                    <a:pt x="37" y="21"/>
                    <a:pt x="37" y="21"/>
                    <a:pt x="37" y="21"/>
                  </a:cubicBezTo>
                  <a:cubicBezTo>
                    <a:pt x="36" y="20"/>
                    <a:pt x="36" y="20"/>
                    <a:pt x="36" y="20"/>
                  </a:cubicBezTo>
                  <a:cubicBezTo>
                    <a:pt x="37" y="20"/>
                    <a:pt x="37" y="20"/>
                    <a:pt x="37" y="20"/>
                  </a:cubicBezTo>
                  <a:cubicBezTo>
                    <a:pt x="37" y="20"/>
                    <a:pt x="37" y="21"/>
                    <a:pt x="37" y="21"/>
                  </a:cubicBezTo>
                  <a:cubicBezTo>
                    <a:pt x="37" y="21"/>
                    <a:pt x="37" y="21"/>
                    <a:pt x="37" y="21"/>
                  </a:cubicBezTo>
                  <a:cubicBezTo>
                    <a:pt x="37" y="21"/>
                    <a:pt x="37" y="21"/>
                    <a:pt x="37" y="21"/>
                  </a:cubicBezTo>
                  <a:cubicBezTo>
                    <a:pt x="37" y="21"/>
                    <a:pt x="37" y="21"/>
                    <a:pt x="37" y="21"/>
                  </a:cubicBezTo>
                  <a:cubicBezTo>
                    <a:pt x="37" y="21"/>
                    <a:pt x="37" y="20"/>
                    <a:pt x="37" y="20"/>
                  </a:cubicBezTo>
                  <a:cubicBezTo>
                    <a:pt x="37" y="20"/>
                    <a:pt x="37" y="20"/>
                    <a:pt x="37" y="20"/>
                  </a:cubicBezTo>
                  <a:cubicBezTo>
                    <a:pt x="37" y="20"/>
                    <a:pt x="37" y="20"/>
                    <a:pt x="37" y="20"/>
                  </a:cubicBezTo>
                  <a:cubicBezTo>
                    <a:pt x="37" y="20"/>
                    <a:pt x="37" y="20"/>
                    <a:pt x="37" y="20"/>
                  </a:cubicBezTo>
                  <a:cubicBezTo>
                    <a:pt x="37" y="20"/>
                    <a:pt x="37" y="20"/>
                    <a:pt x="37" y="20"/>
                  </a:cubicBezTo>
                  <a:cubicBezTo>
                    <a:pt x="38" y="23"/>
                    <a:pt x="38" y="23"/>
                    <a:pt x="38" y="23"/>
                  </a:cubicBezTo>
                  <a:cubicBezTo>
                    <a:pt x="38" y="23"/>
                    <a:pt x="38" y="23"/>
                    <a:pt x="38" y="23"/>
                  </a:cubicBezTo>
                  <a:cubicBezTo>
                    <a:pt x="38" y="23"/>
                    <a:pt x="38" y="23"/>
                    <a:pt x="38" y="23"/>
                  </a:cubicBezTo>
                  <a:cubicBezTo>
                    <a:pt x="38" y="24"/>
                    <a:pt x="38" y="24"/>
                    <a:pt x="38" y="24"/>
                  </a:cubicBezTo>
                  <a:cubicBezTo>
                    <a:pt x="37" y="24"/>
                    <a:pt x="37" y="24"/>
                    <a:pt x="37" y="24"/>
                  </a:cubicBezTo>
                  <a:cubicBezTo>
                    <a:pt x="37" y="24"/>
                    <a:pt x="37" y="24"/>
                    <a:pt x="37" y="24"/>
                  </a:cubicBezTo>
                  <a:cubicBezTo>
                    <a:pt x="37" y="24"/>
                    <a:pt x="37" y="24"/>
                    <a:pt x="36" y="24"/>
                  </a:cubicBezTo>
                  <a:cubicBezTo>
                    <a:pt x="36" y="24"/>
                    <a:pt x="36" y="24"/>
                    <a:pt x="36" y="24"/>
                  </a:cubicBezTo>
                  <a:cubicBezTo>
                    <a:pt x="36" y="24"/>
                    <a:pt x="36" y="24"/>
                    <a:pt x="36" y="24"/>
                  </a:cubicBezTo>
                  <a:cubicBezTo>
                    <a:pt x="36" y="24"/>
                    <a:pt x="36" y="24"/>
                    <a:pt x="36" y="24"/>
                  </a:cubicBezTo>
                  <a:cubicBezTo>
                    <a:pt x="35" y="25"/>
                    <a:pt x="35" y="25"/>
                    <a:pt x="35" y="25"/>
                  </a:cubicBezTo>
                  <a:cubicBezTo>
                    <a:pt x="36" y="25"/>
                    <a:pt x="36" y="25"/>
                    <a:pt x="36" y="25"/>
                  </a:cubicBezTo>
                  <a:cubicBezTo>
                    <a:pt x="35" y="25"/>
                    <a:pt x="35" y="25"/>
                    <a:pt x="35" y="25"/>
                  </a:cubicBezTo>
                  <a:cubicBezTo>
                    <a:pt x="35" y="25"/>
                    <a:pt x="35" y="25"/>
                    <a:pt x="35" y="25"/>
                  </a:cubicBezTo>
                  <a:cubicBezTo>
                    <a:pt x="35" y="25"/>
                    <a:pt x="35" y="25"/>
                    <a:pt x="35" y="25"/>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5" y="27"/>
                    <a:pt x="35" y="27"/>
                    <a:pt x="35" y="27"/>
                  </a:cubicBezTo>
                  <a:cubicBezTo>
                    <a:pt x="35" y="27"/>
                    <a:pt x="35" y="27"/>
                    <a:pt x="35" y="27"/>
                  </a:cubicBezTo>
                  <a:cubicBezTo>
                    <a:pt x="35" y="26"/>
                    <a:pt x="35" y="26"/>
                    <a:pt x="35" y="26"/>
                  </a:cubicBezTo>
                  <a:cubicBezTo>
                    <a:pt x="35" y="26"/>
                    <a:pt x="35" y="26"/>
                    <a:pt x="35" y="26"/>
                  </a:cubicBezTo>
                  <a:cubicBezTo>
                    <a:pt x="35" y="26"/>
                    <a:pt x="35" y="26"/>
                    <a:pt x="35" y="26"/>
                  </a:cubicBezTo>
                  <a:cubicBezTo>
                    <a:pt x="35" y="26"/>
                    <a:pt x="35" y="26"/>
                    <a:pt x="35"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7" y="26"/>
                    <a:pt x="37" y="26"/>
                    <a:pt x="37" y="26"/>
                  </a:cubicBezTo>
                  <a:cubicBezTo>
                    <a:pt x="38" y="26"/>
                    <a:pt x="38" y="26"/>
                    <a:pt x="38" y="26"/>
                  </a:cubicBezTo>
                  <a:cubicBezTo>
                    <a:pt x="38" y="25"/>
                    <a:pt x="38" y="25"/>
                    <a:pt x="38" y="25"/>
                  </a:cubicBezTo>
                  <a:cubicBezTo>
                    <a:pt x="38" y="25"/>
                    <a:pt x="38" y="25"/>
                    <a:pt x="38" y="25"/>
                  </a:cubicBezTo>
                  <a:cubicBezTo>
                    <a:pt x="38" y="25"/>
                    <a:pt x="38" y="25"/>
                    <a:pt x="38" y="25"/>
                  </a:cubicBezTo>
                  <a:cubicBezTo>
                    <a:pt x="38" y="25"/>
                    <a:pt x="38" y="25"/>
                    <a:pt x="38" y="25"/>
                  </a:cubicBezTo>
                  <a:cubicBezTo>
                    <a:pt x="38" y="26"/>
                    <a:pt x="38" y="26"/>
                    <a:pt x="38" y="26"/>
                  </a:cubicBezTo>
                  <a:cubicBezTo>
                    <a:pt x="38" y="26"/>
                    <a:pt x="38" y="26"/>
                    <a:pt x="38" y="26"/>
                  </a:cubicBezTo>
                  <a:cubicBezTo>
                    <a:pt x="38" y="25"/>
                    <a:pt x="38" y="25"/>
                    <a:pt x="38" y="25"/>
                  </a:cubicBezTo>
                  <a:cubicBezTo>
                    <a:pt x="40" y="26"/>
                    <a:pt x="40" y="26"/>
                    <a:pt x="40" y="26"/>
                  </a:cubicBezTo>
                  <a:cubicBezTo>
                    <a:pt x="40" y="26"/>
                    <a:pt x="40" y="26"/>
                    <a:pt x="40" y="26"/>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4"/>
                    <a:pt x="40" y="24"/>
                    <a:pt x="40" y="24"/>
                  </a:cubicBezTo>
                  <a:cubicBezTo>
                    <a:pt x="40" y="24"/>
                    <a:pt x="40" y="24"/>
                    <a:pt x="40" y="24"/>
                  </a:cubicBezTo>
                  <a:cubicBezTo>
                    <a:pt x="41" y="24"/>
                    <a:pt x="41" y="24"/>
                    <a:pt x="41" y="24"/>
                  </a:cubicBezTo>
                  <a:cubicBezTo>
                    <a:pt x="41" y="24"/>
                    <a:pt x="41" y="24"/>
                    <a:pt x="41" y="24"/>
                  </a:cubicBezTo>
                  <a:cubicBezTo>
                    <a:pt x="41" y="24"/>
                    <a:pt x="41" y="24"/>
                    <a:pt x="41" y="24"/>
                  </a:cubicBezTo>
                  <a:cubicBezTo>
                    <a:pt x="41" y="24"/>
                    <a:pt x="41" y="24"/>
                    <a:pt x="41" y="24"/>
                  </a:cubicBezTo>
                  <a:cubicBezTo>
                    <a:pt x="42" y="24"/>
                    <a:pt x="42" y="24"/>
                    <a:pt x="42" y="24"/>
                  </a:cubicBezTo>
                  <a:cubicBezTo>
                    <a:pt x="43" y="26"/>
                    <a:pt x="43" y="27"/>
                    <a:pt x="42" y="28"/>
                  </a:cubicBezTo>
                  <a:cubicBezTo>
                    <a:pt x="42" y="28"/>
                    <a:pt x="42" y="28"/>
                    <a:pt x="41" y="28"/>
                  </a:cubicBezTo>
                  <a:cubicBezTo>
                    <a:pt x="41" y="28"/>
                    <a:pt x="41" y="28"/>
                    <a:pt x="41" y="28"/>
                  </a:cubicBezTo>
                  <a:cubicBezTo>
                    <a:pt x="41" y="28"/>
                    <a:pt x="41" y="28"/>
                    <a:pt x="41" y="28"/>
                  </a:cubicBezTo>
                  <a:cubicBezTo>
                    <a:pt x="41" y="28"/>
                    <a:pt x="41" y="28"/>
                    <a:pt x="41" y="28"/>
                  </a:cubicBezTo>
                  <a:cubicBezTo>
                    <a:pt x="41" y="29"/>
                    <a:pt x="41" y="29"/>
                    <a:pt x="41" y="29"/>
                  </a:cubicBezTo>
                  <a:cubicBezTo>
                    <a:pt x="40" y="29"/>
                    <a:pt x="40" y="29"/>
                    <a:pt x="40" y="29"/>
                  </a:cubicBezTo>
                  <a:cubicBezTo>
                    <a:pt x="40" y="29"/>
                    <a:pt x="40" y="29"/>
                    <a:pt x="40" y="29"/>
                  </a:cubicBezTo>
                  <a:cubicBezTo>
                    <a:pt x="40" y="29"/>
                    <a:pt x="40" y="29"/>
                    <a:pt x="40" y="29"/>
                  </a:cubicBezTo>
                  <a:cubicBezTo>
                    <a:pt x="39" y="29"/>
                    <a:pt x="39" y="29"/>
                    <a:pt x="39" y="29"/>
                  </a:cubicBezTo>
                  <a:cubicBezTo>
                    <a:pt x="39" y="29"/>
                    <a:pt x="39" y="29"/>
                    <a:pt x="39" y="29"/>
                  </a:cubicBezTo>
                  <a:cubicBezTo>
                    <a:pt x="39" y="28"/>
                    <a:pt x="38" y="28"/>
                    <a:pt x="38" y="28"/>
                  </a:cubicBezTo>
                  <a:cubicBezTo>
                    <a:pt x="38" y="28"/>
                    <a:pt x="38" y="28"/>
                    <a:pt x="38" y="28"/>
                  </a:cubicBezTo>
                  <a:cubicBezTo>
                    <a:pt x="38" y="28"/>
                    <a:pt x="38" y="28"/>
                    <a:pt x="38" y="28"/>
                  </a:cubicBezTo>
                  <a:cubicBezTo>
                    <a:pt x="37" y="29"/>
                    <a:pt x="37" y="29"/>
                    <a:pt x="36" y="29"/>
                  </a:cubicBezTo>
                  <a:cubicBezTo>
                    <a:pt x="36" y="29"/>
                    <a:pt x="36" y="29"/>
                    <a:pt x="36" y="29"/>
                  </a:cubicBezTo>
                  <a:cubicBezTo>
                    <a:pt x="36" y="30"/>
                    <a:pt x="36" y="30"/>
                    <a:pt x="36" y="30"/>
                  </a:cubicBezTo>
                  <a:cubicBezTo>
                    <a:pt x="36" y="30"/>
                    <a:pt x="36" y="30"/>
                    <a:pt x="36" y="30"/>
                  </a:cubicBezTo>
                  <a:cubicBezTo>
                    <a:pt x="35" y="30"/>
                    <a:pt x="35" y="30"/>
                    <a:pt x="34" y="31"/>
                  </a:cubicBezTo>
                  <a:cubicBezTo>
                    <a:pt x="34" y="30"/>
                    <a:pt x="34" y="30"/>
                    <a:pt x="34" y="30"/>
                  </a:cubicBezTo>
                  <a:cubicBezTo>
                    <a:pt x="34" y="31"/>
                    <a:pt x="34" y="31"/>
                    <a:pt x="34" y="31"/>
                  </a:cubicBezTo>
                  <a:cubicBezTo>
                    <a:pt x="33" y="31"/>
                    <a:pt x="33" y="31"/>
                    <a:pt x="33" y="31"/>
                  </a:cubicBezTo>
                  <a:cubicBezTo>
                    <a:pt x="33" y="31"/>
                    <a:pt x="33" y="31"/>
                    <a:pt x="33" y="31"/>
                  </a:cubicBezTo>
                  <a:cubicBezTo>
                    <a:pt x="33" y="31"/>
                    <a:pt x="33" y="31"/>
                    <a:pt x="33" y="31"/>
                  </a:cubicBezTo>
                  <a:cubicBezTo>
                    <a:pt x="32" y="31"/>
                    <a:pt x="32" y="31"/>
                    <a:pt x="32" y="31"/>
                  </a:cubicBezTo>
                  <a:cubicBezTo>
                    <a:pt x="32" y="31"/>
                    <a:pt x="32" y="31"/>
                    <a:pt x="32" y="31"/>
                  </a:cubicBezTo>
                  <a:cubicBezTo>
                    <a:pt x="32" y="31"/>
                    <a:pt x="32" y="31"/>
                    <a:pt x="32" y="31"/>
                  </a:cubicBezTo>
                  <a:cubicBezTo>
                    <a:pt x="32" y="32"/>
                    <a:pt x="31" y="33"/>
                    <a:pt x="31" y="33"/>
                  </a:cubicBezTo>
                  <a:cubicBezTo>
                    <a:pt x="30" y="34"/>
                    <a:pt x="30" y="34"/>
                    <a:pt x="29" y="34"/>
                  </a:cubicBezTo>
                  <a:cubicBezTo>
                    <a:pt x="29" y="34"/>
                    <a:pt x="29" y="34"/>
                    <a:pt x="29" y="34"/>
                  </a:cubicBezTo>
                  <a:cubicBezTo>
                    <a:pt x="28" y="34"/>
                    <a:pt x="28" y="34"/>
                    <a:pt x="28" y="34"/>
                  </a:cubicBezTo>
                  <a:cubicBezTo>
                    <a:pt x="28" y="34"/>
                    <a:pt x="28" y="34"/>
                    <a:pt x="28" y="34"/>
                  </a:cubicBezTo>
                  <a:cubicBezTo>
                    <a:pt x="28" y="34"/>
                    <a:pt x="28" y="34"/>
                    <a:pt x="28" y="34"/>
                  </a:cubicBezTo>
                  <a:cubicBezTo>
                    <a:pt x="28" y="34"/>
                    <a:pt x="28" y="34"/>
                    <a:pt x="28" y="34"/>
                  </a:cubicBezTo>
                  <a:cubicBezTo>
                    <a:pt x="29" y="35"/>
                    <a:pt x="29" y="35"/>
                    <a:pt x="29" y="35"/>
                  </a:cubicBezTo>
                  <a:cubicBezTo>
                    <a:pt x="30" y="35"/>
                    <a:pt x="30" y="35"/>
                    <a:pt x="30" y="35"/>
                  </a:cubicBezTo>
                  <a:cubicBezTo>
                    <a:pt x="30" y="35"/>
                    <a:pt x="31" y="35"/>
                    <a:pt x="31" y="34"/>
                  </a:cubicBezTo>
                  <a:cubicBezTo>
                    <a:pt x="32" y="34"/>
                    <a:pt x="32" y="33"/>
                    <a:pt x="33" y="33"/>
                  </a:cubicBezTo>
                  <a:cubicBezTo>
                    <a:pt x="33" y="33"/>
                    <a:pt x="33" y="33"/>
                    <a:pt x="33" y="33"/>
                  </a:cubicBezTo>
                  <a:cubicBezTo>
                    <a:pt x="34" y="33"/>
                    <a:pt x="34" y="33"/>
                    <a:pt x="35" y="33"/>
                  </a:cubicBezTo>
                  <a:cubicBezTo>
                    <a:pt x="35" y="33"/>
                    <a:pt x="35" y="33"/>
                    <a:pt x="35" y="33"/>
                  </a:cubicBezTo>
                  <a:cubicBezTo>
                    <a:pt x="35" y="33"/>
                    <a:pt x="35" y="33"/>
                    <a:pt x="35" y="33"/>
                  </a:cubicBezTo>
                  <a:cubicBezTo>
                    <a:pt x="35" y="32"/>
                    <a:pt x="35" y="32"/>
                    <a:pt x="35" y="32"/>
                  </a:cubicBezTo>
                  <a:cubicBezTo>
                    <a:pt x="36" y="32"/>
                    <a:pt x="37" y="32"/>
                    <a:pt x="37" y="31"/>
                  </a:cubicBezTo>
                  <a:cubicBezTo>
                    <a:pt x="38" y="31"/>
                    <a:pt x="38" y="31"/>
                    <a:pt x="38" y="31"/>
                  </a:cubicBezTo>
                  <a:cubicBezTo>
                    <a:pt x="38" y="31"/>
                    <a:pt x="38" y="31"/>
                    <a:pt x="38" y="31"/>
                  </a:cubicBezTo>
                  <a:cubicBezTo>
                    <a:pt x="39" y="31"/>
                    <a:pt x="39" y="31"/>
                    <a:pt x="40" y="31"/>
                  </a:cubicBezTo>
                  <a:cubicBezTo>
                    <a:pt x="40" y="32"/>
                    <a:pt x="40" y="32"/>
                    <a:pt x="40" y="32"/>
                  </a:cubicBezTo>
                  <a:cubicBezTo>
                    <a:pt x="40" y="32"/>
                    <a:pt x="40" y="32"/>
                    <a:pt x="40" y="32"/>
                  </a:cubicBezTo>
                  <a:cubicBezTo>
                    <a:pt x="40" y="32"/>
                    <a:pt x="40" y="32"/>
                    <a:pt x="40" y="32"/>
                  </a:cubicBezTo>
                  <a:cubicBezTo>
                    <a:pt x="40" y="32"/>
                    <a:pt x="40" y="32"/>
                    <a:pt x="40" y="32"/>
                  </a:cubicBezTo>
                  <a:cubicBezTo>
                    <a:pt x="41" y="32"/>
                    <a:pt x="41" y="32"/>
                    <a:pt x="41" y="32"/>
                  </a:cubicBezTo>
                  <a:cubicBezTo>
                    <a:pt x="41" y="33"/>
                    <a:pt x="41" y="33"/>
                    <a:pt x="42" y="33"/>
                  </a:cubicBezTo>
                  <a:cubicBezTo>
                    <a:pt x="42" y="34"/>
                    <a:pt x="42" y="34"/>
                    <a:pt x="42" y="34"/>
                  </a:cubicBezTo>
                  <a:cubicBezTo>
                    <a:pt x="41" y="35"/>
                    <a:pt x="41" y="35"/>
                    <a:pt x="41" y="35"/>
                  </a:cubicBezTo>
                  <a:cubicBezTo>
                    <a:pt x="41" y="35"/>
                    <a:pt x="41" y="35"/>
                    <a:pt x="41" y="35"/>
                  </a:cubicBezTo>
                  <a:cubicBezTo>
                    <a:pt x="41" y="35"/>
                    <a:pt x="41" y="35"/>
                    <a:pt x="41" y="35"/>
                  </a:cubicBezTo>
                  <a:cubicBezTo>
                    <a:pt x="41" y="35"/>
                    <a:pt x="41" y="35"/>
                    <a:pt x="41" y="35"/>
                  </a:cubicBezTo>
                  <a:cubicBezTo>
                    <a:pt x="41" y="36"/>
                    <a:pt x="41" y="36"/>
                    <a:pt x="41" y="36"/>
                  </a:cubicBezTo>
                  <a:cubicBezTo>
                    <a:pt x="40" y="36"/>
                    <a:pt x="40" y="36"/>
                    <a:pt x="40" y="36"/>
                  </a:cubicBezTo>
                  <a:cubicBezTo>
                    <a:pt x="40" y="36"/>
                    <a:pt x="39" y="36"/>
                    <a:pt x="39" y="35"/>
                  </a:cubicBezTo>
                  <a:cubicBezTo>
                    <a:pt x="39" y="35"/>
                    <a:pt x="39" y="35"/>
                    <a:pt x="39" y="35"/>
                  </a:cubicBezTo>
                  <a:cubicBezTo>
                    <a:pt x="38" y="35"/>
                    <a:pt x="38" y="35"/>
                    <a:pt x="38" y="35"/>
                  </a:cubicBezTo>
                  <a:cubicBezTo>
                    <a:pt x="38" y="35"/>
                    <a:pt x="38" y="35"/>
                    <a:pt x="38" y="35"/>
                  </a:cubicBezTo>
                  <a:cubicBezTo>
                    <a:pt x="38" y="35"/>
                    <a:pt x="38" y="35"/>
                    <a:pt x="38" y="35"/>
                  </a:cubicBezTo>
                  <a:cubicBezTo>
                    <a:pt x="38" y="35"/>
                    <a:pt x="38" y="34"/>
                    <a:pt x="37" y="34"/>
                  </a:cubicBezTo>
                  <a:cubicBezTo>
                    <a:pt x="37" y="34"/>
                    <a:pt x="37" y="34"/>
                    <a:pt x="37" y="34"/>
                  </a:cubicBezTo>
                  <a:cubicBezTo>
                    <a:pt x="37" y="34"/>
                    <a:pt x="37" y="34"/>
                    <a:pt x="36" y="35"/>
                  </a:cubicBezTo>
                  <a:cubicBezTo>
                    <a:pt x="36" y="36"/>
                    <a:pt x="36" y="36"/>
                    <a:pt x="36" y="36"/>
                  </a:cubicBezTo>
                  <a:cubicBezTo>
                    <a:pt x="36" y="36"/>
                    <a:pt x="35" y="36"/>
                    <a:pt x="35" y="36"/>
                  </a:cubicBezTo>
                  <a:cubicBezTo>
                    <a:pt x="35" y="36"/>
                    <a:pt x="35" y="36"/>
                    <a:pt x="35" y="36"/>
                  </a:cubicBezTo>
                  <a:cubicBezTo>
                    <a:pt x="34" y="36"/>
                    <a:pt x="33" y="36"/>
                    <a:pt x="32" y="35"/>
                  </a:cubicBezTo>
                  <a:cubicBezTo>
                    <a:pt x="32" y="35"/>
                    <a:pt x="32" y="35"/>
                    <a:pt x="32" y="35"/>
                  </a:cubicBezTo>
                  <a:cubicBezTo>
                    <a:pt x="32" y="36"/>
                    <a:pt x="32" y="36"/>
                    <a:pt x="32" y="36"/>
                  </a:cubicBezTo>
                  <a:cubicBezTo>
                    <a:pt x="32" y="36"/>
                    <a:pt x="32" y="36"/>
                    <a:pt x="32" y="36"/>
                  </a:cubicBezTo>
                  <a:cubicBezTo>
                    <a:pt x="32" y="36"/>
                    <a:pt x="31" y="36"/>
                    <a:pt x="31" y="37"/>
                  </a:cubicBezTo>
                  <a:cubicBezTo>
                    <a:pt x="31" y="37"/>
                    <a:pt x="31" y="37"/>
                    <a:pt x="31" y="37"/>
                  </a:cubicBezTo>
                  <a:cubicBezTo>
                    <a:pt x="31" y="37"/>
                    <a:pt x="31" y="37"/>
                    <a:pt x="31" y="37"/>
                  </a:cubicBezTo>
                  <a:cubicBezTo>
                    <a:pt x="32" y="37"/>
                    <a:pt x="32" y="37"/>
                    <a:pt x="32" y="37"/>
                  </a:cubicBezTo>
                  <a:cubicBezTo>
                    <a:pt x="33" y="37"/>
                    <a:pt x="33" y="37"/>
                    <a:pt x="33" y="37"/>
                  </a:cubicBezTo>
                  <a:cubicBezTo>
                    <a:pt x="33" y="37"/>
                    <a:pt x="33" y="37"/>
                    <a:pt x="33" y="37"/>
                  </a:cubicBezTo>
                  <a:cubicBezTo>
                    <a:pt x="33" y="37"/>
                    <a:pt x="33" y="37"/>
                    <a:pt x="33" y="37"/>
                  </a:cubicBezTo>
                  <a:cubicBezTo>
                    <a:pt x="33" y="38"/>
                    <a:pt x="34" y="38"/>
                    <a:pt x="34" y="38"/>
                  </a:cubicBezTo>
                  <a:cubicBezTo>
                    <a:pt x="34" y="38"/>
                    <a:pt x="34" y="38"/>
                    <a:pt x="34" y="38"/>
                  </a:cubicBezTo>
                  <a:cubicBezTo>
                    <a:pt x="35" y="38"/>
                    <a:pt x="36" y="38"/>
                    <a:pt x="36" y="37"/>
                  </a:cubicBezTo>
                  <a:cubicBezTo>
                    <a:pt x="36" y="37"/>
                    <a:pt x="37" y="36"/>
                    <a:pt x="37" y="36"/>
                  </a:cubicBezTo>
                  <a:cubicBezTo>
                    <a:pt x="37" y="35"/>
                    <a:pt x="37" y="35"/>
                    <a:pt x="37" y="35"/>
                  </a:cubicBezTo>
                  <a:cubicBezTo>
                    <a:pt x="37" y="35"/>
                    <a:pt x="37" y="35"/>
                    <a:pt x="37" y="35"/>
                  </a:cubicBezTo>
                  <a:cubicBezTo>
                    <a:pt x="38" y="36"/>
                    <a:pt x="38" y="36"/>
                    <a:pt x="38" y="36"/>
                  </a:cubicBezTo>
                  <a:cubicBezTo>
                    <a:pt x="38" y="36"/>
                    <a:pt x="38" y="36"/>
                    <a:pt x="38" y="36"/>
                  </a:cubicBezTo>
                  <a:cubicBezTo>
                    <a:pt x="38" y="36"/>
                    <a:pt x="38" y="37"/>
                    <a:pt x="39" y="38"/>
                  </a:cubicBezTo>
                  <a:cubicBezTo>
                    <a:pt x="39" y="38"/>
                    <a:pt x="39" y="38"/>
                    <a:pt x="40" y="38"/>
                  </a:cubicBezTo>
                  <a:cubicBezTo>
                    <a:pt x="39" y="40"/>
                    <a:pt x="39" y="40"/>
                    <a:pt x="39" y="40"/>
                  </a:cubicBezTo>
                  <a:cubicBezTo>
                    <a:pt x="39" y="40"/>
                    <a:pt x="39" y="40"/>
                    <a:pt x="39" y="40"/>
                  </a:cubicBezTo>
                  <a:cubicBezTo>
                    <a:pt x="39" y="41"/>
                    <a:pt x="39" y="41"/>
                    <a:pt x="39" y="41"/>
                  </a:cubicBezTo>
                  <a:cubicBezTo>
                    <a:pt x="39" y="41"/>
                    <a:pt x="39" y="41"/>
                    <a:pt x="39" y="41"/>
                  </a:cubicBezTo>
                  <a:cubicBezTo>
                    <a:pt x="39" y="41"/>
                    <a:pt x="39" y="41"/>
                    <a:pt x="39" y="41"/>
                  </a:cubicBezTo>
                  <a:cubicBezTo>
                    <a:pt x="39" y="41"/>
                    <a:pt x="39" y="41"/>
                    <a:pt x="39" y="41"/>
                  </a:cubicBezTo>
                  <a:cubicBezTo>
                    <a:pt x="38" y="42"/>
                    <a:pt x="38" y="42"/>
                    <a:pt x="38" y="42"/>
                  </a:cubicBezTo>
                  <a:cubicBezTo>
                    <a:pt x="37" y="42"/>
                    <a:pt x="37" y="42"/>
                    <a:pt x="37" y="42"/>
                  </a:cubicBezTo>
                  <a:cubicBezTo>
                    <a:pt x="37" y="41"/>
                    <a:pt x="37" y="41"/>
                    <a:pt x="37" y="41"/>
                  </a:cubicBezTo>
                  <a:cubicBezTo>
                    <a:pt x="37" y="41"/>
                    <a:pt x="37" y="41"/>
                    <a:pt x="37" y="41"/>
                  </a:cubicBezTo>
                  <a:cubicBezTo>
                    <a:pt x="36" y="41"/>
                    <a:pt x="36" y="41"/>
                    <a:pt x="36" y="41"/>
                  </a:cubicBezTo>
                  <a:cubicBezTo>
                    <a:pt x="36" y="40"/>
                    <a:pt x="36" y="40"/>
                    <a:pt x="36" y="40"/>
                  </a:cubicBezTo>
                  <a:cubicBezTo>
                    <a:pt x="36" y="40"/>
                    <a:pt x="36" y="39"/>
                    <a:pt x="36" y="39"/>
                  </a:cubicBezTo>
                  <a:cubicBezTo>
                    <a:pt x="36" y="39"/>
                    <a:pt x="36" y="39"/>
                    <a:pt x="36" y="39"/>
                  </a:cubicBezTo>
                  <a:cubicBezTo>
                    <a:pt x="36" y="38"/>
                    <a:pt x="36" y="38"/>
                    <a:pt x="36" y="38"/>
                  </a:cubicBezTo>
                  <a:cubicBezTo>
                    <a:pt x="35" y="39"/>
                    <a:pt x="35" y="40"/>
                    <a:pt x="35" y="40"/>
                  </a:cubicBezTo>
                  <a:cubicBezTo>
                    <a:pt x="35" y="40"/>
                    <a:pt x="35" y="40"/>
                    <a:pt x="35" y="40"/>
                  </a:cubicBezTo>
                  <a:cubicBezTo>
                    <a:pt x="35" y="41"/>
                    <a:pt x="35" y="41"/>
                    <a:pt x="35" y="41"/>
                  </a:cubicBezTo>
                  <a:cubicBezTo>
                    <a:pt x="35" y="41"/>
                    <a:pt x="35" y="41"/>
                    <a:pt x="35" y="41"/>
                  </a:cubicBezTo>
                  <a:cubicBezTo>
                    <a:pt x="35" y="41"/>
                    <a:pt x="35" y="41"/>
                    <a:pt x="35" y="41"/>
                  </a:cubicBezTo>
                  <a:cubicBezTo>
                    <a:pt x="35" y="42"/>
                    <a:pt x="34" y="42"/>
                    <a:pt x="34" y="42"/>
                  </a:cubicBezTo>
                  <a:cubicBezTo>
                    <a:pt x="34" y="42"/>
                    <a:pt x="34" y="42"/>
                    <a:pt x="33" y="42"/>
                  </a:cubicBezTo>
                  <a:cubicBezTo>
                    <a:pt x="33" y="42"/>
                    <a:pt x="33" y="42"/>
                    <a:pt x="33" y="42"/>
                  </a:cubicBezTo>
                  <a:cubicBezTo>
                    <a:pt x="32" y="42"/>
                    <a:pt x="32" y="42"/>
                    <a:pt x="32" y="42"/>
                  </a:cubicBezTo>
                  <a:cubicBezTo>
                    <a:pt x="32" y="42"/>
                    <a:pt x="32" y="42"/>
                    <a:pt x="32" y="42"/>
                  </a:cubicBezTo>
                  <a:cubicBezTo>
                    <a:pt x="33" y="43"/>
                    <a:pt x="33" y="43"/>
                    <a:pt x="33" y="43"/>
                  </a:cubicBezTo>
                  <a:cubicBezTo>
                    <a:pt x="34" y="43"/>
                    <a:pt x="34" y="43"/>
                    <a:pt x="34" y="43"/>
                  </a:cubicBezTo>
                  <a:cubicBezTo>
                    <a:pt x="34" y="43"/>
                    <a:pt x="34" y="43"/>
                    <a:pt x="34" y="43"/>
                  </a:cubicBezTo>
                  <a:cubicBezTo>
                    <a:pt x="34" y="43"/>
                    <a:pt x="34" y="43"/>
                    <a:pt x="34" y="43"/>
                  </a:cubicBezTo>
                  <a:cubicBezTo>
                    <a:pt x="35" y="44"/>
                    <a:pt x="35" y="44"/>
                    <a:pt x="35" y="44"/>
                  </a:cubicBezTo>
                  <a:cubicBezTo>
                    <a:pt x="35" y="44"/>
                    <a:pt x="35" y="45"/>
                    <a:pt x="35" y="45"/>
                  </a:cubicBezTo>
                  <a:cubicBezTo>
                    <a:pt x="34" y="45"/>
                    <a:pt x="34" y="45"/>
                    <a:pt x="34" y="45"/>
                  </a:cubicBezTo>
                  <a:cubicBezTo>
                    <a:pt x="34" y="45"/>
                    <a:pt x="34" y="45"/>
                    <a:pt x="34" y="45"/>
                  </a:cubicBezTo>
                  <a:cubicBezTo>
                    <a:pt x="34" y="45"/>
                    <a:pt x="34" y="45"/>
                    <a:pt x="34" y="45"/>
                  </a:cubicBezTo>
                  <a:cubicBezTo>
                    <a:pt x="33" y="45"/>
                    <a:pt x="33" y="45"/>
                    <a:pt x="33" y="45"/>
                  </a:cubicBezTo>
                  <a:cubicBezTo>
                    <a:pt x="33" y="45"/>
                    <a:pt x="33" y="45"/>
                    <a:pt x="33" y="45"/>
                  </a:cubicBezTo>
                  <a:cubicBezTo>
                    <a:pt x="33" y="45"/>
                    <a:pt x="33" y="45"/>
                    <a:pt x="33" y="45"/>
                  </a:cubicBezTo>
                  <a:cubicBezTo>
                    <a:pt x="33" y="44"/>
                    <a:pt x="33" y="44"/>
                    <a:pt x="33" y="44"/>
                  </a:cubicBezTo>
                  <a:cubicBezTo>
                    <a:pt x="32" y="44"/>
                    <a:pt x="32" y="44"/>
                    <a:pt x="32" y="44"/>
                  </a:cubicBezTo>
                  <a:cubicBezTo>
                    <a:pt x="32" y="44"/>
                    <a:pt x="32" y="44"/>
                    <a:pt x="32" y="44"/>
                  </a:cubicBezTo>
                  <a:cubicBezTo>
                    <a:pt x="32" y="44"/>
                    <a:pt x="32" y="44"/>
                    <a:pt x="32" y="44"/>
                  </a:cubicBezTo>
                  <a:cubicBezTo>
                    <a:pt x="31" y="44"/>
                    <a:pt x="31" y="44"/>
                    <a:pt x="31" y="44"/>
                  </a:cubicBezTo>
                  <a:cubicBezTo>
                    <a:pt x="31" y="43"/>
                    <a:pt x="31" y="43"/>
                    <a:pt x="31" y="43"/>
                  </a:cubicBezTo>
                  <a:cubicBezTo>
                    <a:pt x="31" y="43"/>
                    <a:pt x="31" y="44"/>
                    <a:pt x="30" y="44"/>
                  </a:cubicBezTo>
                  <a:cubicBezTo>
                    <a:pt x="30" y="44"/>
                    <a:pt x="30" y="43"/>
                    <a:pt x="30" y="43"/>
                  </a:cubicBezTo>
                  <a:cubicBezTo>
                    <a:pt x="29" y="43"/>
                    <a:pt x="29" y="43"/>
                    <a:pt x="29" y="43"/>
                  </a:cubicBezTo>
                  <a:cubicBezTo>
                    <a:pt x="29" y="43"/>
                    <a:pt x="29" y="43"/>
                    <a:pt x="29" y="43"/>
                  </a:cubicBezTo>
                  <a:cubicBezTo>
                    <a:pt x="30" y="43"/>
                    <a:pt x="30" y="43"/>
                    <a:pt x="30" y="43"/>
                  </a:cubicBezTo>
                  <a:cubicBezTo>
                    <a:pt x="30" y="43"/>
                    <a:pt x="30" y="43"/>
                    <a:pt x="30" y="43"/>
                  </a:cubicBezTo>
                  <a:cubicBezTo>
                    <a:pt x="30" y="43"/>
                    <a:pt x="30" y="43"/>
                    <a:pt x="30" y="43"/>
                  </a:cubicBezTo>
                  <a:cubicBezTo>
                    <a:pt x="31" y="42"/>
                    <a:pt x="32" y="40"/>
                    <a:pt x="32" y="39"/>
                  </a:cubicBezTo>
                  <a:cubicBezTo>
                    <a:pt x="31" y="38"/>
                    <a:pt x="31" y="38"/>
                    <a:pt x="31" y="38"/>
                  </a:cubicBezTo>
                  <a:cubicBezTo>
                    <a:pt x="31" y="38"/>
                    <a:pt x="31" y="38"/>
                    <a:pt x="31" y="38"/>
                  </a:cubicBezTo>
                  <a:cubicBezTo>
                    <a:pt x="30" y="37"/>
                    <a:pt x="30" y="37"/>
                    <a:pt x="30" y="37"/>
                  </a:cubicBezTo>
                  <a:cubicBezTo>
                    <a:pt x="30" y="37"/>
                    <a:pt x="30" y="37"/>
                    <a:pt x="30" y="37"/>
                  </a:cubicBezTo>
                  <a:cubicBezTo>
                    <a:pt x="30" y="37"/>
                    <a:pt x="30" y="37"/>
                    <a:pt x="30" y="37"/>
                  </a:cubicBezTo>
                  <a:cubicBezTo>
                    <a:pt x="31" y="39"/>
                    <a:pt x="31" y="39"/>
                    <a:pt x="31" y="39"/>
                  </a:cubicBezTo>
                  <a:cubicBezTo>
                    <a:pt x="31" y="39"/>
                    <a:pt x="31" y="39"/>
                    <a:pt x="31" y="39"/>
                  </a:cubicBezTo>
                  <a:cubicBezTo>
                    <a:pt x="30" y="38"/>
                    <a:pt x="30" y="38"/>
                    <a:pt x="30" y="38"/>
                  </a:cubicBezTo>
                  <a:cubicBezTo>
                    <a:pt x="30" y="38"/>
                    <a:pt x="30" y="38"/>
                    <a:pt x="30" y="38"/>
                  </a:cubicBezTo>
                  <a:cubicBezTo>
                    <a:pt x="30" y="38"/>
                    <a:pt x="30" y="38"/>
                    <a:pt x="30" y="38"/>
                  </a:cubicBezTo>
                  <a:cubicBezTo>
                    <a:pt x="31" y="40"/>
                    <a:pt x="31" y="40"/>
                    <a:pt x="31" y="40"/>
                  </a:cubicBezTo>
                  <a:cubicBezTo>
                    <a:pt x="31" y="41"/>
                    <a:pt x="31" y="41"/>
                    <a:pt x="31" y="41"/>
                  </a:cubicBezTo>
                  <a:cubicBezTo>
                    <a:pt x="30" y="39"/>
                    <a:pt x="30" y="39"/>
                    <a:pt x="30" y="39"/>
                  </a:cubicBezTo>
                  <a:cubicBezTo>
                    <a:pt x="30" y="39"/>
                    <a:pt x="30" y="39"/>
                    <a:pt x="30" y="39"/>
                  </a:cubicBezTo>
                  <a:cubicBezTo>
                    <a:pt x="30" y="40"/>
                    <a:pt x="30" y="40"/>
                    <a:pt x="30" y="40"/>
                  </a:cubicBezTo>
                  <a:cubicBezTo>
                    <a:pt x="30" y="41"/>
                    <a:pt x="30" y="41"/>
                    <a:pt x="30" y="41"/>
                  </a:cubicBezTo>
                  <a:cubicBezTo>
                    <a:pt x="30" y="42"/>
                    <a:pt x="30" y="42"/>
                    <a:pt x="30" y="42"/>
                  </a:cubicBezTo>
                  <a:cubicBezTo>
                    <a:pt x="30" y="41"/>
                    <a:pt x="29" y="41"/>
                    <a:pt x="29" y="41"/>
                  </a:cubicBezTo>
                  <a:cubicBezTo>
                    <a:pt x="29" y="41"/>
                    <a:pt x="29" y="41"/>
                    <a:pt x="29" y="41"/>
                  </a:cubicBezTo>
                  <a:cubicBezTo>
                    <a:pt x="29" y="41"/>
                    <a:pt x="29" y="41"/>
                    <a:pt x="29" y="41"/>
                  </a:cubicBezTo>
                  <a:cubicBezTo>
                    <a:pt x="29" y="42"/>
                    <a:pt x="29" y="42"/>
                    <a:pt x="29" y="42"/>
                  </a:cubicBezTo>
                  <a:cubicBezTo>
                    <a:pt x="29" y="42"/>
                    <a:pt x="29" y="42"/>
                    <a:pt x="29" y="42"/>
                  </a:cubicBezTo>
                  <a:cubicBezTo>
                    <a:pt x="29" y="42"/>
                    <a:pt x="29" y="42"/>
                    <a:pt x="29" y="42"/>
                  </a:cubicBezTo>
                  <a:cubicBezTo>
                    <a:pt x="29" y="42"/>
                    <a:pt x="29" y="42"/>
                    <a:pt x="29" y="42"/>
                  </a:cubicBezTo>
                  <a:cubicBezTo>
                    <a:pt x="28" y="43"/>
                    <a:pt x="29" y="44"/>
                    <a:pt x="30" y="44"/>
                  </a:cubicBezTo>
                  <a:cubicBezTo>
                    <a:pt x="30" y="44"/>
                    <a:pt x="30" y="44"/>
                    <a:pt x="30" y="44"/>
                  </a:cubicBezTo>
                  <a:cubicBezTo>
                    <a:pt x="30" y="44"/>
                    <a:pt x="31" y="44"/>
                    <a:pt x="31" y="44"/>
                  </a:cubicBezTo>
                  <a:cubicBezTo>
                    <a:pt x="31" y="45"/>
                    <a:pt x="31" y="45"/>
                    <a:pt x="31" y="45"/>
                  </a:cubicBezTo>
                  <a:cubicBezTo>
                    <a:pt x="31" y="46"/>
                    <a:pt x="31" y="46"/>
                    <a:pt x="31" y="46"/>
                  </a:cubicBezTo>
                  <a:cubicBezTo>
                    <a:pt x="32" y="46"/>
                    <a:pt x="32" y="46"/>
                    <a:pt x="32" y="46"/>
                  </a:cubicBezTo>
                  <a:cubicBezTo>
                    <a:pt x="33" y="47"/>
                    <a:pt x="33" y="47"/>
                    <a:pt x="33" y="47"/>
                  </a:cubicBezTo>
                  <a:cubicBezTo>
                    <a:pt x="33" y="47"/>
                    <a:pt x="33" y="47"/>
                    <a:pt x="33" y="47"/>
                  </a:cubicBezTo>
                  <a:cubicBezTo>
                    <a:pt x="32" y="48"/>
                    <a:pt x="30" y="49"/>
                    <a:pt x="28" y="49"/>
                  </a:cubicBezTo>
                  <a:cubicBezTo>
                    <a:pt x="28" y="50"/>
                    <a:pt x="28" y="50"/>
                    <a:pt x="28" y="50"/>
                  </a:cubicBezTo>
                  <a:cubicBezTo>
                    <a:pt x="28" y="49"/>
                    <a:pt x="28" y="49"/>
                    <a:pt x="28" y="49"/>
                  </a:cubicBezTo>
                  <a:cubicBezTo>
                    <a:pt x="28" y="49"/>
                    <a:pt x="28" y="49"/>
                    <a:pt x="28" y="49"/>
                  </a:cubicBezTo>
                  <a:cubicBezTo>
                    <a:pt x="28" y="49"/>
                    <a:pt x="27" y="49"/>
                    <a:pt x="27" y="49"/>
                  </a:cubicBezTo>
                  <a:cubicBezTo>
                    <a:pt x="27" y="49"/>
                    <a:pt x="27" y="49"/>
                    <a:pt x="27" y="49"/>
                  </a:cubicBezTo>
                  <a:cubicBezTo>
                    <a:pt x="26" y="48"/>
                    <a:pt x="26" y="47"/>
                    <a:pt x="25" y="46"/>
                  </a:cubicBezTo>
                  <a:cubicBezTo>
                    <a:pt x="26" y="46"/>
                    <a:pt x="26" y="46"/>
                    <a:pt x="26" y="46"/>
                  </a:cubicBezTo>
                  <a:cubicBezTo>
                    <a:pt x="26" y="46"/>
                    <a:pt x="26" y="46"/>
                    <a:pt x="26" y="46"/>
                  </a:cubicBezTo>
                  <a:cubicBezTo>
                    <a:pt x="25" y="46"/>
                    <a:pt x="25" y="46"/>
                    <a:pt x="25" y="46"/>
                  </a:cubicBezTo>
                  <a:cubicBezTo>
                    <a:pt x="26" y="45"/>
                    <a:pt x="26" y="45"/>
                    <a:pt x="26" y="45"/>
                  </a:cubicBezTo>
                  <a:cubicBezTo>
                    <a:pt x="26" y="45"/>
                    <a:pt x="26" y="45"/>
                    <a:pt x="26" y="45"/>
                  </a:cubicBezTo>
                  <a:cubicBezTo>
                    <a:pt x="26" y="45"/>
                    <a:pt x="26" y="45"/>
                    <a:pt x="26" y="45"/>
                  </a:cubicBezTo>
                  <a:cubicBezTo>
                    <a:pt x="26" y="45"/>
                    <a:pt x="26" y="45"/>
                    <a:pt x="26" y="45"/>
                  </a:cubicBezTo>
                  <a:cubicBezTo>
                    <a:pt x="26" y="45"/>
                    <a:pt x="26" y="45"/>
                    <a:pt x="26" y="45"/>
                  </a:cubicBezTo>
                  <a:cubicBezTo>
                    <a:pt x="26" y="45"/>
                    <a:pt x="26" y="44"/>
                    <a:pt x="26" y="44"/>
                  </a:cubicBezTo>
                  <a:cubicBezTo>
                    <a:pt x="27" y="44"/>
                    <a:pt x="27" y="44"/>
                    <a:pt x="27" y="44"/>
                  </a:cubicBezTo>
                  <a:cubicBezTo>
                    <a:pt x="26" y="43"/>
                    <a:pt x="26" y="43"/>
                    <a:pt x="26" y="43"/>
                  </a:cubicBezTo>
                  <a:cubicBezTo>
                    <a:pt x="25" y="43"/>
                    <a:pt x="25" y="43"/>
                    <a:pt x="25" y="43"/>
                  </a:cubicBezTo>
                  <a:cubicBezTo>
                    <a:pt x="25" y="42"/>
                    <a:pt x="25" y="42"/>
                    <a:pt x="25" y="42"/>
                  </a:cubicBezTo>
                  <a:cubicBezTo>
                    <a:pt x="25" y="42"/>
                    <a:pt x="25" y="41"/>
                    <a:pt x="26" y="41"/>
                  </a:cubicBezTo>
                  <a:cubicBezTo>
                    <a:pt x="27" y="40"/>
                    <a:pt x="27" y="40"/>
                    <a:pt x="27" y="40"/>
                  </a:cubicBezTo>
                  <a:cubicBezTo>
                    <a:pt x="27" y="39"/>
                    <a:pt x="27" y="39"/>
                    <a:pt x="27" y="39"/>
                  </a:cubicBezTo>
                  <a:cubicBezTo>
                    <a:pt x="26" y="39"/>
                    <a:pt x="26" y="39"/>
                    <a:pt x="26" y="39"/>
                  </a:cubicBezTo>
                  <a:cubicBezTo>
                    <a:pt x="25" y="40"/>
                    <a:pt x="25" y="40"/>
                    <a:pt x="25" y="40"/>
                  </a:cubicBezTo>
                  <a:cubicBezTo>
                    <a:pt x="25" y="40"/>
                    <a:pt x="25" y="40"/>
                    <a:pt x="25" y="40"/>
                  </a:cubicBezTo>
                  <a:cubicBezTo>
                    <a:pt x="24" y="41"/>
                    <a:pt x="24" y="42"/>
                    <a:pt x="24" y="43"/>
                  </a:cubicBezTo>
                  <a:cubicBezTo>
                    <a:pt x="25" y="43"/>
                    <a:pt x="25" y="43"/>
                    <a:pt x="25" y="43"/>
                  </a:cubicBezTo>
                  <a:cubicBezTo>
                    <a:pt x="25" y="44"/>
                    <a:pt x="25" y="44"/>
                    <a:pt x="25" y="44"/>
                  </a:cubicBezTo>
                  <a:cubicBezTo>
                    <a:pt x="25" y="44"/>
                    <a:pt x="25" y="44"/>
                    <a:pt x="25" y="44"/>
                  </a:cubicBezTo>
                  <a:cubicBezTo>
                    <a:pt x="24" y="42"/>
                    <a:pt x="24" y="42"/>
                    <a:pt x="24" y="42"/>
                  </a:cubicBezTo>
                  <a:cubicBezTo>
                    <a:pt x="24" y="42"/>
                    <a:pt x="24" y="42"/>
                    <a:pt x="24" y="42"/>
                  </a:cubicBezTo>
                  <a:cubicBezTo>
                    <a:pt x="24" y="43"/>
                    <a:pt x="24" y="43"/>
                    <a:pt x="24" y="43"/>
                  </a:cubicBezTo>
                  <a:cubicBezTo>
                    <a:pt x="25" y="45"/>
                    <a:pt x="25" y="45"/>
                    <a:pt x="25" y="45"/>
                  </a:cubicBezTo>
                  <a:cubicBezTo>
                    <a:pt x="25" y="45"/>
                    <a:pt x="25" y="45"/>
                    <a:pt x="25" y="45"/>
                  </a:cubicBezTo>
                  <a:cubicBezTo>
                    <a:pt x="24" y="44"/>
                    <a:pt x="24" y="44"/>
                    <a:pt x="24" y="43"/>
                  </a:cubicBezTo>
                  <a:cubicBezTo>
                    <a:pt x="24" y="43"/>
                    <a:pt x="24" y="43"/>
                    <a:pt x="24" y="43"/>
                  </a:cubicBezTo>
                  <a:cubicBezTo>
                    <a:pt x="23" y="43"/>
                    <a:pt x="23" y="43"/>
                    <a:pt x="23" y="43"/>
                  </a:cubicBezTo>
                  <a:cubicBezTo>
                    <a:pt x="24" y="44"/>
                    <a:pt x="24" y="45"/>
                    <a:pt x="25" y="46"/>
                  </a:cubicBezTo>
                  <a:cubicBezTo>
                    <a:pt x="25" y="46"/>
                    <a:pt x="25" y="46"/>
                    <a:pt x="25" y="46"/>
                  </a:cubicBezTo>
                  <a:cubicBezTo>
                    <a:pt x="24" y="46"/>
                    <a:pt x="24" y="45"/>
                    <a:pt x="24" y="44"/>
                  </a:cubicBezTo>
                  <a:cubicBezTo>
                    <a:pt x="23" y="44"/>
                    <a:pt x="23" y="44"/>
                    <a:pt x="23" y="44"/>
                  </a:cubicBezTo>
                  <a:cubicBezTo>
                    <a:pt x="23" y="44"/>
                    <a:pt x="23" y="43"/>
                    <a:pt x="23" y="42"/>
                  </a:cubicBezTo>
                  <a:cubicBezTo>
                    <a:pt x="23" y="42"/>
                    <a:pt x="23" y="42"/>
                    <a:pt x="23" y="42"/>
                  </a:cubicBezTo>
                  <a:cubicBezTo>
                    <a:pt x="23" y="42"/>
                    <a:pt x="23" y="42"/>
                    <a:pt x="23" y="42"/>
                  </a:cubicBezTo>
                  <a:cubicBezTo>
                    <a:pt x="23" y="41"/>
                    <a:pt x="23" y="39"/>
                    <a:pt x="24" y="38"/>
                  </a:cubicBezTo>
                  <a:cubicBezTo>
                    <a:pt x="24" y="38"/>
                    <a:pt x="24" y="38"/>
                    <a:pt x="24" y="38"/>
                  </a:cubicBezTo>
                  <a:cubicBezTo>
                    <a:pt x="24" y="38"/>
                    <a:pt x="24" y="38"/>
                    <a:pt x="24" y="38"/>
                  </a:cubicBezTo>
                  <a:cubicBezTo>
                    <a:pt x="24" y="38"/>
                    <a:pt x="24" y="38"/>
                    <a:pt x="24" y="38"/>
                  </a:cubicBezTo>
                  <a:cubicBezTo>
                    <a:pt x="24" y="37"/>
                    <a:pt x="25" y="37"/>
                    <a:pt x="25" y="37"/>
                  </a:cubicBezTo>
                  <a:cubicBezTo>
                    <a:pt x="25" y="37"/>
                    <a:pt x="25" y="37"/>
                    <a:pt x="25" y="37"/>
                  </a:cubicBezTo>
                  <a:cubicBezTo>
                    <a:pt x="26" y="36"/>
                    <a:pt x="26" y="36"/>
                    <a:pt x="26" y="36"/>
                  </a:cubicBezTo>
                  <a:cubicBezTo>
                    <a:pt x="25" y="36"/>
                    <a:pt x="25" y="36"/>
                    <a:pt x="25" y="36"/>
                  </a:cubicBezTo>
                  <a:cubicBezTo>
                    <a:pt x="25" y="36"/>
                    <a:pt x="25" y="36"/>
                    <a:pt x="25" y="36"/>
                  </a:cubicBezTo>
                  <a:cubicBezTo>
                    <a:pt x="25" y="36"/>
                    <a:pt x="24" y="36"/>
                    <a:pt x="24" y="36"/>
                  </a:cubicBezTo>
                  <a:cubicBezTo>
                    <a:pt x="24" y="35"/>
                    <a:pt x="23" y="34"/>
                    <a:pt x="23" y="34"/>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2"/>
                    <a:pt x="24" y="32"/>
                    <a:pt x="24" y="32"/>
                  </a:cubicBezTo>
                  <a:cubicBezTo>
                    <a:pt x="24" y="33"/>
                    <a:pt x="24" y="33"/>
                    <a:pt x="24" y="33"/>
                  </a:cubicBezTo>
                  <a:cubicBezTo>
                    <a:pt x="24" y="33"/>
                    <a:pt x="24" y="33"/>
                    <a:pt x="24" y="33"/>
                  </a:cubicBezTo>
                  <a:cubicBezTo>
                    <a:pt x="24" y="32"/>
                    <a:pt x="24" y="32"/>
                    <a:pt x="24" y="32"/>
                  </a:cubicBezTo>
                  <a:cubicBezTo>
                    <a:pt x="24" y="32"/>
                    <a:pt x="24" y="32"/>
                    <a:pt x="24" y="32"/>
                  </a:cubicBezTo>
                  <a:cubicBezTo>
                    <a:pt x="24" y="32"/>
                    <a:pt x="24" y="32"/>
                    <a:pt x="24" y="32"/>
                  </a:cubicBezTo>
                  <a:cubicBezTo>
                    <a:pt x="25" y="32"/>
                    <a:pt x="25" y="32"/>
                    <a:pt x="25" y="32"/>
                  </a:cubicBezTo>
                  <a:cubicBezTo>
                    <a:pt x="25" y="32"/>
                    <a:pt x="25" y="32"/>
                    <a:pt x="25" y="32"/>
                  </a:cubicBezTo>
                  <a:cubicBezTo>
                    <a:pt x="25" y="31"/>
                    <a:pt x="25" y="31"/>
                    <a:pt x="25" y="31"/>
                  </a:cubicBezTo>
                  <a:cubicBezTo>
                    <a:pt x="25" y="31"/>
                    <a:pt x="25" y="31"/>
                    <a:pt x="25" y="31"/>
                  </a:cubicBezTo>
                  <a:cubicBezTo>
                    <a:pt x="26" y="31"/>
                    <a:pt x="26" y="31"/>
                    <a:pt x="26" y="31"/>
                  </a:cubicBezTo>
                  <a:cubicBezTo>
                    <a:pt x="26" y="30"/>
                    <a:pt x="26" y="30"/>
                    <a:pt x="26" y="30"/>
                  </a:cubicBezTo>
                  <a:cubicBezTo>
                    <a:pt x="26" y="30"/>
                    <a:pt x="26" y="30"/>
                    <a:pt x="26" y="30"/>
                  </a:cubicBezTo>
                  <a:cubicBezTo>
                    <a:pt x="27" y="30"/>
                    <a:pt x="27" y="29"/>
                    <a:pt x="27" y="29"/>
                  </a:cubicBezTo>
                  <a:cubicBezTo>
                    <a:pt x="28" y="29"/>
                    <a:pt x="28" y="29"/>
                    <a:pt x="29" y="29"/>
                  </a:cubicBezTo>
                  <a:cubicBezTo>
                    <a:pt x="29" y="29"/>
                    <a:pt x="30" y="29"/>
                    <a:pt x="30" y="29"/>
                  </a:cubicBezTo>
                  <a:cubicBezTo>
                    <a:pt x="30" y="29"/>
                    <a:pt x="30" y="29"/>
                    <a:pt x="30" y="29"/>
                  </a:cubicBezTo>
                  <a:cubicBezTo>
                    <a:pt x="30" y="29"/>
                    <a:pt x="30" y="29"/>
                    <a:pt x="30" y="29"/>
                  </a:cubicBezTo>
                  <a:cubicBezTo>
                    <a:pt x="30" y="29"/>
                    <a:pt x="30" y="29"/>
                    <a:pt x="30" y="29"/>
                  </a:cubicBezTo>
                  <a:cubicBezTo>
                    <a:pt x="30" y="29"/>
                    <a:pt x="30" y="29"/>
                    <a:pt x="30" y="29"/>
                  </a:cubicBezTo>
                  <a:cubicBezTo>
                    <a:pt x="31" y="29"/>
                    <a:pt x="31" y="29"/>
                    <a:pt x="31" y="29"/>
                  </a:cubicBezTo>
                  <a:cubicBezTo>
                    <a:pt x="31" y="29"/>
                    <a:pt x="31" y="29"/>
                    <a:pt x="31" y="29"/>
                  </a:cubicBezTo>
                  <a:cubicBezTo>
                    <a:pt x="31" y="28"/>
                    <a:pt x="31" y="28"/>
                    <a:pt x="31" y="28"/>
                  </a:cubicBezTo>
                  <a:cubicBezTo>
                    <a:pt x="31" y="28"/>
                    <a:pt x="31" y="28"/>
                    <a:pt x="31" y="28"/>
                  </a:cubicBezTo>
                  <a:cubicBezTo>
                    <a:pt x="31" y="28"/>
                    <a:pt x="31" y="28"/>
                    <a:pt x="31" y="28"/>
                  </a:cubicBezTo>
                  <a:cubicBezTo>
                    <a:pt x="31" y="27"/>
                    <a:pt x="31" y="27"/>
                    <a:pt x="31" y="27"/>
                  </a:cubicBezTo>
                  <a:cubicBezTo>
                    <a:pt x="31" y="27"/>
                    <a:pt x="32" y="27"/>
                    <a:pt x="31" y="26"/>
                  </a:cubicBezTo>
                  <a:cubicBezTo>
                    <a:pt x="32" y="26"/>
                    <a:pt x="32" y="26"/>
                    <a:pt x="33" y="26"/>
                  </a:cubicBezTo>
                  <a:cubicBezTo>
                    <a:pt x="33" y="26"/>
                    <a:pt x="33" y="26"/>
                    <a:pt x="33" y="26"/>
                  </a:cubicBezTo>
                  <a:cubicBezTo>
                    <a:pt x="33" y="26"/>
                    <a:pt x="33" y="26"/>
                    <a:pt x="33" y="26"/>
                  </a:cubicBezTo>
                  <a:cubicBezTo>
                    <a:pt x="33" y="26"/>
                    <a:pt x="33" y="26"/>
                    <a:pt x="33" y="26"/>
                  </a:cubicBezTo>
                  <a:cubicBezTo>
                    <a:pt x="33" y="26"/>
                    <a:pt x="34" y="26"/>
                    <a:pt x="34" y="25"/>
                  </a:cubicBezTo>
                  <a:cubicBezTo>
                    <a:pt x="35" y="25"/>
                    <a:pt x="35" y="23"/>
                    <a:pt x="35" y="22"/>
                  </a:cubicBezTo>
                  <a:cubicBezTo>
                    <a:pt x="34" y="22"/>
                    <a:pt x="34" y="22"/>
                    <a:pt x="34" y="22"/>
                  </a:cubicBezTo>
                  <a:cubicBezTo>
                    <a:pt x="34" y="22"/>
                    <a:pt x="34" y="22"/>
                    <a:pt x="34" y="22"/>
                  </a:cubicBezTo>
                  <a:cubicBezTo>
                    <a:pt x="34" y="23"/>
                    <a:pt x="34" y="24"/>
                    <a:pt x="34" y="25"/>
                  </a:cubicBezTo>
                  <a:cubicBezTo>
                    <a:pt x="34" y="24"/>
                    <a:pt x="34" y="24"/>
                    <a:pt x="34" y="24"/>
                  </a:cubicBezTo>
                  <a:cubicBezTo>
                    <a:pt x="34" y="24"/>
                    <a:pt x="34" y="24"/>
                    <a:pt x="34" y="24"/>
                  </a:cubicBezTo>
                  <a:cubicBezTo>
                    <a:pt x="34" y="24"/>
                    <a:pt x="34" y="24"/>
                    <a:pt x="34" y="24"/>
                  </a:cubicBezTo>
                  <a:cubicBezTo>
                    <a:pt x="34" y="23"/>
                    <a:pt x="34" y="22"/>
                    <a:pt x="34" y="22"/>
                  </a:cubicBezTo>
                  <a:cubicBezTo>
                    <a:pt x="33" y="22"/>
                    <a:pt x="33" y="22"/>
                    <a:pt x="33" y="22"/>
                  </a:cubicBezTo>
                  <a:cubicBezTo>
                    <a:pt x="33" y="22"/>
                    <a:pt x="33" y="22"/>
                    <a:pt x="33" y="22"/>
                  </a:cubicBezTo>
                  <a:cubicBezTo>
                    <a:pt x="34" y="23"/>
                    <a:pt x="34" y="23"/>
                    <a:pt x="34" y="24"/>
                  </a:cubicBezTo>
                  <a:cubicBezTo>
                    <a:pt x="33" y="24"/>
                    <a:pt x="33" y="24"/>
                    <a:pt x="32" y="25"/>
                  </a:cubicBezTo>
                  <a:cubicBezTo>
                    <a:pt x="32" y="25"/>
                    <a:pt x="31" y="25"/>
                    <a:pt x="31" y="25"/>
                  </a:cubicBezTo>
                  <a:cubicBezTo>
                    <a:pt x="31" y="25"/>
                    <a:pt x="30" y="25"/>
                    <a:pt x="30" y="25"/>
                  </a:cubicBezTo>
                  <a:cubicBezTo>
                    <a:pt x="29" y="25"/>
                    <a:pt x="29" y="25"/>
                    <a:pt x="29" y="25"/>
                  </a:cubicBezTo>
                  <a:cubicBezTo>
                    <a:pt x="29" y="25"/>
                    <a:pt x="29" y="25"/>
                    <a:pt x="29" y="25"/>
                  </a:cubicBezTo>
                  <a:cubicBezTo>
                    <a:pt x="29" y="26"/>
                    <a:pt x="29" y="26"/>
                    <a:pt x="29" y="26"/>
                  </a:cubicBezTo>
                  <a:cubicBezTo>
                    <a:pt x="29" y="26"/>
                    <a:pt x="29" y="26"/>
                    <a:pt x="29" y="26"/>
                  </a:cubicBezTo>
                  <a:cubicBezTo>
                    <a:pt x="29" y="26"/>
                    <a:pt x="29" y="26"/>
                    <a:pt x="29" y="26"/>
                  </a:cubicBezTo>
                  <a:cubicBezTo>
                    <a:pt x="29" y="26"/>
                    <a:pt x="29" y="26"/>
                    <a:pt x="29" y="26"/>
                  </a:cubicBezTo>
                  <a:cubicBezTo>
                    <a:pt x="29" y="26"/>
                    <a:pt x="29" y="26"/>
                    <a:pt x="29" y="26"/>
                  </a:cubicBezTo>
                  <a:cubicBezTo>
                    <a:pt x="28" y="26"/>
                    <a:pt x="28" y="26"/>
                    <a:pt x="28" y="26"/>
                  </a:cubicBezTo>
                  <a:cubicBezTo>
                    <a:pt x="28" y="26"/>
                    <a:pt x="28" y="26"/>
                    <a:pt x="28" y="26"/>
                  </a:cubicBezTo>
                  <a:cubicBezTo>
                    <a:pt x="28" y="26"/>
                    <a:pt x="28" y="26"/>
                    <a:pt x="28" y="26"/>
                  </a:cubicBezTo>
                  <a:cubicBezTo>
                    <a:pt x="28" y="26"/>
                    <a:pt x="28" y="26"/>
                    <a:pt x="28" y="26"/>
                  </a:cubicBezTo>
                  <a:cubicBezTo>
                    <a:pt x="27" y="26"/>
                    <a:pt x="27" y="26"/>
                    <a:pt x="27" y="26"/>
                  </a:cubicBezTo>
                  <a:cubicBezTo>
                    <a:pt x="26" y="26"/>
                    <a:pt x="26" y="26"/>
                    <a:pt x="26" y="26"/>
                  </a:cubicBezTo>
                  <a:cubicBezTo>
                    <a:pt x="26" y="26"/>
                    <a:pt x="26" y="26"/>
                    <a:pt x="26" y="26"/>
                  </a:cubicBezTo>
                  <a:cubicBezTo>
                    <a:pt x="26" y="27"/>
                    <a:pt x="26" y="27"/>
                    <a:pt x="26" y="28"/>
                  </a:cubicBezTo>
                  <a:cubicBezTo>
                    <a:pt x="26" y="28"/>
                    <a:pt x="26" y="29"/>
                    <a:pt x="26"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30"/>
                    <a:pt x="25" y="30"/>
                    <a:pt x="25" y="30"/>
                  </a:cubicBezTo>
                  <a:cubicBezTo>
                    <a:pt x="25" y="29"/>
                    <a:pt x="25" y="29"/>
                    <a:pt x="25" y="29"/>
                  </a:cubicBezTo>
                  <a:cubicBezTo>
                    <a:pt x="25" y="30"/>
                    <a:pt x="25" y="30"/>
                    <a:pt x="25" y="30"/>
                  </a:cubicBezTo>
                  <a:cubicBezTo>
                    <a:pt x="25" y="30"/>
                    <a:pt x="25" y="30"/>
                    <a:pt x="24" y="30"/>
                  </a:cubicBezTo>
                  <a:cubicBezTo>
                    <a:pt x="24" y="30"/>
                    <a:pt x="24" y="30"/>
                    <a:pt x="24" y="30"/>
                  </a:cubicBezTo>
                  <a:cubicBezTo>
                    <a:pt x="24" y="30"/>
                    <a:pt x="23" y="29"/>
                    <a:pt x="23" y="29"/>
                  </a:cubicBezTo>
                  <a:cubicBezTo>
                    <a:pt x="23" y="28"/>
                    <a:pt x="23" y="28"/>
                    <a:pt x="23" y="28"/>
                  </a:cubicBezTo>
                  <a:cubicBezTo>
                    <a:pt x="23" y="28"/>
                    <a:pt x="23" y="28"/>
                    <a:pt x="23" y="28"/>
                  </a:cubicBezTo>
                  <a:cubicBezTo>
                    <a:pt x="23" y="28"/>
                    <a:pt x="24" y="27"/>
                    <a:pt x="24" y="27"/>
                  </a:cubicBezTo>
                  <a:cubicBezTo>
                    <a:pt x="24" y="27"/>
                    <a:pt x="24" y="27"/>
                    <a:pt x="24" y="27"/>
                  </a:cubicBezTo>
                  <a:cubicBezTo>
                    <a:pt x="25" y="27"/>
                    <a:pt x="25" y="27"/>
                    <a:pt x="25" y="27"/>
                  </a:cubicBezTo>
                  <a:cubicBezTo>
                    <a:pt x="25" y="27"/>
                    <a:pt x="25" y="27"/>
                    <a:pt x="25" y="27"/>
                  </a:cubicBezTo>
                  <a:cubicBezTo>
                    <a:pt x="24" y="27"/>
                    <a:pt x="24" y="26"/>
                    <a:pt x="23" y="25"/>
                  </a:cubicBezTo>
                  <a:cubicBezTo>
                    <a:pt x="23" y="25"/>
                    <a:pt x="23" y="25"/>
                    <a:pt x="23" y="25"/>
                  </a:cubicBezTo>
                  <a:cubicBezTo>
                    <a:pt x="23" y="25"/>
                    <a:pt x="23" y="25"/>
                    <a:pt x="23" y="25"/>
                  </a:cubicBezTo>
                  <a:cubicBezTo>
                    <a:pt x="23" y="25"/>
                    <a:pt x="23" y="25"/>
                    <a:pt x="23" y="25"/>
                  </a:cubicBezTo>
                  <a:cubicBezTo>
                    <a:pt x="24" y="24"/>
                    <a:pt x="24" y="24"/>
                    <a:pt x="24" y="23"/>
                  </a:cubicBezTo>
                  <a:cubicBezTo>
                    <a:pt x="25" y="23"/>
                    <a:pt x="25" y="23"/>
                    <a:pt x="25" y="23"/>
                  </a:cubicBezTo>
                  <a:cubicBezTo>
                    <a:pt x="25" y="23"/>
                    <a:pt x="26" y="23"/>
                    <a:pt x="26" y="23"/>
                  </a:cubicBezTo>
                  <a:cubicBezTo>
                    <a:pt x="26" y="23"/>
                    <a:pt x="26" y="23"/>
                    <a:pt x="26" y="23"/>
                  </a:cubicBezTo>
                  <a:cubicBezTo>
                    <a:pt x="27" y="23"/>
                    <a:pt x="27" y="23"/>
                    <a:pt x="27" y="23"/>
                  </a:cubicBezTo>
                  <a:cubicBezTo>
                    <a:pt x="26" y="22"/>
                    <a:pt x="26" y="22"/>
                    <a:pt x="26" y="22"/>
                  </a:cubicBezTo>
                  <a:cubicBezTo>
                    <a:pt x="26" y="22"/>
                    <a:pt x="26" y="22"/>
                    <a:pt x="25" y="22"/>
                  </a:cubicBezTo>
                  <a:cubicBezTo>
                    <a:pt x="25" y="22"/>
                    <a:pt x="25" y="22"/>
                    <a:pt x="25" y="22"/>
                  </a:cubicBezTo>
                  <a:cubicBezTo>
                    <a:pt x="24" y="21"/>
                    <a:pt x="24" y="21"/>
                    <a:pt x="24" y="21"/>
                  </a:cubicBezTo>
                  <a:cubicBezTo>
                    <a:pt x="23" y="21"/>
                    <a:pt x="23" y="20"/>
                    <a:pt x="23" y="19"/>
                  </a:cubicBezTo>
                  <a:cubicBezTo>
                    <a:pt x="23" y="18"/>
                    <a:pt x="23" y="18"/>
                    <a:pt x="23" y="18"/>
                  </a:cubicBezTo>
                  <a:cubicBezTo>
                    <a:pt x="23" y="18"/>
                    <a:pt x="23" y="18"/>
                    <a:pt x="23" y="18"/>
                  </a:cubicBezTo>
                  <a:cubicBezTo>
                    <a:pt x="23" y="17"/>
                    <a:pt x="23" y="16"/>
                    <a:pt x="23" y="16"/>
                  </a:cubicBezTo>
                  <a:cubicBezTo>
                    <a:pt x="23" y="15"/>
                    <a:pt x="23" y="15"/>
                    <a:pt x="23" y="15"/>
                  </a:cubicBezTo>
                  <a:cubicBezTo>
                    <a:pt x="23" y="15"/>
                    <a:pt x="23" y="14"/>
                    <a:pt x="24" y="14"/>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6" y="13"/>
                    <a:pt x="26" y="13"/>
                    <a:pt x="26" y="13"/>
                  </a:cubicBezTo>
                  <a:cubicBezTo>
                    <a:pt x="26" y="13"/>
                    <a:pt x="26" y="13"/>
                    <a:pt x="26" y="13"/>
                  </a:cubicBezTo>
                  <a:cubicBezTo>
                    <a:pt x="26" y="12"/>
                    <a:pt x="26" y="12"/>
                    <a:pt x="26" y="12"/>
                  </a:cubicBezTo>
                  <a:cubicBezTo>
                    <a:pt x="26" y="12"/>
                    <a:pt x="26" y="12"/>
                    <a:pt x="26" y="12"/>
                  </a:cubicBezTo>
                  <a:cubicBezTo>
                    <a:pt x="25" y="11"/>
                    <a:pt x="24" y="10"/>
                    <a:pt x="23" y="9"/>
                  </a:cubicBezTo>
                  <a:cubicBezTo>
                    <a:pt x="23" y="9"/>
                    <a:pt x="23" y="9"/>
                    <a:pt x="23" y="9"/>
                  </a:cubicBezTo>
                  <a:cubicBezTo>
                    <a:pt x="23" y="9"/>
                    <a:pt x="23" y="9"/>
                    <a:pt x="23" y="9"/>
                  </a:cubicBezTo>
                  <a:cubicBezTo>
                    <a:pt x="23" y="8"/>
                    <a:pt x="24" y="7"/>
                    <a:pt x="24" y="7"/>
                  </a:cubicBezTo>
                  <a:cubicBezTo>
                    <a:pt x="25" y="7"/>
                    <a:pt x="25" y="7"/>
                    <a:pt x="25" y="7"/>
                  </a:cubicBezTo>
                  <a:cubicBezTo>
                    <a:pt x="26" y="7"/>
                    <a:pt x="26" y="7"/>
                    <a:pt x="26" y="7"/>
                  </a:cubicBezTo>
                  <a:cubicBezTo>
                    <a:pt x="26" y="7"/>
                    <a:pt x="26" y="7"/>
                    <a:pt x="26" y="7"/>
                  </a:cubicBezTo>
                  <a:cubicBezTo>
                    <a:pt x="26" y="7"/>
                    <a:pt x="26" y="7"/>
                    <a:pt x="26" y="7"/>
                  </a:cubicBezTo>
                  <a:cubicBezTo>
                    <a:pt x="26" y="7"/>
                    <a:pt x="26" y="7"/>
                    <a:pt x="26" y="7"/>
                  </a:cubicBezTo>
                  <a:cubicBezTo>
                    <a:pt x="27" y="7"/>
                    <a:pt x="27" y="7"/>
                    <a:pt x="27" y="7"/>
                  </a:cubicBezTo>
                  <a:cubicBezTo>
                    <a:pt x="27" y="7"/>
                    <a:pt x="27" y="7"/>
                    <a:pt x="27" y="7"/>
                  </a:cubicBezTo>
                  <a:cubicBezTo>
                    <a:pt x="27" y="7"/>
                    <a:pt x="27" y="7"/>
                    <a:pt x="27" y="7"/>
                  </a:cubicBezTo>
                  <a:cubicBezTo>
                    <a:pt x="27" y="7"/>
                    <a:pt x="27" y="7"/>
                    <a:pt x="27" y="7"/>
                  </a:cubicBezTo>
                  <a:cubicBezTo>
                    <a:pt x="27" y="6"/>
                    <a:pt x="27" y="6"/>
                    <a:pt x="27" y="6"/>
                  </a:cubicBezTo>
                  <a:cubicBezTo>
                    <a:pt x="27" y="6"/>
                    <a:pt x="27" y="6"/>
                    <a:pt x="27" y="6"/>
                  </a:cubicBezTo>
                  <a:cubicBezTo>
                    <a:pt x="27" y="6"/>
                    <a:pt x="27" y="6"/>
                    <a:pt x="27" y="6"/>
                  </a:cubicBezTo>
                  <a:cubicBezTo>
                    <a:pt x="27" y="6"/>
                    <a:pt x="27" y="6"/>
                    <a:pt x="27" y="6"/>
                  </a:cubicBezTo>
                  <a:cubicBezTo>
                    <a:pt x="28" y="6"/>
                    <a:pt x="28" y="6"/>
                    <a:pt x="28" y="6"/>
                  </a:cubicBezTo>
                  <a:cubicBezTo>
                    <a:pt x="28" y="6"/>
                    <a:pt x="28" y="6"/>
                    <a:pt x="28" y="6"/>
                  </a:cubicBezTo>
                  <a:cubicBezTo>
                    <a:pt x="28" y="6"/>
                    <a:pt x="28" y="6"/>
                    <a:pt x="28" y="6"/>
                  </a:cubicBezTo>
                  <a:cubicBezTo>
                    <a:pt x="28" y="6"/>
                    <a:pt x="28" y="6"/>
                    <a:pt x="28" y="6"/>
                  </a:cubicBezTo>
                  <a:cubicBezTo>
                    <a:pt x="28" y="6"/>
                    <a:pt x="28" y="6"/>
                    <a:pt x="28" y="6"/>
                  </a:cubicBezTo>
                  <a:cubicBezTo>
                    <a:pt x="28" y="6"/>
                    <a:pt x="28" y="6"/>
                    <a:pt x="28" y="6"/>
                  </a:cubicBezTo>
                  <a:cubicBezTo>
                    <a:pt x="29" y="6"/>
                    <a:pt x="29" y="6"/>
                    <a:pt x="29" y="6"/>
                  </a:cubicBezTo>
                  <a:cubicBezTo>
                    <a:pt x="29" y="6"/>
                    <a:pt x="29" y="6"/>
                    <a:pt x="29" y="6"/>
                  </a:cubicBezTo>
                  <a:cubicBezTo>
                    <a:pt x="29" y="6"/>
                    <a:pt x="29" y="6"/>
                    <a:pt x="29" y="6"/>
                  </a:cubicBezTo>
                  <a:moveTo>
                    <a:pt x="21" y="7"/>
                  </a:moveTo>
                  <a:cubicBezTo>
                    <a:pt x="21" y="6"/>
                    <a:pt x="21" y="5"/>
                    <a:pt x="21" y="4"/>
                  </a:cubicBezTo>
                  <a:cubicBezTo>
                    <a:pt x="21" y="4"/>
                    <a:pt x="21" y="4"/>
                    <a:pt x="21" y="4"/>
                  </a:cubicBezTo>
                  <a:cubicBezTo>
                    <a:pt x="22" y="3"/>
                    <a:pt x="22" y="3"/>
                    <a:pt x="22" y="3"/>
                  </a:cubicBezTo>
                  <a:cubicBezTo>
                    <a:pt x="22" y="4"/>
                    <a:pt x="22" y="5"/>
                    <a:pt x="21" y="7"/>
                  </a:cubicBezTo>
                  <a:cubicBezTo>
                    <a:pt x="21" y="7"/>
                    <a:pt x="21" y="7"/>
                    <a:pt x="21" y="7"/>
                  </a:cubicBezTo>
                  <a:moveTo>
                    <a:pt x="23" y="7"/>
                  </a:moveTo>
                  <a:cubicBezTo>
                    <a:pt x="23" y="7"/>
                    <a:pt x="23" y="7"/>
                    <a:pt x="23" y="7"/>
                  </a:cubicBezTo>
                  <a:cubicBezTo>
                    <a:pt x="23" y="5"/>
                    <a:pt x="23" y="4"/>
                    <a:pt x="23" y="3"/>
                  </a:cubicBezTo>
                  <a:cubicBezTo>
                    <a:pt x="23" y="4"/>
                    <a:pt x="23" y="4"/>
                    <a:pt x="23" y="4"/>
                  </a:cubicBezTo>
                  <a:cubicBezTo>
                    <a:pt x="23" y="4"/>
                    <a:pt x="23" y="4"/>
                    <a:pt x="23" y="4"/>
                  </a:cubicBezTo>
                  <a:cubicBezTo>
                    <a:pt x="23" y="5"/>
                    <a:pt x="23" y="6"/>
                    <a:pt x="23" y="7"/>
                  </a:cubicBezTo>
                  <a:moveTo>
                    <a:pt x="17" y="4"/>
                  </a:moveTo>
                  <a:cubicBezTo>
                    <a:pt x="17" y="4"/>
                    <a:pt x="17" y="4"/>
                    <a:pt x="17" y="4"/>
                  </a:cubicBezTo>
                  <a:cubicBezTo>
                    <a:pt x="17" y="3"/>
                    <a:pt x="17" y="3"/>
                    <a:pt x="18" y="2"/>
                  </a:cubicBezTo>
                  <a:cubicBezTo>
                    <a:pt x="18" y="2"/>
                    <a:pt x="19" y="1"/>
                    <a:pt x="19" y="1"/>
                  </a:cubicBezTo>
                  <a:cubicBezTo>
                    <a:pt x="20" y="1"/>
                    <a:pt x="20" y="1"/>
                    <a:pt x="20" y="1"/>
                  </a:cubicBezTo>
                  <a:cubicBezTo>
                    <a:pt x="20" y="1"/>
                    <a:pt x="20" y="1"/>
                    <a:pt x="20" y="1"/>
                  </a:cubicBezTo>
                  <a:cubicBezTo>
                    <a:pt x="21" y="1"/>
                    <a:pt x="21" y="1"/>
                    <a:pt x="21" y="1"/>
                  </a:cubicBezTo>
                  <a:cubicBezTo>
                    <a:pt x="21" y="1"/>
                    <a:pt x="21" y="1"/>
                    <a:pt x="22" y="2"/>
                  </a:cubicBezTo>
                  <a:cubicBezTo>
                    <a:pt x="22" y="2"/>
                    <a:pt x="22" y="2"/>
                    <a:pt x="22" y="2"/>
                  </a:cubicBezTo>
                  <a:cubicBezTo>
                    <a:pt x="21" y="2"/>
                    <a:pt x="21" y="2"/>
                    <a:pt x="21" y="2"/>
                  </a:cubicBezTo>
                  <a:cubicBezTo>
                    <a:pt x="21" y="3"/>
                    <a:pt x="21" y="4"/>
                    <a:pt x="20" y="5"/>
                  </a:cubicBezTo>
                  <a:cubicBezTo>
                    <a:pt x="20" y="5"/>
                    <a:pt x="20" y="5"/>
                    <a:pt x="20" y="5"/>
                  </a:cubicBezTo>
                  <a:cubicBezTo>
                    <a:pt x="20" y="5"/>
                    <a:pt x="20" y="5"/>
                    <a:pt x="20" y="5"/>
                  </a:cubicBezTo>
                  <a:cubicBezTo>
                    <a:pt x="20" y="5"/>
                    <a:pt x="20" y="5"/>
                    <a:pt x="20" y="5"/>
                  </a:cubicBezTo>
                  <a:cubicBezTo>
                    <a:pt x="20" y="5"/>
                    <a:pt x="19" y="6"/>
                    <a:pt x="19" y="6"/>
                  </a:cubicBezTo>
                  <a:cubicBezTo>
                    <a:pt x="18" y="6"/>
                    <a:pt x="18" y="6"/>
                    <a:pt x="18" y="6"/>
                  </a:cubicBezTo>
                  <a:cubicBezTo>
                    <a:pt x="18" y="5"/>
                    <a:pt x="18" y="5"/>
                    <a:pt x="17" y="4"/>
                  </a:cubicBezTo>
                  <a:cubicBezTo>
                    <a:pt x="17" y="4"/>
                    <a:pt x="17" y="4"/>
                    <a:pt x="17" y="4"/>
                  </a:cubicBezTo>
                  <a:cubicBezTo>
                    <a:pt x="17" y="4"/>
                    <a:pt x="17" y="4"/>
                    <a:pt x="17" y="4"/>
                  </a:cubicBezTo>
                  <a:cubicBezTo>
                    <a:pt x="17" y="4"/>
                    <a:pt x="17" y="4"/>
                    <a:pt x="17" y="4"/>
                  </a:cubicBezTo>
                  <a:cubicBezTo>
                    <a:pt x="17" y="5"/>
                    <a:pt x="16" y="5"/>
                    <a:pt x="16" y="6"/>
                  </a:cubicBezTo>
                  <a:cubicBezTo>
                    <a:pt x="16" y="6"/>
                    <a:pt x="16" y="6"/>
                    <a:pt x="16" y="6"/>
                  </a:cubicBezTo>
                  <a:cubicBezTo>
                    <a:pt x="16" y="5"/>
                    <a:pt x="16" y="5"/>
                    <a:pt x="16" y="5"/>
                  </a:cubicBezTo>
                  <a:cubicBezTo>
                    <a:pt x="16" y="4"/>
                    <a:pt x="16" y="4"/>
                    <a:pt x="16" y="4"/>
                  </a:cubicBezTo>
                  <a:cubicBezTo>
                    <a:pt x="16" y="4"/>
                    <a:pt x="16" y="4"/>
                    <a:pt x="16" y="4"/>
                  </a:cubicBezTo>
                  <a:cubicBezTo>
                    <a:pt x="17" y="4"/>
                    <a:pt x="17" y="4"/>
                    <a:pt x="17" y="4"/>
                  </a:cubicBezTo>
                  <a:moveTo>
                    <a:pt x="24" y="1"/>
                  </a:moveTo>
                  <a:cubicBezTo>
                    <a:pt x="25" y="1"/>
                    <a:pt x="25" y="1"/>
                    <a:pt x="25" y="1"/>
                  </a:cubicBezTo>
                  <a:cubicBezTo>
                    <a:pt x="25" y="1"/>
                    <a:pt x="25" y="1"/>
                    <a:pt x="25" y="1"/>
                  </a:cubicBezTo>
                  <a:cubicBezTo>
                    <a:pt x="26" y="1"/>
                    <a:pt x="26" y="2"/>
                    <a:pt x="27" y="2"/>
                  </a:cubicBezTo>
                  <a:cubicBezTo>
                    <a:pt x="27" y="3"/>
                    <a:pt x="27" y="3"/>
                    <a:pt x="27" y="4"/>
                  </a:cubicBezTo>
                  <a:cubicBezTo>
                    <a:pt x="28" y="4"/>
                    <a:pt x="28" y="4"/>
                    <a:pt x="28" y="4"/>
                  </a:cubicBezTo>
                  <a:cubicBezTo>
                    <a:pt x="28" y="4"/>
                    <a:pt x="28" y="4"/>
                    <a:pt x="28" y="4"/>
                  </a:cubicBezTo>
                  <a:cubicBezTo>
                    <a:pt x="28" y="4"/>
                    <a:pt x="28" y="4"/>
                    <a:pt x="28" y="4"/>
                  </a:cubicBezTo>
                  <a:cubicBezTo>
                    <a:pt x="28" y="5"/>
                    <a:pt x="28" y="5"/>
                    <a:pt x="28" y="5"/>
                  </a:cubicBezTo>
                  <a:cubicBezTo>
                    <a:pt x="28" y="6"/>
                    <a:pt x="28" y="6"/>
                    <a:pt x="28" y="6"/>
                  </a:cubicBezTo>
                  <a:cubicBezTo>
                    <a:pt x="28" y="6"/>
                    <a:pt x="28" y="6"/>
                    <a:pt x="28" y="6"/>
                  </a:cubicBezTo>
                  <a:cubicBezTo>
                    <a:pt x="28" y="5"/>
                    <a:pt x="28" y="5"/>
                    <a:pt x="27" y="4"/>
                  </a:cubicBezTo>
                  <a:cubicBezTo>
                    <a:pt x="27" y="4"/>
                    <a:pt x="27" y="4"/>
                    <a:pt x="27" y="4"/>
                  </a:cubicBezTo>
                  <a:cubicBezTo>
                    <a:pt x="27" y="4"/>
                    <a:pt x="27" y="4"/>
                    <a:pt x="27" y="4"/>
                  </a:cubicBezTo>
                  <a:cubicBezTo>
                    <a:pt x="27" y="4"/>
                    <a:pt x="27" y="4"/>
                    <a:pt x="27" y="4"/>
                  </a:cubicBezTo>
                  <a:cubicBezTo>
                    <a:pt x="26" y="5"/>
                    <a:pt x="26" y="5"/>
                    <a:pt x="26" y="6"/>
                  </a:cubicBezTo>
                  <a:cubicBezTo>
                    <a:pt x="25" y="6"/>
                    <a:pt x="25" y="6"/>
                    <a:pt x="25" y="6"/>
                  </a:cubicBezTo>
                  <a:cubicBezTo>
                    <a:pt x="25" y="6"/>
                    <a:pt x="24" y="5"/>
                    <a:pt x="24" y="5"/>
                  </a:cubicBezTo>
                  <a:cubicBezTo>
                    <a:pt x="24" y="5"/>
                    <a:pt x="24" y="5"/>
                    <a:pt x="24" y="5"/>
                  </a:cubicBezTo>
                  <a:cubicBezTo>
                    <a:pt x="24" y="5"/>
                    <a:pt x="24" y="5"/>
                    <a:pt x="24" y="5"/>
                  </a:cubicBezTo>
                  <a:cubicBezTo>
                    <a:pt x="24" y="5"/>
                    <a:pt x="24" y="5"/>
                    <a:pt x="24" y="5"/>
                  </a:cubicBezTo>
                  <a:cubicBezTo>
                    <a:pt x="24" y="4"/>
                    <a:pt x="23" y="3"/>
                    <a:pt x="23" y="2"/>
                  </a:cubicBezTo>
                  <a:cubicBezTo>
                    <a:pt x="23" y="2"/>
                    <a:pt x="23" y="2"/>
                    <a:pt x="23" y="2"/>
                  </a:cubicBezTo>
                  <a:cubicBezTo>
                    <a:pt x="23" y="2"/>
                    <a:pt x="23" y="2"/>
                    <a:pt x="23" y="2"/>
                  </a:cubicBezTo>
                  <a:cubicBezTo>
                    <a:pt x="23" y="1"/>
                    <a:pt x="23" y="1"/>
                    <a:pt x="24" y="1"/>
                  </a:cubicBezTo>
                  <a:cubicBezTo>
                    <a:pt x="24" y="1"/>
                    <a:pt x="24" y="1"/>
                    <a:pt x="24" y="1"/>
                  </a:cubicBezTo>
                  <a:moveTo>
                    <a:pt x="25" y="0"/>
                  </a:moveTo>
                  <a:cubicBezTo>
                    <a:pt x="25" y="0"/>
                    <a:pt x="25" y="0"/>
                    <a:pt x="25" y="0"/>
                  </a:cubicBezTo>
                  <a:cubicBezTo>
                    <a:pt x="24" y="0"/>
                    <a:pt x="24" y="0"/>
                    <a:pt x="24" y="0"/>
                  </a:cubicBezTo>
                  <a:cubicBezTo>
                    <a:pt x="24" y="0"/>
                    <a:pt x="24" y="0"/>
                    <a:pt x="24" y="0"/>
                  </a:cubicBezTo>
                  <a:cubicBezTo>
                    <a:pt x="23" y="0"/>
                    <a:pt x="23" y="1"/>
                    <a:pt x="22" y="2"/>
                  </a:cubicBezTo>
                  <a:cubicBezTo>
                    <a:pt x="22" y="1"/>
                    <a:pt x="21" y="0"/>
                    <a:pt x="21" y="0"/>
                  </a:cubicBezTo>
                  <a:cubicBezTo>
                    <a:pt x="20" y="0"/>
                    <a:pt x="20" y="0"/>
                    <a:pt x="20" y="0"/>
                  </a:cubicBezTo>
                  <a:cubicBezTo>
                    <a:pt x="20" y="0"/>
                    <a:pt x="20" y="0"/>
                    <a:pt x="20" y="0"/>
                  </a:cubicBezTo>
                  <a:cubicBezTo>
                    <a:pt x="19" y="0"/>
                    <a:pt x="19" y="0"/>
                    <a:pt x="19" y="0"/>
                  </a:cubicBezTo>
                  <a:cubicBezTo>
                    <a:pt x="19" y="0"/>
                    <a:pt x="18" y="1"/>
                    <a:pt x="17" y="2"/>
                  </a:cubicBezTo>
                  <a:cubicBezTo>
                    <a:pt x="16" y="2"/>
                    <a:pt x="16" y="3"/>
                    <a:pt x="16" y="3"/>
                  </a:cubicBezTo>
                  <a:cubicBezTo>
                    <a:pt x="15" y="3"/>
                    <a:pt x="15" y="2"/>
                    <a:pt x="14" y="2"/>
                  </a:cubicBezTo>
                  <a:cubicBezTo>
                    <a:pt x="13" y="2"/>
                    <a:pt x="13" y="3"/>
                    <a:pt x="12" y="3"/>
                  </a:cubicBezTo>
                  <a:cubicBezTo>
                    <a:pt x="11" y="4"/>
                    <a:pt x="10" y="5"/>
                    <a:pt x="10" y="7"/>
                  </a:cubicBezTo>
                  <a:cubicBezTo>
                    <a:pt x="10" y="7"/>
                    <a:pt x="10" y="6"/>
                    <a:pt x="9" y="6"/>
                  </a:cubicBezTo>
                  <a:cubicBezTo>
                    <a:pt x="8" y="6"/>
                    <a:pt x="7" y="7"/>
                    <a:pt x="6" y="8"/>
                  </a:cubicBezTo>
                  <a:cubicBezTo>
                    <a:pt x="5" y="9"/>
                    <a:pt x="5" y="10"/>
                    <a:pt x="5" y="10"/>
                  </a:cubicBezTo>
                  <a:cubicBezTo>
                    <a:pt x="5" y="10"/>
                    <a:pt x="5" y="10"/>
                    <a:pt x="5" y="10"/>
                  </a:cubicBezTo>
                  <a:cubicBezTo>
                    <a:pt x="5" y="10"/>
                    <a:pt x="5" y="10"/>
                    <a:pt x="5" y="10"/>
                  </a:cubicBezTo>
                  <a:cubicBezTo>
                    <a:pt x="5" y="11"/>
                    <a:pt x="5" y="11"/>
                    <a:pt x="5" y="11"/>
                  </a:cubicBezTo>
                  <a:cubicBezTo>
                    <a:pt x="5" y="12"/>
                    <a:pt x="5" y="12"/>
                    <a:pt x="5" y="12"/>
                  </a:cubicBezTo>
                  <a:cubicBezTo>
                    <a:pt x="5" y="12"/>
                    <a:pt x="5" y="12"/>
                    <a:pt x="5" y="12"/>
                  </a:cubicBezTo>
                  <a:cubicBezTo>
                    <a:pt x="5" y="13"/>
                    <a:pt x="5" y="13"/>
                    <a:pt x="5" y="13"/>
                  </a:cubicBezTo>
                  <a:cubicBezTo>
                    <a:pt x="5" y="13"/>
                    <a:pt x="5" y="13"/>
                    <a:pt x="5" y="13"/>
                  </a:cubicBezTo>
                  <a:cubicBezTo>
                    <a:pt x="4" y="14"/>
                    <a:pt x="4" y="14"/>
                    <a:pt x="3" y="15"/>
                  </a:cubicBezTo>
                  <a:cubicBezTo>
                    <a:pt x="2" y="17"/>
                    <a:pt x="2" y="18"/>
                    <a:pt x="3" y="19"/>
                  </a:cubicBezTo>
                  <a:cubicBezTo>
                    <a:pt x="3" y="19"/>
                    <a:pt x="3" y="19"/>
                    <a:pt x="3" y="19"/>
                  </a:cubicBezTo>
                  <a:cubicBezTo>
                    <a:pt x="3" y="20"/>
                    <a:pt x="3" y="20"/>
                    <a:pt x="3" y="20"/>
                  </a:cubicBezTo>
                  <a:cubicBezTo>
                    <a:pt x="3" y="21"/>
                    <a:pt x="3" y="21"/>
                    <a:pt x="3" y="21"/>
                  </a:cubicBezTo>
                  <a:cubicBezTo>
                    <a:pt x="3" y="21"/>
                    <a:pt x="3" y="22"/>
                    <a:pt x="3" y="22"/>
                  </a:cubicBezTo>
                  <a:cubicBezTo>
                    <a:pt x="2" y="23"/>
                    <a:pt x="0" y="26"/>
                    <a:pt x="1" y="28"/>
                  </a:cubicBezTo>
                  <a:cubicBezTo>
                    <a:pt x="2" y="29"/>
                    <a:pt x="2" y="29"/>
                    <a:pt x="2" y="29"/>
                  </a:cubicBezTo>
                  <a:cubicBezTo>
                    <a:pt x="2" y="29"/>
                    <a:pt x="2" y="29"/>
                    <a:pt x="2" y="29"/>
                  </a:cubicBezTo>
                  <a:cubicBezTo>
                    <a:pt x="2" y="29"/>
                    <a:pt x="2" y="29"/>
                    <a:pt x="2" y="29"/>
                  </a:cubicBezTo>
                  <a:cubicBezTo>
                    <a:pt x="2" y="29"/>
                    <a:pt x="2" y="29"/>
                    <a:pt x="2" y="29"/>
                  </a:cubicBezTo>
                  <a:cubicBezTo>
                    <a:pt x="2" y="30"/>
                    <a:pt x="2" y="30"/>
                    <a:pt x="2" y="30"/>
                  </a:cubicBezTo>
                  <a:cubicBezTo>
                    <a:pt x="3" y="31"/>
                    <a:pt x="2" y="32"/>
                    <a:pt x="2" y="33"/>
                  </a:cubicBezTo>
                  <a:cubicBezTo>
                    <a:pt x="2" y="35"/>
                    <a:pt x="1" y="36"/>
                    <a:pt x="2" y="37"/>
                  </a:cubicBezTo>
                  <a:cubicBezTo>
                    <a:pt x="2" y="37"/>
                    <a:pt x="2" y="37"/>
                    <a:pt x="2" y="37"/>
                  </a:cubicBezTo>
                  <a:cubicBezTo>
                    <a:pt x="2" y="38"/>
                    <a:pt x="2" y="38"/>
                    <a:pt x="2" y="38"/>
                  </a:cubicBezTo>
                  <a:cubicBezTo>
                    <a:pt x="3" y="38"/>
                    <a:pt x="3" y="38"/>
                    <a:pt x="3" y="38"/>
                  </a:cubicBezTo>
                  <a:cubicBezTo>
                    <a:pt x="3" y="38"/>
                    <a:pt x="3" y="38"/>
                    <a:pt x="3" y="38"/>
                  </a:cubicBezTo>
                  <a:cubicBezTo>
                    <a:pt x="3" y="39"/>
                    <a:pt x="3" y="39"/>
                    <a:pt x="3" y="39"/>
                  </a:cubicBezTo>
                  <a:cubicBezTo>
                    <a:pt x="3" y="39"/>
                    <a:pt x="3" y="39"/>
                    <a:pt x="3" y="39"/>
                  </a:cubicBezTo>
                  <a:cubicBezTo>
                    <a:pt x="3" y="42"/>
                    <a:pt x="5" y="44"/>
                    <a:pt x="7" y="45"/>
                  </a:cubicBezTo>
                  <a:cubicBezTo>
                    <a:pt x="7" y="46"/>
                    <a:pt x="7" y="47"/>
                    <a:pt x="8" y="47"/>
                  </a:cubicBezTo>
                  <a:cubicBezTo>
                    <a:pt x="9" y="48"/>
                    <a:pt x="9" y="48"/>
                    <a:pt x="9" y="48"/>
                  </a:cubicBezTo>
                  <a:cubicBezTo>
                    <a:pt x="9" y="48"/>
                    <a:pt x="10" y="48"/>
                    <a:pt x="10" y="49"/>
                  </a:cubicBezTo>
                  <a:cubicBezTo>
                    <a:pt x="10" y="49"/>
                    <a:pt x="10" y="49"/>
                    <a:pt x="10" y="49"/>
                  </a:cubicBezTo>
                  <a:cubicBezTo>
                    <a:pt x="10" y="50"/>
                    <a:pt x="10" y="50"/>
                    <a:pt x="10" y="50"/>
                  </a:cubicBezTo>
                  <a:cubicBezTo>
                    <a:pt x="11" y="50"/>
                    <a:pt x="11" y="50"/>
                    <a:pt x="11" y="51"/>
                  </a:cubicBezTo>
                  <a:cubicBezTo>
                    <a:pt x="13" y="51"/>
                    <a:pt x="14" y="52"/>
                    <a:pt x="15" y="52"/>
                  </a:cubicBezTo>
                  <a:cubicBezTo>
                    <a:pt x="18" y="52"/>
                    <a:pt x="20" y="51"/>
                    <a:pt x="22" y="49"/>
                  </a:cubicBezTo>
                  <a:cubicBezTo>
                    <a:pt x="22" y="49"/>
                    <a:pt x="22" y="49"/>
                    <a:pt x="22" y="49"/>
                  </a:cubicBezTo>
                  <a:cubicBezTo>
                    <a:pt x="23" y="49"/>
                    <a:pt x="23" y="49"/>
                    <a:pt x="23" y="49"/>
                  </a:cubicBezTo>
                  <a:cubicBezTo>
                    <a:pt x="23" y="50"/>
                    <a:pt x="23" y="50"/>
                    <a:pt x="23" y="50"/>
                  </a:cubicBezTo>
                  <a:cubicBezTo>
                    <a:pt x="23" y="50"/>
                    <a:pt x="23" y="50"/>
                    <a:pt x="23" y="50"/>
                  </a:cubicBezTo>
                  <a:cubicBezTo>
                    <a:pt x="24" y="52"/>
                    <a:pt x="26" y="52"/>
                    <a:pt x="28" y="52"/>
                  </a:cubicBezTo>
                  <a:cubicBezTo>
                    <a:pt x="29" y="52"/>
                    <a:pt x="30" y="52"/>
                    <a:pt x="30" y="52"/>
                  </a:cubicBezTo>
                  <a:cubicBezTo>
                    <a:pt x="31" y="52"/>
                    <a:pt x="32" y="51"/>
                    <a:pt x="33" y="50"/>
                  </a:cubicBezTo>
                  <a:cubicBezTo>
                    <a:pt x="33" y="49"/>
                    <a:pt x="33" y="49"/>
                    <a:pt x="33" y="49"/>
                  </a:cubicBezTo>
                  <a:cubicBezTo>
                    <a:pt x="33" y="49"/>
                    <a:pt x="34" y="48"/>
                    <a:pt x="34" y="48"/>
                  </a:cubicBezTo>
                  <a:cubicBezTo>
                    <a:pt x="34" y="48"/>
                    <a:pt x="34" y="48"/>
                    <a:pt x="34" y="48"/>
                  </a:cubicBezTo>
                  <a:cubicBezTo>
                    <a:pt x="35" y="48"/>
                    <a:pt x="35" y="48"/>
                    <a:pt x="35" y="48"/>
                  </a:cubicBezTo>
                  <a:cubicBezTo>
                    <a:pt x="36" y="48"/>
                    <a:pt x="37" y="47"/>
                    <a:pt x="37" y="46"/>
                  </a:cubicBezTo>
                  <a:cubicBezTo>
                    <a:pt x="38" y="45"/>
                    <a:pt x="38" y="45"/>
                    <a:pt x="38" y="45"/>
                  </a:cubicBezTo>
                  <a:cubicBezTo>
                    <a:pt x="38" y="45"/>
                    <a:pt x="39" y="45"/>
                    <a:pt x="39" y="45"/>
                  </a:cubicBezTo>
                  <a:cubicBezTo>
                    <a:pt x="40" y="44"/>
                    <a:pt x="41" y="44"/>
                    <a:pt x="41" y="43"/>
                  </a:cubicBezTo>
                  <a:cubicBezTo>
                    <a:pt x="41" y="43"/>
                    <a:pt x="41" y="42"/>
                    <a:pt x="41" y="42"/>
                  </a:cubicBezTo>
                  <a:cubicBezTo>
                    <a:pt x="41" y="41"/>
                    <a:pt x="41" y="41"/>
                    <a:pt x="41" y="41"/>
                  </a:cubicBezTo>
                  <a:cubicBezTo>
                    <a:pt x="42" y="40"/>
                    <a:pt x="42" y="40"/>
                    <a:pt x="42" y="40"/>
                  </a:cubicBezTo>
                  <a:cubicBezTo>
                    <a:pt x="42" y="39"/>
                    <a:pt x="42" y="39"/>
                    <a:pt x="42" y="39"/>
                  </a:cubicBezTo>
                  <a:cubicBezTo>
                    <a:pt x="42" y="38"/>
                    <a:pt x="42" y="38"/>
                    <a:pt x="42" y="38"/>
                  </a:cubicBezTo>
                  <a:cubicBezTo>
                    <a:pt x="42" y="38"/>
                    <a:pt x="42" y="38"/>
                    <a:pt x="42" y="38"/>
                  </a:cubicBezTo>
                  <a:cubicBezTo>
                    <a:pt x="43" y="37"/>
                    <a:pt x="43" y="37"/>
                    <a:pt x="43" y="37"/>
                  </a:cubicBezTo>
                  <a:cubicBezTo>
                    <a:pt x="43" y="37"/>
                    <a:pt x="43" y="37"/>
                    <a:pt x="43" y="37"/>
                  </a:cubicBezTo>
                  <a:cubicBezTo>
                    <a:pt x="43" y="36"/>
                    <a:pt x="43" y="34"/>
                    <a:pt x="42" y="33"/>
                  </a:cubicBezTo>
                  <a:cubicBezTo>
                    <a:pt x="42" y="32"/>
                    <a:pt x="42" y="31"/>
                    <a:pt x="42" y="30"/>
                  </a:cubicBezTo>
                  <a:cubicBezTo>
                    <a:pt x="42" y="29"/>
                    <a:pt x="42" y="29"/>
                    <a:pt x="42" y="29"/>
                  </a:cubicBezTo>
                  <a:cubicBezTo>
                    <a:pt x="42" y="29"/>
                    <a:pt x="42" y="29"/>
                    <a:pt x="42" y="29"/>
                  </a:cubicBezTo>
                  <a:cubicBezTo>
                    <a:pt x="42" y="29"/>
                    <a:pt x="42" y="29"/>
                    <a:pt x="42" y="29"/>
                  </a:cubicBezTo>
                  <a:cubicBezTo>
                    <a:pt x="43" y="29"/>
                    <a:pt x="43" y="29"/>
                    <a:pt x="43" y="29"/>
                  </a:cubicBezTo>
                  <a:cubicBezTo>
                    <a:pt x="43" y="28"/>
                    <a:pt x="43" y="28"/>
                    <a:pt x="43" y="28"/>
                  </a:cubicBezTo>
                  <a:cubicBezTo>
                    <a:pt x="44" y="26"/>
                    <a:pt x="42" y="23"/>
                    <a:pt x="42" y="22"/>
                  </a:cubicBezTo>
                  <a:cubicBezTo>
                    <a:pt x="41" y="22"/>
                    <a:pt x="41" y="21"/>
                    <a:pt x="41" y="21"/>
                  </a:cubicBezTo>
                  <a:cubicBezTo>
                    <a:pt x="41" y="20"/>
                    <a:pt x="41" y="20"/>
                    <a:pt x="41" y="20"/>
                  </a:cubicBezTo>
                  <a:cubicBezTo>
                    <a:pt x="42" y="20"/>
                    <a:pt x="42" y="20"/>
                    <a:pt x="42" y="19"/>
                  </a:cubicBezTo>
                  <a:cubicBezTo>
                    <a:pt x="42" y="19"/>
                    <a:pt x="42" y="19"/>
                    <a:pt x="42" y="19"/>
                  </a:cubicBezTo>
                  <a:cubicBezTo>
                    <a:pt x="42" y="18"/>
                    <a:pt x="42" y="17"/>
                    <a:pt x="41" y="15"/>
                  </a:cubicBezTo>
                  <a:cubicBezTo>
                    <a:pt x="41" y="14"/>
                    <a:pt x="40" y="14"/>
                    <a:pt x="39" y="13"/>
                  </a:cubicBezTo>
                  <a:cubicBezTo>
                    <a:pt x="39" y="13"/>
                    <a:pt x="39" y="13"/>
                    <a:pt x="39" y="13"/>
                  </a:cubicBezTo>
                  <a:cubicBezTo>
                    <a:pt x="39" y="12"/>
                    <a:pt x="39" y="12"/>
                    <a:pt x="39" y="12"/>
                  </a:cubicBezTo>
                  <a:cubicBezTo>
                    <a:pt x="39" y="12"/>
                    <a:pt x="39" y="12"/>
                    <a:pt x="39" y="12"/>
                  </a:cubicBezTo>
                  <a:cubicBezTo>
                    <a:pt x="39" y="11"/>
                    <a:pt x="39" y="11"/>
                    <a:pt x="39" y="11"/>
                  </a:cubicBezTo>
                  <a:cubicBezTo>
                    <a:pt x="39" y="10"/>
                    <a:pt x="39" y="10"/>
                    <a:pt x="39" y="10"/>
                  </a:cubicBezTo>
                  <a:cubicBezTo>
                    <a:pt x="39" y="10"/>
                    <a:pt x="39" y="10"/>
                    <a:pt x="39" y="10"/>
                  </a:cubicBezTo>
                  <a:cubicBezTo>
                    <a:pt x="39" y="10"/>
                    <a:pt x="39" y="10"/>
                    <a:pt x="39" y="10"/>
                  </a:cubicBezTo>
                  <a:cubicBezTo>
                    <a:pt x="39" y="10"/>
                    <a:pt x="39" y="9"/>
                    <a:pt x="39" y="8"/>
                  </a:cubicBezTo>
                  <a:cubicBezTo>
                    <a:pt x="38" y="7"/>
                    <a:pt x="36" y="6"/>
                    <a:pt x="35" y="6"/>
                  </a:cubicBezTo>
                  <a:cubicBezTo>
                    <a:pt x="35" y="6"/>
                    <a:pt x="35" y="7"/>
                    <a:pt x="34" y="7"/>
                  </a:cubicBezTo>
                  <a:cubicBezTo>
                    <a:pt x="34" y="5"/>
                    <a:pt x="33" y="4"/>
                    <a:pt x="32" y="3"/>
                  </a:cubicBezTo>
                  <a:cubicBezTo>
                    <a:pt x="32" y="3"/>
                    <a:pt x="31" y="2"/>
                    <a:pt x="30" y="2"/>
                  </a:cubicBezTo>
                  <a:cubicBezTo>
                    <a:pt x="30" y="2"/>
                    <a:pt x="29" y="3"/>
                    <a:pt x="28" y="3"/>
                  </a:cubicBezTo>
                  <a:cubicBezTo>
                    <a:pt x="28" y="3"/>
                    <a:pt x="28" y="2"/>
                    <a:pt x="27" y="2"/>
                  </a:cubicBezTo>
                  <a:cubicBezTo>
                    <a:pt x="27" y="1"/>
                    <a:pt x="26"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92" name="Freeform 178"/>
            <p:cNvSpPr>
              <a:spLocks noEditPoints="1"/>
            </p:cNvSpPr>
            <p:nvPr/>
          </p:nvSpPr>
          <p:spPr bwMode="auto">
            <a:xfrm>
              <a:off x="4205" y="2003"/>
              <a:ext cx="83" cy="55"/>
            </a:xfrm>
            <a:custGeom>
              <a:avLst/>
              <a:gdLst>
                <a:gd name="T0" fmla="*/ 6 w 35"/>
                <a:gd name="T1" fmla="*/ 16 h 23"/>
                <a:gd name="T2" fmla="*/ 8 w 35"/>
                <a:gd name="T3" fmla="*/ 21 h 23"/>
                <a:gd name="T4" fmla="*/ 15 w 35"/>
                <a:gd name="T5" fmla="*/ 13 h 23"/>
                <a:gd name="T6" fmla="*/ 13 w 35"/>
                <a:gd name="T7" fmla="*/ 21 h 23"/>
                <a:gd name="T8" fmla="*/ 8 w 35"/>
                <a:gd name="T9" fmla="*/ 22 h 23"/>
                <a:gd name="T10" fmla="*/ 11 w 35"/>
                <a:gd name="T11" fmla="*/ 14 h 23"/>
                <a:gd name="T12" fmla="*/ 14 w 35"/>
                <a:gd name="T13" fmla="*/ 13 h 23"/>
                <a:gd name="T14" fmla="*/ 15 w 35"/>
                <a:gd name="T15" fmla="*/ 13 h 23"/>
                <a:gd name="T16" fmla="*/ 9 w 35"/>
                <a:gd name="T17" fmla="*/ 22 h 23"/>
                <a:gd name="T18" fmla="*/ 27 w 35"/>
                <a:gd name="T19" fmla="*/ 7 h 23"/>
                <a:gd name="T20" fmla="*/ 29 w 35"/>
                <a:gd name="T21" fmla="*/ 6 h 23"/>
                <a:gd name="T22" fmla="*/ 28 w 35"/>
                <a:gd name="T23" fmla="*/ 14 h 23"/>
                <a:gd name="T24" fmla="*/ 30 w 35"/>
                <a:gd name="T25" fmla="*/ 6 h 23"/>
                <a:gd name="T26" fmla="*/ 24 w 35"/>
                <a:gd name="T27" fmla="*/ 15 h 23"/>
                <a:gd name="T28" fmla="*/ 21 w 35"/>
                <a:gd name="T29" fmla="*/ 10 h 23"/>
                <a:gd name="T30" fmla="*/ 25 w 35"/>
                <a:gd name="T31" fmla="*/ 15 h 23"/>
                <a:gd name="T32" fmla="*/ 23 w 35"/>
                <a:gd name="T33" fmla="*/ 0 h 23"/>
                <a:gd name="T34" fmla="*/ 23 w 35"/>
                <a:gd name="T35" fmla="*/ 5 h 23"/>
                <a:gd name="T36" fmla="*/ 23 w 35"/>
                <a:gd name="T37" fmla="*/ 3 h 23"/>
                <a:gd name="T38" fmla="*/ 25 w 35"/>
                <a:gd name="T39" fmla="*/ 2 h 23"/>
                <a:gd name="T40" fmla="*/ 30 w 35"/>
                <a:gd name="T41" fmla="*/ 5 h 23"/>
                <a:gd name="T42" fmla="*/ 20 w 35"/>
                <a:gd name="T43" fmla="*/ 8 h 23"/>
                <a:gd name="T44" fmla="*/ 17 w 35"/>
                <a:gd name="T45" fmla="*/ 11 h 23"/>
                <a:gd name="T46" fmla="*/ 14 w 35"/>
                <a:gd name="T47" fmla="*/ 11 h 23"/>
                <a:gd name="T48" fmla="*/ 9 w 35"/>
                <a:gd name="T49" fmla="*/ 13 h 23"/>
                <a:gd name="T50" fmla="*/ 6 w 35"/>
                <a:gd name="T51" fmla="*/ 9 h 23"/>
                <a:gd name="T52" fmla="*/ 7 w 35"/>
                <a:gd name="T53" fmla="*/ 10 h 23"/>
                <a:gd name="T54" fmla="*/ 9 w 35"/>
                <a:gd name="T55" fmla="*/ 11 h 23"/>
                <a:gd name="T56" fmla="*/ 5 w 35"/>
                <a:gd name="T57" fmla="*/ 8 h 23"/>
                <a:gd name="T58" fmla="*/ 2 w 35"/>
                <a:gd name="T59" fmla="*/ 17 h 23"/>
                <a:gd name="T60" fmla="*/ 2 w 35"/>
                <a:gd name="T61" fmla="*/ 19 h 23"/>
                <a:gd name="T62" fmla="*/ 3 w 35"/>
                <a:gd name="T63" fmla="*/ 19 h 23"/>
                <a:gd name="T64" fmla="*/ 5 w 35"/>
                <a:gd name="T65" fmla="*/ 22 h 23"/>
                <a:gd name="T66" fmla="*/ 16 w 35"/>
                <a:gd name="T67" fmla="*/ 21 h 23"/>
                <a:gd name="T68" fmla="*/ 18 w 35"/>
                <a:gd name="T69" fmla="*/ 12 h 23"/>
                <a:gd name="T70" fmla="*/ 21 w 35"/>
                <a:gd name="T71" fmla="*/ 15 h 23"/>
                <a:gd name="T72" fmla="*/ 31 w 35"/>
                <a:gd name="T73" fmla="*/ 14 h 23"/>
                <a:gd name="T74" fmla="*/ 33 w 35"/>
                <a:gd name="T75" fmla="*/ 6 h 23"/>
                <a:gd name="T76" fmla="*/ 27 w 35"/>
                <a:gd name="T7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23">
                  <a:moveTo>
                    <a:pt x="8" y="21"/>
                  </a:moveTo>
                  <a:cubicBezTo>
                    <a:pt x="6" y="21"/>
                    <a:pt x="3" y="17"/>
                    <a:pt x="6" y="16"/>
                  </a:cubicBezTo>
                  <a:cubicBezTo>
                    <a:pt x="7" y="15"/>
                    <a:pt x="9" y="15"/>
                    <a:pt x="10" y="14"/>
                  </a:cubicBezTo>
                  <a:cubicBezTo>
                    <a:pt x="8" y="21"/>
                    <a:pt x="8" y="21"/>
                    <a:pt x="8" y="21"/>
                  </a:cubicBezTo>
                  <a:moveTo>
                    <a:pt x="13" y="21"/>
                  </a:moveTo>
                  <a:cubicBezTo>
                    <a:pt x="15" y="13"/>
                    <a:pt x="15" y="13"/>
                    <a:pt x="15" y="13"/>
                  </a:cubicBezTo>
                  <a:cubicBezTo>
                    <a:pt x="17" y="14"/>
                    <a:pt x="17" y="18"/>
                    <a:pt x="16" y="19"/>
                  </a:cubicBezTo>
                  <a:cubicBezTo>
                    <a:pt x="15" y="19"/>
                    <a:pt x="14" y="20"/>
                    <a:pt x="13" y="21"/>
                  </a:cubicBezTo>
                  <a:moveTo>
                    <a:pt x="9" y="22"/>
                  </a:moveTo>
                  <a:cubicBezTo>
                    <a:pt x="9" y="22"/>
                    <a:pt x="9" y="22"/>
                    <a:pt x="8" y="22"/>
                  </a:cubicBezTo>
                  <a:cubicBezTo>
                    <a:pt x="8" y="22"/>
                    <a:pt x="8" y="22"/>
                    <a:pt x="8" y="22"/>
                  </a:cubicBezTo>
                  <a:cubicBezTo>
                    <a:pt x="11" y="14"/>
                    <a:pt x="11" y="14"/>
                    <a:pt x="11" y="14"/>
                  </a:cubicBezTo>
                  <a:cubicBezTo>
                    <a:pt x="11" y="14"/>
                    <a:pt x="11" y="14"/>
                    <a:pt x="11" y="14"/>
                  </a:cubicBezTo>
                  <a:cubicBezTo>
                    <a:pt x="12" y="14"/>
                    <a:pt x="13" y="13"/>
                    <a:pt x="14" y="13"/>
                  </a:cubicBezTo>
                  <a:cubicBezTo>
                    <a:pt x="14" y="13"/>
                    <a:pt x="14" y="13"/>
                    <a:pt x="14" y="13"/>
                  </a:cubicBezTo>
                  <a:cubicBezTo>
                    <a:pt x="14" y="13"/>
                    <a:pt x="15" y="13"/>
                    <a:pt x="15" y="13"/>
                  </a:cubicBezTo>
                  <a:cubicBezTo>
                    <a:pt x="12" y="21"/>
                    <a:pt x="12" y="21"/>
                    <a:pt x="12" y="21"/>
                  </a:cubicBezTo>
                  <a:cubicBezTo>
                    <a:pt x="11" y="21"/>
                    <a:pt x="10" y="22"/>
                    <a:pt x="9" y="22"/>
                  </a:cubicBezTo>
                  <a:moveTo>
                    <a:pt x="25" y="15"/>
                  </a:moveTo>
                  <a:cubicBezTo>
                    <a:pt x="27" y="7"/>
                    <a:pt x="27" y="7"/>
                    <a:pt x="27" y="7"/>
                  </a:cubicBezTo>
                  <a:cubicBezTo>
                    <a:pt x="28" y="7"/>
                    <a:pt x="28" y="6"/>
                    <a:pt x="29" y="6"/>
                  </a:cubicBezTo>
                  <a:cubicBezTo>
                    <a:pt x="29" y="6"/>
                    <a:pt x="29" y="6"/>
                    <a:pt x="29" y="6"/>
                  </a:cubicBezTo>
                  <a:cubicBezTo>
                    <a:pt x="29" y="6"/>
                    <a:pt x="30" y="6"/>
                    <a:pt x="30" y="6"/>
                  </a:cubicBezTo>
                  <a:cubicBezTo>
                    <a:pt x="28" y="14"/>
                    <a:pt x="28" y="14"/>
                    <a:pt x="28" y="14"/>
                  </a:cubicBezTo>
                  <a:cubicBezTo>
                    <a:pt x="29" y="14"/>
                    <a:pt x="29" y="14"/>
                    <a:pt x="29" y="14"/>
                  </a:cubicBezTo>
                  <a:cubicBezTo>
                    <a:pt x="30" y="6"/>
                    <a:pt x="30" y="6"/>
                    <a:pt x="30" y="6"/>
                  </a:cubicBezTo>
                  <a:cubicBezTo>
                    <a:pt x="32" y="7"/>
                    <a:pt x="32" y="11"/>
                    <a:pt x="31" y="12"/>
                  </a:cubicBezTo>
                  <a:cubicBezTo>
                    <a:pt x="30" y="14"/>
                    <a:pt x="26" y="15"/>
                    <a:pt x="24" y="15"/>
                  </a:cubicBezTo>
                  <a:cubicBezTo>
                    <a:pt x="24" y="15"/>
                    <a:pt x="24" y="15"/>
                    <a:pt x="24" y="15"/>
                  </a:cubicBezTo>
                  <a:cubicBezTo>
                    <a:pt x="22" y="15"/>
                    <a:pt x="18" y="11"/>
                    <a:pt x="21" y="10"/>
                  </a:cubicBezTo>
                  <a:cubicBezTo>
                    <a:pt x="23" y="9"/>
                    <a:pt x="25" y="8"/>
                    <a:pt x="27" y="7"/>
                  </a:cubicBezTo>
                  <a:cubicBezTo>
                    <a:pt x="25" y="15"/>
                    <a:pt x="25" y="15"/>
                    <a:pt x="25" y="15"/>
                  </a:cubicBezTo>
                  <a:cubicBezTo>
                    <a:pt x="25" y="15"/>
                    <a:pt x="25" y="15"/>
                    <a:pt x="25" y="15"/>
                  </a:cubicBezTo>
                  <a:moveTo>
                    <a:pt x="23" y="0"/>
                  </a:moveTo>
                  <a:cubicBezTo>
                    <a:pt x="22" y="0"/>
                    <a:pt x="21" y="1"/>
                    <a:pt x="22" y="3"/>
                  </a:cubicBezTo>
                  <a:cubicBezTo>
                    <a:pt x="22" y="4"/>
                    <a:pt x="22" y="5"/>
                    <a:pt x="23" y="5"/>
                  </a:cubicBezTo>
                  <a:cubicBezTo>
                    <a:pt x="23" y="5"/>
                    <a:pt x="23" y="5"/>
                    <a:pt x="23" y="5"/>
                  </a:cubicBezTo>
                  <a:cubicBezTo>
                    <a:pt x="24" y="4"/>
                    <a:pt x="24" y="3"/>
                    <a:pt x="23" y="3"/>
                  </a:cubicBezTo>
                  <a:cubicBezTo>
                    <a:pt x="23" y="2"/>
                    <a:pt x="23" y="1"/>
                    <a:pt x="24" y="1"/>
                  </a:cubicBezTo>
                  <a:cubicBezTo>
                    <a:pt x="24" y="1"/>
                    <a:pt x="24" y="1"/>
                    <a:pt x="25" y="2"/>
                  </a:cubicBezTo>
                  <a:cubicBezTo>
                    <a:pt x="27" y="3"/>
                    <a:pt x="29" y="4"/>
                    <a:pt x="32" y="5"/>
                  </a:cubicBezTo>
                  <a:cubicBezTo>
                    <a:pt x="31" y="5"/>
                    <a:pt x="30" y="5"/>
                    <a:pt x="30" y="5"/>
                  </a:cubicBezTo>
                  <a:cubicBezTo>
                    <a:pt x="28" y="5"/>
                    <a:pt x="26" y="6"/>
                    <a:pt x="24" y="6"/>
                  </a:cubicBezTo>
                  <a:cubicBezTo>
                    <a:pt x="23" y="7"/>
                    <a:pt x="22" y="7"/>
                    <a:pt x="20" y="8"/>
                  </a:cubicBezTo>
                  <a:cubicBezTo>
                    <a:pt x="19" y="9"/>
                    <a:pt x="19" y="11"/>
                    <a:pt x="18" y="11"/>
                  </a:cubicBezTo>
                  <a:cubicBezTo>
                    <a:pt x="17" y="11"/>
                    <a:pt x="17" y="11"/>
                    <a:pt x="17" y="11"/>
                  </a:cubicBezTo>
                  <a:cubicBezTo>
                    <a:pt x="16" y="11"/>
                    <a:pt x="16" y="11"/>
                    <a:pt x="16" y="11"/>
                  </a:cubicBezTo>
                  <a:cubicBezTo>
                    <a:pt x="15" y="11"/>
                    <a:pt x="15" y="11"/>
                    <a:pt x="14" y="11"/>
                  </a:cubicBezTo>
                  <a:cubicBezTo>
                    <a:pt x="14" y="11"/>
                    <a:pt x="14" y="11"/>
                    <a:pt x="13" y="11"/>
                  </a:cubicBezTo>
                  <a:cubicBezTo>
                    <a:pt x="12" y="12"/>
                    <a:pt x="11" y="12"/>
                    <a:pt x="9" y="13"/>
                  </a:cubicBezTo>
                  <a:cubicBezTo>
                    <a:pt x="7" y="14"/>
                    <a:pt x="4" y="14"/>
                    <a:pt x="3" y="17"/>
                  </a:cubicBezTo>
                  <a:cubicBezTo>
                    <a:pt x="4" y="15"/>
                    <a:pt x="5" y="12"/>
                    <a:pt x="6" y="9"/>
                  </a:cubicBezTo>
                  <a:cubicBezTo>
                    <a:pt x="6" y="9"/>
                    <a:pt x="6" y="9"/>
                    <a:pt x="6" y="9"/>
                  </a:cubicBezTo>
                  <a:cubicBezTo>
                    <a:pt x="6" y="9"/>
                    <a:pt x="7" y="9"/>
                    <a:pt x="7" y="10"/>
                  </a:cubicBezTo>
                  <a:cubicBezTo>
                    <a:pt x="8" y="11"/>
                    <a:pt x="8" y="11"/>
                    <a:pt x="8" y="11"/>
                  </a:cubicBezTo>
                  <a:cubicBezTo>
                    <a:pt x="8" y="11"/>
                    <a:pt x="9" y="11"/>
                    <a:pt x="9" y="11"/>
                  </a:cubicBezTo>
                  <a:cubicBezTo>
                    <a:pt x="10" y="11"/>
                    <a:pt x="8" y="7"/>
                    <a:pt x="6" y="7"/>
                  </a:cubicBezTo>
                  <a:cubicBezTo>
                    <a:pt x="5" y="7"/>
                    <a:pt x="5" y="7"/>
                    <a:pt x="5" y="8"/>
                  </a:cubicBezTo>
                  <a:cubicBezTo>
                    <a:pt x="4" y="8"/>
                    <a:pt x="4" y="10"/>
                    <a:pt x="3" y="11"/>
                  </a:cubicBezTo>
                  <a:cubicBezTo>
                    <a:pt x="3" y="13"/>
                    <a:pt x="2" y="15"/>
                    <a:pt x="2" y="17"/>
                  </a:cubicBezTo>
                  <a:cubicBezTo>
                    <a:pt x="1" y="17"/>
                    <a:pt x="0" y="19"/>
                    <a:pt x="1" y="19"/>
                  </a:cubicBezTo>
                  <a:cubicBezTo>
                    <a:pt x="2" y="19"/>
                    <a:pt x="2" y="19"/>
                    <a:pt x="2" y="19"/>
                  </a:cubicBezTo>
                  <a:cubicBezTo>
                    <a:pt x="2" y="19"/>
                    <a:pt x="2" y="19"/>
                    <a:pt x="3" y="19"/>
                  </a:cubicBezTo>
                  <a:cubicBezTo>
                    <a:pt x="3" y="19"/>
                    <a:pt x="3" y="19"/>
                    <a:pt x="3" y="19"/>
                  </a:cubicBezTo>
                  <a:cubicBezTo>
                    <a:pt x="3" y="19"/>
                    <a:pt x="3" y="19"/>
                    <a:pt x="3" y="19"/>
                  </a:cubicBezTo>
                  <a:cubicBezTo>
                    <a:pt x="4" y="20"/>
                    <a:pt x="5" y="21"/>
                    <a:pt x="5" y="22"/>
                  </a:cubicBezTo>
                  <a:cubicBezTo>
                    <a:pt x="7" y="23"/>
                    <a:pt x="8" y="23"/>
                    <a:pt x="9" y="23"/>
                  </a:cubicBezTo>
                  <a:cubicBezTo>
                    <a:pt x="11" y="23"/>
                    <a:pt x="14" y="22"/>
                    <a:pt x="16" y="21"/>
                  </a:cubicBezTo>
                  <a:cubicBezTo>
                    <a:pt x="18" y="19"/>
                    <a:pt x="18" y="17"/>
                    <a:pt x="18" y="14"/>
                  </a:cubicBezTo>
                  <a:cubicBezTo>
                    <a:pt x="17" y="13"/>
                    <a:pt x="17" y="13"/>
                    <a:pt x="18" y="12"/>
                  </a:cubicBezTo>
                  <a:cubicBezTo>
                    <a:pt x="18" y="12"/>
                    <a:pt x="18" y="12"/>
                    <a:pt x="18" y="12"/>
                  </a:cubicBezTo>
                  <a:cubicBezTo>
                    <a:pt x="19" y="12"/>
                    <a:pt x="20" y="15"/>
                    <a:pt x="21" y="15"/>
                  </a:cubicBezTo>
                  <a:cubicBezTo>
                    <a:pt x="22" y="16"/>
                    <a:pt x="23" y="17"/>
                    <a:pt x="24" y="17"/>
                  </a:cubicBezTo>
                  <a:cubicBezTo>
                    <a:pt x="27" y="17"/>
                    <a:pt x="29" y="16"/>
                    <a:pt x="31" y="14"/>
                  </a:cubicBezTo>
                  <a:cubicBezTo>
                    <a:pt x="33" y="13"/>
                    <a:pt x="33" y="11"/>
                    <a:pt x="33" y="8"/>
                  </a:cubicBezTo>
                  <a:cubicBezTo>
                    <a:pt x="33" y="7"/>
                    <a:pt x="32" y="7"/>
                    <a:pt x="33" y="6"/>
                  </a:cubicBezTo>
                  <a:cubicBezTo>
                    <a:pt x="34" y="6"/>
                    <a:pt x="35" y="5"/>
                    <a:pt x="34" y="4"/>
                  </a:cubicBezTo>
                  <a:cubicBezTo>
                    <a:pt x="33" y="3"/>
                    <a:pt x="29" y="2"/>
                    <a:pt x="27" y="1"/>
                  </a:cubicBezTo>
                  <a:cubicBezTo>
                    <a:pt x="26" y="1"/>
                    <a:pt x="24" y="0"/>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93" name="Freeform 179"/>
            <p:cNvSpPr>
              <a:spLocks/>
            </p:cNvSpPr>
            <p:nvPr/>
          </p:nvSpPr>
          <p:spPr bwMode="auto">
            <a:xfrm>
              <a:off x="3977" y="1927"/>
              <a:ext cx="14" cy="17"/>
            </a:xfrm>
            <a:custGeom>
              <a:avLst/>
              <a:gdLst>
                <a:gd name="T0" fmla="*/ 12 w 14"/>
                <a:gd name="T1" fmla="*/ 0 h 17"/>
                <a:gd name="T2" fmla="*/ 0 w 14"/>
                <a:gd name="T3" fmla="*/ 17 h 17"/>
                <a:gd name="T4" fmla="*/ 2 w 14"/>
                <a:gd name="T5" fmla="*/ 17 h 17"/>
                <a:gd name="T6" fmla="*/ 14 w 14"/>
                <a:gd name="T7" fmla="*/ 0 h 17"/>
                <a:gd name="T8" fmla="*/ 12 w 14"/>
                <a:gd name="T9" fmla="*/ 0 h 17"/>
              </a:gdLst>
              <a:ahLst/>
              <a:cxnLst>
                <a:cxn ang="0">
                  <a:pos x="T0" y="T1"/>
                </a:cxn>
                <a:cxn ang="0">
                  <a:pos x="T2" y="T3"/>
                </a:cxn>
                <a:cxn ang="0">
                  <a:pos x="T4" y="T5"/>
                </a:cxn>
                <a:cxn ang="0">
                  <a:pos x="T6" y="T7"/>
                </a:cxn>
                <a:cxn ang="0">
                  <a:pos x="T8" y="T9"/>
                </a:cxn>
              </a:cxnLst>
              <a:rect l="0" t="0" r="r" b="b"/>
              <a:pathLst>
                <a:path w="14" h="17">
                  <a:moveTo>
                    <a:pt x="12" y="0"/>
                  </a:moveTo>
                  <a:lnTo>
                    <a:pt x="0" y="17"/>
                  </a:lnTo>
                  <a:lnTo>
                    <a:pt x="2" y="17"/>
                  </a:lnTo>
                  <a:lnTo>
                    <a:pt x="14" y="0"/>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94" name="Freeform 180"/>
            <p:cNvSpPr>
              <a:spLocks/>
            </p:cNvSpPr>
            <p:nvPr/>
          </p:nvSpPr>
          <p:spPr bwMode="auto">
            <a:xfrm>
              <a:off x="3977" y="1927"/>
              <a:ext cx="14" cy="17"/>
            </a:xfrm>
            <a:custGeom>
              <a:avLst/>
              <a:gdLst>
                <a:gd name="T0" fmla="*/ 12 w 14"/>
                <a:gd name="T1" fmla="*/ 0 h 17"/>
                <a:gd name="T2" fmla="*/ 0 w 14"/>
                <a:gd name="T3" fmla="*/ 17 h 17"/>
                <a:gd name="T4" fmla="*/ 2 w 14"/>
                <a:gd name="T5" fmla="*/ 17 h 17"/>
                <a:gd name="T6" fmla="*/ 14 w 14"/>
                <a:gd name="T7" fmla="*/ 0 h 17"/>
                <a:gd name="T8" fmla="*/ 12 w 14"/>
                <a:gd name="T9" fmla="*/ 0 h 17"/>
              </a:gdLst>
              <a:ahLst/>
              <a:cxnLst>
                <a:cxn ang="0">
                  <a:pos x="T0" y="T1"/>
                </a:cxn>
                <a:cxn ang="0">
                  <a:pos x="T2" y="T3"/>
                </a:cxn>
                <a:cxn ang="0">
                  <a:pos x="T4" y="T5"/>
                </a:cxn>
                <a:cxn ang="0">
                  <a:pos x="T6" y="T7"/>
                </a:cxn>
                <a:cxn ang="0">
                  <a:pos x="T8" y="T9"/>
                </a:cxn>
              </a:cxnLst>
              <a:rect l="0" t="0" r="r" b="b"/>
              <a:pathLst>
                <a:path w="14" h="17">
                  <a:moveTo>
                    <a:pt x="12" y="0"/>
                  </a:moveTo>
                  <a:lnTo>
                    <a:pt x="0" y="17"/>
                  </a:lnTo>
                  <a:lnTo>
                    <a:pt x="2" y="17"/>
                  </a:lnTo>
                  <a:lnTo>
                    <a:pt x="14" y="0"/>
                  </a:lnTo>
                  <a:lnTo>
                    <a:pt x="1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95" name="Freeform 181"/>
            <p:cNvSpPr>
              <a:spLocks/>
            </p:cNvSpPr>
            <p:nvPr/>
          </p:nvSpPr>
          <p:spPr bwMode="auto">
            <a:xfrm>
              <a:off x="3979" y="1934"/>
              <a:ext cx="12" cy="12"/>
            </a:xfrm>
            <a:custGeom>
              <a:avLst/>
              <a:gdLst>
                <a:gd name="T0" fmla="*/ 10 w 12"/>
                <a:gd name="T1" fmla="*/ 0 h 12"/>
                <a:gd name="T2" fmla="*/ 0 w 12"/>
                <a:gd name="T3" fmla="*/ 12 h 12"/>
                <a:gd name="T4" fmla="*/ 3 w 12"/>
                <a:gd name="T5" fmla="*/ 12 h 12"/>
                <a:gd name="T6" fmla="*/ 12 w 12"/>
                <a:gd name="T7" fmla="*/ 0 h 12"/>
                <a:gd name="T8" fmla="*/ 10 w 12"/>
                <a:gd name="T9" fmla="*/ 0 h 12"/>
              </a:gdLst>
              <a:ahLst/>
              <a:cxnLst>
                <a:cxn ang="0">
                  <a:pos x="T0" y="T1"/>
                </a:cxn>
                <a:cxn ang="0">
                  <a:pos x="T2" y="T3"/>
                </a:cxn>
                <a:cxn ang="0">
                  <a:pos x="T4" y="T5"/>
                </a:cxn>
                <a:cxn ang="0">
                  <a:pos x="T6" y="T7"/>
                </a:cxn>
                <a:cxn ang="0">
                  <a:pos x="T8" y="T9"/>
                </a:cxn>
              </a:cxnLst>
              <a:rect l="0" t="0" r="r" b="b"/>
              <a:pathLst>
                <a:path w="12" h="12">
                  <a:moveTo>
                    <a:pt x="10" y="0"/>
                  </a:moveTo>
                  <a:lnTo>
                    <a:pt x="0" y="12"/>
                  </a:lnTo>
                  <a:lnTo>
                    <a:pt x="3" y="12"/>
                  </a:lnTo>
                  <a:lnTo>
                    <a:pt x="12"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96" name="Freeform 182"/>
            <p:cNvSpPr>
              <a:spLocks/>
            </p:cNvSpPr>
            <p:nvPr/>
          </p:nvSpPr>
          <p:spPr bwMode="auto">
            <a:xfrm>
              <a:off x="3979" y="1934"/>
              <a:ext cx="12" cy="12"/>
            </a:xfrm>
            <a:custGeom>
              <a:avLst/>
              <a:gdLst>
                <a:gd name="T0" fmla="*/ 10 w 12"/>
                <a:gd name="T1" fmla="*/ 0 h 12"/>
                <a:gd name="T2" fmla="*/ 0 w 12"/>
                <a:gd name="T3" fmla="*/ 12 h 12"/>
                <a:gd name="T4" fmla="*/ 3 w 12"/>
                <a:gd name="T5" fmla="*/ 12 h 12"/>
                <a:gd name="T6" fmla="*/ 12 w 12"/>
                <a:gd name="T7" fmla="*/ 0 h 12"/>
                <a:gd name="T8" fmla="*/ 10 w 12"/>
                <a:gd name="T9" fmla="*/ 0 h 12"/>
              </a:gdLst>
              <a:ahLst/>
              <a:cxnLst>
                <a:cxn ang="0">
                  <a:pos x="T0" y="T1"/>
                </a:cxn>
                <a:cxn ang="0">
                  <a:pos x="T2" y="T3"/>
                </a:cxn>
                <a:cxn ang="0">
                  <a:pos x="T4" y="T5"/>
                </a:cxn>
                <a:cxn ang="0">
                  <a:pos x="T6" y="T7"/>
                </a:cxn>
                <a:cxn ang="0">
                  <a:pos x="T8" y="T9"/>
                </a:cxn>
              </a:cxnLst>
              <a:rect l="0" t="0" r="r" b="b"/>
              <a:pathLst>
                <a:path w="12" h="12">
                  <a:moveTo>
                    <a:pt x="10" y="0"/>
                  </a:moveTo>
                  <a:lnTo>
                    <a:pt x="0" y="12"/>
                  </a:lnTo>
                  <a:lnTo>
                    <a:pt x="3" y="12"/>
                  </a:lnTo>
                  <a:lnTo>
                    <a:pt x="12" y="0"/>
                  </a:lnTo>
                  <a:lnTo>
                    <a:pt x="1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97" name="Freeform 183"/>
            <p:cNvSpPr>
              <a:spLocks/>
            </p:cNvSpPr>
            <p:nvPr/>
          </p:nvSpPr>
          <p:spPr bwMode="auto">
            <a:xfrm>
              <a:off x="3982" y="1939"/>
              <a:ext cx="7" cy="9"/>
            </a:xfrm>
            <a:custGeom>
              <a:avLst/>
              <a:gdLst>
                <a:gd name="T0" fmla="*/ 3 w 3"/>
                <a:gd name="T1" fmla="*/ 0 h 4"/>
                <a:gd name="T2" fmla="*/ 1 w 3"/>
                <a:gd name="T3" fmla="*/ 3 h 4"/>
                <a:gd name="T4" fmla="*/ 0 w 3"/>
                <a:gd name="T5" fmla="*/ 4 h 4"/>
                <a:gd name="T6" fmla="*/ 1 w 3"/>
                <a:gd name="T7" fmla="*/ 4 h 4"/>
                <a:gd name="T8" fmla="*/ 1 w 3"/>
                <a:gd name="T9" fmla="*/ 4 h 4"/>
                <a:gd name="T10" fmla="*/ 1 w 3"/>
                <a:gd name="T11" fmla="*/ 4 h 4"/>
                <a:gd name="T12" fmla="*/ 1 w 3"/>
                <a:gd name="T13" fmla="*/ 3 h 4"/>
                <a:gd name="T14" fmla="*/ 3 w 3"/>
                <a:gd name="T15" fmla="*/ 0 h 4"/>
                <a:gd name="T16" fmla="*/ 3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0"/>
                  </a:moveTo>
                  <a:cubicBezTo>
                    <a:pt x="2" y="1"/>
                    <a:pt x="2" y="2"/>
                    <a:pt x="1" y="3"/>
                  </a:cubicBezTo>
                  <a:cubicBezTo>
                    <a:pt x="0" y="4"/>
                    <a:pt x="0" y="4"/>
                    <a:pt x="0" y="4"/>
                  </a:cubicBezTo>
                  <a:cubicBezTo>
                    <a:pt x="1" y="4"/>
                    <a:pt x="1" y="4"/>
                    <a:pt x="1" y="4"/>
                  </a:cubicBezTo>
                  <a:cubicBezTo>
                    <a:pt x="1" y="4"/>
                    <a:pt x="1" y="4"/>
                    <a:pt x="1" y="4"/>
                  </a:cubicBezTo>
                  <a:cubicBezTo>
                    <a:pt x="1" y="4"/>
                    <a:pt x="1" y="4"/>
                    <a:pt x="1" y="4"/>
                  </a:cubicBezTo>
                  <a:cubicBezTo>
                    <a:pt x="1" y="3"/>
                    <a:pt x="1" y="3"/>
                    <a:pt x="1" y="3"/>
                  </a:cubicBezTo>
                  <a:cubicBezTo>
                    <a:pt x="2" y="2"/>
                    <a:pt x="3" y="1"/>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98" name="Freeform 184"/>
            <p:cNvSpPr>
              <a:spLocks noEditPoints="1"/>
            </p:cNvSpPr>
            <p:nvPr/>
          </p:nvSpPr>
          <p:spPr bwMode="auto">
            <a:xfrm>
              <a:off x="3941" y="2075"/>
              <a:ext cx="107" cy="99"/>
            </a:xfrm>
            <a:custGeom>
              <a:avLst/>
              <a:gdLst>
                <a:gd name="T0" fmla="*/ 27 w 45"/>
                <a:gd name="T1" fmla="*/ 31 h 42"/>
                <a:gd name="T2" fmla="*/ 34 w 45"/>
                <a:gd name="T3" fmla="*/ 32 h 42"/>
                <a:gd name="T4" fmla="*/ 24 w 45"/>
                <a:gd name="T5" fmla="*/ 28 h 42"/>
                <a:gd name="T6" fmla="*/ 32 w 45"/>
                <a:gd name="T7" fmla="*/ 32 h 42"/>
                <a:gd name="T8" fmla="*/ 38 w 45"/>
                <a:gd name="T9" fmla="*/ 28 h 42"/>
                <a:gd name="T10" fmla="*/ 31 w 45"/>
                <a:gd name="T11" fmla="*/ 33 h 42"/>
                <a:gd name="T12" fmla="*/ 20 w 45"/>
                <a:gd name="T13" fmla="*/ 29 h 42"/>
                <a:gd name="T14" fmla="*/ 14 w 45"/>
                <a:gd name="T15" fmla="*/ 33 h 42"/>
                <a:gd name="T16" fmla="*/ 14 w 45"/>
                <a:gd name="T17" fmla="*/ 27 h 42"/>
                <a:gd name="T18" fmla="*/ 15 w 45"/>
                <a:gd name="T19" fmla="*/ 26 h 42"/>
                <a:gd name="T20" fmla="*/ 30 w 45"/>
                <a:gd name="T21" fmla="*/ 22 h 42"/>
                <a:gd name="T22" fmla="*/ 27 w 45"/>
                <a:gd name="T23" fmla="*/ 20 h 42"/>
                <a:gd name="T24" fmla="*/ 28 w 45"/>
                <a:gd name="T25" fmla="*/ 18 h 42"/>
                <a:gd name="T26" fmla="*/ 24 w 45"/>
                <a:gd name="T27" fmla="*/ 19 h 42"/>
                <a:gd name="T28" fmla="*/ 13 w 45"/>
                <a:gd name="T29" fmla="*/ 23 h 42"/>
                <a:gd name="T30" fmla="*/ 19 w 45"/>
                <a:gd name="T31" fmla="*/ 20 h 42"/>
                <a:gd name="T32" fmla="*/ 33 w 45"/>
                <a:gd name="T33" fmla="*/ 23 h 42"/>
                <a:gd name="T34" fmla="*/ 21 w 45"/>
                <a:gd name="T35" fmla="*/ 20 h 42"/>
                <a:gd name="T36" fmla="*/ 16 w 45"/>
                <a:gd name="T37" fmla="*/ 16 h 42"/>
                <a:gd name="T38" fmla="*/ 14 w 45"/>
                <a:gd name="T39" fmla="*/ 15 h 42"/>
                <a:gd name="T40" fmla="*/ 9 w 45"/>
                <a:gd name="T41" fmla="*/ 16 h 42"/>
                <a:gd name="T42" fmla="*/ 7 w 45"/>
                <a:gd name="T43" fmla="*/ 15 h 42"/>
                <a:gd name="T44" fmla="*/ 7 w 45"/>
                <a:gd name="T45" fmla="*/ 14 h 42"/>
                <a:gd name="T46" fmla="*/ 6 w 45"/>
                <a:gd name="T47" fmla="*/ 14 h 42"/>
                <a:gd name="T48" fmla="*/ 22 w 45"/>
                <a:gd name="T49" fmla="*/ 12 h 42"/>
                <a:gd name="T50" fmla="*/ 28 w 45"/>
                <a:gd name="T51" fmla="*/ 10 h 42"/>
                <a:gd name="T52" fmla="*/ 34 w 45"/>
                <a:gd name="T53" fmla="*/ 10 h 42"/>
                <a:gd name="T54" fmla="*/ 28 w 45"/>
                <a:gd name="T55" fmla="*/ 9 h 42"/>
                <a:gd name="T56" fmla="*/ 29 w 45"/>
                <a:gd name="T57" fmla="*/ 7 h 42"/>
                <a:gd name="T58" fmla="*/ 14 w 45"/>
                <a:gd name="T59" fmla="*/ 3 h 42"/>
                <a:gd name="T60" fmla="*/ 28 w 45"/>
                <a:gd name="T61" fmla="*/ 6 h 42"/>
                <a:gd name="T62" fmla="*/ 10 w 45"/>
                <a:gd name="T63" fmla="*/ 7 h 42"/>
                <a:gd name="T64" fmla="*/ 15 w 45"/>
                <a:gd name="T65" fmla="*/ 6 h 42"/>
                <a:gd name="T66" fmla="*/ 11 w 45"/>
                <a:gd name="T67" fmla="*/ 6 h 42"/>
                <a:gd name="T68" fmla="*/ 44 w 45"/>
                <a:gd name="T69" fmla="*/ 1 h 42"/>
                <a:gd name="T70" fmla="*/ 37 w 45"/>
                <a:gd name="T71" fmla="*/ 11 h 42"/>
                <a:gd name="T72" fmla="*/ 15 w 45"/>
                <a:gd name="T73" fmla="*/ 2 h 42"/>
                <a:gd name="T74" fmla="*/ 11 w 45"/>
                <a:gd name="T75" fmla="*/ 9 h 42"/>
                <a:gd name="T76" fmla="*/ 16 w 45"/>
                <a:gd name="T77" fmla="*/ 10 h 42"/>
                <a:gd name="T78" fmla="*/ 21 w 45"/>
                <a:gd name="T79" fmla="*/ 11 h 42"/>
                <a:gd name="T80" fmla="*/ 23 w 45"/>
                <a:gd name="T81" fmla="*/ 0 h 42"/>
                <a:gd name="T82" fmla="*/ 3 w 45"/>
                <a:gd name="T83" fmla="*/ 9 h 42"/>
                <a:gd name="T84" fmla="*/ 3 w 45"/>
                <a:gd name="T85" fmla="*/ 12 h 42"/>
                <a:gd name="T86" fmla="*/ 0 w 45"/>
                <a:gd name="T87" fmla="*/ 15 h 42"/>
                <a:gd name="T88" fmla="*/ 0 w 45"/>
                <a:gd name="T89" fmla="*/ 18 h 42"/>
                <a:gd name="T90" fmla="*/ 12 w 45"/>
                <a:gd name="T91" fmla="*/ 23 h 42"/>
                <a:gd name="T92" fmla="*/ 14 w 45"/>
                <a:gd name="T93" fmla="*/ 28 h 42"/>
                <a:gd name="T94" fmla="*/ 2 w 45"/>
                <a:gd name="T95" fmla="*/ 25 h 42"/>
                <a:gd name="T96" fmla="*/ 12 w 45"/>
                <a:gd name="T97" fmla="*/ 32 h 42"/>
                <a:gd name="T98" fmla="*/ 33 w 45"/>
                <a:gd name="T99" fmla="*/ 41 h 42"/>
                <a:gd name="T100" fmla="*/ 37 w 45"/>
                <a:gd name="T101" fmla="*/ 38 h 42"/>
                <a:gd name="T102" fmla="*/ 33 w 45"/>
                <a:gd name="T103" fmla="*/ 38 h 42"/>
                <a:gd name="T104" fmla="*/ 34 w 45"/>
                <a:gd name="T105" fmla="*/ 37 h 42"/>
                <a:gd name="T106" fmla="*/ 39 w 45"/>
                <a:gd name="T107" fmla="*/ 26 h 42"/>
                <a:gd name="T108" fmla="*/ 44 w 45"/>
                <a:gd name="T109" fmla="*/ 21 h 42"/>
                <a:gd name="T110" fmla="*/ 27 w 45"/>
                <a:gd name="T111" fmla="*/ 25 h 42"/>
                <a:gd name="T112" fmla="*/ 24 w 45"/>
                <a:gd name="T113" fmla="*/ 23 h 42"/>
                <a:gd name="T114" fmla="*/ 45 w 45"/>
                <a:gd name="T115" fmla="*/ 7 h 42"/>
                <a:gd name="T116" fmla="*/ 34 w 45"/>
                <a:gd name="T117" fmla="*/ 16 h 42"/>
                <a:gd name="T118" fmla="*/ 37 w 45"/>
                <a:gd name="T119" fmla="*/ 15 h 42"/>
                <a:gd name="T120" fmla="*/ 24 w 45"/>
                <a:gd name="T1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 h="42">
                  <a:moveTo>
                    <a:pt x="30" y="32"/>
                  </a:moveTo>
                  <a:cubicBezTo>
                    <a:pt x="30" y="32"/>
                    <a:pt x="30" y="32"/>
                    <a:pt x="29" y="31"/>
                  </a:cubicBezTo>
                  <a:cubicBezTo>
                    <a:pt x="29" y="31"/>
                    <a:pt x="29" y="31"/>
                    <a:pt x="29" y="31"/>
                  </a:cubicBezTo>
                  <a:cubicBezTo>
                    <a:pt x="30" y="31"/>
                    <a:pt x="30" y="31"/>
                    <a:pt x="31" y="30"/>
                  </a:cubicBezTo>
                  <a:cubicBezTo>
                    <a:pt x="31" y="31"/>
                    <a:pt x="32" y="31"/>
                    <a:pt x="32" y="31"/>
                  </a:cubicBezTo>
                  <a:cubicBezTo>
                    <a:pt x="31" y="31"/>
                    <a:pt x="31" y="31"/>
                    <a:pt x="30" y="32"/>
                  </a:cubicBezTo>
                  <a:moveTo>
                    <a:pt x="35" y="32"/>
                  </a:moveTo>
                  <a:cubicBezTo>
                    <a:pt x="35" y="32"/>
                    <a:pt x="35" y="32"/>
                    <a:pt x="35" y="32"/>
                  </a:cubicBezTo>
                  <a:cubicBezTo>
                    <a:pt x="36" y="31"/>
                    <a:pt x="37" y="31"/>
                    <a:pt x="38" y="30"/>
                  </a:cubicBezTo>
                  <a:cubicBezTo>
                    <a:pt x="38" y="30"/>
                    <a:pt x="38" y="30"/>
                    <a:pt x="38" y="30"/>
                  </a:cubicBezTo>
                  <a:cubicBezTo>
                    <a:pt x="35" y="32"/>
                    <a:pt x="35" y="32"/>
                    <a:pt x="35" y="32"/>
                  </a:cubicBezTo>
                  <a:moveTo>
                    <a:pt x="29" y="31"/>
                  </a:moveTo>
                  <a:cubicBezTo>
                    <a:pt x="28" y="31"/>
                    <a:pt x="28" y="31"/>
                    <a:pt x="27" y="31"/>
                  </a:cubicBezTo>
                  <a:cubicBezTo>
                    <a:pt x="27" y="31"/>
                    <a:pt x="27" y="31"/>
                    <a:pt x="27" y="31"/>
                  </a:cubicBezTo>
                  <a:cubicBezTo>
                    <a:pt x="29" y="30"/>
                    <a:pt x="29" y="30"/>
                    <a:pt x="29" y="30"/>
                  </a:cubicBezTo>
                  <a:cubicBezTo>
                    <a:pt x="29" y="30"/>
                    <a:pt x="30" y="30"/>
                    <a:pt x="30" y="30"/>
                  </a:cubicBezTo>
                  <a:cubicBezTo>
                    <a:pt x="30" y="31"/>
                    <a:pt x="29" y="31"/>
                    <a:pt x="29" y="31"/>
                  </a:cubicBezTo>
                  <a:cubicBezTo>
                    <a:pt x="29" y="31"/>
                    <a:pt x="29" y="31"/>
                    <a:pt x="29" y="31"/>
                  </a:cubicBezTo>
                  <a:moveTo>
                    <a:pt x="27" y="30"/>
                  </a:moveTo>
                  <a:cubicBezTo>
                    <a:pt x="27" y="29"/>
                    <a:pt x="27" y="29"/>
                    <a:pt x="27" y="29"/>
                  </a:cubicBezTo>
                  <a:cubicBezTo>
                    <a:pt x="28" y="29"/>
                    <a:pt x="28" y="30"/>
                    <a:pt x="28" y="30"/>
                  </a:cubicBezTo>
                  <a:cubicBezTo>
                    <a:pt x="27" y="30"/>
                    <a:pt x="27" y="30"/>
                    <a:pt x="27" y="30"/>
                  </a:cubicBezTo>
                  <a:cubicBezTo>
                    <a:pt x="26" y="30"/>
                    <a:pt x="26" y="30"/>
                    <a:pt x="26" y="30"/>
                  </a:cubicBezTo>
                  <a:cubicBezTo>
                    <a:pt x="27" y="29"/>
                    <a:pt x="27" y="29"/>
                    <a:pt x="27" y="29"/>
                  </a:cubicBezTo>
                  <a:cubicBezTo>
                    <a:pt x="27" y="30"/>
                    <a:pt x="27" y="30"/>
                    <a:pt x="27" y="30"/>
                  </a:cubicBezTo>
                  <a:moveTo>
                    <a:pt x="34" y="32"/>
                  </a:moveTo>
                  <a:cubicBezTo>
                    <a:pt x="34" y="32"/>
                    <a:pt x="33" y="32"/>
                    <a:pt x="33" y="32"/>
                  </a:cubicBezTo>
                  <a:cubicBezTo>
                    <a:pt x="35" y="31"/>
                    <a:pt x="36" y="30"/>
                    <a:pt x="38" y="29"/>
                  </a:cubicBezTo>
                  <a:cubicBezTo>
                    <a:pt x="38" y="29"/>
                    <a:pt x="38" y="29"/>
                    <a:pt x="38" y="29"/>
                  </a:cubicBezTo>
                  <a:cubicBezTo>
                    <a:pt x="38" y="30"/>
                    <a:pt x="38" y="30"/>
                    <a:pt x="38" y="30"/>
                  </a:cubicBezTo>
                  <a:cubicBezTo>
                    <a:pt x="37" y="30"/>
                    <a:pt x="35" y="31"/>
                    <a:pt x="34" y="32"/>
                  </a:cubicBezTo>
                  <a:moveTo>
                    <a:pt x="26" y="30"/>
                  </a:moveTo>
                  <a:cubicBezTo>
                    <a:pt x="25" y="30"/>
                    <a:pt x="25" y="30"/>
                    <a:pt x="25" y="30"/>
                  </a:cubicBezTo>
                  <a:cubicBezTo>
                    <a:pt x="26" y="29"/>
                    <a:pt x="26" y="29"/>
                    <a:pt x="26" y="29"/>
                  </a:cubicBezTo>
                  <a:cubicBezTo>
                    <a:pt x="27" y="29"/>
                    <a:pt x="27" y="29"/>
                    <a:pt x="27" y="29"/>
                  </a:cubicBezTo>
                  <a:cubicBezTo>
                    <a:pt x="26" y="29"/>
                    <a:pt x="26" y="30"/>
                    <a:pt x="26" y="30"/>
                  </a:cubicBezTo>
                  <a:moveTo>
                    <a:pt x="24" y="29"/>
                  </a:moveTo>
                  <a:cubicBezTo>
                    <a:pt x="24" y="29"/>
                    <a:pt x="24" y="29"/>
                    <a:pt x="23" y="29"/>
                  </a:cubicBezTo>
                  <a:cubicBezTo>
                    <a:pt x="24" y="28"/>
                    <a:pt x="24" y="28"/>
                    <a:pt x="24" y="28"/>
                  </a:cubicBezTo>
                  <a:cubicBezTo>
                    <a:pt x="25" y="29"/>
                    <a:pt x="25" y="29"/>
                    <a:pt x="25" y="29"/>
                  </a:cubicBezTo>
                  <a:cubicBezTo>
                    <a:pt x="24" y="29"/>
                    <a:pt x="24" y="29"/>
                    <a:pt x="24" y="29"/>
                  </a:cubicBezTo>
                  <a:moveTo>
                    <a:pt x="33" y="31"/>
                  </a:moveTo>
                  <a:cubicBezTo>
                    <a:pt x="33" y="31"/>
                    <a:pt x="33" y="31"/>
                    <a:pt x="33" y="31"/>
                  </a:cubicBezTo>
                  <a:cubicBezTo>
                    <a:pt x="33" y="31"/>
                    <a:pt x="33" y="31"/>
                    <a:pt x="33" y="31"/>
                  </a:cubicBezTo>
                  <a:cubicBezTo>
                    <a:pt x="33" y="31"/>
                    <a:pt x="33" y="31"/>
                    <a:pt x="33" y="31"/>
                  </a:cubicBezTo>
                  <a:cubicBezTo>
                    <a:pt x="33" y="31"/>
                    <a:pt x="33" y="31"/>
                    <a:pt x="33" y="31"/>
                  </a:cubicBezTo>
                  <a:cubicBezTo>
                    <a:pt x="34" y="30"/>
                    <a:pt x="35" y="29"/>
                    <a:pt x="36" y="28"/>
                  </a:cubicBezTo>
                  <a:cubicBezTo>
                    <a:pt x="36" y="28"/>
                    <a:pt x="36" y="28"/>
                    <a:pt x="36" y="28"/>
                  </a:cubicBezTo>
                  <a:cubicBezTo>
                    <a:pt x="37" y="29"/>
                    <a:pt x="37" y="29"/>
                    <a:pt x="37" y="29"/>
                  </a:cubicBezTo>
                  <a:cubicBezTo>
                    <a:pt x="36" y="30"/>
                    <a:pt x="34" y="31"/>
                    <a:pt x="33" y="31"/>
                  </a:cubicBezTo>
                  <a:cubicBezTo>
                    <a:pt x="32" y="32"/>
                    <a:pt x="32" y="32"/>
                    <a:pt x="32" y="32"/>
                  </a:cubicBezTo>
                  <a:cubicBezTo>
                    <a:pt x="32" y="32"/>
                    <a:pt x="32" y="32"/>
                    <a:pt x="32" y="32"/>
                  </a:cubicBezTo>
                  <a:cubicBezTo>
                    <a:pt x="32" y="32"/>
                    <a:pt x="31" y="32"/>
                    <a:pt x="31" y="32"/>
                  </a:cubicBezTo>
                  <a:cubicBezTo>
                    <a:pt x="31" y="32"/>
                    <a:pt x="31" y="32"/>
                    <a:pt x="31" y="32"/>
                  </a:cubicBezTo>
                  <a:cubicBezTo>
                    <a:pt x="31" y="32"/>
                    <a:pt x="32" y="31"/>
                    <a:pt x="33" y="31"/>
                  </a:cubicBezTo>
                  <a:cubicBezTo>
                    <a:pt x="33" y="31"/>
                    <a:pt x="33" y="31"/>
                    <a:pt x="33" y="31"/>
                  </a:cubicBezTo>
                  <a:cubicBezTo>
                    <a:pt x="33" y="31"/>
                    <a:pt x="33" y="31"/>
                    <a:pt x="33" y="31"/>
                  </a:cubicBezTo>
                  <a:moveTo>
                    <a:pt x="35" y="33"/>
                  </a:moveTo>
                  <a:cubicBezTo>
                    <a:pt x="35" y="33"/>
                    <a:pt x="35" y="33"/>
                    <a:pt x="35" y="33"/>
                  </a:cubicBezTo>
                  <a:cubicBezTo>
                    <a:pt x="35" y="33"/>
                    <a:pt x="35" y="33"/>
                    <a:pt x="35" y="33"/>
                  </a:cubicBezTo>
                  <a:cubicBezTo>
                    <a:pt x="39" y="31"/>
                    <a:pt x="39" y="31"/>
                    <a:pt x="39" y="31"/>
                  </a:cubicBezTo>
                  <a:cubicBezTo>
                    <a:pt x="39" y="30"/>
                    <a:pt x="39" y="30"/>
                    <a:pt x="39" y="30"/>
                  </a:cubicBezTo>
                  <a:cubicBezTo>
                    <a:pt x="39" y="30"/>
                    <a:pt x="39" y="30"/>
                    <a:pt x="39" y="30"/>
                  </a:cubicBezTo>
                  <a:cubicBezTo>
                    <a:pt x="39" y="30"/>
                    <a:pt x="39" y="29"/>
                    <a:pt x="39" y="29"/>
                  </a:cubicBezTo>
                  <a:cubicBezTo>
                    <a:pt x="38" y="28"/>
                    <a:pt x="38" y="28"/>
                    <a:pt x="38" y="28"/>
                  </a:cubicBezTo>
                  <a:cubicBezTo>
                    <a:pt x="37" y="28"/>
                    <a:pt x="37" y="28"/>
                    <a:pt x="37" y="28"/>
                  </a:cubicBezTo>
                  <a:cubicBezTo>
                    <a:pt x="38" y="27"/>
                    <a:pt x="38" y="27"/>
                    <a:pt x="38" y="27"/>
                  </a:cubicBezTo>
                  <a:cubicBezTo>
                    <a:pt x="38" y="27"/>
                    <a:pt x="38" y="27"/>
                    <a:pt x="38" y="27"/>
                  </a:cubicBezTo>
                  <a:cubicBezTo>
                    <a:pt x="44" y="29"/>
                    <a:pt x="44" y="29"/>
                    <a:pt x="44" y="29"/>
                  </a:cubicBezTo>
                  <a:cubicBezTo>
                    <a:pt x="43" y="30"/>
                    <a:pt x="41" y="31"/>
                    <a:pt x="39" y="32"/>
                  </a:cubicBezTo>
                  <a:cubicBezTo>
                    <a:pt x="36" y="34"/>
                    <a:pt x="35" y="35"/>
                    <a:pt x="34" y="36"/>
                  </a:cubicBezTo>
                  <a:cubicBezTo>
                    <a:pt x="31" y="34"/>
                    <a:pt x="29" y="33"/>
                    <a:pt x="26" y="32"/>
                  </a:cubicBezTo>
                  <a:cubicBezTo>
                    <a:pt x="24" y="31"/>
                    <a:pt x="22" y="31"/>
                    <a:pt x="21" y="30"/>
                  </a:cubicBezTo>
                  <a:cubicBezTo>
                    <a:pt x="21" y="30"/>
                    <a:pt x="21" y="30"/>
                    <a:pt x="21" y="30"/>
                  </a:cubicBezTo>
                  <a:cubicBezTo>
                    <a:pt x="22" y="29"/>
                    <a:pt x="22" y="29"/>
                    <a:pt x="22" y="29"/>
                  </a:cubicBezTo>
                  <a:cubicBezTo>
                    <a:pt x="22" y="29"/>
                    <a:pt x="22" y="29"/>
                    <a:pt x="22" y="29"/>
                  </a:cubicBezTo>
                  <a:cubicBezTo>
                    <a:pt x="23" y="30"/>
                    <a:pt x="29" y="32"/>
                    <a:pt x="31" y="33"/>
                  </a:cubicBezTo>
                  <a:cubicBezTo>
                    <a:pt x="31" y="33"/>
                    <a:pt x="31" y="33"/>
                    <a:pt x="31" y="33"/>
                  </a:cubicBezTo>
                  <a:cubicBezTo>
                    <a:pt x="31" y="33"/>
                    <a:pt x="31" y="33"/>
                    <a:pt x="31" y="33"/>
                  </a:cubicBezTo>
                  <a:cubicBezTo>
                    <a:pt x="32" y="33"/>
                    <a:pt x="32" y="32"/>
                    <a:pt x="33" y="32"/>
                  </a:cubicBezTo>
                  <a:cubicBezTo>
                    <a:pt x="33" y="32"/>
                    <a:pt x="33" y="32"/>
                    <a:pt x="33" y="32"/>
                  </a:cubicBezTo>
                  <a:cubicBezTo>
                    <a:pt x="33" y="32"/>
                    <a:pt x="34" y="33"/>
                    <a:pt x="34" y="33"/>
                  </a:cubicBezTo>
                  <a:cubicBezTo>
                    <a:pt x="35" y="33"/>
                    <a:pt x="35" y="33"/>
                    <a:pt x="35" y="33"/>
                  </a:cubicBezTo>
                  <a:moveTo>
                    <a:pt x="19" y="27"/>
                  </a:moveTo>
                  <a:cubicBezTo>
                    <a:pt x="19" y="27"/>
                    <a:pt x="19" y="27"/>
                    <a:pt x="19" y="27"/>
                  </a:cubicBezTo>
                  <a:cubicBezTo>
                    <a:pt x="20" y="27"/>
                    <a:pt x="20" y="27"/>
                    <a:pt x="20" y="27"/>
                  </a:cubicBezTo>
                  <a:cubicBezTo>
                    <a:pt x="20" y="27"/>
                    <a:pt x="20" y="27"/>
                    <a:pt x="20" y="27"/>
                  </a:cubicBezTo>
                  <a:cubicBezTo>
                    <a:pt x="21" y="27"/>
                    <a:pt x="22" y="28"/>
                    <a:pt x="23" y="28"/>
                  </a:cubicBezTo>
                  <a:cubicBezTo>
                    <a:pt x="20" y="29"/>
                    <a:pt x="20" y="29"/>
                    <a:pt x="20" y="29"/>
                  </a:cubicBezTo>
                  <a:cubicBezTo>
                    <a:pt x="20" y="29"/>
                    <a:pt x="20" y="29"/>
                    <a:pt x="20" y="29"/>
                  </a:cubicBezTo>
                  <a:cubicBezTo>
                    <a:pt x="20" y="29"/>
                    <a:pt x="20" y="29"/>
                    <a:pt x="20" y="29"/>
                  </a:cubicBezTo>
                  <a:cubicBezTo>
                    <a:pt x="20" y="30"/>
                    <a:pt x="20" y="30"/>
                    <a:pt x="20" y="30"/>
                  </a:cubicBezTo>
                  <a:cubicBezTo>
                    <a:pt x="20" y="30"/>
                    <a:pt x="20" y="30"/>
                    <a:pt x="20" y="30"/>
                  </a:cubicBezTo>
                  <a:cubicBezTo>
                    <a:pt x="20" y="30"/>
                    <a:pt x="20" y="30"/>
                    <a:pt x="20" y="30"/>
                  </a:cubicBezTo>
                  <a:cubicBezTo>
                    <a:pt x="19" y="31"/>
                    <a:pt x="19" y="31"/>
                    <a:pt x="19" y="32"/>
                  </a:cubicBezTo>
                  <a:cubicBezTo>
                    <a:pt x="19" y="32"/>
                    <a:pt x="19" y="32"/>
                    <a:pt x="19" y="32"/>
                  </a:cubicBezTo>
                  <a:cubicBezTo>
                    <a:pt x="19" y="32"/>
                    <a:pt x="19" y="32"/>
                    <a:pt x="19" y="32"/>
                  </a:cubicBezTo>
                  <a:cubicBezTo>
                    <a:pt x="19" y="32"/>
                    <a:pt x="19" y="32"/>
                    <a:pt x="19" y="32"/>
                  </a:cubicBezTo>
                  <a:cubicBezTo>
                    <a:pt x="19" y="33"/>
                    <a:pt x="19" y="34"/>
                    <a:pt x="18" y="35"/>
                  </a:cubicBezTo>
                  <a:cubicBezTo>
                    <a:pt x="18" y="35"/>
                    <a:pt x="18" y="35"/>
                    <a:pt x="18" y="35"/>
                  </a:cubicBezTo>
                  <a:cubicBezTo>
                    <a:pt x="18" y="35"/>
                    <a:pt x="18" y="35"/>
                    <a:pt x="18" y="35"/>
                  </a:cubicBezTo>
                  <a:cubicBezTo>
                    <a:pt x="17" y="35"/>
                    <a:pt x="16" y="34"/>
                    <a:pt x="15" y="34"/>
                  </a:cubicBezTo>
                  <a:cubicBezTo>
                    <a:pt x="15" y="33"/>
                    <a:pt x="15" y="33"/>
                    <a:pt x="15" y="33"/>
                  </a:cubicBezTo>
                  <a:cubicBezTo>
                    <a:pt x="14" y="33"/>
                    <a:pt x="14" y="33"/>
                    <a:pt x="14" y="33"/>
                  </a:cubicBezTo>
                  <a:cubicBezTo>
                    <a:pt x="14" y="31"/>
                    <a:pt x="14" y="31"/>
                    <a:pt x="14" y="31"/>
                  </a:cubicBezTo>
                  <a:cubicBezTo>
                    <a:pt x="14" y="31"/>
                    <a:pt x="14" y="31"/>
                    <a:pt x="14" y="31"/>
                  </a:cubicBezTo>
                  <a:cubicBezTo>
                    <a:pt x="14" y="31"/>
                    <a:pt x="14" y="30"/>
                    <a:pt x="14" y="30"/>
                  </a:cubicBezTo>
                  <a:cubicBezTo>
                    <a:pt x="15" y="29"/>
                    <a:pt x="15" y="29"/>
                    <a:pt x="15" y="29"/>
                  </a:cubicBezTo>
                  <a:cubicBezTo>
                    <a:pt x="15" y="29"/>
                    <a:pt x="15" y="28"/>
                    <a:pt x="15" y="27"/>
                  </a:cubicBezTo>
                  <a:cubicBezTo>
                    <a:pt x="17" y="27"/>
                    <a:pt x="17" y="27"/>
                    <a:pt x="17" y="27"/>
                  </a:cubicBezTo>
                  <a:cubicBezTo>
                    <a:pt x="17" y="27"/>
                    <a:pt x="17" y="27"/>
                    <a:pt x="17" y="27"/>
                  </a:cubicBezTo>
                  <a:cubicBezTo>
                    <a:pt x="17" y="27"/>
                    <a:pt x="18" y="27"/>
                    <a:pt x="18" y="27"/>
                  </a:cubicBezTo>
                  <a:cubicBezTo>
                    <a:pt x="18" y="27"/>
                    <a:pt x="18" y="27"/>
                    <a:pt x="18" y="27"/>
                  </a:cubicBezTo>
                  <a:cubicBezTo>
                    <a:pt x="18" y="27"/>
                    <a:pt x="18" y="27"/>
                    <a:pt x="18" y="27"/>
                  </a:cubicBezTo>
                  <a:cubicBezTo>
                    <a:pt x="19" y="27"/>
                    <a:pt x="19" y="27"/>
                    <a:pt x="19" y="27"/>
                  </a:cubicBezTo>
                  <a:moveTo>
                    <a:pt x="14" y="27"/>
                  </a:moveTo>
                  <a:cubicBezTo>
                    <a:pt x="14" y="27"/>
                    <a:pt x="14" y="27"/>
                    <a:pt x="14" y="27"/>
                  </a:cubicBezTo>
                  <a:cubicBezTo>
                    <a:pt x="12" y="26"/>
                    <a:pt x="10" y="25"/>
                    <a:pt x="8" y="24"/>
                  </a:cubicBezTo>
                  <a:cubicBezTo>
                    <a:pt x="7" y="23"/>
                    <a:pt x="7" y="23"/>
                    <a:pt x="7" y="23"/>
                  </a:cubicBezTo>
                  <a:cubicBezTo>
                    <a:pt x="6" y="23"/>
                    <a:pt x="5" y="22"/>
                    <a:pt x="4" y="22"/>
                  </a:cubicBezTo>
                  <a:cubicBezTo>
                    <a:pt x="4" y="22"/>
                    <a:pt x="4" y="22"/>
                    <a:pt x="4" y="22"/>
                  </a:cubicBezTo>
                  <a:cubicBezTo>
                    <a:pt x="5" y="22"/>
                    <a:pt x="5" y="22"/>
                    <a:pt x="5" y="22"/>
                  </a:cubicBezTo>
                  <a:cubicBezTo>
                    <a:pt x="7" y="22"/>
                    <a:pt x="9" y="23"/>
                    <a:pt x="11" y="24"/>
                  </a:cubicBezTo>
                  <a:cubicBezTo>
                    <a:pt x="11" y="24"/>
                    <a:pt x="11" y="24"/>
                    <a:pt x="11" y="24"/>
                  </a:cubicBezTo>
                  <a:cubicBezTo>
                    <a:pt x="12" y="24"/>
                    <a:pt x="12" y="24"/>
                    <a:pt x="12" y="24"/>
                  </a:cubicBezTo>
                  <a:cubicBezTo>
                    <a:pt x="12" y="24"/>
                    <a:pt x="12" y="25"/>
                    <a:pt x="12" y="25"/>
                  </a:cubicBezTo>
                  <a:cubicBezTo>
                    <a:pt x="13" y="25"/>
                    <a:pt x="13" y="25"/>
                    <a:pt x="14" y="26"/>
                  </a:cubicBezTo>
                  <a:cubicBezTo>
                    <a:pt x="14" y="26"/>
                    <a:pt x="14" y="26"/>
                    <a:pt x="14" y="26"/>
                  </a:cubicBezTo>
                  <a:cubicBezTo>
                    <a:pt x="15" y="26"/>
                    <a:pt x="15" y="26"/>
                    <a:pt x="15" y="26"/>
                  </a:cubicBezTo>
                  <a:cubicBezTo>
                    <a:pt x="15" y="26"/>
                    <a:pt x="15" y="26"/>
                    <a:pt x="15" y="26"/>
                  </a:cubicBezTo>
                  <a:cubicBezTo>
                    <a:pt x="15" y="27"/>
                    <a:pt x="15" y="27"/>
                    <a:pt x="15" y="27"/>
                  </a:cubicBezTo>
                  <a:cubicBezTo>
                    <a:pt x="14" y="27"/>
                    <a:pt x="14" y="27"/>
                    <a:pt x="14" y="27"/>
                  </a:cubicBezTo>
                  <a:moveTo>
                    <a:pt x="24" y="20"/>
                  </a:moveTo>
                  <a:cubicBezTo>
                    <a:pt x="23" y="20"/>
                    <a:pt x="23" y="20"/>
                    <a:pt x="22" y="19"/>
                  </a:cubicBezTo>
                  <a:cubicBezTo>
                    <a:pt x="22" y="19"/>
                    <a:pt x="22" y="19"/>
                    <a:pt x="22" y="19"/>
                  </a:cubicBezTo>
                  <a:cubicBezTo>
                    <a:pt x="22" y="19"/>
                    <a:pt x="22" y="19"/>
                    <a:pt x="22" y="19"/>
                  </a:cubicBezTo>
                  <a:cubicBezTo>
                    <a:pt x="22" y="19"/>
                    <a:pt x="22" y="19"/>
                    <a:pt x="22" y="19"/>
                  </a:cubicBezTo>
                  <a:cubicBezTo>
                    <a:pt x="23" y="19"/>
                    <a:pt x="24" y="19"/>
                    <a:pt x="24" y="19"/>
                  </a:cubicBezTo>
                  <a:cubicBezTo>
                    <a:pt x="24" y="19"/>
                    <a:pt x="24" y="19"/>
                    <a:pt x="24" y="19"/>
                  </a:cubicBezTo>
                  <a:cubicBezTo>
                    <a:pt x="24" y="19"/>
                    <a:pt x="24" y="19"/>
                    <a:pt x="24" y="19"/>
                  </a:cubicBezTo>
                  <a:cubicBezTo>
                    <a:pt x="24" y="20"/>
                    <a:pt x="24" y="20"/>
                    <a:pt x="24" y="20"/>
                  </a:cubicBezTo>
                  <a:cubicBezTo>
                    <a:pt x="24" y="20"/>
                    <a:pt x="24" y="20"/>
                    <a:pt x="24" y="20"/>
                  </a:cubicBezTo>
                  <a:moveTo>
                    <a:pt x="30" y="22"/>
                  </a:moveTo>
                  <a:cubicBezTo>
                    <a:pt x="31" y="21"/>
                    <a:pt x="33" y="20"/>
                    <a:pt x="34" y="19"/>
                  </a:cubicBezTo>
                  <a:cubicBezTo>
                    <a:pt x="34" y="19"/>
                    <a:pt x="34" y="19"/>
                    <a:pt x="34" y="19"/>
                  </a:cubicBezTo>
                  <a:cubicBezTo>
                    <a:pt x="35" y="19"/>
                    <a:pt x="35" y="19"/>
                    <a:pt x="35" y="19"/>
                  </a:cubicBezTo>
                  <a:cubicBezTo>
                    <a:pt x="34" y="20"/>
                    <a:pt x="33" y="20"/>
                    <a:pt x="32" y="21"/>
                  </a:cubicBezTo>
                  <a:cubicBezTo>
                    <a:pt x="32" y="21"/>
                    <a:pt x="32" y="21"/>
                    <a:pt x="32" y="21"/>
                  </a:cubicBezTo>
                  <a:cubicBezTo>
                    <a:pt x="32" y="21"/>
                    <a:pt x="31" y="21"/>
                    <a:pt x="31" y="21"/>
                  </a:cubicBezTo>
                  <a:cubicBezTo>
                    <a:pt x="31" y="21"/>
                    <a:pt x="30" y="21"/>
                    <a:pt x="30" y="22"/>
                  </a:cubicBezTo>
                  <a:moveTo>
                    <a:pt x="29" y="22"/>
                  </a:moveTo>
                  <a:cubicBezTo>
                    <a:pt x="29" y="22"/>
                    <a:pt x="29" y="22"/>
                    <a:pt x="29" y="22"/>
                  </a:cubicBezTo>
                  <a:cubicBezTo>
                    <a:pt x="28" y="21"/>
                    <a:pt x="27" y="21"/>
                    <a:pt x="26" y="20"/>
                  </a:cubicBezTo>
                  <a:cubicBezTo>
                    <a:pt x="27" y="20"/>
                    <a:pt x="29" y="19"/>
                    <a:pt x="30" y="18"/>
                  </a:cubicBezTo>
                  <a:cubicBezTo>
                    <a:pt x="31" y="19"/>
                    <a:pt x="31" y="19"/>
                    <a:pt x="31" y="19"/>
                  </a:cubicBezTo>
                  <a:cubicBezTo>
                    <a:pt x="27" y="20"/>
                    <a:pt x="27" y="20"/>
                    <a:pt x="27" y="20"/>
                  </a:cubicBezTo>
                  <a:cubicBezTo>
                    <a:pt x="27" y="21"/>
                    <a:pt x="27" y="21"/>
                    <a:pt x="27" y="21"/>
                  </a:cubicBezTo>
                  <a:cubicBezTo>
                    <a:pt x="28" y="21"/>
                    <a:pt x="28" y="21"/>
                    <a:pt x="28" y="21"/>
                  </a:cubicBezTo>
                  <a:cubicBezTo>
                    <a:pt x="28" y="21"/>
                    <a:pt x="28" y="21"/>
                    <a:pt x="28" y="21"/>
                  </a:cubicBezTo>
                  <a:cubicBezTo>
                    <a:pt x="32" y="19"/>
                    <a:pt x="32" y="19"/>
                    <a:pt x="32" y="19"/>
                  </a:cubicBezTo>
                  <a:cubicBezTo>
                    <a:pt x="32" y="19"/>
                    <a:pt x="32" y="19"/>
                    <a:pt x="32" y="19"/>
                  </a:cubicBezTo>
                  <a:cubicBezTo>
                    <a:pt x="32" y="19"/>
                    <a:pt x="33" y="19"/>
                    <a:pt x="33" y="19"/>
                  </a:cubicBezTo>
                  <a:cubicBezTo>
                    <a:pt x="32" y="20"/>
                    <a:pt x="31" y="21"/>
                    <a:pt x="29" y="22"/>
                  </a:cubicBezTo>
                  <a:moveTo>
                    <a:pt x="25" y="20"/>
                  </a:moveTo>
                  <a:cubicBezTo>
                    <a:pt x="25" y="20"/>
                    <a:pt x="25" y="20"/>
                    <a:pt x="24" y="20"/>
                  </a:cubicBezTo>
                  <a:cubicBezTo>
                    <a:pt x="25" y="19"/>
                    <a:pt x="25" y="19"/>
                    <a:pt x="25" y="19"/>
                  </a:cubicBezTo>
                  <a:cubicBezTo>
                    <a:pt x="25" y="19"/>
                    <a:pt x="25" y="19"/>
                    <a:pt x="25" y="19"/>
                  </a:cubicBezTo>
                  <a:cubicBezTo>
                    <a:pt x="26" y="19"/>
                    <a:pt x="27" y="19"/>
                    <a:pt x="27" y="19"/>
                  </a:cubicBezTo>
                  <a:cubicBezTo>
                    <a:pt x="28" y="18"/>
                    <a:pt x="28" y="18"/>
                    <a:pt x="28" y="18"/>
                  </a:cubicBezTo>
                  <a:cubicBezTo>
                    <a:pt x="28" y="18"/>
                    <a:pt x="29" y="18"/>
                    <a:pt x="30" y="18"/>
                  </a:cubicBezTo>
                  <a:cubicBezTo>
                    <a:pt x="28" y="19"/>
                    <a:pt x="27" y="20"/>
                    <a:pt x="25" y="20"/>
                  </a:cubicBezTo>
                  <a:moveTo>
                    <a:pt x="37" y="19"/>
                  </a:moveTo>
                  <a:cubicBezTo>
                    <a:pt x="37" y="19"/>
                    <a:pt x="37" y="19"/>
                    <a:pt x="37" y="19"/>
                  </a:cubicBezTo>
                  <a:cubicBezTo>
                    <a:pt x="37" y="19"/>
                    <a:pt x="37" y="19"/>
                    <a:pt x="37" y="19"/>
                  </a:cubicBezTo>
                  <a:cubicBezTo>
                    <a:pt x="37" y="19"/>
                    <a:pt x="37" y="18"/>
                    <a:pt x="38" y="18"/>
                  </a:cubicBezTo>
                  <a:cubicBezTo>
                    <a:pt x="38" y="18"/>
                    <a:pt x="38" y="18"/>
                    <a:pt x="38" y="18"/>
                  </a:cubicBezTo>
                  <a:cubicBezTo>
                    <a:pt x="39" y="18"/>
                    <a:pt x="39" y="18"/>
                    <a:pt x="39" y="18"/>
                  </a:cubicBezTo>
                  <a:cubicBezTo>
                    <a:pt x="37" y="19"/>
                    <a:pt x="35" y="20"/>
                    <a:pt x="33" y="22"/>
                  </a:cubicBezTo>
                  <a:cubicBezTo>
                    <a:pt x="33" y="22"/>
                    <a:pt x="32" y="22"/>
                    <a:pt x="32" y="22"/>
                  </a:cubicBezTo>
                  <a:cubicBezTo>
                    <a:pt x="33" y="21"/>
                    <a:pt x="34" y="20"/>
                    <a:pt x="36" y="19"/>
                  </a:cubicBezTo>
                  <a:cubicBezTo>
                    <a:pt x="37" y="19"/>
                    <a:pt x="37" y="19"/>
                    <a:pt x="37" y="19"/>
                  </a:cubicBezTo>
                  <a:moveTo>
                    <a:pt x="24" y="19"/>
                  </a:moveTo>
                  <a:cubicBezTo>
                    <a:pt x="24" y="19"/>
                    <a:pt x="23" y="19"/>
                    <a:pt x="23" y="19"/>
                  </a:cubicBezTo>
                  <a:cubicBezTo>
                    <a:pt x="25" y="18"/>
                    <a:pt x="25" y="18"/>
                    <a:pt x="25" y="18"/>
                  </a:cubicBezTo>
                  <a:cubicBezTo>
                    <a:pt x="25" y="18"/>
                    <a:pt x="25" y="18"/>
                    <a:pt x="25" y="18"/>
                  </a:cubicBezTo>
                  <a:cubicBezTo>
                    <a:pt x="26" y="18"/>
                    <a:pt x="26" y="18"/>
                    <a:pt x="27" y="18"/>
                  </a:cubicBezTo>
                  <a:cubicBezTo>
                    <a:pt x="27" y="18"/>
                    <a:pt x="27" y="18"/>
                    <a:pt x="27" y="18"/>
                  </a:cubicBezTo>
                  <a:cubicBezTo>
                    <a:pt x="26" y="19"/>
                    <a:pt x="25" y="19"/>
                    <a:pt x="24" y="19"/>
                  </a:cubicBezTo>
                  <a:cubicBezTo>
                    <a:pt x="24" y="19"/>
                    <a:pt x="24" y="19"/>
                    <a:pt x="24" y="19"/>
                  </a:cubicBezTo>
                  <a:moveTo>
                    <a:pt x="18" y="26"/>
                  </a:moveTo>
                  <a:cubicBezTo>
                    <a:pt x="17" y="26"/>
                    <a:pt x="16" y="26"/>
                    <a:pt x="14" y="25"/>
                  </a:cubicBezTo>
                  <a:cubicBezTo>
                    <a:pt x="14" y="25"/>
                    <a:pt x="14" y="25"/>
                    <a:pt x="14" y="25"/>
                  </a:cubicBezTo>
                  <a:cubicBezTo>
                    <a:pt x="13" y="24"/>
                    <a:pt x="13" y="24"/>
                    <a:pt x="13" y="24"/>
                  </a:cubicBezTo>
                  <a:cubicBezTo>
                    <a:pt x="13" y="23"/>
                    <a:pt x="13" y="23"/>
                    <a:pt x="13" y="23"/>
                  </a:cubicBezTo>
                  <a:cubicBezTo>
                    <a:pt x="13" y="23"/>
                    <a:pt x="13" y="23"/>
                    <a:pt x="13" y="23"/>
                  </a:cubicBezTo>
                  <a:cubicBezTo>
                    <a:pt x="13" y="22"/>
                    <a:pt x="13" y="22"/>
                    <a:pt x="13" y="21"/>
                  </a:cubicBezTo>
                  <a:cubicBezTo>
                    <a:pt x="13" y="21"/>
                    <a:pt x="13" y="21"/>
                    <a:pt x="13" y="21"/>
                  </a:cubicBezTo>
                  <a:cubicBezTo>
                    <a:pt x="13" y="20"/>
                    <a:pt x="13" y="19"/>
                    <a:pt x="14" y="19"/>
                  </a:cubicBezTo>
                  <a:cubicBezTo>
                    <a:pt x="17" y="17"/>
                    <a:pt x="17" y="17"/>
                    <a:pt x="17" y="17"/>
                  </a:cubicBezTo>
                  <a:cubicBezTo>
                    <a:pt x="18" y="17"/>
                    <a:pt x="18" y="17"/>
                    <a:pt x="18" y="17"/>
                  </a:cubicBezTo>
                  <a:cubicBezTo>
                    <a:pt x="19" y="17"/>
                    <a:pt x="20" y="18"/>
                    <a:pt x="22" y="18"/>
                  </a:cubicBezTo>
                  <a:cubicBezTo>
                    <a:pt x="22" y="18"/>
                    <a:pt x="22" y="18"/>
                    <a:pt x="22" y="18"/>
                  </a:cubicBezTo>
                  <a:cubicBezTo>
                    <a:pt x="22" y="18"/>
                    <a:pt x="22" y="18"/>
                    <a:pt x="22" y="18"/>
                  </a:cubicBezTo>
                  <a:cubicBezTo>
                    <a:pt x="23" y="18"/>
                    <a:pt x="23" y="18"/>
                    <a:pt x="23" y="18"/>
                  </a:cubicBezTo>
                  <a:cubicBezTo>
                    <a:pt x="23" y="17"/>
                    <a:pt x="23" y="17"/>
                    <a:pt x="23" y="17"/>
                  </a:cubicBezTo>
                  <a:cubicBezTo>
                    <a:pt x="23" y="17"/>
                    <a:pt x="23" y="17"/>
                    <a:pt x="23" y="17"/>
                  </a:cubicBezTo>
                  <a:cubicBezTo>
                    <a:pt x="24" y="17"/>
                    <a:pt x="24" y="17"/>
                    <a:pt x="24" y="17"/>
                  </a:cubicBezTo>
                  <a:cubicBezTo>
                    <a:pt x="19" y="20"/>
                    <a:pt x="19" y="20"/>
                    <a:pt x="19" y="20"/>
                  </a:cubicBezTo>
                  <a:cubicBezTo>
                    <a:pt x="19" y="20"/>
                    <a:pt x="19" y="20"/>
                    <a:pt x="19" y="20"/>
                  </a:cubicBezTo>
                  <a:cubicBezTo>
                    <a:pt x="19" y="20"/>
                    <a:pt x="19" y="20"/>
                    <a:pt x="19" y="20"/>
                  </a:cubicBezTo>
                  <a:cubicBezTo>
                    <a:pt x="18" y="21"/>
                    <a:pt x="18" y="21"/>
                    <a:pt x="18" y="21"/>
                  </a:cubicBezTo>
                  <a:cubicBezTo>
                    <a:pt x="18" y="21"/>
                    <a:pt x="18" y="21"/>
                    <a:pt x="18" y="21"/>
                  </a:cubicBezTo>
                  <a:cubicBezTo>
                    <a:pt x="18" y="21"/>
                    <a:pt x="18" y="21"/>
                    <a:pt x="18" y="21"/>
                  </a:cubicBezTo>
                  <a:cubicBezTo>
                    <a:pt x="18" y="22"/>
                    <a:pt x="18" y="22"/>
                    <a:pt x="18" y="23"/>
                  </a:cubicBezTo>
                  <a:cubicBezTo>
                    <a:pt x="18" y="23"/>
                    <a:pt x="18" y="23"/>
                    <a:pt x="18" y="23"/>
                  </a:cubicBezTo>
                  <a:cubicBezTo>
                    <a:pt x="18" y="23"/>
                    <a:pt x="18" y="23"/>
                    <a:pt x="18" y="23"/>
                  </a:cubicBezTo>
                  <a:cubicBezTo>
                    <a:pt x="18" y="23"/>
                    <a:pt x="18" y="23"/>
                    <a:pt x="18" y="23"/>
                  </a:cubicBezTo>
                  <a:cubicBezTo>
                    <a:pt x="18" y="24"/>
                    <a:pt x="18" y="25"/>
                    <a:pt x="18" y="26"/>
                  </a:cubicBezTo>
                  <a:cubicBezTo>
                    <a:pt x="18" y="26"/>
                    <a:pt x="18" y="26"/>
                    <a:pt x="18" y="26"/>
                  </a:cubicBezTo>
                  <a:cubicBezTo>
                    <a:pt x="18" y="26"/>
                    <a:pt x="18" y="26"/>
                    <a:pt x="18" y="26"/>
                  </a:cubicBezTo>
                  <a:moveTo>
                    <a:pt x="33" y="23"/>
                  </a:moveTo>
                  <a:cubicBezTo>
                    <a:pt x="34" y="23"/>
                    <a:pt x="34" y="23"/>
                    <a:pt x="34" y="23"/>
                  </a:cubicBezTo>
                  <a:cubicBezTo>
                    <a:pt x="36" y="21"/>
                    <a:pt x="38" y="19"/>
                    <a:pt x="41" y="18"/>
                  </a:cubicBezTo>
                  <a:cubicBezTo>
                    <a:pt x="41" y="18"/>
                    <a:pt x="41" y="18"/>
                    <a:pt x="41" y="18"/>
                  </a:cubicBezTo>
                  <a:cubicBezTo>
                    <a:pt x="40" y="17"/>
                    <a:pt x="40" y="17"/>
                    <a:pt x="40" y="17"/>
                  </a:cubicBezTo>
                  <a:cubicBezTo>
                    <a:pt x="38" y="17"/>
                    <a:pt x="38" y="17"/>
                    <a:pt x="38" y="17"/>
                  </a:cubicBezTo>
                  <a:cubicBezTo>
                    <a:pt x="39" y="17"/>
                    <a:pt x="39" y="17"/>
                    <a:pt x="39" y="17"/>
                  </a:cubicBezTo>
                  <a:cubicBezTo>
                    <a:pt x="43" y="17"/>
                    <a:pt x="43" y="17"/>
                    <a:pt x="43" y="17"/>
                  </a:cubicBezTo>
                  <a:cubicBezTo>
                    <a:pt x="42" y="18"/>
                    <a:pt x="40" y="20"/>
                    <a:pt x="38" y="21"/>
                  </a:cubicBezTo>
                  <a:cubicBezTo>
                    <a:pt x="35" y="23"/>
                    <a:pt x="34" y="24"/>
                    <a:pt x="33" y="25"/>
                  </a:cubicBezTo>
                  <a:cubicBezTo>
                    <a:pt x="31" y="24"/>
                    <a:pt x="28" y="23"/>
                    <a:pt x="25" y="22"/>
                  </a:cubicBezTo>
                  <a:cubicBezTo>
                    <a:pt x="23" y="22"/>
                    <a:pt x="21" y="21"/>
                    <a:pt x="19" y="21"/>
                  </a:cubicBezTo>
                  <a:cubicBezTo>
                    <a:pt x="20" y="20"/>
                    <a:pt x="20" y="20"/>
                    <a:pt x="20" y="20"/>
                  </a:cubicBezTo>
                  <a:cubicBezTo>
                    <a:pt x="21" y="20"/>
                    <a:pt x="21" y="20"/>
                    <a:pt x="21" y="20"/>
                  </a:cubicBezTo>
                  <a:cubicBezTo>
                    <a:pt x="21" y="20"/>
                    <a:pt x="21" y="20"/>
                    <a:pt x="21" y="20"/>
                  </a:cubicBezTo>
                  <a:cubicBezTo>
                    <a:pt x="22" y="20"/>
                    <a:pt x="22" y="20"/>
                    <a:pt x="22" y="20"/>
                  </a:cubicBezTo>
                  <a:cubicBezTo>
                    <a:pt x="23" y="20"/>
                    <a:pt x="24" y="21"/>
                    <a:pt x="25" y="21"/>
                  </a:cubicBezTo>
                  <a:cubicBezTo>
                    <a:pt x="26" y="21"/>
                    <a:pt x="28" y="22"/>
                    <a:pt x="29" y="22"/>
                  </a:cubicBezTo>
                  <a:cubicBezTo>
                    <a:pt x="29" y="22"/>
                    <a:pt x="29" y="22"/>
                    <a:pt x="29" y="22"/>
                  </a:cubicBezTo>
                  <a:cubicBezTo>
                    <a:pt x="30" y="22"/>
                    <a:pt x="30" y="22"/>
                    <a:pt x="30" y="22"/>
                  </a:cubicBezTo>
                  <a:cubicBezTo>
                    <a:pt x="30" y="22"/>
                    <a:pt x="31" y="22"/>
                    <a:pt x="31" y="22"/>
                  </a:cubicBezTo>
                  <a:cubicBezTo>
                    <a:pt x="32" y="22"/>
                    <a:pt x="32" y="22"/>
                    <a:pt x="33" y="23"/>
                  </a:cubicBezTo>
                  <a:cubicBezTo>
                    <a:pt x="33" y="23"/>
                    <a:pt x="33" y="23"/>
                    <a:pt x="33" y="23"/>
                  </a:cubicBezTo>
                  <a:moveTo>
                    <a:pt x="15" y="17"/>
                  </a:moveTo>
                  <a:cubicBezTo>
                    <a:pt x="15" y="17"/>
                    <a:pt x="15" y="17"/>
                    <a:pt x="15" y="17"/>
                  </a:cubicBezTo>
                  <a:cubicBezTo>
                    <a:pt x="14" y="17"/>
                    <a:pt x="14" y="17"/>
                    <a:pt x="14" y="17"/>
                  </a:cubicBezTo>
                  <a:cubicBezTo>
                    <a:pt x="16" y="16"/>
                    <a:pt x="16" y="16"/>
                    <a:pt x="16" y="16"/>
                  </a:cubicBezTo>
                  <a:cubicBezTo>
                    <a:pt x="16" y="17"/>
                    <a:pt x="16" y="17"/>
                    <a:pt x="16" y="17"/>
                  </a:cubicBezTo>
                  <a:cubicBezTo>
                    <a:pt x="15" y="17"/>
                    <a:pt x="15" y="17"/>
                    <a:pt x="15" y="17"/>
                  </a:cubicBezTo>
                  <a:moveTo>
                    <a:pt x="14" y="17"/>
                  </a:moveTo>
                  <a:cubicBezTo>
                    <a:pt x="13" y="17"/>
                    <a:pt x="13" y="17"/>
                    <a:pt x="13" y="17"/>
                  </a:cubicBezTo>
                  <a:cubicBezTo>
                    <a:pt x="13" y="17"/>
                    <a:pt x="13" y="17"/>
                    <a:pt x="13" y="17"/>
                  </a:cubicBezTo>
                  <a:cubicBezTo>
                    <a:pt x="15" y="16"/>
                    <a:pt x="15" y="16"/>
                    <a:pt x="15" y="16"/>
                  </a:cubicBezTo>
                  <a:cubicBezTo>
                    <a:pt x="15" y="16"/>
                    <a:pt x="15" y="16"/>
                    <a:pt x="15" y="16"/>
                  </a:cubicBezTo>
                  <a:cubicBezTo>
                    <a:pt x="16" y="16"/>
                    <a:pt x="16" y="16"/>
                    <a:pt x="16" y="16"/>
                  </a:cubicBezTo>
                  <a:cubicBezTo>
                    <a:pt x="14" y="17"/>
                    <a:pt x="14" y="17"/>
                    <a:pt x="14" y="17"/>
                  </a:cubicBezTo>
                  <a:moveTo>
                    <a:pt x="12" y="17"/>
                  </a:moveTo>
                  <a:cubicBezTo>
                    <a:pt x="11" y="16"/>
                    <a:pt x="11" y="16"/>
                    <a:pt x="11" y="16"/>
                  </a:cubicBezTo>
                  <a:cubicBezTo>
                    <a:pt x="12" y="16"/>
                    <a:pt x="12" y="16"/>
                    <a:pt x="13" y="15"/>
                  </a:cubicBezTo>
                  <a:cubicBezTo>
                    <a:pt x="14" y="15"/>
                    <a:pt x="14" y="15"/>
                    <a:pt x="14" y="15"/>
                  </a:cubicBezTo>
                  <a:cubicBezTo>
                    <a:pt x="14" y="15"/>
                    <a:pt x="14" y="15"/>
                    <a:pt x="14" y="15"/>
                  </a:cubicBezTo>
                  <a:cubicBezTo>
                    <a:pt x="12" y="16"/>
                    <a:pt x="12" y="16"/>
                    <a:pt x="12" y="16"/>
                  </a:cubicBezTo>
                  <a:cubicBezTo>
                    <a:pt x="12" y="17"/>
                    <a:pt x="12" y="17"/>
                    <a:pt x="12" y="17"/>
                  </a:cubicBezTo>
                  <a:moveTo>
                    <a:pt x="11" y="16"/>
                  </a:moveTo>
                  <a:cubicBezTo>
                    <a:pt x="10" y="16"/>
                    <a:pt x="10" y="16"/>
                    <a:pt x="10" y="16"/>
                  </a:cubicBezTo>
                  <a:cubicBezTo>
                    <a:pt x="11" y="15"/>
                    <a:pt x="11" y="15"/>
                    <a:pt x="11" y="15"/>
                  </a:cubicBezTo>
                  <a:cubicBezTo>
                    <a:pt x="11" y="15"/>
                    <a:pt x="11" y="15"/>
                    <a:pt x="11" y="15"/>
                  </a:cubicBezTo>
                  <a:cubicBezTo>
                    <a:pt x="12" y="15"/>
                    <a:pt x="12" y="15"/>
                    <a:pt x="13" y="15"/>
                  </a:cubicBezTo>
                  <a:cubicBezTo>
                    <a:pt x="12" y="15"/>
                    <a:pt x="11" y="16"/>
                    <a:pt x="11" y="16"/>
                  </a:cubicBezTo>
                  <a:cubicBezTo>
                    <a:pt x="11" y="16"/>
                    <a:pt x="11" y="16"/>
                    <a:pt x="11" y="16"/>
                  </a:cubicBezTo>
                  <a:moveTo>
                    <a:pt x="10" y="16"/>
                  </a:moveTo>
                  <a:cubicBezTo>
                    <a:pt x="9" y="16"/>
                    <a:pt x="9" y="16"/>
                    <a:pt x="9" y="16"/>
                  </a:cubicBezTo>
                  <a:cubicBezTo>
                    <a:pt x="9" y="16"/>
                    <a:pt x="9" y="16"/>
                    <a:pt x="9" y="16"/>
                  </a:cubicBezTo>
                  <a:cubicBezTo>
                    <a:pt x="9" y="15"/>
                    <a:pt x="10" y="15"/>
                    <a:pt x="10" y="15"/>
                  </a:cubicBezTo>
                  <a:cubicBezTo>
                    <a:pt x="10" y="15"/>
                    <a:pt x="10" y="15"/>
                    <a:pt x="10" y="15"/>
                  </a:cubicBezTo>
                  <a:cubicBezTo>
                    <a:pt x="11" y="15"/>
                    <a:pt x="11" y="15"/>
                    <a:pt x="11" y="15"/>
                  </a:cubicBezTo>
                  <a:cubicBezTo>
                    <a:pt x="10" y="16"/>
                    <a:pt x="10" y="16"/>
                    <a:pt x="10" y="16"/>
                  </a:cubicBezTo>
                  <a:moveTo>
                    <a:pt x="9" y="16"/>
                  </a:moveTo>
                  <a:cubicBezTo>
                    <a:pt x="8" y="15"/>
                    <a:pt x="8" y="15"/>
                    <a:pt x="8" y="15"/>
                  </a:cubicBezTo>
                  <a:cubicBezTo>
                    <a:pt x="9" y="15"/>
                    <a:pt x="9" y="15"/>
                    <a:pt x="9" y="15"/>
                  </a:cubicBezTo>
                  <a:cubicBezTo>
                    <a:pt x="9" y="15"/>
                    <a:pt x="9" y="15"/>
                    <a:pt x="9" y="15"/>
                  </a:cubicBezTo>
                  <a:cubicBezTo>
                    <a:pt x="9" y="15"/>
                    <a:pt x="9" y="15"/>
                    <a:pt x="9" y="15"/>
                  </a:cubicBezTo>
                  <a:cubicBezTo>
                    <a:pt x="10" y="15"/>
                    <a:pt x="10" y="15"/>
                    <a:pt x="10" y="15"/>
                  </a:cubicBezTo>
                  <a:cubicBezTo>
                    <a:pt x="9" y="15"/>
                    <a:pt x="9" y="15"/>
                    <a:pt x="9" y="16"/>
                  </a:cubicBezTo>
                  <a:moveTo>
                    <a:pt x="8" y="15"/>
                  </a:moveTo>
                  <a:cubicBezTo>
                    <a:pt x="7" y="15"/>
                    <a:pt x="7" y="15"/>
                    <a:pt x="7" y="15"/>
                  </a:cubicBezTo>
                  <a:cubicBezTo>
                    <a:pt x="8" y="15"/>
                    <a:pt x="8" y="15"/>
                    <a:pt x="8" y="15"/>
                  </a:cubicBezTo>
                  <a:cubicBezTo>
                    <a:pt x="9" y="14"/>
                    <a:pt x="9" y="14"/>
                    <a:pt x="9" y="14"/>
                  </a:cubicBezTo>
                  <a:cubicBezTo>
                    <a:pt x="9" y="14"/>
                    <a:pt x="9" y="14"/>
                    <a:pt x="9" y="14"/>
                  </a:cubicBezTo>
                  <a:cubicBezTo>
                    <a:pt x="9" y="14"/>
                    <a:pt x="9" y="14"/>
                    <a:pt x="9" y="14"/>
                  </a:cubicBezTo>
                  <a:cubicBezTo>
                    <a:pt x="9" y="15"/>
                    <a:pt x="8" y="15"/>
                    <a:pt x="8" y="15"/>
                  </a:cubicBezTo>
                  <a:moveTo>
                    <a:pt x="7" y="15"/>
                  </a:moveTo>
                  <a:cubicBezTo>
                    <a:pt x="7" y="15"/>
                    <a:pt x="7" y="15"/>
                    <a:pt x="7" y="15"/>
                  </a:cubicBezTo>
                  <a:cubicBezTo>
                    <a:pt x="7" y="15"/>
                    <a:pt x="7" y="15"/>
                    <a:pt x="7" y="15"/>
                  </a:cubicBezTo>
                  <a:cubicBezTo>
                    <a:pt x="7" y="14"/>
                    <a:pt x="7" y="14"/>
                    <a:pt x="7" y="14"/>
                  </a:cubicBezTo>
                  <a:cubicBezTo>
                    <a:pt x="8" y="14"/>
                    <a:pt x="8" y="14"/>
                    <a:pt x="8" y="14"/>
                  </a:cubicBezTo>
                  <a:cubicBezTo>
                    <a:pt x="8" y="14"/>
                    <a:pt x="8" y="14"/>
                    <a:pt x="8" y="14"/>
                  </a:cubicBezTo>
                  <a:cubicBezTo>
                    <a:pt x="8" y="14"/>
                    <a:pt x="7" y="15"/>
                    <a:pt x="7" y="15"/>
                  </a:cubicBezTo>
                  <a:moveTo>
                    <a:pt x="7" y="14"/>
                  </a:moveTo>
                  <a:cubicBezTo>
                    <a:pt x="7" y="14"/>
                    <a:pt x="7" y="14"/>
                    <a:pt x="7" y="14"/>
                  </a:cubicBezTo>
                  <a:cubicBezTo>
                    <a:pt x="7" y="14"/>
                    <a:pt x="7" y="14"/>
                    <a:pt x="7" y="14"/>
                  </a:cubicBezTo>
                  <a:cubicBezTo>
                    <a:pt x="7" y="14"/>
                    <a:pt x="7" y="14"/>
                    <a:pt x="7" y="14"/>
                  </a:cubicBezTo>
                  <a:moveTo>
                    <a:pt x="13" y="19"/>
                  </a:moveTo>
                  <a:cubicBezTo>
                    <a:pt x="12" y="18"/>
                    <a:pt x="12" y="18"/>
                    <a:pt x="12" y="18"/>
                  </a:cubicBezTo>
                  <a:cubicBezTo>
                    <a:pt x="10" y="18"/>
                    <a:pt x="8" y="17"/>
                    <a:pt x="6" y="16"/>
                  </a:cubicBezTo>
                  <a:cubicBezTo>
                    <a:pt x="6" y="16"/>
                    <a:pt x="5" y="16"/>
                    <a:pt x="5" y="16"/>
                  </a:cubicBezTo>
                  <a:cubicBezTo>
                    <a:pt x="4" y="16"/>
                    <a:pt x="3" y="15"/>
                    <a:pt x="2" y="15"/>
                  </a:cubicBezTo>
                  <a:cubicBezTo>
                    <a:pt x="2" y="15"/>
                    <a:pt x="2" y="15"/>
                    <a:pt x="2" y="15"/>
                  </a:cubicBezTo>
                  <a:cubicBezTo>
                    <a:pt x="3" y="14"/>
                    <a:pt x="4" y="14"/>
                    <a:pt x="4" y="14"/>
                  </a:cubicBezTo>
                  <a:cubicBezTo>
                    <a:pt x="4" y="14"/>
                    <a:pt x="4" y="14"/>
                    <a:pt x="4" y="14"/>
                  </a:cubicBezTo>
                  <a:cubicBezTo>
                    <a:pt x="5" y="14"/>
                    <a:pt x="5" y="14"/>
                    <a:pt x="6" y="14"/>
                  </a:cubicBezTo>
                  <a:cubicBezTo>
                    <a:pt x="6" y="14"/>
                    <a:pt x="6" y="14"/>
                    <a:pt x="6" y="14"/>
                  </a:cubicBezTo>
                  <a:cubicBezTo>
                    <a:pt x="6" y="15"/>
                    <a:pt x="6" y="15"/>
                    <a:pt x="6" y="15"/>
                  </a:cubicBezTo>
                  <a:cubicBezTo>
                    <a:pt x="6" y="15"/>
                    <a:pt x="6" y="15"/>
                    <a:pt x="6" y="15"/>
                  </a:cubicBezTo>
                  <a:cubicBezTo>
                    <a:pt x="6" y="16"/>
                    <a:pt x="6" y="16"/>
                    <a:pt x="6" y="16"/>
                  </a:cubicBezTo>
                  <a:cubicBezTo>
                    <a:pt x="7" y="16"/>
                    <a:pt x="8" y="16"/>
                    <a:pt x="9" y="17"/>
                  </a:cubicBezTo>
                  <a:cubicBezTo>
                    <a:pt x="10" y="17"/>
                    <a:pt x="10" y="17"/>
                    <a:pt x="11" y="17"/>
                  </a:cubicBezTo>
                  <a:cubicBezTo>
                    <a:pt x="11" y="17"/>
                    <a:pt x="12" y="17"/>
                    <a:pt x="12" y="18"/>
                  </a:cubicBezTo>
                  <a:cubicBezTo>
                    <a:pt x="13" y="18"/>
                    <a:pt x="13" y="18"/>
                    <a:pt x="13" y="18"/>
                  </a:cubicBezTo>
                  <a:cubicBezTo>
                    <a:pt x="13" y="18"/>
                    <a:pt x="13" y="18"/>
                    <a:pt x="13" y="18"/>
                  </a:cubicBezTo>
                  <a:cubicBezTo>
                    <a:pt x="13" y="18"/>
                    <a:pt x="13" y="18"/>
                    <a:pt x="13" y="18"/>
                  </a:cubicBezTo>
                  <a:cubicBezTo>
                    <a:pt x="13" y="19"/>
                    <a:pt x="13" y="19"/>
                    <a:pt x="13" y="19"/>
                  </a:cubicBezTo>
                  <a:moveTo>
                    <a:pt x="36" y="15"/>
                  </a:moveTo>
                  <a:cubicBezTo>
                    <a:pt x="34" y="14"/>
                    <a:pt x="31" y="14"/>
                    <a:pt x="27" y="13"/>
                  </a:cubicBezTo>
                  <a:cubicBezTo>
                    <a:pt x="26" y="13"/>
                    <a:pt x="24" y="13"/>
                    <a:pt x="22" y="12"/>
                  </a:cubicBezTo>
                  <a:cubicBezTo>
                    <a:pt x="22" y="12"/>
                    <a:pt x="22" y="12"/>
                    <a:pt x="22" y="12"/>
                  </a:cubicBezTo>
                  <a:cubicBezTo>
                    <a:pt x="24" y="12"/>
                    <a:pt x="26" y="13"/>
                    <a:pt x="28" y="13"/>
                  </a:cubicBezTo>
                  <a:cubicBezTo>
                    <a:pt x="31" y="13"/>
                    <a:pt x="34" y="14"/>
                    <a:pt x="37" y="14"/>
                  </a:cubicBezTo>
                  <a:cubicBezTo>
                    <a:pt x="37" y="14"/>
                    <a:pt x="37" y="14"/>
                    <a:pt x="37" y="14"/>
                  </a:cubicBezTo>
                  <a:cubicBezTo>
                    <a:pt x="37" y="14"/>
                    <a:pt x="37" y="14"/>
                    <a:pt x="37" y="14"/>
                  </a:cubicBezTo>
                  <a:cubicBezTo>
                    <a:pt x="36" y="15"/>
                    <a:pt x="36" y="15"/>
                    <a:pt x="36" y="15"/>
                  </a:cubicBezTo>
                  <a:moveTo>
                    <a:pt x="16" y="9"/>
                  </a:moveTo>
                  <a:cubicBezTo>
                    <a:pt x="14" y="8"/>
                    <a:pt x="14" y="8"/>
                    <a:pt x="14" y="8"/>
                  </a:cubicBezTo>
                  <a:cubicBezTo>
                    <a:pt x="16" y="8"/>
                    <a:pt x="16" y="8"/>
                    <a:pt x="16" y="8"/>
                  </a:cubicBezTo>
                  <a:cubicBezTo>
                    <a:pt x="16" y="9"/>
                    <a:pt x="16" y="9"/>
                    <a:pt x="16" y="9"/>
                  </a:cubicBezTo>
                  <a:cubicBezTo>
                    <a:pt x="16" y="9"/>
                    <a:pt x="16" y="9"/>
                    <a:pt x="16" y="9"/>
                  </a:cubicBezTo>
                  <a:moveTo>
                    <a:pt x="31" y="10"/>
                  </a:moveTo>
                  <a:cubicBezTo>
                    <a:pt x="28" y="10"/>
                    <a:pt x="28" y="10"/>
                    <a:pt x="28" y="10"/>
                  </a:cubicBezTo>
                  <a:cubicBezTo>
                    <a:pt x="38" y="4"/>
                    <a:pt x="38" y="4"/>
                    <a:pt x="38" y="4"/>
                  </a:cubicBezTo>
                  <a:cubicBezTo>
                    <a:pt x="38" y="5"/>
                    <a:pt x="38" y="5"/>
                    <a:pt x="38" y="5"/>
                  </a:cubicBezTo>
                  <a:cubicBezTo>
                    <a:pt x="39" y="5"/>
                    <a:pt x="39" y="5"/>
                    <a:pt x="39" y="5"/>
                  </a:cubicBezTo>
                  <a:cubicBezTo>
                    <a:pt x="38" y="7"/>
                    <a:pt x="37" y="8"/>
                    <a:pt x="36" y="10"/>
                  </a:cubicBezTo>
                  <a:cubicBezTo>
                    <a:pt x="36" y="10"/>
                    <a:pt x="36" y="10"/>
                    <a:pt x="35" y="10"/>
                  </a:cubicBezTo>
                  <a:cubicBezTo>
                    <a:pt x="35" y="10"/>
                    <a:pt x="35" y="10"/>
                    <a:pt x="34" y="10"/>
                  </a:cubicBezTo>
                  <a:cubicBezTo>
                    <a:pt x="35" y="9"/>
                    <a:pt x="36" y="9"/>
                    <a:pt x="36" y="8"/>
                  </a:cubicBezTo>
                  <a:cubicBezTo>
                    <a:pt x="37" y="8"/>
                    <a:pt x="37" y="8"/>
                    <a:pt x="37" y="8"/>
                  </a:cubicBezTo>
                  <a:cubicBezTo>
                    <a:pt x="37" y="8"/>
                    <a:pt x="37" y="8"/>
                    <a:pt x="37" y="8"/>
                  </a:cubicBezTo>
                  <a:cubicBezTo>
                    <a:pt x="37" y="8"/>
                    <a:pt x="37" y="8"/>
                    <a:pt x="37" y="8"/>
                  </a:cubicBezTo>
                  <a:cubicBezTo>
                    <a:pt x="36" y="8"/>
                    <a:pt x="36" y="8"/>
                    <a:pt x="36" y="8"/>
                  </a:cubicBezTo>
                  <a:cubicBezTo>
                    <a:pt x="35" y="9"/>
                    <a:pt x="34" y="9"/>
                    <a:pt x="34" y="10"/>
                  </a:cubicBezTo>
                  <a:cubicBezTo>
                    <a:pt x="34" y="10"/>
                    <a:pt x="34" y="10"/>
                    <a:pt x="34" y="10"/>
                  </a:cubicBezTo>
                  <a:cubicBezTo>
                    <a:pt x="33" y="10"/>
                    <a:pt x="33" y="10"/>
                    <a:pt x="33" y="10"/>
                  </a:cubicBezTo>
                  <a:cubicBezTo>
                    <a:pt x="33" y="10"/>
                    <a:pt x="33" y="10"/>
                    <a:pt x="33" y="10"/>
                  </a:cubicBezTo>
                  <a:cubicBezTo>
                    <a:pt x="33" y="11"/>
                    <a:pt x="33" y="11"/>
                    <a:pt x="33" y="11"/>
                  </a:cubicBezTo>
                  <a:cubicBezTo>
                    <a:pt x="32" y="11"/>
                    <a:pt x="32" y="11"/>
                    <a:pt x="32" y="11"/>
                  </a:cubicBezTo>
                  <a:cubicBezTo>
                    <a:pt x="31" y="10"/>
                    <a:pt x="31" y="10"/>
                    <a:pt x="31" y="10"/>
                  </a:cubicBezTo>
                  <a:cubicBezTo>
                    <a:pt x="31" y="10"/>
                    <a:pt x="31" y="10"/>
                    <a:pt x="31" y="10"/>
                  </a:cubicBezTo>
                  <a:cubicBezTo>
                    <a:pt x="34" y="9"/>
                    <a:pt x="36" y="7"/>
                    <a:pt x="38" y="6"/>
                  </a:cubicBezTo>
                  <a:cubicBezTo>
                    <a:pt x="38" y="5"/>
                    <a:pt x="38" y="5"/>
                    <a:pt x="38" y="5"/>
                  </a:cubicBezTo>
                  <a:cubicBezTo>
                    <a:pt x="38" y="5"/>
                    <a:pt x="38" y="5"/>
                    <a:pt x="38" y="5"/>
                  </a:cubicBezTo>
                  <a:cubicBezTo>
                    <a:pt x="36" y="7"/>
                    <a:pt x="33" y="8"/>
                    <a:pt x="31" y="10"/>
                  </a:cubicBezTo>
                  <a:cubicBezTo>
                    <a:pt x="31" y="10"/>
                    <a:pt x="31" y="10"/>
                    <a:pt x="31" y="10"/>
                  </a:cubicBezTo>
                  <a:moveTo>
                    <a:pt x="28" y="9"/>
                  </a:moveTo>
                  <a:cubicBezTo>
                    <a:pt x="28" y="9"/>
                    <a:pt x="28" y="9"/>
                    <a:pt x="28" y="9"/>
                  </a:cubicBezTo>
                  <a:cubicBezTo>
                    <a:pt x="28" y="8"/>
                    <a:pt x="28" y="8"/>
                    <a:pt x="28" y="8"/>
                  </a:cubicBezTo>
                  <a:cubicBezTo>
                    <a:pt x="31" y="7"/>
                    <a:pt x="33" y="5"/>
                    <a:pt x="36" y="4"/>
                  </a:cubicBezTo>
                  <a:cubicBezTo>
                    <a:pt x="36" y="4"/>
                    <a:pt x="36" y="4"/>
                    <a:pt x="36" y="4"/>
                  </a:cubicBezTo>
                  <a:cubicBezTo>
                    <a:pt x="37" y="4"/>
                    <a:pt x="37" y="4"/>
                    <a:pt x="37" y="4"/>
                  </a:cubicBezTo>
                  <a:cubicBezTo>
                    <a:pt x="37" y="4"/>
                    <a:pt x="37" y="4"/>
                    <a:pt x="37" y="4"/>
                  </a:cubicBezTo>
                  <a:cubicBezTo>
                    <a:pt x="27" y="10"/>
                    <a:pt x="27" y="10"/>
                    <a:pt x="27" y="10"/>
                  </a:cubicBezTo>
                  <a:cubicBezTo>
                    <a:pt x="27" y="10"/>
                    <a:pt x="27" y="10"/>
                    <a:pt x="27" y="10"/>
                  </a:cubicBezTo>
                  <a:cubicBezTo>
                    <a:pt x="26" y="9"/>
                    <a:pt x="26" y="9"/>
                    <a:pt x="26" y="9"/>
                  </a:cubicBezTo>
                  <a:cubicBezTo>
                    <a:pt x="26" y="9"/>
                    <a:pt x="27" y="9"/>
                    <a:pt x="28" y="8"/>
                  </a:cubicBezTo>
                  <a:cubicBezTo>
                    <a:pt x="28" y="8"/>
                    <a:pt x="28" y="8"/>
                    <a:pt x="28" y="8"/>
                  </a:cubicBezTo>
                  <a:cubicBezTo>
                    <a:pt x="28" y="9"/>
                    <a:pt x="28" y="9"/>
                    <a:pt x="28" y="9"/>
                  </a:cubicBezTo>
                  <a:moveTo>
                    <a:pt x="29" y="8"/>
                  </a:moveTo>
                  <a:cubicBezTo>
                    <a:pt x="29" y="7"/>
                    <a:pt x="29" y="7"/>
                    <a:pt x="29" y="7"/>
                  </a:cubicBezTo>
                  <a:cubicBezTo>
                    <a:pt x="29" y="7"/>
                    <a:pt x="29" y="6"/>
                    <a:pt x="30" y="6"/>
                  </a:cubicBezTo>
                  <a:cubicBezTo>
                    <a:pt x="34" y="4"/>
                    <a:pt x="34" y="4"/>
                    <a:pt x="34" y="4"/>
                  </a:cubicBezTo>
                  <a:cubicBezTo>
                    <a:pt x="34" y="4"/>
                    <a:pt x="35" y="4"/>
                    <a:pt x="36" y="4"/>
                  </a:cubicBezTo>
                  <a:cubicBezTo>
                    <a:pt x="33" y="5"/>
                    <a:pt x="31" y="6"/>
                    <a:pt x="29" y="8"/>
                  </a:cubicBezTo>
                  <a:moveTo>
                    <a:pt x="30" y="5"/>
                  </a:moveTo>
                  <a:cubicBezTo>
                    <a:pt x="30" y="4"/>
                    <a:pt x="30" y="4"/>
                    <a:pt x="30" y="4"/>
                  </a:cubicBezTo>
                  <a:cubicBezTo>
                    <a:pt x="30" y="4"/>
                    <a:pt x="31" y="4"/>
                    <a:pt x="31" y="3"/>
                  </a:cubicBezTo>
                  <a:cubicBezTo>
                    <a:pt x="32" y="3"/>
                    <a:pt x="32" y="4"/>
                    <a:pt x="33" y="4"/>
                  </a:cubicBezTo>
                  <a:cubicBezTo>
                    <a:pt x="30" y="5"/>
                    <a:pt x="30" y="5"/>
                    <a:pt x="30" y="5"/>
                  </a:cubicBezTo>
                  <a:moveTo>
                    <a:pt x="11" y="5"/>
                  </a:moveTo>
                  <a:cubicBezTo>
                    <a:pt x="12" y="4"/>
                    <a:pt x="12" y="4"/>
                    <a:pt x="13" y="3"/>
                  </a:cubicBezTo>
                  <a:cubicBezTo>
                    <a:pt x="13" y="3"/>
                    <a:pt x="13" y="3"/>
                    <a:pt x="13" y="3"/>
                  </a:cubicBezTo>
                  <a:cubicBezTo>
                    <a:pt x="14" y="3"/>
                    <a:pt x="14" y="3"/>
                    <a:pt x="14" y="3"/>
                  </a:cubicBezTo>
                  <a:cubicBezTo>
                    <a:pt x="13" y="4"/>
                    <a:pt x="12" y="4"/>
                    <a:pt x="11" y="5"/>
                  </a:cubicBezTo>
                  <a:moveTo>
                    <a:pt x="29" y="4"/>
                  </a:moveTo>
                  <a:cubicBezTo>
                    <a:pt x="29" y="3"/>
                    <a:pt x="29" y="3"/>
                    <a:pt x="29" y="3"/>
                  </a:cubicBezTo>
                  <a:cubicBezTo>
                    <a:pt x="30" y="3"/>
                    <a:pt x="30" y="3"/>
                    <a:pt x="30" y="3"/>
                  </a:cubicBezTo>
                  <a:cubicBezTo>
                    <a:pt x="30" y="4"/>
                    <a:pt x="30" y="4"/>
                    <a:pt x="29" y="4"/>
                  </a:cubicBezTo>
                  <a:moveTo>
                    <a:pt x="24" y="9"/>
                  </a:moveTo>
                  <a:cubicBezTo>
                    <a:pt x="24" y="9"/>
                    <a:pt x="24" y="9"/>
                    <a:pt x="24" y="9"/>
                  </a:cubicBezTo>
                  <a:cubicBezTo>
                    <a:pt x="25" y="8"/>
                    <a:pt x="26" y="6"/>
                    <a:pt x="28" y="3"/>
                  </a:cubicBezTo>
                  <a:cubicBezTo>
                    <a:pt x="28" y="3"/>
                    <a:pt x="28" y="3"/>
                    <a:pt x="28" y="3"/>
                  </a:cubicBezTo>
                  <a:cubicBezTo>
                    <a:pt x="29" y="4"/>
                    <a:pt x="29" y="5"/>
                    <a:pt x="29" y="6"/>
                  </a:cubicBezTo>
                  <a:cubicBezTo>
                    <a:pt x="29" y="6"/>
                    <a:pt x="29" y="6"/>
                    <a:pt x="29" y="6"/>
                  </a:cubicBezTo>
                  <a:cubicBezTo>
                    <a:pt x="28" y="6"/>
                    <a:pt x="28" y="6"/>
                    <a:pt x="28" y="6"/>
                  </a:cubicBezTo>
                  <a:cubicBezTo>
                    <a:pt x="28" y="6"/>
                    <a:pt x="28" y="6"/>
                    <a:pt x="28" y="6"/>
                  </a:cubicBezTo>
                  <a:cubicBezTo>
                    <a:pt x="28" y="7"/>
                    <a:pt x="28" y="7"/>
                    <a:pt x="28" y="7"/>
                  </a:cubicBezTo>
                  <a:cubicBezTo>
                    <a:pt x="28" y="7"/>
                    <a:pt x="28" y="7"/>
                    <a:pt x="28" y="7"/>
                  </a:cubicBezTo>
                  <a:cubicBezTo>
                    <a:pt x="27" y="8"/>
                    <a:pt x="26" y="9"/>
                    <a:pt x="24" y="9"/>
                  </a:cubicBezTo>
                  <a:moveTo>
                    <a:pt x="17" y="8"/>
                  </a:moveTo>
                  <a:cubicBezTo>
                    <a:pt x="16" y="7"/>
                    <a:pt x="16" y="7"/>
                    <a:pt x="16" y="7"/>
                  </a:cubicBezTo>
                  <a:cubicBezTo>
                    <a:pt x="17" y="6"/>
                    <a:pt x="17" y="5"/>
                    <a:pt x="18" y="5"/>
                  </a:cubicBezTo>
                  <a:cubicBezTo>
                    <a:pt x="19" y="4"/>
                    <a:pt x="20" y="3"/>
                    <a:pt x="20" y="3"/>
                  </a:cubicBezTo>
                  <a:cubicBezTo>
                    <a:pt x="19" y="5"/>
                    <a:pt x="18" y="6"/>
                    <a:pt x="17" y="8"/>
                  </a:cubicBezTo>
                  <a:cubicBezTo>
                    <a:pt x="17" y="8"/>
                    <a:pt x="17" y="8"/>
                    <a:pt x="17" y="8"/>
                  </a:cubicBezTo>
                  <a:moveTo>
                    <a:pt x="12" y="8"/>
                  </a:moveTo>
                  <a:cubicBezTo>
                    <a:pt x="12" y="8"/>
                    <a:pt x="12" y="8"/>
                    <a:pt x="12" y="8"/>
                  </a:cubicBezTo>
                  <a:cubicBezTo>
                    <a:pt x="11" y="8"/>
                    <a:pt x="11" y="8"/>
                    <a:pt x="10" y="8"/>
                  </a:cubicBezTo>
                  <a:cubicBezTo>
                    <a:pt x="10" y="7"/>
                    <a:pt x="10" y="7"/>
                    <a:pt x="10" y="7"/>
                  </a:cubicBezTo>
                  <a:cubicBezTo>
                    <a:pt x="13" y="6"/>
                    <a:pt x="15" y="4"/>
                    <a:pt x="18" y="3"/>
                  </a:cubicBezTo>
                  <a:cubicBezTo>
                    <a:pt x="18" y="3"/>
                    <a:pt x="18" y="3"/>
                    <a:pt x="18" y="3"/>
                  </a:cubicBezTo>
                  <a:cubicBezTo>
                    <a:pt x="19" y="3"/>
                    <a:pt x="19" y="3"/>
                    <a:pt x="19" y="3"/>
                  </a:cubicBezTo>
                  <a:cubicBezTo>
                    <a:pt x="19" y="3"/>
                    <a:pt x="18" y="4"/>
                    <a:pt x="17" y="4"/>
                  </a:cubicBezTo>
                  <a:cubicBezTo>
                    <a:pt x="17" y="5"/>
                    <a:pt x="16" y="5"/>
                    <a:pt x="16" y="6"/>
                  </a:cubicBezTo>
                  <a:cubicBezTo>
                    <a:pt x="16" y="7"/>
                    <a:pt x="16" y="7"/>
                    <a:pt x="16" y="7"/>
                  </a:cubicBezTo>
                  <a:cubicBezTo>
                    <a:pt x="15" y="7"/>
                    <a:pt x="15" y="7"/>
                    <a:pt x="15" y="7"/>
                  </a:cubicBezTo>
                  <a:cubicBezTo>
                    <a:pt x="14" y="8"/>
                    <a:pt x="14" y="8"/>
                    <a:pt x="14" y="8"/>
                  </a:cubicBezTo>
                  <a:cubicBezTo>
                    <a:pt x="14" y="8"/>
                    <a:pt x="14" y="8"/>
                    <a:pt x="14" y="8"/>
                  </a:cubicBezTo>
                  <a:cubicBezTo>
                    <a:pt x="13" y="8"/>
                    <a:pt x="13" y="8"/>
                    <a:pt x="13" y="8"/>
                  </a:cubicBezTo>
                  <a:cubicBezTo>
                    <a:pt x="15" y="7"/>
                    <a:pt x="15" y="7"/>
                    <a:pt x="15" y="7"/>
                  </a:cubicBezTo>
                  <a:cubicBezTo>
                    <a:pt x="15" y="6"/>
                    <a:pt x="15" y="6"/>
                    <a:pt x="15" y="6"/>
                  </a:cubicBezTo>
                  <a:cubicBezTo>
                    <a:pt x="15" y="6"/>
                    <a:pt x="15" y="6"/>
                    <a:pt x="15" y="6"/>
                  </a:cubicBezTo>
                  <a:cubicBezTo>
                    <a:pt x="12" y="8"/>
                    <a:pt x="12" y="8"/>
                    <a:pt x="12" y="8"/>
                  </a:cubicBezTo>
                  <a:moveTo>
                    <a:pt x="11" y="6"/>
                  </a:moveTo>
                  <a:cubicBezTo>
                    <a:pt x="11" y="6"/>
                    <a:pt x="11" y="6"/>
                    <a:pt x="11" y="6"/>
                  </a:cubicBezTo>
                  <a:cubicBezTo>
                    <a:pt x="12" y="5"/>
                    <a:pt x="13" y="4"/>
                    <a:pt x="14" y="3"/>
                  </a:cubicBezTo>
                  <a:cubicBezTo>
                    <a:pt x="14" y="3"/>
                    <a:pt x="14" y="3"/>
                    <a:pt x="14" y="3"/>
                  </a:cubicBezTo>
                  <a:cubicBezTo>
                    <a:pt x="15" y="3"/>
                    <a:pt x="15" y="3"/>
                    <a:pt x="15" y="3"/>
                  </a:cubicBezTo>
                  <a:cubicBezTo>
                    <a:pt x="16" y="2"/>
                    <a:pt x="16" y="2"/>
                    <a:pt x="16" y="2"/>
                  </a:cubicBezTo>
                  <a:cubicBezTo>
                    <a:pt x="17" y="3"/>
                    <a:pt x="17" y="3"/>
                    <a:pt x="17" y="3"/>
                  </a:cubicBezTo>
                  <a:cubicBezTo>
                    <a:pt x="15" y="4"/>
                    <a:pt x="13" y="5"/>
                    <a:pt x="10" y="7"/>
                  </a:cubicBezTo>
                  <a:cubicBezTo>
                    <a:pt x="10" y="6"/>
                    <a:pt x="10" y="6"/>
                    <a:pt x="10" y="6"/>
                  </a:cubicBezTo>
                  <a:cubicBezTo>
                    <a:pt x="10" y="6"/>
                    <a:pt x="10" y="6"/>
                    <a:pt x="10" y="6"/>
                  </a:cubicBezTo>
                  <a:cubicBezTo>
                    <a:pt x="10" y="6"/>
                    <a:pt x="10" y="6"/>
                    <a:pt x="10" y="6"/>
                  </a:cubicBezTo>
                  <a:cubicBezTo>
                    <a:pt x="11" y="6"/>
                    <a:pt x="11" y="6"/>
                    <a:pt x="11" y="6"/>
                  </a:cubicBezTo>
                  <a:moveTo>
                    <a:pt x="37" y="11"/>
                  </a:moveTo>
                  <a:cubicBezTo>
                    <a:pt x="37" y="10"/>
                    <a:pt x="37" y="10"/>
                    <a:pt x="37" y="10"/>
                  </a:cubicBezTo>
                  <a:cubicBezTo>
                    <a:pt x="38" y="9"/>
                    <a:pt x="39" y="7"/>
                    <a:pt x="40" y="5"/>
                  </a:cubicBezTo>
                  <a:cubicBezTo>
                    <a:pt x="40" y="5"/>
                    <a:pt x="40" y="5"/>
                    <a:pt x="40" y="5"/>
                  </a:cubicBezTo>
                  <a:cubicBezTo>
                    <a:pt x="40" y="5"/>
                    <a:pt x="40" y="5"/>
                    <a:pt x="40" y="5"/>
                  </a:cubicBezTo>
                  <a:cubicBezTo>
                    <a:pt x="39" y="4"/>
                    <a:pt x="39" y="4"/>
                    <a:pt x="39" y="4"/>
                  </a:cubicBezTo>
                  <a:cubicBezTo>
                    <a:pt x="38" y="3"/>
                    <a:pt x="38" y="3"/>
                    <a:pt x="38" y="3"/>
                  </a:cubicBezTo>
                  <a:cubicBezTo>
                    <a:pt x="38" y="3"/>
                    <a:pt x="38" y="3"/>
                    <a:pt x="38" y="3"/>
                  </a:cubicBezTo>
                  <a:cubicBezTo>
                    <a:pt x="36" y="3"/>
                    <a:pt x="35" y="3"/>
                    <a:pt x="33" y="3"/>
                  </a:cubicBezTo>
                  <a:cubicBezTo>
                    <a:pt x="32" y="3"/>
                    <a:pt x="30" y="3"/>
                    <a:pt x="29" y="2"/>
                  </a:cubicBezTo>
                  <a:cubicBezTo>
                    <a:pt x="29" y="2"/>
                    <a:pt x="29" y="2"/>
                    <a:pt x="29" y="1"/>
                  </a:cubicBezTo>
                  <a:cubicBezTo>
                    <a:pt x="34" y="1"/>
                    <a:pt x="39" y="1"/>
                    <a:pt x="43" y="1"/>
                  </a:cubicBezTo>
                  <a:cubicBezTo>
                    <a:pt x="43" y="1"/>
                    <a:pt x="44" y="1"/>
                    <a:pt x="44" y="1"/>
                  </a:cubicBezTo>
                  <a:cubicBezTo>
                    <a:pt x="42" y="6"/>
                    <a:pt x="39" y="10"/>
                    <a:pt x="36" y="13"/>
                  </a:cubicBezTo>
                  <a:cubicBezTo>
                    <a:pt x="34" y="13"/>
                    <a:pt x="31" y="12"/>
                    <a:pt x="28" y="12"/>
                  </a:cubicBezTo>
                  <a:cubicBezTo>
                    <a:pt x="26" y="12"/>
                    <a:pt x="24" y="11"/>
                    <a:pt x="22" y="11"/>
                  </a:cubicBezTo>
                  <a:cubicBezTo>
                    <a:pt x="22" y="11"/>
                    <a:pt x="23" y="10"/>
                    <a:pt x="23" y="10"/>
                  </a:cubicBezTo>
                  <a:cubicBezTo>
                    <a:pt x="23" y="10"/>
                    <a:pt x="23" y="10"/>
                    <a:pt x="23" y="10"/>
                  </a:cubicBezTo>
                  <a:cubicBezTo>
                    <a:pt x="32" y="11"/>
                    <a:pt x="32" y="11"/>
                    <a:pt x="32" y="11"/>
                  </a:cubicBezTo>
                  <a:cubicBezTo>
                    <a:pt x="33" y="11"/>
                    <a:pt x="33" y="11"/>
                    <a:pt x="33" y="11"/>
                  </a:cubicBezTo>
                  <a:cubicBezTo>
                    <a:pt x="33" y="11"/>
                    <a:pt x="33" y="11"/>
                    <a:pt x="33" y="11"/>
                  </a:cubicBezTo>
                  <a:cubicBezTo>
                    <a:pt x="34" y="11"/>
                    <a:pt x="34" y="11"/>
                    <a:pt x="34" y="11"/>
                  </a:cubicBezTo>
                  <a:cubicBezTo>
                    <a:pt x="34" y="11"/>
                    <a:pt x="34" y="11"/>
                    <a:pt x="34" y="11"/>
                  </a:cubicBezTo>
                  <a:cubicBezTo>
                    <a:pt x="34" y="11"/>
                    <a:pt x="35" y="10"/>
                    <a:pt x="35" y="10"/>
                  </a:cubicBezTo>
                  <a:cubicBezTo>
                    <a:pt x="36" y="10"/>
                    <a:pt x="36" y="10"/>
                    <a:pt x="36" y="11"/>
                  </a:cubicBezTo>
                  <a:cubicBezTo>
                    <a:pt x="37" y="11"/>
                    <a:pt x="37" y="11"/>
                    <a:pt x="37" y="11"/>
                  </a:cubicBezTo>
                  <a:moveTo>
                    <a:pt x="15" y="10"/>
                  </a:moveTo>
                  <a:cubicBezTo>
                    <a:pt x="14" y="10"/>
                    <a:pt x="14" y="10"/>
                    <a:pt x="14" y="10"/>
                  </a:cubicBezTo>
                  <a:cubicBezTo>
                    <a:pt x="12" y="10"/>
                    <a:pt x="10" y="9"/>
                    <a:pt x="8" y="9"/>
                  </a:cubicBezTo>
                  <a:cubicBezTo>
                    <a:pt x="8" y="9"/>
                    <a:pt x="8" y="9"/>
                    <a:pt x="7" y="9"/>
                  </a:cubicBezTo>
                  <a:cubicBezTo>
                    <a:pt x="6" y="8"/>
                    <a:pt x="5" y="8"/>
                    <a:pt x="4" y="8"/>
                  </a:cubicBezTo>
                  <a:cubicBezTo>
                    <a:pt x="7" y="6"/>
                    <a:pt x="10" y="3"/>
                    <a:pt x="13" y="1"/>
                  </a:cubicBezTo>
                  <a:cubicBezTo>
                    <a:pt x="15" y="1"/>
                    <a:pt x="17" y="1"/>
                    <a:pt x="19" y="1"/>
                  </a:cubicBezTo>
                  <a:cubicBezTo>
                    <a:pt x="20" y="1"/>
                    <a:pt x="21" y="1"/>
                    <a:pt x="22" y="1"/>
                  </a:cubicBezTo>
                  <a:cubicBezTo>
                    <a:pt x="21" y="2"/>
                    <a:pt x="21" y="2"/>
                    <a:pt x="21" y="2"/>
                  </a:cubicBezTo>
                  <a:cubicBezTo>
                    <a:pt x="16" y="2"/>
                    <a:pt x="16" y="2"/>
                    <a:pt x="16" y="2"/>
                  </a:cubicBezTo>
                  <a:cubicBezTo>
                    <a:pt x="15" y="2"/>
                    <a:pt x="15" y="2"/>
                    <a:pt x="15" y="2"/>
                  </a:cubicBezTo>
                  <a:cubicBezTo>
                    <a:pt x="15" y="2"/>
                    <a:pt x="15" y="2"/>
                    <a:pt x="15" y="2"/>
                  </a:cubicBezTo>
                  <a:cubicBezTo>
                    <a:pt x="15" y="2"/>
                    <a:pt x="15" y="2"/>
                    <a:pt x="15" y="2"/>
                  </a:cubicBezTo>
                  <a:cubicBezTo>
                    <a:pt x="15" y="2"/>
                    <a:pt x="14" y="3"/>
                    <a:pt x="14" y="3"/>
                  </a:cubicBezTo>
                  <a:cubicBezTo>
                    <a:pt x="13" y="3"/>
                    <a:pt x="13" y="3"/>
                    <a:pt x="13" y="3"/>
                  </a:cubicBezTo>
                  <a:cubicBezTo>
                    <a:pt x="13" y="3"/>
                    <a:pt x="13" y="3"/>
                    <a:pt x="13" y="3"/>
                  </a:cubicBezTo>
                  <a:cubicBezTo>
                    <a:pt x="12" y="3"/>
                    <a:pt x="12" y="3"/>
                    <a:pt x="12" y="3"/>
                  </a:cubicBezTo>
                  <a:cubicBezTo>
                    <a:pt x="11" y="4"/>
                    <a:pt x="10" y="5"/>
                    <a:pt x="9" y="6"/>
                  </a:cubicBezTo>
                  <a:cubicBezTo>
                    <a:pt x="9" y="6"/>
                    <a:pt x="9" y="6"/>
                    <a:pt x="9" y="6"/>
                  </a:cubicBezTo>
                  <a:cubicBezTo>
                    <a:pt x="9" y="6"/>
                    <a:pt x="9" y="6"/>
                    <a:pt x="9" y="6"/>
                  </a:cubicBezTo>
                  <a:cubicBezTo>
                    <a:pt x="9" y="6"/>
                    <a:pt x="9" y="6"/>
                    <a:pt x="9" y="6"/>
                  </a:cubicBezTo>
                  <a:cubicBezTo>
                    <a:pt x="9" y="6"/>
                    <a:pt x="9" y="6"/>
                    <a:pt x="9" y="6"/>
                  </a:cubicBezTo>
                  <a:cubicBezTo>
                    <a:pt x="10" y="7"/>
                    <a:pt x="10" y="7"/>
                    <a:pt x="9" y="7"/>
                  </a:cubicBezTo>
                  <a:cubicBezTo>
                    <a:pt x="9" y="8"/>
                    <a:pt x="9" y="8"/>
                    <a:pt x="9" y="8"/>
                  </a:cubicBezTo>
                  <a:cubicBezTo>
                    <a:pt x="9" y="8"/>
                    <a:pt x="9" y="8"/>
                    <a:pt x="9" y="8"/>
                  </a:cubicBezTo>
                  <a:cubicBezTo>
                    <a:pt x="10" y="8"/>
                    <a:pt x="11" y="9"/>
                    <a:pt x="11" y="9"/>
                  </a:cubicBezTo>
                  <a:cubicBezTo>
                    <a:pt x="12" y="9"/>
                    <a:pt x="12" y="9"/>
                    <a:pt x="12" y="9"/>
                  </a:cubicBezTo>
                  <a:cubicBezTo>
                    <a:pt x="16" y="9"/>
                    <a:pt x="16" y="9"/>
                    <a:pt x="16" y="9"/>
                  </a:cubicBezTo>
                  <a:cubicBezTo>
                    <a:pt x="16" y="9"/>
                    <a:pt x="16" y="9"/>
                    <a:pt x="16" y="9"/>
                  </a:cubicBezTo>
                  <a:cubicBezTo>
                    <a:pt x="15" y="10"/>
                    <a:pt x="15" y="10"/>
                    <a:pt x="15" y="10"/>
                  </a:cubicBezTo>
                  <a:moveTo>
                    <a:pt x="21" y="17"/>
                  </a:moveTo>
                  <a:cubicBezTo>
                    <a:pt x="20" y="17"/>
                    <a:pt x="19" y="17"/>
                    <a:pt x="18" y="16"/>
                  </a:cubicBezTo>
                  <a:cubicBezTo>
                    <a:pt x="17" y="16"/>
                    <a:pt x="17" y="16"/>
                    <a:pt x="17" y="16"/>
                  </a:cubicBezTo>
                  <a:cubicBezTo>
                    <a:pt x="17" y="16"/>
                    <a:pt x="16" y="16"/>
                    <a:pt x="16" y="16"/>
                  </a:cubicBezTo>
                  <a:cubicBezTo>
                    <a:pt x="16" y="14"/>
                    <a:pt x="16" y="14"/>
                    <a:pt x="16" y="14"/>
                  </a:cubicBezTo>
                  <a:cubicBezTo>
                    <a:pt x="16" y="14"/>
                    <a:pt x="16" y="14"/>
                    <a:pt x="16" y="14"/>
                  </a:cubicBezTo>
                  <a:cubicBezTo>
                    <a:pt x="16" y="14"/>
                    <a:pt x="16" y="13"/>
                    <a:pt x="16" y="13"/>
                  </a:cubicBezTo>
                  <a:cubicBezTo>
                    <a:pt x="16" y="12"/>
                    <a:pt x="16" y="12"/>
                    <a:pt x="16" y="12"/>
                  </a:cubicBezTo>
                  <a:cubicBezTo>
                    <a:pt x="16" y="11"/>
                    <a:pt x="16" y="11"/>
                    <a:pt x="16" y="10"/>
                  </a:cubicBezTo>
                  <a:cubicBezTo>
                    <a:pt x="17" y="9"/>
                    <a:pt x="17" y="9"/>
                    <a:pt x="17" y="9"/>
                  </a:cubicBezTo>
                  <a:cubicBezTo>
                    <a:pt x="17" y="9"/>
                    <a:pt x="17" y="9"/>
                    <a:pt x="17" y="9"/>
                  </a:cubicBezTo>
                  <a:cubicBezTo>
                    <a:pt x="17" y="9"/>
                    <a:pt x="17" y="9"/>
                    <a:pt x="17" y="9"/>
                  </a:cubicBezTo>
                  <a:cubicBezTo>
                    <a:pt x="17" y="8"/>
                    <a:pt x="17" y="8"/>
                    <a:pt x="17" y="8"/>
                  </a:cubicBezTo>
                  <a:cubicBezTo>
                    <a:pt x="20" y="5"/>
                    <a:pt x="22" y="3"/>
                    <a:pt x="23" y="1"/>
                  </a:cubicBezTo>
                  <a:cubicBezTo>
                    <a:pt x="23" y="1"/>
                    <a:pt x="23" y="1"/>
                    <a:pt x="23" y="1"/>
                  </a:cubicBezTo>
                  <a:cubicBezTo>
                    <a:pt x="23" y="1"/>
                    <a:pt x="23" y="1"/>
                    <a:pt x="23" y="1"/>
                  </a:cubicBezTo>
                  <a:cubicBezTo>
                    <a:pt x="23" y="1"/>
                    <a:pt x="24" y="0"/>
                    <a:pt x="24" y="0"/>
                  </a:cubicBezTo>
                  <a:cubicBezTo>
                    <a:pt x="24" y="0"/>
                    <a:pt x="24" y="0"/>
                    <a:pt x="24" y="0"/>
                  </a:cubicBezTo>
                  <a:cubicBezTo>
                    <a:pt x="25" y="0"/>
                    <a:pt x="26" y="0"/>
                    <a:pt x="27" y="1"/>
                  </a:cubicBezTo>
                  <a:cubicBezTo>
                    <a:pt x="28" y="1"/>
                    <a:pt x="28" y="1"/>
                    <a:pt x="29" y="1"/>
                  </a:cubicBezTo>
                  <a:cubicBezTo>
                    <a:pt x="26" y="5"/>
                    <a:pt x="24" y="7"/>
                    <a:pt x="22" y="9"/>
                  </a:cubicBezTo>
                  <a:cubicBezTo>
                    <a:pt x="22" y="10"/>
                    <a:pt x="22" y="10"/>
                    <a:pt x="21" y="11"/>
                  </a:cubicBezTo>
                  <a:cubicBezTo>
                    <a:pt x="21" y="11"/>
                    <a:pt x="21" y="11"/>
                    <a:pt x="21" y="11"/>
                  </a:cubicBezTo>
                  <a:cubicBezTo>
                    <a:pt x="21" y="11"/>
                    <a:pt x="21" y="11"/>
                    <a:pt x="21" y="11"/>
                  </a:cubicBezTo>
                  <a:cubicBezTo>
                    <a:pt x="21" y="11"/>
                    <a:pt x="21" y="11"/>
                    <a:pt x="21" y="11"/>
                  </a:cubicBezTo>
                  <a:cubicBezTo>
                    <a:pt x="21" y="12"/>
                    <a:pt x="21" y="13"/>
                    <a:pt x="21" y="14"/>
                  </a:cubicBezTo>
                  <a:cubicBezTo>
                    <a:pt x="21" y="14"/>
                    <a:pt x="21" y="14"/>
                    <a:pt x="21" y="14"/>
                  </a:cubicBezTo>
                  <a:cubicBezTo>
                    <a:pt x="21" y="14"/>
                    <a:pt x="21" y="14"/>
                    <a:pt x="21" y="14"/>
                  </a:cubicBezTo>
                  <a:cubicBezTo>
                    <a:pt x="21" y="14"/>
                    <a:pt x="21" y="14"/>
                    <a:pt x="21" y="14"/>
                  </a:cubicBezTo>
                  <a:cubicBezTo>
                    <a:pt x="21" y="15"/>
                    <a:pt x="21" y="16"/>
                    <a:pt x="21" y="16"/>
                  </a:cubicBezTo>
                  <a:cubicBezTo>
                    <a:pt x="21" y="17"/>
                    <a:pt x="21" y="17"/>
                    <a:pt x="21" y="17"/>
                  </a:cubicBezTo>
                  <a:cubicBezTo>
                    <a:pt x="21" y="17"/>
                    <a:pt x="21" y="17"/>
                    <a:pt x="21" y="17"/>
                  </a:cubicBezTo>
                  <a:moveTo>
                    <a:pt x="24" y="0"/>
                  </a:moveTo>
                  <a:cubicBezTo>
                    <a:pt x="23" y="0"/>
                    <a:pt x="23" y="0"/>
                    <a:pt x="23" y="0"/>
                  </a:cubicBezTo>
                  <a:cubicBezTo>
                    <a:pt x="23" y="0"/>
                    <a:pt x="23" y="0"/>
                    <a:pt x="23" y="0"/>
                  </a:cubicBezTo>
                  <a:cubicBezTo>
                    <a:pt x="23" y="0"/>
                    <a:pt x="23" y="0"/>
                    <a:pt x="23" y="0"/>
                  </a:cubicBezTo>
                  <a:cubicBezTo>
                    <a:pt x="21" y="0"/>
                    <a:pt x="20" y="0"/>
                    <a:pt x="19" y="0"/>
                  </a:cubicBezTo>
                  <a:cubicBezTo>
                    <a:pt x="17" y="0"/>
                    <a:pt x="15" y="0"/>
                    <a:pt x="13" y="0"/>
                  </a:cubicBezTo>
                  <a:cubicBezTo>
                    <a:pt x="13" y="0"/>
                    <a:pt x="13" y="0"/>
                    <a:pt x="13" y="0"/>
                  </a:cubicBezTo>
                  <a:cubicBezTo>
                    <a:pt x="10" y="3"/>
                    <a:pt x="6" y="6"/>
                    <a:pt x="2" y="8"/>
                  </a:cubicBezTo>
                  <a:cubicBezTo>
                    <a:pt x="2" y="9"/>
                    <a:pt x="2" y="9"/>
                    <a:pt x="2" y="9"/>
                  </a:cubicBezTo>
                  <a:cubicBezTo>
                    <a:pt x="2" y="9"/>
                    <a:pt x="2" y="9"/>
                    <a:pt x="2" y="9"/>
                  </a:cubicBezTo>
                  <a:cubicBezTo>
                    <a:pt x="4" y="9"/>
                    <a:pt x="5" y="9"/>
                    <a:pt x="7" y="10"/>
                  </a:cubicBezTo>
                  <a:cubicBezTo>
                    <a:pt x="7" y="10"/>
                    <a:pt x="8" y="10"/>
                    <a:pt x="8" y="10"/>
                  </a:cubicBezTo>
                  <a:cubicBezTo>
                    <a:pt x="10" y="10"/>
                    <a:pt x="12" y="10"/>
                    <a:pt x="14" y="11"/>
                  </a:cubicBezTo>
                  <a:cubicBezTo>
                    <a:pt x="15" y="11"/>
                    <a:pt x="15" y="11"/>
                    <a:pt x="15" y="11"/>
                  </a:cubicBezTo>
                  <a:cubicBezTo>
                    <a:pt x="15" y="11"/>
                    <a:pt x="15" y="11"/>
                    <a:pt x="15" y="11"/>
                  </a:cubicBezTo>
                  <a:cubicBezTo>
                    <a:pt x="9" y="10"/>
                    <a:pt x="5" y="10"/>
                    <a:pt x="3" y="9"/>
                  </a:cubicBezTo>
                  <a:cubicBezTo>
                    <a:pt x="3" y="10"/>
                    <a:pt x="3" y="10"/>
                    <a:pt x="3" y="10"/>
                  </a:cubicBezTo>
                  <a:cubicBezTo>
                    <a:pt x="3" y="10"/>
                    <a:pt x="3" y="10"/>
                    <a:pt x="3" y="10"/>
                  </a:cubicBezTo>
                  <a:cubicBezTo>
                    <a:pt x="5" y="10"/>
                    <a:pt x="9" y="11"/>
                    <a:pt x="15" y="12"/>
                  </a:cubicBezTo>
                  <a:cubicBezTo>
                    <a:pt x="15" y="12"/>
                    <a:pt x="15" y="12"/>
                    <a:pt x="15" y="12"/>
                  </a:cubicBezTo>
                  <a:cubicBezTo>
                    <a:pt x="9" y="11"/>
                    <a:pt x="4" y="11"/>
                    <a:pt x="3" y="11"/>
                  </a:cubicBezTo>
                  <a:cubicBezTo>
                    <a:pt x="3" y="11"/>
                    <a:pt x="3" y="11"/>
                    <a:pt x="3" y="11"/>
                  </a:cubicBezTo>
                  <a:cubicBezTo>
                    <a:pt x="3" y="11"/>
                    <a:pt x="3" y="11"/>
                    <a:pt x="3" y="11"/>
                  </a:cubicBezTo>
                  <a:cubicBezTo>
                    <a:pt x="4" y="11"/>
                    <a:pt x="9" y="12"/>
                    <a:pt x="15" y="13"/>
                  </a:cubicBezTo>
                  <a:cubicBezTo>
                    <a:pt x="15" y="14"/>
                    <a:pt x="15" y="14"/>
                    <a:pt x="15" y="14"/>
                  </a:cubicBezTo>
                  <a:cubicBezTo>
                    <a:pt x="13" y="13"/>
                    <a:pt x="13" y="13"/>
                    <a:pt x="13" y="13"/>
                  </a:cubicBezTo>
                  <a:cubicBezTo>
                    <a:pt x="10" y="13"/>
                    <a:pt x="8" y="12"/>
                    <a:pt x="8" y="12"/>
                  </a:cubicBezTo>
                  <a:cubicBezTo>
                    <a:pt x="6" y="12"/>
                    <a:pt x="5" y="12"/>
                    <a:pt x="3" y="12"/>
                  </a:cubicBezTo>
                  <a:cubicBezTo>
                    <a:pt x="3" y="12"/>
                    <a:pt x="3" y="12"/>
                    <a:pt x="3" y="12"/>
                  </a:cubicBezTo>
                  <a:cubicBezTo>
                    <a:pt x="3" y="12"/>
                    <a:pt x="3" y="12"/>
                    <a:pt x="3" y="12"/>
                  </a:cubicBezTo>
                  <a:cubicBezTo>
                    <a:pt x="5" y="13"/>
                    <a:pt x="6" y="13"/>
                    <a:pt x="8" y="13"/>
                  </a:cubicBezTo>
                  <a:cubicBezTo>
                    <a:pt x="8" y="13"/>
                    <a:pt x="9" y="13"/>
                    <a:pt x="13" y="14"/>
                  </a:cubicBezTo>
                  <a:cubicBezTo>
                    <a:pt x="15" y="14"/>
                    <a:pt x="15" y="14"/>
                    <a:pt x="15" y="14"/>
                  </a:cubicBezTo>
                  <a:cubicBezTo>
                    <a:pt x="15" y="15"/>
                    <a:pt x="15" y="15"/>
                    <a:pt x="15" y="15"/>
                  </a:cubicBezTo>
                  <a:cubicBezTo>
                    <a:pt x="15" y="15"/>
                    <a:pt x="15" y="15"/>
                    <a:pt x="15" y="15"/>
                  </a:cubicBezTo>
                  <a:cubicBezTo>
                    <a:pt x="14" y="15"/>
                    <a:pt x="14" y="15"/>
                    <a:pt x="14" y="15"/>
                  </a:cubicBezTo>
                  <a:cubicBezTo>
                    <a:pt x="10" y="14"/>
                    <a:pt x="7" y="13"/>
                    <a:pt x="4" y="13"/>
                  </a:cubicBezTo>
                  <a:cubicBezTo>
                    <a:pt x="3" y="13"/>
                    <a:pt x="3" y="13"/>
                    <a:pt x="3" y="13"/>
                  </a:cubicBezTo>
                  <a:cubicBezTo>
                    <a:pt x="3" y="13"/>
                    <a:pt x="3" y="13"/>
                    <a:pt x="3" y="13"/>
                  </a:cubicBezTo>
                  <a:cubicBezTo>
                    <a:pt x="3" y="13"/>
                    <a:pt x="3" y="14"/>
                    <a:pt x="2" y="14"/>
                  </a:cubicBezTo>
                  <a:cubicBezTo>
                    <a:pt x="1" y="14"/>
                    <a:pt x="0" y="15"/>
                    <a:pt x="0" y="15"/>
                  </a:cubicBezTo>
                  <a:cubicBezTo>
                    <a:pt x="0" y="15"/>
                    <a:pt x="0" y="15"/>
                    <a:pt x="0" y="15"/>
                  </a:cubicBezTo>
                  <a:cubicBezTo>
                    <a:pt x="0" y="16"/>
                    <a:pt x="0" y="16"/>
                    <a:pt x="0" y="16"/>
                  </a:cubicBezTo>
                  <a:cubicBezTo>
                    <a:pt x="2" y="16"/>
                    <a:pt x="3" y="16"/>
                    <a:pt x="5" y="17"/>
                  </a:cubicBezTo>
                  <a:cubicBezTo>
                    <a:pt x="5" y="17"/>
                    <a:pt x="6" y="17"/>
                    <a:pt x="6" y="17"/>
                  </a:cubicBezTo>
                  <a:cubicBezTo>
                    <a:pt x="8" y="18"/>
                    <a:pt x="10" y="18"/>
                    <a:pt x="12" y="19"/>
                  </a:cubicBezTo>
                  <a:cubicBezTo>
                    <a:pt x="13" y="19"/>
                    <a:pt x="13" y="19"/>
                    <a:pt x="13" y="19"/>
                  </a:cubicBezTo>
                  <a:cubicBezTo>
                    <a:pt x="13" y="20"/>
                    <a:pt x="13" y="20"/>
                    <a:pt x="13" y="20"/>
                  </a:cubicBezTo>
                  <a:cubicBezTo>
                    <a:pt x="7" y="18"/>
                    <a:pt x="3" y="17"/>
                    <a:pt x="1" y="16"/>
                  </a:cubicBezTo>
                  <a:cubicBezTo>
                    <a:pt x="0" y="16"/>
                    <a:pt x="0" y="16"/>
                    <a:pt x="0" y="16"/>
                  </a:cubicBezTo>
                  <a:cubicBezTo>
                    <a:pt x="1" y="17"/>
                    <a:pt x="1" y="17"/>
                    <a:pt x="1" y="17"/>
                  </a:cubicBezTo>
                  <a:cubicBezTo>
                    <a:pt x="3" y="17"/>
                    <a:pt x="7" y="19"/>
                    <a:pt x="13" y="20"/>
                  </a:cubicBezTo>
                  <a:cubicBezTo>
                    <a:pt x="13" y="21"/>
                    <a:pt x="13" y="21"/>
                    <a:pt x="13" y="21"/>
                  </a:cubicBezTo>
                  <a:cubicBezTo>
                    <a:pt x="6" y="19"/>
                    <a:pt x="2" y="17"/>
                    <a:pt x="1" y="17"/>
                  </a:cubicBezTo>
                  <a:cubicBezTo>
                    <a:pt x="0" y="18"/>
                    <a:pt x="0" y="18"/>
                    <a:pt x="0" y="18"/>
                  </a:cubicBezTo>
                  <a:cubicBezTo>
                    <a:pt x="1" y="18"/>
                    <a:pt x="1" y="18"/>
                    <a:pt x="1" y="18"/>
                  </a:cubicBezTo>
                  <a:cubicBezTo>
                    <a:pt x="2" y="18"/>
                    <a:pt x="6" y="20"/>
                    <a:pt x="12" y="22"/>
                  </a:cubicBezTo>
                  <a:cubicBezTo>
                    <a:pt x="12" y="22"/>
                    <a:pt x="12" y="22"/>
                    <a:pt x="12" y="22"/>
                  </a:cubicBezTo>
                  <a:cubicBezTo>
                    <a:pt x="10" y="21"/>
                    <a:pt x="10" y="21"/>
                    <a:pt x="10" y="21"/>
                  </a:cubicBezTo>
                  <a:cubicBezTo>
                    <a:pt x="8" y="20"/>
                    <a:pt x="6" y="20"/>
                    <a:pt x="5" y="20"/>
                  </a:cubicBezTo>
                  <a:cubicBezTo>
                    <a:pt x="4" y="19"/>
                    <a:pt x="2" y="19"/>
                    <a:pt x="1" y="18"/>
                  </a:cubicBezTo>
                  <a:cubicBezTo>
                    <a:pt x="0" y="19"/>
                    <a:pt x="0" y="19"/>
                    <a:pt x="0" y="19"/>
                  </a:cubicBezTo>
                  <a:cubicBezTo>
                    <a:pt x="1" y="19"/>
                    <a:pt x="1" y="19"/>
                    <a:pt x="1" y="19"/>
                  </a:cubicBezTo>
                  <a:cubicBezTo>
                    <a:pt x="2" y="19"/>
                    <a:pt x="4" y="20"/>
                    <a:pt x="5" y="21"/>
                  </a:cubicBezTo>
                  <a:cubicBezTo>
                    <a:pt x="5" y="21"/>
                    <a:pt x="7" y="21"/>
                    <a:pt x="10" y="22"/>
                  </a:cubicBezTo>
                  <a:cubicBezTo>
                    <a:pt x="12" y="23"/>
                    <a:pt x="12" y="23"/>
                    <a:pt x="12" y="23"/>
                  </a:cubicBezTo>
                  <a:cubicBezTo>
                    <a:pt x="12" y="23"/>
                    <a:pt x="12" y="23"/>
                    <a:pt x="12" y="23"/>
                  </a:cubicBezTo>
                  <a:cubicBezTo>
                    <a:pt x="12" y="23"/>
                    <a:pt x="12" y="23"/>
                    <a:pt x="12" y="23"/>
                  </a:cubicBezTo>
                  <a:cubicBezTo>
                    <a:pt x="11" y="23"/>
                    <a:pt x="11" y="23"/>
                    <a:pt x="11" y="23"/>
                  </a:cubicBezTo>
                  <a:cubicBezTo>
                    <a:pt x="7" y="22"/>
                    <a:pt x="4" y="21"/>
                    <a:pt x="1" y="19"/>
                  </a:cubicBezTo>
                  <a:cubicBezTo>
                    <a:pt x="0" y="20"/>
                    <a:pt x="0" y="20"/>
                    <a:pt x="0" y="20"/>
                  </a:cubicBezTo>
                  <a:cubicBezTo>
                    <a:pt x="1" y="20"/>
                    <a:pt x="1" y="20"/>
                    <a:pt x="1" y="20"/>
                  </a:cubicBezTo>
                  <a:cubicBezTo>
                    <a:pt x="2" y="20"/>
                    <a:pt x="3" y="21"/>
                    <a:pt x="4" y="21"/>
                  </a:cubicBezTo>
                  <a:cubicBezTo>
                    <a:pt x="3" y="21"/>
                    <a:pt x="3" y="22"/>
                    <a:pt x="2" y="22"/>
                  </a:cubicBezTo>
                  <a:cubicBezTo>
                    <a:pt x="2" y="22"/>
                    <a:pt x="2" y="22"/>
                    <a:pt x="2" y="22"/>
                  </a:cubicBezTo>
                  <a:cubicBezTo>
                    <a:pt x="2" y="22"/>
                    <a:pt x="2" y="22"/>
                    <a:pt x="2" y="22"/>
                  </a:cubicBezTo>
                  <a:cubicBezTo>
                    <a:pt x="4" y="23"/>
                    <a:pt x="5" y="23"/>
                    <a:pt x="7" y="24"/>
                  </a:cubicBezTo>
                  <a:cubicBezTo>
                    <a:pt x="8" y="25"/>
                    <a:pt x="8" y="25"/>
                    <a:pt x="8" y="25"/>
                  </a:cubicBezTo>
                  <a:cubicBezTo>
                    <a:pt x="10" y="26"/>
                    <a:pt x="11" y="26"/>
                    <a:pt x="13" y="27"/>
                  </a:cubicBezTo>
                  <a:cubicBezTo>
                    <a:pt x="14" y="28"/>
                    <a:pt x="14" y="28"/>
                    <a:pt x="14" y="28"/>
                  </a:cubicBezTo>
                  <a:cubicBezTo>
                    <a:pt x="14" y="28"/>
                    <a:pt x="14" y="28"/>
                    <a:pt x="14" y="28"/>
                  </a:cubicBezTo>
                  <a:cubicBezTo>
                    <a:pt x="9" y="25"/>
                    <a:pt x="5" y="24"/>
                    <a:pt x="3" y="23"/>
                  </a:cubicBezTo>
                  <a:cubicBezTo>
                    <a:pt x="2" y="23"/>
                    <a:pt x="2" y="23"/>
                    <a:pt x="2" y="23"/>
                  </a:cubicBezTo>
                  <a:cubicBezTo>
                    <a:pt x="2" y="24"/>
                    <a:pt x="2" y="24"/>
                    <a:pt x="2" y="24"/>
                  </a:cubicBezTo>
                  <a:cubicBezTo>
                    <a:pt x="5" y="25"/>
                    <a:pt x="8" y="26"/>
                    <a:pt x="14" y="29"/>
                  </a:cubicBezTo>
                  <a:cubicBezTo>
                    <a:pt x="14" y="29"/>
                    <a:pt x="14" y="29"/>
                    <a:pt x="14" y="29"/>
                  </a:cubicBezTo>
                  <a:cubicBezTo>
                    <a:pt x="8" y="26"/>
                    <a:pt x="4" y="25"/>
                    <a:pt x="3" y="24"/>
                  </a:cubicBezTo>
                  <a:cubicBezTo>
                    <a:pt x="2" y="24"/>
                    <a:pt x="2" y="24"/>
                    <a:pt x="2" y="24"/>
                  </a:cubicBezTo>
                  <a:cubicBezTo>
                    <a:pt x="2" y="25"/>
                    <a:pt x="2" y="25"/>
                    <a:pt x="2" y="25"/>
                  </a:cubicBezTo>
                  <a:cubicBezTo>
                    <a:pt x="3" y="25"/>
                    <a:pt x="7" y="27"/>
                    <a:pt x="14" y="30"/>
                  </a:cubicBezTo>
                  <a:cubicBezTo>
                    <a:pt x="13" y="30"/>
                    <a:pt x="13" y="30"/>
                    <a:pt x="13" y="30"/>
                  </a:cubicBezTo>
                  <a:cubicBezTo>
                    <a:pt x="11" y="29"/>
                    <a:pt x="11" y="29"/>
                    <a:pt x="11" y="29"/>
                  </a:cubicBezTo>
                  <a:cubicBezTo>
                    <a:pt x="9" y="28"/>
                    <a:pt x="7" y="27"/>
                    <a:pt x="7" y="27"/>
                  </a:cubicBezTo>
                  <a:cubicBezTo>
                    <a:pt x="5" y="26"/>
                    <a:pt x="4" y="26"/>
                    <a:pt x="2" y="25"/>
                  </a:cubicBezTo>
                  <a:cubicBezTo>
                    <a:pt x="2" y="25"/>
                    <a:pt x="2" y="25"/>
                    <a:pt x="2" y="25"/>
                  </a:cubicBezTo>
                  <a:cubicBezTo>
                    <a:pt x="2" y="26"/>
                    <a:pt x="2" y="26"/>
                    <a:pt x="2" y="26"/>
                  </a:cubicBezTo>
                  <a:cubicBezTo>
                    <a:pt x="3" y="26"/>
                    <a:pt x="5" y="27"/>
                    <a:pt x="6" y="28"/>
                  </a:cubicBezTo>
                  <a:cubicBezTo>
                    <a:pt x="7" y="28"/>
                    <a:pt x="8" y="29"/>
                    <a:pt x="11" y="30"/>
                  </a:cubicBezTo>
                  <a:cubicBezTo>
                    <a:pt x="13" y="31"/>
                    <a:pt x="13" y="31"/>
                    <a:pt x="13" y="31"/>
                  </a:cubicBezTo>
                  <a:cubicBezTo>
                    <a:pt x="13" y="31"/>
                    <a:pt x="13" y="31"/>
                    <a:pt x="13" y="31"/>
                  </a:cubicBezTo>
                  <a:cubicBezTo>
                    <a:pt x="13" y="31"/>
                    <a:pt x="13" y="31"/>
                    <a:pt x="13" y="31"/>
                  </a:cubicBezTo>
                  <a:cubicBezTo>
                    <a:pt x="12" y="31"/>
                    <a:pt x="12" y="31"/>
                    <a:pt x="12" y="31"/>
                  </a:cubicBezTo>
                  <a:cubicBezTo>
                    <a:pt x="9" y="29"/>
                    <a:pt x="5" y="28"/>
                    <a:pt x="2" y="26"/>
                  </a:cubicBezTo>
                  <a:cubicBezTo>
                    <a:pt x="2" y="26"/>
                    <a:pt x="2" y="26"/>
                    <a:pt x="2" y="26"/>
                  </a:cubicBezTo>
                  <a:cubicBezTo>
                    <a:pt x="2" y="27"/>
                    <a:pt x="2" y="27"/>
                    <a:pt x="2" y="27"/>
                  </a:cubicBezTo>
                  <a:cubicBezTo>
                    <a:pt x="5" y="29"/>
                    <a:pt x="8" y="30"/>
                    <a:pt x="11" y="32"/>
                  </a:cubicBezTo>
                  <a:cubicBezTo>
                    <a:pt x="12" y="32"/>
                    <a:pt x="12" y="32"/>
                    <a:pt x="12" y="32"/>
                  </a:cubicBezTo>
                  <a:cubicBezTo>
                    <a:pt x="13" y="32"/>
                    <a:pt x="13" y="32"/>
                    <a:pt x="13" y="32"/>
                  </a:cubicBezTo>
                  <a:cubicBezTo>
                    <a:pt x="13" y="33"/>
                    <a:pt x="13" y="33"/>
                    <a:pt x="13" y="33"/>
                  </a:cubicBezTo>
                  <a:cubicBezTo>
                    <a:pt x="13" y="34"/>
                    <a:pt x="14" y="34"/>
                    <a:pt x="14" y="34"/>
                  </a:cubicBezTo>
                  <a:cubicBezTo>
                    <a:pt x="15" y="34"/>
                    <a:pt x="15" y="34"/>
                    <a:pt x="15" y="34"/>
                  </a:cubicBezTo>
                  <a:cubicBezTo>
                    <a:pt x="16" y="35"/>
                    <a:pt x="17" y="36"/>
                    <a:pt x="18" y="36"/>
                  </a:cubicBezTo>
                  <a:cubicBezTo>
                    <a:pt x="19" y="36"/>
                    <a:pt x="19" y="36"/>
                    <a:pt x="19" y="36"/>
                  </a:cubicBezTo>
                  <a:cubicBezTo>
                    <a:pt x="19" y="36"/>
                    <a:pt x="19" y="36"/>
                    <a:pt x="19" y="36"/>
                  </a:cubicBezTo>
                  <a:cubicBezTo>
                    <a:pt x="19" y="36"/>
                    <a:pt x="19" y="36"/>
                    <a:pt x="20" y="36"/>
                  </a:cubicBezTo>
                  <a:cubicBezTo>
                    <a:pt x="20" y="36"/>
                    <a:pt x="20" y="36"/>
                    <a:pt x="20" y="36"/>
                  </a:cubicBezTo>
                  <a:cubicBezTo>
                    <a:pt x="20" y="36"/>
                    <a:pt x="20" y="36"/>
                    <a:pt x="20" y="36"/>
                  </a:cubicBezTo>
                  <a:cubicBezTo>
                    <a:pt x="24" y="38"/>
                    <a:pt x="30" y="41"/>
                    <a:pt x="32" y="42"/>
                  </a:cubicBezTo>
                  <a:cubicBezTo>
                    <a:pt x="33" y="42"/>
                    <a:pt x="33" y="42"/>
                    <a:pt x="33" y="42"/>
                  </a:cubicBezTo>
                  <a:cubicBezTo>
                    <a:pt x="33" y="41"/>
                    <a:pt x="33" y="41"/>
                    <a:pt x="33" y="41"/>
                  </a:cubicBezTo>
                  <a:cubicBezTo>
                    <a:pt x="34" y="41"/>
                    <a:pt x="37" y="39"/>
                    <a:pt x="39" y="38"/>
                  </a:cubicBezTo>
                  <a:cubicBezTo>
                    <a:pt x="42" y="36"/>
                    <a:pt x="44" y="35"/>
                    <a:pt x="45" y="35"/>
                  </a:cubicBezTo>
                  <a:cubicBezTo>
                    <a:pt x="45" y="34"/>
                    <a:pt x="45" y="34"/>
                    <a:pt x="45" y="34"/>
                  </a:cubicBezTo>
                  <a:cubicBezTo>
                    <a:pt x="44" y="34"/>
                    <a:pt x="44" y="34"/>
                    <a:pt x="44" y="34"/>
                  </a:cubicBezTo>
                  <a:cubicBezTo>
                    <a:pt x="44" y="35"/>
                    <a:pt x="41" y="36"/>
                    <a:pt x="39" y="37"/>
                  </a:cubicBezTo>
                  <a:cubicBezTo>
                    <a:pt x="36" y="38"/>
                    <a:pt x="34" y="40"/>
                    <a:pt x="33" y="41"/>
                  </a:cubicBezTo>
                  <a:cubicBezTo>
                    <a:pt x="30" y="40"/>
                    <a:pt x="23" y="37"/>
                    <a:pt x="19" y="35"/>
                  </a:cubicBezTo>
                  <a:cubicBezTo>
                    <a:pt x="19" y="34"/>
                    <a:pt x="19" y="34"/>
                    <a:pt x="19" y="34"/>
                  </a:cubicBezTo>
                  <a:cubicBezTo>
                    <a:pt x="24" y="36"/>
                    <a:pt x="28" y="38"/>
                    <a:pt x="30" y="39"/>
                  </a:cubicBezTo>
                  <a:cubicBezTo>
                    <a:pt x="32" y="40"/>
                    <a:pt x="33" y="40"/>
                    <a:pt x="33" y="40"/>
                  </a:cubicBezTo>
                  <a:cubicBezTo>
                    <a:pt x="33" y="40"/>
                    <a:pt x="33" y="40"/>
                    <a:pt x="33" y="40"/>
                  </a:cubicBezTo>
                  <a:cubicBezTo>
                    <a:pt x="33" y="40"/>
                    <a:pt x="33" y="40"/>
                    <a:pt x="33" y="40"/>
                  </a:cubicBezTo>
                  <a:cubicBezTo>
                    <a:pt x="34" y="39"/>
                    <a:pt x="35" y="39"/>
                    <a:pt x="37" y="38"/>
                  </a:cubicBezTo>
                  <a:cubicBezTo>
                    <a:pt x="39" y="37"/>
                    <a:pt x="42" y="35"/>
                    <a:pt x="45" y="33"/>
                  </a:cubicBezTo>
                  <a:cubicBezTo>
                    <a:pt x="45" y="32"/>
                    <a:pt x="45" y="32"/>
                    <a:pt x="45" y="32"/>
                  </a:cubicBezTo>
                  <a:cubicBezTo>
                    <a:pt x="44" y="32"/>
                    <a:pt x="44" y="32"/>
                    <a:pt x="44" y="32"/>
                  </a:cubicBezTo>
                  <a:cubicBezTo>
                    <a:pt x="42" y="34"/>
                    <a:pt x="39" y="36"/>
                    <a:pt x="36" y="37"/>
                  </a:cubicBezTo>
                  <a:cubicBezTo>
                    <a:pt x="35" y="38"/>
                    <a:pt x="34" y="39"/>
                    <a:pt x="33" y="39"/>
                  </a:cubicBezTo>
                  <a:cubicBezTo>
                    <a:pt x="32" y="39"/>
                    <a:pt x="32" y="39"/>
                    <a:pt x="31" y="38"/>
                  </a:cubicBezTo>
                  <a:cubicBezTo>
                    <a:pt x="28" y="37"/>
                    <a:pt x="24" y="35"/>
                    <a:pt x="20" y="33"/>
                  </a:cubicBezTo>
                  <a:cubicBezTo>
                    <a:pt x="20" y="33"/>
                    <a:pt x="20" y="33"/>
                    <a:pt x="20" y="33"/>
                  </a:cubicBezTo>
                  <a:cubicBezTo>
                    <a:pt x="22" y="34"/>
                    <a:pt x="25" y="35"/>
                    <a:pt x="27" y="36"/>
                  </a:cubicBezTo>
                  <a:cubicBezTo>
                    <a:pt x="30" y="38"/>
                    <a:pt x="32" y="39"/>
                    <a:pt x="33" y="39"/>
                  </a:cubicBezTo>
                  <a:cubicBezTo>
                    <a:pt x="33" y="39"/>
                    <a:pt x="33" y="39"/>
                    <a:pt x="33" y="39"/>
                  </a:cubicBezTo>
                  <a:cubicBezTo>
                    <a:pt x="33" y="39"/>
                    <a:pt x="33" y="39"/>
                    <a:pt x="33" y="39"/>
                  </a:cubicBezTo>
                  <a:cubicBezTo>
                    <a:pt x="33" y="38"/>
                    <a:pt x="33" y="38"/>
                    <a:pt x="33" y="38"/>
                  </a:cubicBezTo>
                  <a:cubicBezTo>
                    <a:pt x="33" y="38"/>
                    <a:pt x="30" y="37"/>
                    <a:pt x="27" y="35"/>
                  </a:cubicBezTo>
                  <a:cubicBezTo>
                    <a:pt x="25" y="34"/>
                    <a:pt x="22" y="33"/>
                    <a:pt x="20" y="32"/>
                  </a:cubicBezTo>
                  <a:cubicBezTo>
                    <a:pt x="20" y="32"/>
                    <a:pt x="20" y="32"/>
                    <a:pt x="20" y="32"/>
                  </a:cubicBezTo>
                  <a:cubicBezTo>
                    <a:pt x="22" y="32"/>
                    <a:pt x="23" y="33"/>
                    <a:pt x="25" y="34"/>
                  </a:cubicBezTo>
                  <a:cubicBezTo>
                    <a:pt x="28" y="35"/>
                    <a:pt x="31" y="37"/>
                    <a:pt x="33" y="38"/>
                  </a:cubicBezTo>
                  <a:cubicBezTo>
                    <a:pt x="34" y="38"/>
                    <a:pt x="34" y="38"/>
                    <a:pt x="34" y="38"/>
                  </a:cubicBezTo>
                  <a:cubicBezTo>
                    <a:pt x="34" y="38"/>
                    <a:pt x="34" y="38"/>
                    <a:pt x="34" y="38"/>
                  </a:cubicBezTo>
                  <a:cubicBezTo>
                    <a:pt x="35" y="37"/>
                    <a:pt x="35" y="37"/>
                    <a:pt x="36" y="37"/>
                  </a:cubicBezTo>
                  <a:cubicBezTo>
                    <a:pt x="39" y="35"/>
                    <a:pt x="42" y="34"/>
                    <a:pt x="45" y="31"/>
                  </a:cubicBezTo>
                  <a:cubicBezTo>
                    <a:pt x="45" y="30"/>
                    <a:pt x="45" y="30"/>
                    <a:pt x="45" y="30"/>
                  </a:cubicBezTo>
                  <a:cubicBezTo>
                    <a:pt x="45" y="30"/>
                    <a:pt x="45" y="30"/>
                    <a:pt x="45" y="30"/>
                  </a:cubicBezTo>
                  <a:cubicBezTo>
                    <a:pt x="41" y="33"/>
                    <a:pt x="39" y="34"/>
                    <a:pt x="36" y="36"/>
                  </a:cubicBezTo>
                  <a:cubicBezTo>
                    <a:pt x="35" y="36"/>
                    <a:pt x="34" y="37"/>
                    <a:pt x="34" y="37"/>
                  </a:cubicBezTo>
                  <a:cubicBezTo>
                    <a:pt x="31" y="36"/>
                    <a:pt x="28" y="35"/>
                    <a:pt x="25" y="33"/>
                  </a:cubicBezTo>
                  <a:cubicBezTo>
                    <a:pt x="24" y="32"/>
                    <a:pt x="22" y="32"/>
                    <a:pt x="20" y="31"/>
                  </a:cubicBezTo>
                  <a:cubicBezTo>
                    <a:pt x="20" y="31"/>
                    <a:pt x="20" y="31"/>
                    <a:pt x="20" y="31"/>
                  </a:cubicBezTo>
                  <a:cubicBezTo>
                    <a:pt x="22" y="31"/>
                    <a:pt x="24" y="32"/>
                    <a:pt x="26" y="33"/>
                  </a:cubicBezTo>
                  <a:cubicBezTo>
                    <a:pt x="28" y="34"/>
                    <a:pt x="31" y="35"/>
                    <a:pt x="34" y="37"/>
                  </a:cubicBezTo>
                  <a:cubicBezTo>
                    <a:pt x="34" y="37"/>
                    <a:pt x="34" y="37"/>
                    <a:pt x="34" y="37"/>
                  </a:cubicBezTo>
                  <a:cubicBezTo>
                    <a:pt x="34" y="36"/>
                    <a:pt x="34" y="36"/>
                    <a:pt x="34" y="36"/>
                  </a:cubicBezTo>
                  <a:cubicBezTo>
                    <a:pt x="34" y="36"/>
                    <a:pt x="37" y="35"/>
                    <a:pt x="40" y="33"/>
                  </a:cubicBezTo>
                  <a:cubicBezTo>
                    <a:pt x="43" y="31"/>
                    <a:pt x="45" y="30"/>
                    <a:pt x="45" y="30"/>
                  </a:cubicBezTo>
                  <a:cubicBezTo>
                    <a:pt x="45" y="29"/>
                    <a:pt x="45" y="29"/>
                    <a:pt x="45" y="29"/>
                  </a:cubicBezTo>
                  <a:cubicBezTo>
                    <a:pt x="45" y="29"/>
                    <a:pt x="45" y="29"/>
                    <a:pt x="45" y="29"/>
                  </a:cubicBezTo>
                  <a:cubicBezTo>
                    <a:pt x="39" y="27"/>
                    <a:pt x="39" y="27"/>
                    <a:pt x="39" y="27"/>
                  </a:cubicBezTo>
                  <a:cubicBezTo>
                    <a:pt x="39" y="26"/>
                    <a:pt x="39" y="26"/>
                    <a:pt x="39" y="26"/>
                  </a:cubicBezTo>
                  <a:cubicBezTo>
                    <a:pt x="41" y="25"/>
                    <a:pt x="43" y="23"/>
                    <a:pt x="44" y="23"/>
                  </a:cubicBezTo>
                  <a:cubicBezTo>
                    <a:pt x="44" y="22"/>
                    <a:pt x="44" y="22"/>
                    <a:pt x="44" y="22"/>
                  </a:cubicBezTo>
                  <a:cubicBezTo>
                    <a:pt x="43" y="22"/>
                    <a:pt x="43" y="22"/>
                    <a:pt x="43" y="22"/>
                  </a:cubicBezTo>
                  <a:cubicBezTo>
                    <a:pt x="43" y="23"/>
                    <a:pt x="41" y="24"/>
                    <a:pt x="39" y="26"/>
                  </a:cubicBezTo>
                  <a:cubicBezTo>
                    <a:pt x="36" y="27"/>
                    <a:pt x="34" y="29"/>
                    <a:pt x="33" y="30"/>
                  </a:cubicBezTo>
                  <a:cubicBezTo>
                    <a:pt x="30" y="30"/>
                    <a:pt x="23" y="27"/>
                    <a:pt x="19" y="26"/>
                  </a:cubicBezTo>
                  <a:cubicBezTo>
                    <a:pt x="19" y="25"/>
                    <a:pt x="19" y="25"/>
                    <a:pt x="19" y="25"/>
                  </a:cubicBezTo>
                  <a:cubicBezTo>
                    <a:pt x="23" y="26"/>
                    <a:pt x="27" y="28"/>
                    <a:pt x="30" y="29"/>
                  </a:cubicBezTo>
                  <a:cubicBezTo>
                    <a:pt x="32" y="29"/>
                    <a:pt x="33" y="29"/>
                    <a:pt x="33" y="29"/>
                  </a:cubicBezTo>
                  <a:cubicBezTo>
                    <a:pt x="33" y="29"/>
                    <a:pt x="33" y="29"/>
                    <a:pt x="33" y="29"/>
                  </a:cubicBezTo>
                  <a:cubicBezTo>
                    <a:pt x="33" y="29"/>
                    <a:pt x="33" y="29"/>
                    <a:pt x="33" y="29"/>
                  </a:cubicBezTo>
                  <a:cubicBezTo>
                    <a:pt x="34" y="28"/>
                    <a:pt x="35" y="28"/>
                    <a:pt x="36" y="27"/>
                  </a:cubicBezTo>
                  <a:cubicBezTo>
                    <a:pt x="39" y="25"/>
                    <a:pt x="42" y="23"/>
                    <a:pt x="44" y="21"/>
                  </a:cubicBezTo>
                  <a:cubicBezTo>
                    <a:pt x="44" y="20"/>
                    <a:pt x="44" y="20"/>
                    <a:pt x="44" y="20"/>
                  </a:cubicBezTo>
                  <a:cubicBezTo>
                    <a:pt x="43" y="20"/>
                    <a:pt x="43" y="20"/>
                    <a:pt x="43" y="20"/>
                  </a:cubicBezTo>
                  <a:cubicBezTo>
                    <a:pt x="41" y="22"/>
                    <a:pt x="38" y="24"/>
                    <a:pt x="36" y="26"/>
                  </a:cubicBezTo>
                  <a:cubicBezTo>
                    <a:pt x="35" y="27"/>
                    <a:pt x="34" y="28"/>
                    <a:pt x="33" y="28"/>
                  </a:cubicBezTo>
                  <a:cubicBezTo>
                    <a:pt x="32" y="28"/>
                    <a:pt x="32" y="28"/>
                    <a:pt x="30" y="28"/>
                  </a:cubicBezTo>
                  <a:cubicBezTo>
                    <a:pt x="28" y="27"/>
                    <a:pt x="23" y="26"/>
                    <a:pt x="19" y="24"/>
                  </a:cubicBezTo>
                  <a:cubicBezTo>
                    <a:pt x="19" y="24"/>
                    <a:pt x="19" y="24"/>
                    <a:pt x="19" y="24"/>
                  </a:cubicBezTo>
                  <a:cubicBezTo>
                    <a:pt x="22" y="25"/>
                    <a:pt x="24" y="25"/>
                    <a:pt x="26" y="26"/>
                  </a:cubicBezTo>
                  <a:cubicBezTo>
                    <a:pt x="30" y="27"/>
                    <a:pt x="32" y="28"/>
                    <a:pt x="33" y="28"/>
                  </a:cubicBezTo>
                  <a:cubicBezTo>
                    <a:pt x="33" y="28"/>
                    <a:pt x="33" y="28"/>
                    <a:pt x="33" y="28"/>
                  </a:cubicBezTo>
                  <a:cubicBezTo>
                    <a:pt x="33" y="28"/>
                    <a:pt x="33" y="28"/>
                    <a:pt x="33" y="28"/>
                  </a:cubicBezTo>
                  <a:cubicBezTo>
                    <a:pt x="33" y="27"/>
                    <a:pt x="33" y="27"/>
                    <a:pt x="33" y="27"/>
                  </a:cubicBezTo>
                  <a:cubicBezTo>
                    <a:pt x="32" y="27"/>
                    <a:pt x="30" y="26"/>
                    <a:pt x="27" y="25"/>
                  </a:cubicBezTo>
                  <a:cubicBezTo>
                    <a:pt x="24" y="25"/>
                    <a:pt x="22" y="24"/>
                    <a:pt x="19" y="23"/>
                  </a:cubicBezTo>
                  <a:cubicBezTo>
                    <a:pt x="19" y="23"/>
                    <a:pt x="19" y="23"/>
                    <a:pt x="19" y="23"/>
                  </a:cubicBezTo>
                  <a:cubicBezTo>
                    <a:pt x="21" y="23"/>
                    <a:pt x="22" y="24"/>
                    <a:pt x="24" y="24"/>
                  </a:cubicBezTo>
                  <a:cubicBezTo>
                    <a:pt x="27" y="25"/>
                    <a:pt x="31" y="26"/>
                    <a:pt x="33" y="27"/>
                  </a:cubicBezTo>
                  <a:cubicBezTo>
                    <a:pt x="33" y="27"/>
                    <a:pt x="33" y="27"/>
                    <a:pt x="33" y="27"/>
                  </a:cubicBezTo>
                  <a:cubicBezTo>
                    <a:pt x="33" y="27"/>
                    <a:pt x="33" y="27"/>
                    <a:pt x="33" y="27"/>
                  </a:cubicBezTo>
                  <a:cubicBezTo>
                    <a:pt x="34" y="27"/>
                    <a:pt x="35" y="26"/>
                    <a:pt x="36" y="25"/>
                  </a:cubicBezTo>
                  <a:cubicBezTo>
                    <a:pt x="38" y="24"/>
                    <a:pt x="41" y="22"/>
                    <a:pt x="44" y="19"/>
                  </a:cubicBezTo>
                  <a:cubicBezTo>
                    <a:pt x="44" y="18"/>
                    <a:pt x="44" y="18"/>
                    <a:pt x="44" y="18"/>
                  </a:cubicBezTo>
                  <a:cubicBezTo>
                    <a:pt x="43" y="18"/>
                    <a:pt x="43" y="18"/>
                    <a:pt x="43" y="18"/>
                  </a:cubicBezTo>
                  <a:cubicBezTo>
                    <a:pt x="40" y="21"/>
                    <a:pt x="38" y="23"/>
                    <a:pt x="35" y="25"/>
                  </a:cubicBezTo>
                  <a:cubicBezTo>
                    <a:pt x="35" y="25"/>
                    <a:pt x="34" y="26"/>
                    <a:pt x="33" y="26"/>
                  </a:cubicBezTo>
                  <a:cubicBezTo>
                    <a:pt x="31" y="26"/>
                    <a:pt x="28" y="25"/>
                    <a:pt x="24" y="23"/>
                  </a:cubicBezTo>
                  <a:cubicBezTo>
                    <a:pt x="23" y="23"/>
                    <a:pt x="21" y="22"/>
                    <a:pt x="19" y="22"/>
                  </a:cubicBezTo>
                  <a:cubicBezTo>
                    <a:pt x="19" y="21"/>
                    <a:pt x="19" y="21"/>
                    <a:pt x="19" y="21"/>
                  </a:cubicBezTo>
                  <a:cubicBezTo>
                    <a:pt x="21" y="22"/>
                    <a:pt x="23" y="23"/>
                    <a:pt x="25" y="23"/>
                  </a:cubicBezTo>
                  <a:cubicBezTo>
                    <a:pt x="28" y="24"/>
                    <a:pt x="30" y="25"/>
                    <a:pt x="33" y="26"/>
                  </a:cubicBezTo>
                  <a:cubicBezTo>
                    <a:pt x="33" y="26"/>
                    <a:pt x="33" y="26"/>
                    <a:pt x="33" y="26"/>
                  </a:cubicBezTo>
                  <a:cubicBezTo>
                    <a:pt x="34" y="26"/>
                    <a:pt x="34" y="26"/>
                    <a:pt x="34" y="26"/>
                  </a:cubicBezTo>
                  <a:cubicBezTo>
                    <a:pt x="34" y="25"/>
                    <a:pt x="36" y="23"/>
                    <a:pt x="39" y="22"/>
                  </a:cubicBezTo>
                  <a:cubicBezTo>
                    <a:pt x="42" y="19"/>
                    <a:pt x="44" y="18"/>
                    <a:pt x="44" y="17"/>
                  </a:cubicBezTo>
                  <a:cubicBezTo>
                    <a:pt x="44" y="17"/>
                    <a:pt x="44" y="17"/>
                    <a:pt x="44" y="17"/>
                  </a:cubicBezTo>
                  <a:cubicBezTo>
                    <a:pt x="44" y="17"/>
                    <a:pt x="44" y="17"/>
                    <a:pt x="44" y="17"/>
                  </a:cubicBezTo>
                  <a:cubicBezTo>
                    <a:pt x="39" y="16"/>
                    <a:pt x="39" y="16"/>
                    <a:pt x="39" y="16"/>
                  </a:cubicBezTo>
                  <a:cubicBezTo>
                    <a:pt x="42" y="13"/>
                    <a:pt x="45" y="9"/>
                    <a:pt x="45" y="8"/>
                  </a:cubicBezTo>
                  <a:cubicBezTo>
                    <a:pt x="45" y="7"/>
                    <a:pt x="45" y="7"/>
                    <a:pt x="45" y="7"/>
                  </a:cubicBezTo>
                  <a:cubicBezTo>
                    <a:pt x="45" y="8"/>
                    <a:pt x="45" y="8"/>
                    <a:pt x="45" y="8"/>
                  </a:cubicBezTo>
                  <a:cubicBezTo>
                    <a:pt x="44" y="9"/>
                    <a:pt x="38" y="16"/>
                    <a:pt x="36" y="18"/>
                  </a:cubicBezTo>
                  <a:cubicBezTo>
                    <a:pt x="34" y="18"/>
                    <a:pt x="27" y="17"/>
                    <a:pt x="22" y="16"/>
                  </a:cubicBezTo>
                  <a:cubicBezTo>
                    <a:pt x="22" y="16"/>
                    <a:pt x="22" y="16"/>
                    <a:pt x="22" y="16"/>
                  </a:cubicBezTo>
                  <a:cubicBezTo>
                    <a:pt x="26" y="16"/>
                    <a:pt x="31" y="17"/>
                    <a:pt x="34" y="17"/>
                  </a:cubicBezTo>
                  <a:cubicBezTo>
                    <a:pt x="35" y="18"/>
                    <a:pt x="36" y="18"/>
                    <a:pt x="36" y="18"/>
                  </a:cubicBezTo>
                  <a:cubicBezTo>
                    <a:pt x="36" y="18"/>
                    <a:pt x="36" y="18"/>
                    <a:pt x="36" y="18"/>
                  </a:cubicBezTo>
                  <a:cubicBezTo>
                    <a:pt x="37" y="18"/>
                    <a:pt x="37" y="18"/>
                    <a:pt x="37" y="18"/>
                  </a:cubicBezTo>
                  <a:cubicBezTo>
                    <a:pt x="39" y="15"/>
                    <a:pt x="43" y="10"/>
                    <a:pt x="45" y="6"/>
                  </a:cubicBezTo>
                  <a:cubicBezTo>
                    <a:pt x="45" y="5"/>
                    <a:pt x="45" y="5"/>
                    <a:pt x="45" y="5"/>
                  </a:cubicBezTo>
                  <a:cubicBezTo>
                    <a:pt x="45" y="5"/>
                    <a:pt x="45" y="5"/>
                    <a:pt x="45" y="5"/>
                  </a:cubicBezTo>
                  <a:cubicBezTo>
                    <a:pt x="42" y="9"/>
                    <a:pt x="38" y="14"/>
                    <a:pt x="36" y="17"/>
                  </a:cubicBezTo>
                  <a:cubicBezTo>
                    <a:pt x="36" y="17"/>
                    <a:pt x="35" y="17"/>
                    <a:pt x="34" y="16"/>
                  </a:cubicBezTo>
                  <a:cubicBezTo>
                    <a:pt x="31" y="16"/>
                    <a:pt x="26" y="15"/>
                    <a:pt x="22" y="15"/>
                  </a:cubicBezTo>
                  <a:cubicBezTo>
                    <a:pt x="22" y="14"/>
                    <a:pt x="22" y="14"/>
                    <a:pt x="22" y="14"/>
                  </a:cubicBezTo>
                  <a:cubicBezTo>
                    <a:pt x="25" y="15"/>
                    <a:pt x="27" y="15"/>
                    <a:pt x="30" y="16"/>
                  </a:cubicBezTo>
                  <a:cubicBezTo>
                    <a:pt x="34" y="16"/>
                    <a:pt x="36" y="17"/>
                    <a:pt x="36" y="17"/>
                  </a:cubicBezTo>
                  <a:cubicBezTo>
                    <a:pt x="37" y="16"/>
                    <a:pt x="37" y="16"/>
                    <a:pt x="37" y="16"/>
                  </a:cubicBezTo>
                  <a:cubicBezTo>
                    <a:pt x="36" y="16"/>
                    <a:pt x="36" y="16"/>
                    <a:pt x="36" y="16"/>
                  </a:cubicBezTo>
                  <a:cubicBezTo>
                    <a:pt x="36" y="16"/>
                    <a:pt x="33" y="15"/>
                    <a:pt x="30" y="15"/>
                  </a:cubicBezTo>
                  <a:cubicBezTo>
                    <a:pt x="28" y="14"/>
                    <a:pt x="25" y="14"/>
                    <a:pt x="22" y="13"/>
                  </a:cubicBezTo>
                  <a:cubicBezTo>
                    <a:pt x="22" y="13"/>
                    <a:pt x="22" y="13"/>
                    <a:pt x="22" y="13"/>
                  </a:cubicBezTo>
                  <a:cubicBezTo>
                    <a:pt x="24" y="13"/>
                    <a:pt x="25" y="14"/>
                    <a:pt x="27" y="14"/>
                  </a:cubicBezTo>
                  <a:cubicBezTo>
                    <a:pt x="31" y="15"/>
                    <a:pt x="34" y="15"/>
                    <a:pt x="36" y="16"/>
                  </a:cubicBezTo>
                  <a:cubicBezTo>
                    <a:pt x="37" y="16"/>
                    <a:pt x="37" y="16"/>
                    <a:pt x="37" y="16"/>
                  </a:cubicBezTo>
                  <a:cubicBezTo>
                    <a:pt x="37" y="15"/>
                    <a:pt x="37" y="15"/>
                    <a:pt x="37" y="15"/>
                  </a:cubicBezTo>
                  <a:cubicBezTo>
                    <a:pt x="39" y="12"/>
                    <a:pt x="42" y="9"/>
                    <a:pt x="45" y="4"/>
                  </a:cubicBezTo>
                  <a:cubicBezTo>
                    <a:pt x="45" y="3"/>
                    <a:pt x="45" y="3"/>
                    <a:pt x="45" y="3"/>
                  </a:cubicBezTo>
                  <a:cubicBezTo>
                    <a:pt x="44" y="3"/>
                    <a:pt x="44" y="3"/>
                    <a:pt x="44" y="3"/>
                  </a:cubicBezTo>
                  <a:cubicBezTo>
                    <a:pt x="41" y="8"/>
                    <a:pt x="39" y="11"/>
                    <a:pt x="37" y="14"/>
                  </a:cubicBezTo>
                  <a:cubicBezTo>
                    <a:pt x="40" y="10"/>
                    <a:pt x="43" y="6"/>
                    <a:pt x="45" y="1"/>
                  </a:cubicBezTo>
                  <a:cubicBezTo>
                    <a:pt x="45" y="1"/>
                    <a:pt x="45" y="1"/>
                    <a:pt x="45" y="1"/>
                  </a:cubicBezTo>
                  <a:cubicBezTo>
                    <a:pt x="45" y="1"/>
                    <a:pt x="45" y="1"/>
                    <a:pt x="45" y="1"/>
                  </a:cubicBezTo>
                  <a:cubicBezTo>
                    <a:pt x="45" y="1"/>
                    <a:pt x="44" y="1"/>
                    <a:pt x="43" y="1"/>
                  </a:cubicBezTo>
                  <a:cubicBezTo>
                    <a:pt x="39" y="1"/>
                    <a:pt x="35" y="1"/>
                    <a:pt x="30" y="0"/>
                  </a:cubicBezTo>
                  <a:cubicBezTo>
                    <a:pt x="30" y="0"/>
                    <a:pt x="30" y="0"/>
                    <a:pt x="30" y="0"/>
                  </a:cubicBezTo>
                  <a:cubicBezTo>
                    <a:pt x="30" y="0"/>
                    <a:pt x="29" y="0"/>
                    <a:pt x="29" y="0"/>
                  </a:cubicBezTo>
                  <a:cubicBezTo>
                    <a:pt x="28" y="0"/>
                    <a:pt x="28" y="0"/>
                    <a:pt x="28" y="0"/>
                  </a:cubicBezTo>
                  <a:cubicBezTo>
                    <a:pt x="27" y="0"/>
                    <a:pt x="25" y="0"/>
                    <a:pt x="24" y="0"/>
                  </a:cubicBezTo>
                  <a:cubicBezTo>
                    <a:pt x="24" y="0"/>
                    <a:pt x="24" y="0"/>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199" name="Freeform 185"/>
            <p:cNvSpPr>
              <a:spLocks/>
            </p:cNvSpPr>
            <p:nvPr/>
          </p:nvSpPr>
          <p:spPr bwMode="auto">
            <a:xfrm>
              <a:off x="3979" y="2101"/>
              <a:ext cx="12" cy="2"/>
            </a:xfrm>
            <a:custGeom>
              <a:avLst/>
              <a:gdLst>
                <a:gd name="T0" fmla="*/ 3 w 12"/>
                <a:gd name="T1" fmla="*/ 0 h 2"/>
                <a:gd name="T2" fmla="*/ 0 w 12"/>
                <a:gd name="T3" fmla="*/ 0 h 2"/>
                <a:gd name="T4" fmla="*/ 3 w 12"/>
                <a:gd name="T5" fmla="*/ 0 h 2"/>
                <a:gd name="T6" fmla="*/ 10 w 12"/>
                <a:gd name="T7" fmla="*/ 2 h 2"/>
                <a:gd name="T8" fmla="*/ 12 w 12"/>
                <a:gd name="T9" fmla="*/ 2 h 2"/>
                <a:gd name="T10" fmla="*/ 10 w 12"/>
                <a:gd name="T11" fmla="*/ 0 h 2"/>
                <a:gd name="T12" fmla="*/ 3 w 1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2" h="2">
                  <a:moveTo>
                    <a:pt x="3" y="0"/>
                  </a:moveTo>
                  <a:lnTo>
                    <a:pt x="0" y="0"/>
                  </a:lnTo>
                  <a:lnTo>
                    <a:pt x="3" y="0"/>
                  </a:lnTo>
                  <a:lnTo>
                    <a:pt x="10" y="2"/>
                  </a:lnTo>
                  <a:lnTo>
                    <a:pt x="12" y="2"/>
                  </a:lnTo>
                  <a:lnTo>
                    <a:pt x="10"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00" name="Freeform 186"/>
            <p:cNvSpPr>
              <a:spLocks/>
            </p:cNvSpPr>
            <p:nvPr/>
          </p:nvSpPr>
          <p:spPr bwMode="auto">
            <a:xfrm>
              <a:off x="3979" y="2101"/>
              <a:ext cx="12" cy="2"/>
            </a:xfrm>
            <a:custGeom>
              <a:avLst/>
              <a:gdLst>
                <a:gd name="T0" fmla="*/ 3 w 12"/>
                <a:gd name="T1" fmla="*/ 0 h 2"/>
                <a:gd name="T2" fmla="*/ 0 w 12"/>
                <a:gd name="T3" fmla="*/ 0 h 2"/>
                <a:gd name="T4" fmla="*/ 3 w 12"/>
                <a:gd name="T5" fmla="*/ 0 h 2"/>
                <a:gd name="T6" fmla="*/ 10 w 12"/>
                <a:gd name="T7" fmla="*/ 2 h 2"/>
                <a:gd name="T8" fmla="*/ 12 w 12"/>
                <a:gd name="T9" fmla="*/ 2 h 2"/>
                <a:gd name="T10" fmla="*/ 10 w 12"/>
                <a:gd name="T11" fmla="*/ 0 h 2"/>
                <a:gd name="T12" fmla="*/ 3 w 1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2" h="2">
                  <a:moveTo>
                    <a:pt x="3" y="0"/>
                  </a:moveTo>
                  <a:lnTo>
                    <a:pt x="0" y="0"/>
                  </a:lnTo>
                  <a:lnTo>
                    <a:pt x="3" y="0"/>
                  </a:lnTo>
                  <a:lnTo>
                    <a:pt x="10" y="2"/>
                  </a:lnTo>
                  <a:lnTo>
                    <a:pt x="12" y="2"/>
                  </a:lnTo>
                  <a:lnTo>
                    <a:pt x="10" y="0"/>
                  </a:lnTo>
                  <a:lnTo>
                    <a:pt x="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01" name="Freeform 187"/>
            <p:cNvSpPr>
              <a:spLocks/>
            </p:cNvSpPr>
            <p:nvPr/>
          </p:nvSpPr>
          <p:spPr bwMode="auto">
            <a:xfrm>
              <a:off x="3974" y="2120"/>
              <a:ext cx="10" cy="5"/>
            </a:xfrm>
            <a:custGeom>
              <a:avLst/>
              <a:gdLst>
                <a:gd name="T0" fmla="*/ 0 w 10"/>
                <a:gd name="T1" fmla="*/ 0 h 5"/>
                <a:gd name="T2" fmla="*/ 0 w 10"/>
                <a:gd name="T3" fmla="*/ 2 h 5"/>
                <a:gd name="T4" fmla="*/ 0 w 10"/>
                <a:gd name="T5" fmla="*/ 2 h 5"/>
                <a:gd name="T6" fmla="*/ 10 w 10"/>
                <a:gd name="T7" fmla="*/ 5 h 5"/>
                <a:gd name="T8" fmla="*/ 10 w 10"/>
                <a:gd name="T9" fmla="*/ 5 h 5"/>
                <a:gd name="T10" fmla="*/ 10 w 10"/>
                <a:gd name="T11" fmla="*/ 5 h 5"/>
                <a:gd name="T12" fmla="*/ 10 w 10"/>
                <a:gd name="T13" fmla="*/ 5 h 5"/>
                <a:gd name="T14" fmla="*/ 0 w 10"/>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5">
                  <a:moveTo>
                    <a:pt x="0" y="0"/>
                  </a:moveTo>
                  <a:lnTo>
                    <a:pt x="0" y="2"/>
                  </a:lnTo>
                  <a:lnTo>
                    <a:pt x="0" y="2"/>
                  </a:lnTo>
                  <a:lnTo>
                    <a:pt x="10" y="5"/>
                  </a:lnTo>
                  <a:lnTo>
                    <a:pt x="10" y="5"/>
                  </a:lnTo>
                  <a:lnTo>
                    <a:pt x="10" y="5"/>
                  </a:lnTo>
                  <a:lnTo>
                    <a:pt x="10"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02" name="Freeform 188"/>
            <p:cNvSpPr>
              <a:spLocks/>
            </p:cNvSpPr>
            <p:nvPr/>
          </p:nvSpPr>
          <p:spPr bwMode="auto">
            <a:xfrm>
              <a:off x="3974" y="2120"/>
              <a:ext cx="10" cy="5"/>
            </a:xfrm>
            <a:custGeom>
              <a:avLst/>
              <a:gdLst>
                <a:gd name="T0" fmla="*/ 0 w 10"/>
                <a:gd name="T1" fmla="*/ 0 h 5"/>
                <a:gd name="T2" fmla="*/ 0 w 10"/>
                <a:gd name="T3" fmla="*/ 2 h 5"/>
                <a:gd name="T4" fmla="*/ 0 w 10"/>
                <a:gd name="T5" fmla="*/ 2 h 5"/>
                <a:gd name="T6" fmla="*/ 10 w 10"/>
                <a:gd name="T7" fmla="*/ 5 h 5"/>
                <a:gd name="T8" fmla="*/ 10 w 10"/>
                <a:gd name="T9" fmla="*/ 5 h 5"/>
                <a:gd name="T10" fmla="*/ 10 w 10"/>
                <a:gd name="T11" fmla="*/ 5 h 5"/>
                <a:gd name="T12" fmla="*/ 10 w 10"/>
                <a:gd name="T13" fmla="*/ 5 h 5"/>
                <a:gd name="T14" fmla="*/ 0 w 10"/>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5">
                  <a:moveTo>
                    <a:pt x="0" y="0"/>
                  </a:moveTo>
                  <a:lnTo>
                    <a:pt x="0" y="2"/>
                  </a:lnTo>
                  <a:lnTo>
                    <a:pt x="0" y="2"/>
                  </a:lnTo>
                  <a:lnTo>
                    <a:pt x="10" y="5"/>
                  </a:lnTo>
                  <a:lnTo>
                    <a:pt x="10" y="5"/>
                  </a:lnTo>
                  <a:lnTo>
                    <a:pt x="10" y="5"/>
                  </a:lnTo>
                  <a:lnTo>
                    <a:pt x="10" y="5"/>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03" name="Freeform 189"/>
            <p:cNvSpPr>
              <a:spLocks/>
            </p:cNvSpPr>
            <p:nvPr/>
          </p:nvSpPr>
          <p:spPr bwMode="auto">
            <a:xfrm>
              <a:off x="3977" y="2141"/>
              <a:ext cx="9" cy="5"/>
            </a:xfrm>
            <a:custGeom>
              <a:avLst/>
              <a:gdLst>
                <a:gd name="T0" fmla="*/ 0 w 9"/>
                <a:gd name="T1" fmla="*/ 0 h 5"/>
                <a:gd name="T2" fmla="*/ 0 w 9"/>
                <a:gd name="T3" fmla="*/ 0 h 5"/>
                <a:gd name="T4" fmla="*/ 0 w 9"/>
                <a:gd name="T5" fmla="*/ 0 h 5"/>
                <a:gd name="T6" fmla="*/ 9 w 9"/>
                <a:gd name="T7" fmla="*/ 5 h 5"/>
                <a:gd name="T8" fmla="*/ 9 w 9"/>
                <a:gd name="T9" fmla="*/ 5 h 5"/>
                <a:gd name="T10" fmla="*/ 9 w 9"/>
                <a:gd name="T11" fmla="*/ 5 h 5"/>
                <a:gd name="T12" fmla="*/ 9 w 9"/>
                <a:gd name="T13" fmla="*/ 5 h 5"/>
                <a:gd name="T14" fmla="*/ 0 w 9"/>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0" y="0"/>
                  </a:moveTo>
                  <a:lnTo>
                    <a:pt x="0" y="0"/>
                  </a:lnTo>
                  <a:lnTo>
                    <a:pt x="0" y="0"/>
                  </a:lnTo>
                  <a:lnTo>
                    <a:pt x="9" y="5"/>
                  </a:lnTo>
                  <a:lnTo>
                    <a:pt x="9" y="5"/>
                  </a:lnTo>
                  <a:lnTo>
                    <a:pt x="9" y="5"/>
                  </a:lnTo>
                  <a:lnTo>
                    <a:pt x="9"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04" name="Freeform 190"/>
            <p:cNvSpPr>
              <a:spLocks/>
            </p:cNvSpPr>
            <p:nvPr/>
          </p:nvSpPr>
          <p:spPr bwMode="auto">
            <a:xfrm>
              <a:off x="3977" y="2141"/>
              <a:ext cx="9" cy="5"/>
            </a:xfrm>
            <a:custGeom>
              <a:avLst/>
              <a:gdLst>
                <a:gd name="T0" fmla="*/ 0 w 9"/>
                <a:gd name="T1" fmla="*/ 0 h 5"/>
                <a:gd name="T2" fmla="*/ 0 w 9"/>
                <a:gd name="T3" fmla="*/ 0 h 5"/>
                <a:gd name="T4" fmla="*/ 0 w 9"/>
                <a:gd name="T5" fmla="*/ 0 h 5"/>
                <a:gd name="T6" fmla="*/ 9 w 9"/>
                <a:gd name="T7" fmla="*/ 5 h 5"/>
                <a:gd name="T8" fmla="*/ 9 w 9"/>
                <a:gd name="T9" fmla="*/ 5 h 5"/>
                <a:gd name="T10" fmla="*/ 9 w 9"/>
                <a:gd name="T11" fmla="*/ 5 h 5"/>
                <a:gd name="T12" fmla="*/ 9 w 9"/>
                <a:gd name="T13" fmla="*/ 5 h 5"/>
                <a:gd name="T14" fmla="*/ 0 w 9"/>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0" y="0"/>
                  </a:moveTo>
                  <a:lnTo>
                    <a:pt x="0" y="0"/>
                  </a:lnTo>
                  <a:lnTo>
                    <a:pt x="0" y="0"/>
                  </a:lnTo>
                  <a:lnTo>
                    <a:pt x="9" y="5"/>
                  </a:lnTo>
                  <a:lnTo>
                    <a:pt x="9" y="5"/>
                  </a:lnTo>
                  <a:lnTo>
                    <a:pt x="9" y="5"/>
                  </a:lnTo>
                  <a:lnTo>
                    <a:pt x="9" y="5"/>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05" name="Freeform 191"/>
            <p:cNvSpPr>
              <a:spLocks noEditPoints="1"/>
            </p:cNvSpPr>
            <p:nvPr/>
          </p:nvSpPr>
          <p:spPr bwMode="auto">
            <a:xfrm>
              <a:off x="3579" y="2310"/>
              <a:ext cx="89" cy="114"/>
            </a:xfrm>
            <a:custGeom>
              <a:avLst/>
              <a:gdLst>
                <a:gd name="T0" fmla="*/ 30 w 37"/>
                <a:gd name="T1" fmla="*/ 41 h 48"/>
                <a:gd name="T2" fmla="*/ 26 w 37"/>
                <a:gd name="T3" fmla="*/ 46 h 48"/>
                <a:gd name="T4" fmla="*/ 28 w 37"/>
                <a:gd name="T5" fmla="*/ 41 h 48"/>
                <a:gd name="T6" fmla="*/ 14 w 37"/>
                <a:gd name="T7" fmla="*/ 41 h 48"/>
                <a:gd name="T8" fmla="*/ 15 w 37"/>
                <a:gd name="T9" fmla="*/ 41 h 48"/>
                <a:gd name="T10" fmla="*/ 17 w 37"/>
                <a:gd name="T11" fmla="*/ 40 h 48"/>
                <a:gd name="T12" fmla="*/ 19 w 37"/>
                <a:gd name="T13" fmla="*/ 39 h 48"/>
                <a:gd name="T14" fmla="*/ 22 w 37"/>
                <a:gd name="T15" fmla="*/ 39 h 48"/>
                <a:gd name="T16" fmla="*/ 29 w 37"/>
                <a:gd name="T17" fmla="*/ 36 h 48"/>
                <a:gd name="T18" fmla="*/ 30 w 37"/>
                <a:gd name="T19" fmla="*/ 35 h 48"/>
                <a:gd name="T20" fmla="*/ 32 w 37"/>
                <a:gd name="T21" fmla="*/ 35 h 48"/>
                <a:gd name="T22" fmla="*/ 8 w 37"/>
                <a:gd name="T23" fmla="*/ 29 h 48"/>
                <a:gd name="T24" fmla="*/ 9 w 37"/>
                <a:gd name="T25" fmla="*/ 30 h 48"/>
                <a:gd name="T26" fmla="*/ 11 w 37"/>
                <a:gd name="T27" fmla="*/ 30 h 48"/>
                <a:gd name="T28" fmla="*/ 18 w 37"/>
                <a:gd name="T29" fmla="*/ 29 h 48"/>
                <a:gd name="T30" fmla="*/ 14 w 37"/>
                <a:gd name="T31" fmla="*/ 29 h 48"/>
                <a:gd name="T32" fmla="*/ 16 w 37"/>
                <a:gd name="T33" fmla="*/ 27 h 48"/>
                <a:gd name="T34" fmla="*/ 25 w 37"/>
                <a:gd name="T35" fmla="*/ 23 h 48"/>
                <a:gd name="T36" fmla="*/ 26 w 37"/>
                <a:gd name="T37" fmla="*/ 24 h 48"/>
                <a:gd name="T38" fmla="*/ 11 w 37"/>
                <a:gd name="T39" fmla="*/ 22 h 48"/>
                <a:gd name="T40" fmla="*/ 28 w 37"/>
                <a:gd name="T41" fmla="*/ 24 h 48"/>
                <a:gd name="T42" fmla="*/ 31 w 37"/>
                <a:gd name="T43" fmla="*/ 23 h 48"/>
                <a:gd name="T44" fmla="*/ 10 w 37"/>
                <a:gd name="T45" fmla="*/ 20 h 48"/>
                <a:gd name="T46" fmla="*/ 8 w 37"/>
                <a:gd name="T47" fmla="*/ 18 h 48"/>
                <a:gd name="T48" fmla="*/ 6 w 37"/>
                <a:gd name="T49" fmla="*/ 17 h 48"/>
                <a:gd name="T50" fmla="*/ 5 w 37"/>
                <a:gd name="T51" fmla="*/ 16 h 48"/>
                <a:gd name="T52" fmla="*/ 3 w 37"/>
                <a:gd name="T53" fmla="*/ 16 h 48"/>
                <a:gd name="T54" fmla="*/ 27 w 37"/>
                <a:gd name="T55" fmla="*/ 13 h 48"/>
                <a:gd name="T56" fmla="*/ 29 w 37"/>
                <a:gd name="T57" fmla="*/ 6 h 48"/>
                <a:gd name="T58" fmla="*/ 29 w 37"/>
                <a:gd name="T59" fmla="*/ 7 h 48"/>
                <a:gd name="T60" fmla="*/ 25 w 37"/>
                <a:gd name="T61" fmla="*/ 17 h 48"/>
                <a:gd name="T62" fmla="*/ 26 w 37"/>
                <a:gd name="T63" fmla="*/ 17 h 48"/>
                <a:gd name="T64" fmla="*/ 24 w 37"/>
                <a:gd name="T65" fmla="*/ 22 h 48"/>
                <a:gd name="T66" fmla="*/ 25 w 37"/>
                <a:gd name="T67" fmla="*/ 27 h 48"/>
                <a:gd name="T68" fmla="*/ 25 w 37"/>
                <a:gd name="T69" fmla="*/ 27 h 48"/>
                <a:gd name="T70" fmla="*/ 27 w 37"/>
                <a:gd name="T71" fmla="*/ 33 h 48"/>
                <a:gd name="T72" fmla="*/ 21 w 37"/>
                <a:gd name="T73" fmla="*/ 35 h 48"/>
                <a:gd name="T74" fmla="*/ 19 w 37"/>
                <a:gd name="T75" fmla="*/ 30 h 48"/>
                <a:gd name="T76" fmla="*/ 17 w 37"/>
                <a:gd name="T77" fmla="*/ 26 h 48"/>
                <a:gd name="T78" fmla="*/ 7 w 37"/>
                <a:gd name="T79" fmla="*/ 24 h 48"/>
                <a:gd name="T80" fmla="*/ 13 w 37"/>
                <a:gd name="T81" fmla="*/ 23 h 48"/>
                <a:gd name="T82" fmla="*/ 19 w 37"/>
                <a:gd name="T83" fmla="*/ 20 h 48"/>
                <a:gd name="T84" fmla="*/ 1 w 37"/>
                <a:gd name="T85" fmla="*/ 11 h 48"/>
                <a:gd name="T86" fmla="*/ 7 w 37"/>
                <a:gd name="T87" fmla="*/ 21 h 48"/>
                <a:gd name="T88" fmla="*/ 7 w 37"/>
                <a:gd name="T89" fmla="*/ 29 h 48"/>
                <a:gd name="T90" fmla="*/ 14 w 37"/>
                <a:gd name="T91" fmla="*/ 30 h 48"/>
                <a:gd name="T92" fmla="*/ 11 w 37"/>
                <a:gd name="T93" fmla="*/ 38 h 48"/>
                <a:gd name="T94" fmla="*/ 24 w 37"/>
                <a:gd name="T95" fmla="*/ 45 h 48"/>
                <a:gd name="T96" fmla="*/ 26 w 37"/>
                <a:gd name="T97" fmla="*/ 48 h 48"/>
                <a:gd name="T98" fmla="*/ 30 w 37"/>
                <a:gd name="T99" fmla="*/ 46 h 48"/>
                <a:gd name="T100" fmla="*/ 31 w 37"/>
                <a:gd name="T101" fmla="*/ 40 h 48"/>
                <a:gd name="T102" fmla="*/ 36 w 37"/>
                <a:gd name="T103" fmla="*/ 30 h 48"/>
                <a:gd name="T104" fmla="*/ 26 w 37"/>
                <a:gd name="T105" fmla="*/ 25 h 48"/>
                <a:gd name="T106" fmla="*/ 31 w 37"/>
                <a:gd name="T107" fmla="*/ 24 h 48"/>
                <a:gd name="T108" fmla="*/ 31 w 37"/>
                <a:gd name="T109" fmla="*/ 14 h 48"/>
                <a:gd name="T110" fmla="*/ 30 w 37"/>
                <a:gd name="T11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 h="48">
                  <a:moveTo>
                    <a:pt x="26" y="47"/>
                  </a:moveTo>
                  <a:cubicBezTo>
                    <a:pt x="24" y="43"/>
                    <a:pt x="24" y="43"/>
                    <a:pt x="24" y="43"/>
                  </a:cubicBezTo>
                  <a:cubicBezTo>
                    <a:pt x="25" y="42"/>
                    <a:pt x="25" y="42"/>
                    <a:pt x="26" y="42"/>
                  </a:cubicBezTo>
                  <a:cubicBezTo>
                    <a:pt x="26" y="43"/>
                    <a:pt x="26" y="45"/>
                    <a:pt x="26" y="46"/>
                  </a:cubicBezTo>
                  <a:cubicBezTo>
                    <a:pt x="26" y="47"/>
                    <a:pt x="26" y="47"/>
                    <a:pt x="26" y="47"/>
                  </a:cubicBezTo>
                  <a:moveTo>
                    <a:pt x="30" y="45"/>
                  </a:moveTo>
                  <a:cubicBezTo>
                    <a:pt x="30" y="44"/>
                    <a:pt x="30" y="42"/>
                    <a:pt x="30" y="41"/>
                  </a:cubicBezTo>
                  <a:cubicBezTo>
                    <a:pt x="30" y="42"/>
                    <a:pt x="30" y="43"/>
                    <a:pt x="31" y="44"/>
                  </a:cubicBezTo>
                  <a:cubicBezTo>
                    <a:pt x="31" y="44"/>
                    <a:pt x="30" y="45"/>
                    <a:pt x="30" y="45"/>
                  </a:cubicBezTo>
                  <a:moveTo>
                    <a:pt x="14" y="41"/>
                  </a:moveTo>
                  <a:cubicBezTo>
                    <a:pt x="14" y="41"/>
                    <a:pt x="14" y="41"/>
                    <a:pt x="14" y="41"/>
                  </a:cubicBezTo>
                  <a:cubicBezTo>
                    <a:pt x="14" y="41"/>
                    <a:pt x="14" y="41"/>
                    <a:pt x="14" y="41"/>
                  </a:cubicBezTo>
                  <a:cubicBezTo>
                    <a:pt x="14" y="41"/>
                    <a:pt x="14" y="41"/>
                    <a:pt x="14" y="41"/>
                  </a:cubicBezTo>
                  <a:moveTo>
                    <a:pt x="26" y="46"/>
                  </a:moveTo>
                  <a:cubicBezTo>
                    <a:pt x="26" y="45"/>
                    <a:pt x="26" y="43"/>
                    <a:pt x="26" y="41"/>
                  </a:cubicBezTo>
                  <a:cubicBezTo>
                    <a:pt x="27" y="41"/>
                    <a:pt x="28" y="41"/>
                    <a:pt x="29" y="41"/>
                  </a:cubicBezTo>
                  <a:cubicBezTo>
                    <a:pt x="29" y="41"/>
                    <a:pt x="29" y="41"/>
                    <a:pt x="29" y="41"/>
                  </a:cubicBezTo>
                  <a:cubicBezTo>
                    <a:pt x="29" y="42"/>
                    <a:pt x="29" y="43"/>
                    <a:pt x="29" y="45"/>
                  </a:cubicBezTo>
                  <a:cubicBezTo>
                    <a:pt x="29" y="45"/>
                    <a:pt x="28" y="45"/>
                    <a:pt x="28" y="46"/>
                  </a:cubicBezTo>
                  <a:cubicBezTo>
                    <a:pt x="28" y="44"/>
                    <a:pt x="28" y="43"/>
                    <a:pt x="28" y="41"/>
                  </a:cubicBezTo>
                  <a:cubicBezTo>
                    <a:pt x="28" y="41"/>
                    <a:pt x="28" y="41"/>
                    <a:pt x="28" y="41"/>
                  </a:cubicBezTo>
                  <a:cubicBezTo>
                    <a:pt x="27" y="41"/>
                    <a:pt x="27" y="41"/>
                    <a:pt x="27" y="41"/>
                  </a:cubicBezTo>
                  <a:cubicBezTo>
                    <a:pt x="27" y="43"/>
                    <a:pt x="27" y="44"/>
                    <a:pt x="27" y="46"/>
                  </a:cubicBezTo>
                  <a:cubicBezTo>
                    <a:pt x="26" y="46"/>
                    <a:pt x="26" y="46"/>
                    <a:pt x="26" y="46"/>
                  </a:cubicBezTo>
                  <a:moveTo>
                    <a:pt x="14" y="41"/>
                  </a:moveTo>
                  <a:cubicBezTo>
                    <a:pt x="14" y="40"/>
                    <a:pt x="13" y="39"/>
                    <a:pt x="12" y="39"/>
                  </a:cubicBezTo>
                  <a:cubicBezTo>
                    <a:pt x="13" y="39"/>
                    <a:pt x="13" y="38"/>
                    <a:pt x="14" y="38"/>
                  </a:cubicBezTo>
                  <a:cubicBezTo>
                    <a:pt x="14" y="39"/>
                    <a:pt x="14" y="40"/>
                    <a:pt x="14" y="41"/>
                  </a:cubicBezTo>
                  <a:moveTo>
                    <a:pt x="14" y="41"/>
                  </a:moveTo>
                  <a:cubicBezTo>
                    <a:pt x="14" y="41"/>
                    <a:pt x="14" y="41"/>
                    <a:pt x="14" y="41"/>
                  </a:cubicBezTo>
                  <a:cubicBezTo>
                    <a:pt x="14" y="40"/>
                    <a:pt x="14" y="39"/>
                    <a:pt x="14" y="38"/>
                  </a:cubicBezTo>
                  <a:cubicBezTo>
                    <a:pt x="14" y="38"/>
                    <a:pt x="15" y="38"/>
                    <a:pt x="15" y="38"/>
                  </a:cubicBezTo>
                  <a:cubicBezTo>
                    <a:pt x="16" y="40"/>
                    <a:pt x="16" y="40"/>
                    <a:pt x="16" y="40"/>
                  </a:cubicBezTo>
                  <a:cubicBezTo>
                    <a:pt x="16" y="40"/>
                    <a:pt x="16" y="40"/>
                    <a:pt x="16" y="40"/>
                  </a:cubicBezTo>
                  <a:cubicBezTo>
                    <a:pt x="15" y="41"/>
                    <a:pt x="15" y="41"/>
                    <a:pt x="15" y="41"/>
                  </a:cubicBezTo>
                  <a:cubicBezTo>
                    <a:pt x="14" y="41"/>
                    <a:pt x="14" y="41"/>
                    <a:pt x="14" y="41"/>
                  </a:cubicBezTo>
                  <a:moveTo>
                    <a:pt x="16" y="40"/>
                  </a:moveTo>
                  <a:cubicBezTo>
                    <a:pt x="16" y="38"/>
                    <a:pt x="16" y="38"/>
                    <a:pt x="16" y="38"/>
                  </a:cubicBezTo>
                  <a:cubicBezTo>
                    <a:pt x="16" y="38"/>
                    <a:pt x="16" y="38"/>
                    <a:pt x="16" y="38"/>
                  </a:cubicBezTo>
                  <a:cubicBezTo>
                    <a:pt x="16" y="37"/>
                    <a:pt x="17" y="37"/>
                    <a:pt x="17" y="37"/>
                  </a:cubicBezTo>
                  <a:cubicBezTo>
                    <a:pt x="17" y="38"/>
                    <a:pt x="17" y="39"/>
                    <a:pt x="17" y="40"/>
                  </a:cubicBezTo>
                  <a:cubicBezTo>
                    <a:pt x="17" y="40"/>
                    <a:pt x="17" y="40"/>
                    <a:pt x="17" y="40"/>
                  </a:cubicBezTo>
                  <a:cubicBezTo>
                    <a:pt x="17" y="40"/>
                    <a:pt x="16" y="40"/>
                    <a:pt x="16" y="40"/>
                  </a:cubicBezTo>
                  <a:moveTo>
                    <a:pt x="18" y="39"/>
                  </a:moveTo>
                  <a:cubicBezTo>
                    <a:pt x="18" y="39"/>
                    <a:pt x="18" y="38"/>
                    <a:pt x="18" y="37"/>
                  </a:cubicBezTo>
                  <a:cubicBezTo>
                    <a:pt x="18" y="37"/>
                    <a:pt x="18" y="37"/>
                    <a:pt x="18" y="37"/>
                  </a:cubicBezTo>
                  <a:cubicBezTo>
                    <a:pt x="18" y="37"/>
                    <a:pt x="19" y="36"/>
                    <a:pt x="20" y="36"/>
                  </a:cubicBezTo>
                  <a:cubicBezTo>
                    <a:pt x="20" y="36"/>
                    <a:pt x="20" y="36"/>
                    <a:pt x="20" y="36"/>
                  </a:cubicBezTo>
                  <a:cubicBezTo>
                    <a:pt x="19" y="39"/>
                    <a:pt x="19" y="39"/>
                    <a:pt x="19" y="39"/>
                  </a:cubicBezTo>
                  <a:cubicBezTo>
                    <a:pt x="19" y="39"/>
                    <a:pt x="18" y="39"/>
                    <a:pt x="18" y="39"/>
                  </a:cubicBezTo>
                  <a:moveTo>
                    <a:pt x="20" y="39"/>
                  </a:moveTo>
                  <a:cubicBezTo>
                    <a:pt x="20" y="36"/>
                    <a:pt x="20" y="36"/>
                    <a:pt x="20" y="36"/>
                  </a:cubicBezTo>
                  <a:cubicBezTo>
                    <a:pt x="20" y="36"/>
                    <a:pt x="20" y="36"/>
                    <a:pt x="20" y="36"/>
                  </a:cubicBezTo>
                  <a:cubicBezTo>
                    <a:pt x="21" y="36"/>
                    <a:pt x="21" y="36"/>
                    <a:pt x="21" y="36"/>
                  </a:cubicBezTo>
                  <a:cubicBezTo>
                    <a:pt x="22" y="37"/>
                    <a:pt x="22" y="39"/>
                    <a:pt x="23" y="40"/>
                  </a:cubicBezTo>
                  <a:cubicBezTo>
                    <a:pt x="22" y="40"/>
                    <a:pt x="22" y="39"/>
                    <a:pt x="22" y="39"/>
                  </a:cubicBezTo>
                  <a:cubicBezTo>
                    <a:pt x="21" y="38"/>
                    <a:pt x="21" y="38"/>
                    <a:pt x="21" y="38"/>
                  </a:cubicBezTo>
                  <a:cubicBezTo>
                    <a:pt x="21" y="39"/>
                    <a:pt x="20" y="39"/>
                    <a:pt x="20" y="39"/>
                  </a:cubicBezTo>
                  <a:moveTo>
                    <a:pt x="29" y="36"/>
                  </a:moveTo>
                  <a:cubicBezTo>
                    <a:pt x="29" y="35"/>
                    <a:pt x="28" y="34"/>
                    <a:pt x="28" y="33"/>
                  </a:cubicBezTo>
                  <a:cubicBezTo>
                    <a:pt x="28" y="33"/>
                    <a:pt x="29" y="33"/>
                    <a:pt x="29" y="33"/>
                  </a:cubicBezTo>
                  <a:cubicBezTo>
                    <a:pt x="30" y="36"/>
                    <a:pt x="30" y="36"/>
                    <a:pt x="30" y="36"/>
                  </a:cubicBezTo>
                  <a:cubicBezTo>
                    <a:pt x="29" y="36"/>
                    <a:pt x="29" y="36"/>
                    <a:pt x="29" y="36"/>
                  </a:cubicBezTo>
                  <a:cubicBezTo>
                    <a:pt x="29" y="36"/>
                    <a:pt x="29" y="36"/>
                    <a:pt x="29" y="36"/>
                  </a:cubicBezTo>
                  <a:moveTo>
                    <a:pt x="30" y="35"/>
                  </a:moveTo>
                  <a:cubicBezTo>
                    <a:pt x="30" y="33"/>
                    <a:pt x="30" y="33"/>
                    <a:pt x="30" y="33"/>
                  </a:cubicBezTo>
                  <a:cubicBezTo>
                    <a:pt x="30" y="32"/>
                    <a:pt x="31" y="32"/>
                    <a:pt x="32" y="32"/>
                  </a:cubicBezTo>
                  <a:cubicBezTo>
                    <a:pt x="32" y="32"/>
                    <a:pt x="32" y="32"/>
                    <a:pt x="32" y="32"/>
                  </a:cubicBezTo>
                  <a:cubicBezTo>
                    <a:pt x="32" y="35"/>
                    <a:pt x="32" y="35"/>
                    <a:pt x="32" y="35"/>
                  </a:cubicBezTo>
                  <a:cubicBezTo>
                    <a:pt x="31" y="35"/>
                    <a:pt x="30" y="35"/>
                    <a:pt x="30" y="35"/>
                  </a:cubicBezTo>
                  <a:moveTo>
                    <a:pt x="32" y="35"/>
                  </a:moveTo>
                  <a:cubicBezTo>
                    <a:pt x="32" y="32"/>
                    <a:pt x="32" y="32"/>
                    <a:pt x="32" y="32"/>
                  </a:cubicBezTo>
                  <a:cubicBezTo>
                    <a:pt x="32" y="32"/>
                    <a:pt x="32" y="32"/>
                    <a:pt x="32" y="32"/>
                  </a:cubicBezTo>
                  <a:cubicBezTo>
                    <a:pt x="33" y="31"/>
                    <a:pt x="33" y="31"/>
                    <a:pt x="34" y="31"/>
                  </a:cubicBezTo>
                  <a:cubicBezTo>
                    <a:pt x="34" y="31"/>
                    <a:pt x="34" y="31"/>
                    <a:pt x="34" y="31"/>
                  </a:cubicBezTo>
                  <a:cubicBezTo>
                    <a:pt x="33" y="32"/>
                    <a:pt x="33" y="33"/>
                    <a:pt x="33" y="34"/>
                  </a:cubicBezTo>
                  <a:cubicBezTo>
                    <a:pt x="33" y="34"/>
                    <a:pt x="32" y="34"/>
                    <a:pt x="32" y="35"/>
                  </a:cubicBezTo>
                  <a:moveTo>
                    <a:pt x="34" y="34"/>
                  </a:moveTo>
                  <a:cubicBezTo>
                    <a:pt x="34" y="33"/>
                    <a:pt x="34" y="32"/>
                    <a:pt x="34" y="31"/>
                  </a:cubicBezTo>
                  <a:cubicBezTo>
                    <a:pt x="34" y="31"/>
                    <a:pt x="34" y="31"/>
                    <a:pt x="34" y="31"/>
                  </a:cubicBezTo>
                  <a:cubicBezTo>
                    <a:pt x="34" y="31"/>
                    <a:pt x="35" y="31"/>
                    <a:pt x="35" y="31"/>
                  </a:cubicBezTo>
                  <a:cubicBezTo>
                    <a:pt x="36" y="33"/>
                    <a:pt x="36" y="33"/>
                    <a:pt x="36" y="33"/>
                  </a:cubicBezTo>
                  <a:cubicBezTo>
                    <a:pt x="35" y="33"/>
                    <a:pt x="35" y="34"/>
                    <a:pt x="34" y="34"/>
                  </a:cubicBezTo>
                  <a:moveTo>
                    <a:pt x="8" y="29"/>
                  </a:moveTo>
                  <a:cubicBezTo>
                    <a:pt x="8" y="29"/>
                    <a:pt x="8" y="29"/>
                    <a:pt x="8" y="29"/>
                  </a:cubicBezTo>
                  <a:cubicBezTo>
                    <a:pt x="9" y="29"/>
                    <a:pt x="9" y="29"/>
                    <a:pt x="9" y="29"/>
                  </a:cubicBezTo>
                  <a:cubicBezTo>
                    <a:pt x="9" y="29"/>
                    <a:pt x="9" y="30"/>
                    <a:pt x="9" y="30"/>
                  </a:cubicBezTo>
                  <a:cubicBezTo>
                    <a:pt x="9" y="31"/>
                    <a:pt x="9" y="31"/>
                    <a:pt x="9" y="31"/>
                  </a:cubicBezTo>
                  <a:cubicBezTo>
                    <a:pt x="8" y="30"/>
                    <a:pt x="8" y="30"/>
                    <a:pt x="8" y="29"/>
                  </a:cubicBezTo>
                  <a:cubicBezTo>
                    <a:pt x="8" y="29"/>
                    <a:pt x="8" y="29"/>
                    <a:pt x="8" y="29"/>
                  </a:cubicBezTo>
                  <a:moveTo>
                    <a:pt x="9" y="30"/>
                  </a:moveTo>
                  <a:cubicBezTo>
                    <a:pt x="9" y="30"/>
                    <a:pt x="9" y="29"/>
                    <a:pt x="9" y="29"/>
                  </a:cubicBezTo>
                  <a:cubicBezTo>
                    <a:pt x="9" y="29"/>
                    <a:pt x="9" y="29"/>
                    <a:pt x="9" y="29"/>
                  </a:cubicBezTo>
                  <a:cubicBezTo>
                    <a:pt x="10" y="28"/>
                    <a:pt x="10" y="28"/>
                    <a:pt x="10" y="28"/>
                  </a:cubicBezTo>
                  <a:cubicBezTo>
                    <a:pt x="10" y="29"/>
                    <a:pt x="10" y="29"/>
                    <a:pt x="10" y="30"/>
                  </a:cubicBezTo>
                  <a:cubicBezTo>
                    <a:pt x="10" y="30"/>
                    <a:pt x="10" y="30"/>
                    <a:pt x="10" y="30"/>
                  </a:cubicBezTo>
                  <a:cubicBezTo>
                    <a:pt x="9" y="30"/>
                    <a:pt x="9" y="30"/>
                    <a:pt x="9" y="30"/>
                  </a:cubicBezTo>
                  <a:moveTo>
                    <a:pt x="11" y="30"/>
                  </a:moveTo>
                  <a:cubicBezTo>
                    <a:pt x="11" y="29"/>
                    <a:pt x="11" y="29"/>
                    <a:pt x="11" y="28"/>
                  </a:cubicBezTo>
                  <a:cubicBezTo>
                    <a:pt x="11" y="28"/>
                    <a:pt x="12" y="28"/>
                    <a:pt x="13" y="28"/>
                  </a:cubicBezTo>
                  <a:cubicBezTo>
                    <a:pt x="13" y="29"/>
                    <a:pt x="13" y="29"/>
                    <a:pt x="13" y="29"/>
                  </a:cubicBezTo>
                  <a:cubicBezTo>
                    <a:pt x="12" y="29"/>
                    <a:pt x="11" y="30"/>
                    <a:pt x="11" y="30"/>
                  </a:cubicBezTo>
                  <a:moveTo>
                    <a:pt x="17" y="29"/>
                  </a:moveTo>
                  <a:cubicBezTo>
                    <a:pt x="17" y="27"/>
                    <a:pt x="17" y="27"/>
                    <a:pt x="17" y="27"/>
                  </a:cubicBezTo>
                  <a:cubicBezTo>
                    <a:pt x="18" y="28"/>
                    <a:pt x="18" y="29"/>
                    <a:pt x="18" y="29"/>
                  </a:cubicBezTo>
                  <a:cubicBezTo>
                    <a:pt x="18" y="29"/>
                    <a:pt x="18" y="29"/>
                    <a:pt x="18" y="29"/>
                  </a:cubicBezTo>
                  <a:cubicBezTo>
                    <a:pt x="18" y="29"/>
                    <a:pt x="17" y="29"/>
                    <a:pt x="17" y="29"/>
                  </a:cubicBezTo>
                  <a:moveTo>
                    <a:pt x="13" y="29"/>
                  </a:moveTo>
                  <a:cubicBezTo>
                    <a:pt x="13" y="27"/>
                    <a:pt x="13" y="27"/>
                    <a:pt x="13" y="27"/>
                  </a:cubicBezTo>
                  <a:cubicBezTo>
                    <a:pt x="14" y="27"/>
                    <a:pt x="15" y="27"/>
                    <a:pt x="15" y="27"/>
                  </a:cubicBezTo>
                  <a:cubicBezTo>
                    <a:pt x="15" y="27"/>
                    <a:pt x="15" y="28"/>
                    <a:pt x="15" y="28"/>
                  </a:cubicBezTo>
                  <a:cubicBezTo>
                    <a:pt x="15" y="28"/>
                    <a:pt x="14" y="29"/>
                    <a:pt x="14" y="29"/>
                  </a:cubicBezTo>
                  <a:cubicBezTo>
                    <a:pt x="13" y="29"/>
                    <a:pt x="13" y="29"/>
                    <a:pt x="13" y="29"/>
                  </a:cubicBezTo>
                  <a:cubicBezTo>
                    <a:pt x="13" y="29"/>
                    <a:pt x="13" y="29"/>
                    <a:pt x="13" y="29"/>
                  </a:cubicBezTo>
                  <a:moveTo>
                    <a:pt x="17" y="29"/>
                  </a:moveTo>
                  <a:cubicBezTo>
                    <a:pt x="16" y="28"/>
                    <a:pt x="16" y="28"/>
                    <a:pt x="16" y="28"/>
                  </a:cubicBezTo>
                  <a:cubicBezTo>
                    <a:pt x="15" y="28"/>
                    <a:pt x="15" y="28"/>
                    <a:pt x="15" y="28"/>
                  </a:cubicBezTo>
                  <a:cubicBezTo>
                    <a:pt x="15" y="28"/>
                    <a:pt x="16" y="27"/>
                    <a:pt x="16" y="27"/>
                  </a:cubicBezTo>
                  <a:cubicBezTo>
                    <a:pt x="16" y="27"/>
                    <a:pt x="16" y="27"/>
                    <a:pt x="16" y="27"/>
                  </a:cubicBezTo>
                  <a:cubicBezTo>
                    <a:pt x="17" y="26"/>
                    <a:pt x="17" y="26"/>
                    <a:pt x="17" y="26"/>
                  </a:cubicBezTo>
                  <a:cubicBezTo>
                    <a:pt x="17" y="27"/>
                    <a:pt x="17" y="27"/>
                    <a:pt x="17" y="27"/>
                  </a:cubicBezTo>
                  <a:cubicBezTo>
                    <a:pt x="17" y="29"/>
                    <a:pt x="17" y="29"/>
                    <a:pt x="17" y="29"/>
                  </a:cubicBezTo>
                  <a:moveTo>
                    <a:pt x="25" y="26"/>
                  </a:moveTo>
                  <a:cubicBezTo>
                    <a:pt x="25" y="26"/>
                    <a:pt x="25" y="25"/>
                    <a:pt x="25" y="24"/>
                  </a:cubicBezTo>
                  <a:cubicBezTo>
                    <a:pt x="25" y="24"/>
                    <a:pt x="25" y="24"/>
                    <a:pt x="25" y="23"/>
                  </a:cubicBezTo>
                  <a:cubicBezTo>
                    <a:pt x="25" y="23"/>
                    <a:pt x="25" y="23"/>
                    <a:pt x="25" y="23"/>
                  </a:cubicBezTo>
                  <a:cubicBezTo>
                    <a:pt x="26" y="23"/>
                    <a:pt x="26" y="23"/>
                    <a:pt x="26" y="23"/>
                  </a:cubicBezTo>
                  <a:cubicBezTo>
                    <a:pt x="26" y="23"/>
                    <a:pt x="26" y="24"/>
                    <a:pt x="26" y="25"/>
                  </a:cubicBezTo>
                  <a:cubicBezTo>
                    <a:pt x="26" y="25"/>
                    <a:pt x="26" y="25"/>
                    <a:pt x="26" y="25"/>
                  </a:cubicBezTo>
                  <a:cubicBezTo>
                    <a:pt x="25" y="25"/>
                    <a:pt x="25" y="25"/>
                    <a:pt x="25" y="25"/>
                  </a:cubicBezTo>
                  <a:cubicBezTo>
                    <a:pt x="25" y="26"/>
                    <a:pt x="25" y="26"/>
                    <a:pt x="25" y="26"/>
                  </a:cubicBezTo>
                  <a:cubicBezTo>
                    <a:pt x="25" y="26"/>
                    <a:pt x="25" y="26"/>
                    <a:pt x="25" y="26"/>
                  </a:cubicBezTo>
                  <a:moveTo>
                    <a:pt x="26" y="24"/>
                  </a:moveTo>
                  <a:cubicBezTo>
                    <a:pt x="26" y="24"/>
                    <a:pt x="26" y="23"/>
                    <a:pt x="26" y="22"/>
                  </a:cubicBezTo>
                  <a:cubicBezTo>
                    <a:pt x="27" y="22"/>
                    <a:pt x="27" y="22"/>
                    <a:pt x="27" y="22"/>
                  </a:cubicBezTo>
                  <a:cubicBezTo>
                    <a:pt x="27" y="22"/>
                    <a:pt x="27" y="22"/>
                    <a:pt x="27" y="22"/>
                  </a:cubicBezTo>
                  <a:cubicBezTo>
                    <a:pt x="27" y="23"/>
                    <a:pt x="27" y="23"/>
                    <a:pt x="27" y="24"/>
                  </a:cubicBezTo>
                  <a:cubicBezTo>
                    <a:pt x="26" y="24"/>
                    <a:pt x="26" y="24"/>
                    <a:pt x="26" y="24"/>
                  </a:cubicBezTo>
                  <a:moveTo>
                    <a:pt x="11" y="22"/>
                  </a:moveTo>
                  <a:cubicBezTo>
                    <a:pt x="11" y="22"/>
                    <a:pt x="11" y="22"/>
                    <a:pt x="11" y="22"/>
                  </a:cubicBezTo>
                  <a:cubicBezTo>
                    <a:pt x="12" y="22"/>
                    <a:pt x="12" y="22"/>
                    <a:pt x="12" y="22"/>
                  </a:cubicBezTo>
                  <a:cubicBezTo>
                    <a:pt x="11" y="22"/>
                    <a:pt x="11" y="22"/>
                    <a:pt x="11" y="22"/>
                  </a:cubicBezTo>
                  <a:moveTo>
                    <a:pt x="28" y="24"/>
                  </a:moveTo>
                  <a:cubicBezTo>
                    <a:pt x="28" y="23"/>
                    <a:pt x="28" y="22"/>
                    <a:pt x="28" y="22"/>
                  </a:cubicBezTo>
                  <a:cubicBezTo>
                    <a:pt x="29" y="21"/>
                    <a:pt x="29" y="21"/>
                    <a:pt x="29" y="21"/>
                  </a:cubicBezTo>
                  <a:cubicBezTo>
                    <a:pt x="29" y="22"/>
                    <a:pt x="29" y="23"/>
                    <a:pt x="29" y="23"/>
                  </a:cubicBezTo>
                  <a:cubicBezTo>
                    <a:pt x="29" y="23"/>
                    <a:pt x="28" y="24"/>
                    <a:pt x="28" y="24"/>
                  </a:cubicBezTo>
                  <a:moveTo>
                    <a:pt x="30" y="23"/>
                  </a:moveTo>
                  <a:cubicBezTo>
                    <a:pt x="30" y="22"/>
                    <a:pt x="30" y="22"/>
                    <a:pt x="30" y="21"/>
                  </a:cubicBezTo>
                  <a:cubicBezTo>
                    <a:pt x="31" y="21"/>
                    <a:pt x="31" y="21"/>
                    <a:pt x="31" y="21"/>
                  </a:cubicBezTo>
                  <a:cubicBezTo>
                    <a:pt x="31" y="23"/>
                    <a:pt x="31" y="23"/>
                    <a:pt x="31" y="23"/>
                  </a:cubicBezTo>
                  <a:cubicBezTo>
                    <a:pt x="30" y="23"/>
                    <a:pt x="30" y="23"/>
                    <a:pt x="30" y="23"/>
                  </a:cubicBezTo>
                  <a:cubicBezTo>
                    <a:pt x="30" y="23"/>
                    <a:pt x="30" y="23"/>
                    <a:pt x="30" y="23"/>
                  </a:cubicBezTo>
                  <a:moveTo>
                    <a:pt x="31" y="23"/>
                  </a:moveTo>
                  <a:cubicBezTo>
                    <a:pt x="32" y="21"/>
                    <a:pt x="32" y="21"/>
                    <a:pt x="32" y="21"/>
                  </a:cubicBezTo>
                  <a:cubicBezTo>
                    <a:pt x="32" y="20"/>
                    <a:pt x="32" y="20"/>
                    <a:pt x="32" y="20"/>
                  </a:cubicBezTo>
                  <a:cubicBezTo>
                    <a:pt x="32" y="21"/>
                    <a:pt x="32" y="22"/>
                    <a:pt x="32" y="22"/>
                  </a:cubicBezTo>
                  <a:cubicBezTo>
                    <a:pt x="31" y="23"/>
                    <a:pt x="31" y="23"/>
                    <a:pt x="31" y="23"/>
                  </a:cubicBezTo>
                  <a:moveTo>
                    <a:pt x="10" y="23"/>
                  </a:moveTo>
                  <a:cubicBezTo>
                    <a:pt x="10" y="23"/>
                    <a:pt x="10" y="23"/>
                    <a:pt x="10" y="23"/>
                  </a:cubicBezTo>
                  <a:cubicBezTo>
                    <a:pt x="10" y="20"/>
                    <a:pt x="10" y="20"/>
                    <a:pt x="10" y="20"/>
                  </a:cubicBezTo>
                  <a:cubicBezTo>
                    <a:pt x="10" y="21"/>
                    <a:pt x="10" y="21"/>
                    <a:pt x="11" y="21"/>
                  </a:cubicBezTo>
                  <a:cubicBezTo>
                    <a:pt x="11" y="21"/>
                    <a:pt x="11" y="21"/>
                    <a:pt x="11" y="21"/>
                  </a:cubicBezTo>
                  <a:cubicBezTo>
                    <a:pt x="11" y="22"/>
                    <a:pt x="11" y="22"/>
                    <a:pt x="11" y="22"/>
                  </a:cubicBezTo>
                  <a:cubicBezTo>
                    <a:pt x="10" y="23"/>
                    <a:pt x="10" y="23"/>
                    <a:pt x="10" y="23"/>
                  </a:cubicBezTo>
                  <a:moveTo>
                    <a:pt x="9" y="22"/>
                  </a:moveTo>
                  <a:cubicBezTo>
                    <a:pt x="9" y="22"/>
                    <a:pt x="8" y="21"/>
                    <a:pt x="8" y="21"/>
                  </a:cubicBezTo>
                  <a:cubicBezTo>
                    <a:pt x="8" y="20"/>
                    <a:pt x="8" y="19"/>
                    <a:pt x="8" y="18"/>
                  </a:cubicBezTo>
                  <a:cubicBezTo>
                    <a:pt x="8" y="19"/>
                    <a:pt x="9" y="19"/>
                    <a:pt x="9" y="20"/>
                  </a:cubicBezTo>
                  <a:cubicBezTo>
                    <a:pt x="9" y="20"/>
                    <a:pt x="9" y="20"/>
                    <a:pt x="9" y="20"/>
                  </a:cubicBezTo>
                  <a:cubicBezTo>
                    <a:pt x="9" y="22"/>
                    <a:pt x="9" y="22"/>
                    <a:pt x="9" y="22"/>
                  </a:cubicBezTo>
                  <a:moveTo>
                    <a:pt x="7" y="20"/>
                  </a:moveTo>
                  <a:cubicBezTo>
                    <a:pt x="7" y="20"/>
                    <a:pt x="6" y="19"/>
                    <a:pt x="6" y="19"/>
                  </a:cubicBezTo>
                  <a:cubicBezTo>
                    <a:pt x="6" y="19"/>
                    <a:pt x="6" y="19"/>
                    <a:pt x="6" y="19"/>
                  </a:cubicBezTo>
                  <a:cubicBezTo>
                    <a:pt x="6" y="17"/>
                    <a:pt x="6" y="17"/>
                    <a:pt x="6" y="17"/>
                  </a:cubicBezTo>
                  <a:cubicBezTo>
                    <a:pt x="6" y="17"/>
                    <a:pt x="7" y="18"/>
                    <a:pt x="7" y="18"/>
                  </a:cubicBezTo>
                  <a:cubicBezTo>
                    <a:pt x="7" y="18"/>
                    <a:pt x="7" y="18"/>
                    <a:pt x="7" y="18"/>
                  </a:cubicBezTo>
                  <a:cubicBezTo>
                    <a:pt x="7" y="19"/>
                    <a:pt x="7" y="19"/>
                    <a:pt x="7" y="20"/>
                  </a:cubicBezTo>
                  <a:moveTo>
                    <a:pt x="5" y="18"/>
                  </a:moveTo>
                  <a:cubicBezTo>
                    <a:pt x="5" y="18"/>
                    <a:pt x="5" y="17"/>
                    <a:pt x="4" y="17"/>
                  </a:cubicBezTo>
                  <a:cubicBezTo>
                    <a:pt x="4" y="16"/>
                    <a:pt x="4" y="16"/>
                    <a:pt x="4" y="15"/>
                  </a:cubicBezTo>
                  <a:cubicBezTo>
                    <a:pt x="4" y="15"/>
                    <a:pt x="5" y="16"/>
                    <a:pt x="5" y="16"/>
                  </a:cubicBezTo>
                  <a:cubicBezTo>
                    <a:pt x="5" y="18"/>
                    <a:pt x="5" y="18"/>
                    <a:pt x="5" y="18"/>
                  </a:cubicBezTo>
                  <a:moveTo>
                    <a:pt x="26" y="16"/>
                  </a:moveTo>
                  <a:cubicBezTo>
                    <a:pt x="27" y="14"/>
                    <a:pt x="27" y="14"/>
                    <a:pt x="27" y="14"/>
                  </a:cubicBezTo>
                  <a:cubicBezTo>
                    <a:pt x="27" y="14"/>
                    <a:pt x="27" y="15"/>
                    <a:pt x="27" y="16"/>
                  </a:cubicBezTo>
                  <a:cubicBezTo>
                    <a:pt x="26" y="16"/>
                    <a:pt x="26" y="16"/>
                    <a:pt x="26" y="16"/>
                  </a:cubicBezTo>
                  <a:moveTo>
                    <a:pt x="4" y="17"/>
                  </a:moveTo>
                  <a:cubicBezTo>
                    <a:pt x="3" y="16"/>
                    <a:pt x="3" y="16"/>
                    <a:pt x="3" y="16"/>
                  </a:cubicBezTo>
                  <a:cubicBezTo>
                    <a:pt x="3" y="16"/>
                    <a:pt x="3" y="16"/>
                    <a:pt x="3" y="16"/>
                  </a:cubicBezTo>
                  <a:cubicBezTo>
                    <a:pt x="3" y="16"/>
                    <a:pt x="3" y="15"/>
                    <a:pt x="3" y="15"/>
                  </a:cubicBezTo>
                  <a:cubicBezTo>
                    <a:pt x="2" y="14"/>
                    <a:pt x="2" y="14"/>
                    <a:pt x="2" y="12"/>
                  </a:cubicBezTo>
                  <a:cubicBezTo>
                    <a:pt x="2" y="13"/>
                    <a:pt x="3" y="14"/>
                    <a:pt x="3" y="14"/>
                  </a:cubicBezTo>
                  <a:cubicBezTo>
                    <a:pt x="3" y="15"/>
                    <a:pt x="4" y="16"/>
                    <a:pt x="4" y="17"/>
                  </a:cubicBezTo>
                  <a:moveTo>
                    <a:pt x="28" y="15"/>
                  </a:moveTo>
                  <a:cubicBezTo>
                    <a:pt x="27" y="14"/>
                    <a:pt x="27" y="13"/>
                    <a:pt x="27" y="13"/>
                  </a:cubicBezTo>
                  <a:cubicBezTo>
                    <a:pt x="28" y="10"/>
                    <a:pt x="28" y="10"/>
                    <a:pt x="28" y="10"/>
                  </a:cubicBezTo>
                  <a:cubicBezTo>
                    <a:pt x="28" y="12"/>
                    <a:pt x="28" y="12"/>
                    <a:pt x="28" y="12"/>
                  </a:cubicBezTo>
                  <a:cubicBezTo>
                    <a:pt x="28" y="12"/>
                    <a:pt x="28" y="12"/>
                    <a:pt x="28" y="12"/>
                  </a:cubicBezTo>
                  <a:cubicBezTo>
                    <a:pt x="28" y="13"/>
                    <a:pt x="28" y="14"/>
                    <a:pt x="28" y="15"/>
                  </a:cubicBezTo>
                  <a:moveTo>
                    <a:pt x="28" y="11"/>
                  </a:moveTo>
                  <a:cubicBezTo>
                    <a:pt x="28" y="9"/>
                    <a:pt x="28" y="9"/>
                    <a:pt x="28" y="9"/>
                  </a:cubicBezTo>
                  <a:cubicBezTo>
                    <a:pt x="29" y="6"/>
                    <a:pt x="29" y="6"/>
                    <a:pt x="29" y="6"/>
                  </a:cubicBezTo>
                  <a:cubicBezTo>
                    <a:pt x="29" y="7"/>
                    <a:pt x="29" y="8"/>
                    <a:pt x="29" y="9"/>
                  </a:cubicBezTo>
                  <a:cubicBezTo>
                    <a:pt x="29" y="10"/>
                    <a:pt x="29" y="11"/>
                    <a:pt x="28" y="11"/>
                  </a:cubicBezTo>
                  <a:moveTo>
                    <a:pt x="29" y="7"/>
                  </a:moveTo>
                  <a:cubicBezTo>
                    <a:pt x="29" y="7"/>
                    <a:pt x="29" y="6"/>
                    <a:pt x="29" y="5"/>
                  </a:cubicBezTo>
                  <a:cubicBezTo>
                    <a:pt x="29" y="3"/>
                    <a:pt x="29" y="3"/>
                    <a:pt x="29" y="3"/>
                  </a:cubicBezTo>
                  <a:cubicBezTo>
                    <a:pt x="29" y="4"/>
                    <a:pt x="29" y="5"/>
                    <a:pt x="30" y="6"/>
                  </a:cubicBezTo>
                  <a:cubicBezTo>
                    <a:pt x="30" y="6"/>
                    <a:pt x="29" y="7"/>
                    <a:pt x="29" y="7"/>
                  </a:cubicBezTo>
                  <a:moveTo>
                    <a:pt x="19" y="20"/>
                  </a:moveTo>
                  <a:cubicBezTo>
                    <a:pt x="19" y="19"/>
                    <a:pt x="19" y="19"/>
                    <a:pt x="19" y="19"/>
                  </a:cubicBezTo>
                  <a:cubicBezTo>
                    <a:pt x="19" y="15"/>
                    <a:pt x="19" y="10"/>
                    <a:pt x="20" y="5"/>
                  </a:cubicBezTo>
                  <a:cubicBezTo>
                    <a:pt x="29" y="1"/>
                    <a:pt x="29" y="1"/>
                    <a:pt x="29" y="1"/>
                  </a:cubicBezTo>
                  <a:cubicBezTo>
                    <a:pt x="25" y="16"/>
                    <a:pt x="25" y="16"/>
                    <a:pt x="25" y="16"/>
                  </a:cubicBezTo>
                  <a:cubicBezTo>
                    <a:pt x="25" y="17"/>
                    <a:pt x="25" y="17"/>
                    <a:pt x="25" y="17"/>
                  </a:cubicBezTo>
                  <a:cubicBezTo>
                    <a:pt x="25" y="17"/>
                    <a:pt x="25" y="17"/>
                    <a:pt x="25" y="17"/>
                  </a:cubicBezTo>
                  <a:cubicBezTo>
                    <a:pt x="25" y="17"/>
                    <a:pt x="25" y="17"/>
                    <a:pt x="25"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8" y="16"/>
                    <a:pt x="30" y="16"/>
                    <a:pt x="31" y="15"/>
                  </a:cubicBezTo>
                  <a:cubicBezTo>
                    <a:pt x="31" y="16"/>
                    <a:pt x="32" y="18"/>
                    <a:pt x="32" y="19"/>
                  </a:cubicBezTo>
                  <a:cubicBezTo>
                    <a:pt x="32" y="20"/>
                    <a:pt x="32" y="20"/>
                    <a:pt x="32" y="20"/>
                  </a:cubicBezTo>
                  <a:cubicBezTo>
                    <a:pt x="27" y="21"/>
                    <a:pt x="27" y="21"/>
                    <a:pt x="27" y="21"/>
                  </a:cubicBezTo>
                  <a:cubicBezTo>
                    <a:pt x="26" y="21"/>
                    <a:pt x="25" y="22"/>
                    <a:pt x="25" y="22"/>
                  </a:cubicBezTo>
                  <a:cubicBezTo>
                    <a:pt x="25" y="22"/>
                    <a:pt x="25" y="22"/>
                    <a:pt x="25" y="22"/>
                  </a:cubicBezTo>
                  <a:cubicBezTo>
                    <a:pt x="24" y="22"/>
                    <a:pt x="24" y="22"/>
                    <a:pt x="24" y="22"/>
                  </a:cubicBezTo>
                  <a:cubicBezTo>
                    <a:pt x="24" y="22"/>
                    <a:pt x="24" y="22"/>
                    <a:pt x="24" y="22"/>
                  </a:cubicBezTo>
                  <a:cubicBezTo>
                    <a:pt x="24" y="22"/>
                    <a:pt x="24" y="22"/>
                    <a:pt x="24" y="22"/>
                  </a:cubicBezTo>
                  <a:cubicBezTo>
                    <a:pt x="24" y="23"/>
                    <a:pt x="24" y="23"/>
                    <a:pt x="24" y="23"/>
                  </a:cubicBezTo>
                  <a:cubicBezTo>
                    <a:pt x="24" y="23"/>
                    <a:pt x="24" y="24"/>
                    <a:pt x="24" y="24"/>
                  </a:cubicBezTo>
                  <a:cubicBezTo>
                    <a:pt x="24" y="25"/>
                    <a:pt x="24" y="25"/>
                    <a:pt x="25" y="26"/>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8" y="26"/>
                    <a:pt x="30" y="26"/>
                    <a:pt x="31" y="25"/>
                  </a:cubicBezTo>
                  <a:cubicBezTo>
                    <a:pt x="32" y="25"/>
                    <a:pt x="33" y="25"/>
                    <a:pt x="33" y="25"/>
                  </a:cubicBezTo>
                  <a:cubicBezTo>
                    <a:pt x="34" y="26"/>
                    <a:pt x="35" y="29"/>
                    <a:pt x="35" y="30"/>
                  </a:cubicBezTo>
                  <a:cubicBezTo>
                    <a:pt x="34" y="30"/>
                    <a:pt x="32" y="31"/>
                    <a:pt x="27" y="32"/>
                  </a:cubicBezTo>
                  <a:cubicBezTo>
                    <a:pt x="27" y="32"/>
                    <a:pt x="27" y="32"/>
                    <a:pt x="27" y="32"/>
                  </a:cubicBezTo>
                  <a:cubicBezTo>
                    <a:pt x="27" y="32"/>
                    <a:pt x="27" y="32"/>
                    <a:pt x="27" y="32"/>
                  </a:cubicBezTo>
                  <a:cubicBezTo>
                    <a:pt x="27" y="33"/>
                    <a:pt x="27" y="33"/>
                    <a:pt x="27" y="33"/>
                  </a:cubicBezTo>
                  <a:cubicBezTo>
                    <a:pt x="27" y="33"/>
                    <a:pt x="27" y="33"/>
                    <a:pt x="27" y="33"/>
                  </a:cubicBezTo>
                  <a:cubicBezTo>
                    <a:pt x="27" y="33"/>
                    <a:pt x="27" y="33"/>
                    <a:pt x="27" y="33"/>
                  </a:cubicBezTo>
                  <a:cubicBezTo>
                    <a:pt x="28" y="35"/>
                    <a:pt x="28" y="36"/>
                    <a:pt x="28" y="37"/>
                  </a:cubicBezTo>
                  <a:cubicBezTo>
                    <a:pt x="29" y="38"/>
                    <a:pt x="29" y="38"/>
                    <a:pt x="30" y="40"/>
                  </a:cubicBezTo>
                  <a:cubicBezTo>
                    <a:pt x="28" y="40"/>
                    <a:pt x="26" y="40"/>
                    <a:pt x="24" y="42"/>
                  </a:cubicBezTo>
                  <a:cubicBezTo>
                    <a:pt x="23" y="39"/>
                    <a:pt x="23" y="38"/>
                    <a:pt x="22" y="35"/>
                  </a:cubicBezTo>
                  <a:cubicBezTo>
                    <a:pt x="21" y="35"/>
                    <a:pt x="21" y="35"/>
                    <a:pt x="21" y="35"/>
                  </a:cubicBezTo>
                  <a:cubicBezTo>
                    <a:pt x="21" y="35"/>
                    <a:pt x="21" y="35"/>
                    <a:pt x="21" y="35"/>
                  </a:cubicBezTo>
                  <a:cubicBezTo>
                    <a:pt x="21" y="35"/>
                    <a:pt x="21" y="35"/>
                    <a:pt x="21" y="35"/>
                  </a:cubicBezTo>
                  <a:cubicBezTo>
                    <a:pt x="16" y="36"/>
                    <a:pt x="13" y="37"/>
                    <a:pt x="12" y="38"/>
                  </a:cubicBezTo>
                  <a:cubicBezTo>
                    <a:pt x="12" y="36"/>
                    <a:pt x="11" y="34"/>
                    <a:pt x="11" y="33"/>
                  </a:cubicBezTo>
                  <a:cubicBezTo>
                    <a:pt x="12" y="32"/>
                    <a:pt x="16" y="31"/>
                    <a:pt x="19"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7"/>
                    <a:pt x="18" y="26"/>
                    <a:pt x="18" y="26"/>
                  </a:cubicBezTo>
                  <a:cubicBezTo>
                    <a:pt x="17" y="26"/>
                    <a:pt x="17" y="26"/>
                    <a:pt x="17" y="26"/>
                  </a:cubicBezTo>
                  <a:cubicBezTo>
                    <a:pt x="17" y="26"/>
                    <a:pt x="17" y="26"/>
                    <a:pt x="17" y="26"/>
                  </a:cubicBezTo>
                  <a:cubicBezTo>
                    <a:pt x="17" y="25"/>
                    <a:pt x="17" y="25"/>
                    <a:pt x="17" y="25"/>
                  </a:cubicBezTo>
                  <a:cubicBezTo>
                    <a:pt x="17" y="25"/>
                    <a:pt x="17" y="25"/>
                    <a:pt x="17" y="25"/>
                  </a:cubicBezTo>
                  <a:cubicBezTo>
                    <a:pt x="16" y="25"/>
                    <a:pt x="16" y="25"/>
                    <a:pt x="16" y="25"/>
                  </a:cubicBezTo>
                  <a:cubicBezTo>
                    <a:pt x="16" y="25"/>
                    <a:pt x="16" y="25"/>
                    <a:pt x="16" y="25"/>
                  </a:cubicBezTo>
                  <a:cubicBezTo>
                    <a:pt x="16" y="26"/>
                    <a:pt x="16" y="26"/>
                    <a:pt x="16" y="26"/>
                  </a:cubicBezTo>
                  <a:cubicBezTo>
                    <a:pt x="13" y="27"/>
                    <a:pt x="10" y="27"/>
                    <a:pt x="8" y="28"/>
                  </a:cubicBezTo>
                  <a:cubicBezTo>
                    <a:pt x="7" y="27"/>
                    <a:pt x="7" y="26"/>
                    <a:pt x="7" y="24"/>
                  </a:cubicBezTo>
                  <a:cubicBezTo>
                    <a:pt x="8" y="24"/>
                    <a:pt x="9" y="24"/>
                    <a:pt x="9" y="24"/>
                  </a:cubicBezTo>
                  <a:cubicBezTo>
                    <a:pt x="9" y="24"/>
                    <a:pt x="9" y="24"/>
                    <a:pt x="9" y="24"/>
                  </a:cubicBezTo>
                  <a:cubicBezTo>
                    <a:pt x="10" y="24"/>
                    <a:pt x="10" y="24"/>
                    <a:pt x="10" y="24"/>
                  </a:cubicBezTo>
                  <a:cubicBezTo>
                    <a:pt x="10" y="24"/>
                    <a:pt x="10" y="24"/>
                    <a:pt x="10" y="24"/>
                  </a:cubicBezTo>
                  <a:cubicBezTo>
                    <a:pt x="10" y="24"/>
                    <a:pt x="10" y="24"/>
                    <a:pt x="10" y="24"/>
                  </a:cubicBezTo>
                  <a:cubicBezTo>
                    <a:pt x="11" y="23"/>
                    <a:pt x="12" y="23"/>
                    <a:pt x="12" y="23"/>
                  </a:cubicBezTo>
                  <a:cubicBezTo>
                    <a:pt x="13" y="23"/>
                    <a:pt x="13" y="23"/>
                    <a:pt x="13" y="23"/>
                  </a:cubicBezTo>
                  <a:cubicBezTo>
                    <a:pt x="13" y="22"/>
                    <a:pt x="13" y="22"/>
                    <a:pt x="13" y="22"/>
                  </a:cubicBezTo>
                  <a:cubicBezTo>
                    <a:pt x="13" y="22"/>
                    <a:pt x="13" y="22"/>
                    <a:pt x="13" y="22"/>
                  </a:cubicBezTo>
                  <a:cubicBezTo>
                    <a:pt x="13" y="22"/>
                    <a:pt x="13" y="22"/>
                    <a:pt x="13" y="22"/>
                  </a:cubicBezTo>
                  <a:cubicBezTo>
                    <a:pt x="10" y="19"/>
                    <a:pt x="5" y="15"/>
                    <a:pt x="2" y="11"/>
                  </a:cubicBezTo>
                  <a:cubicBezTo>
                    <a:pt x="3" y="10"/>
                    <a:pt x="7" y="9"/>
                    <a:pt x="8" y="9"/>
                  </a:cubicBezTo>
                  <a:cubicBezTo>
                    <a:pt x="9" y="10"/>
                    <a:pt x="16" y="17"/>
                    <a:pt x="18" y="20"/>
                  </a:cubicBezTo>
                  <a:cubicBezTo>
                    <a:pt x="19" y="20"/>
                    <a:pt x="19" y="20"/>
                    <a:pt x="19" y="20"/>
                  </a:cubicBezTo>
                  <a:moveTo>
                    <a:pt x="29" y="0"/>
                  </a:moveTo>
                  <a:cubicBezTo>
                    <a:pt x="20" y="4"/>
                    <a:pt x="20" y="4"/>
                    <a:pt x="20" y="4"/>
                  </a:cubicBezTo>
                  <a:cubicBezTo>
                    <a:pt x="19" y="4"/>
                    <a:pt x="19" y="4"/>
                    <a:pt x="19" y="4"/>
                  </a:cubicBezTo>
                  <a:cubicBezTo>
                    <a:pt x="19" y="9"/>
                    <a:pt x="18" y="14"/>
                    <a:pt x="18" y="18"/>
                  </a:cubicBezTo>
                  <a:cubicBezTo>
                    <a:pt x="15" y="15"/>
                    <a:pt x="9" y="8"/>
                    <a:pt x="9" y="8"/>
                  </a:cubicBezTo>
                  <a:cubicBezTo>
                    <a:pt x="8" y="8"/>
                    <a:pt x="8" y="8"/>
                    <a:pt x="8" y="8"/>
                  </a:cubicBezTo>
                  <a:cubicBezTo>
                    <a:pt x="8" y="8"/>
                    <a:pt x="2" y="9"/>
                    <a:pt x="1" y="11"/>
                  </a:cubicBezTo>
                  <a:cubicBezTo>
                    <a:pt x="1" y="11"/>
                    <a:pt x="1" y="11"/>
                    <a:pt x="1" y="11"/>
                  </a:cubicBezTo>
                  <a:cubicBezTo>
                    <a:pt x="0" y="12"/>
                    <a:pt x="0" y="12"/>
                    <a:pt x="0" y="12"/>
                  </a:cubicBezTo>
                  <a:cubicBezTo>
                    <a:pt x="1" y="14"/>
                    <a:pt x="1" y="14"/>
                    <a:pt x="2" y="15"/>
                  </a:cubicBezTo>
                  <a:cubicBezTo>
                    <a:pt x="2" y="15"/>
                    <a:pt x="2" y="15"/>
                    <a:pt x="2" y="15"/>
                  </a:cubicBezTo>
                  <a:cubicBezTo>
                    <a:pt x="1" y="16"/>
                    <a:pt x="3" y="17"/>
                    <a:pt x="3" y="17"/>
                  </a:cubicBezTo>
                  <a:cubicBezTo>
                    <a:pt x="3" y="18"/>
                    <a:pt x="3" y="18"/>
                    <a:pt x="3" y="18"/>
                  </a:cubicBezTo>
                  <a:cubicBezTo>
                    <a:pt x="4" y="19"/>
                    <a:pt x="6" y="20"/>
                    <a:pt x="7" y="21"/>
                  </a:cubicBezTo>
                  <a:cubicBezTo>
                    <a:pt x="7" y="22"/>
                    <a:pt x="7" y="22"/>
                    <a:pt x="7" y="22"/>
                  </a:cubicBezTo>
                  <a:cubicBezTo>
                    <a:pt x="8" y="22"/>
                    <a:pt x="8" y="22"/>
                    <a:pt x="8" y="22"/>
                  </a:cubicBezTo>
                  <a:cubicBezTo>
                    <a:pt x="8" y="22"/>
                    <a:pt x="8" y="22"/>
                    <a:pt x="8" y="22"/>
                  </a:cubicBezTo>
                  <a:cubicBezTo>
                    <a:pt x="9" y="23"/>
                    <a:pt x="9" y="23"/>
                    <a:pt x="9" y="23"/>
                  </a:cubicBezTo>
                  <a:cubicBezTo>
                    <a:pt x="8" y="23"/>
                    <a:pt x="7" y="23"/>
                    <a:pt x="6" y="24"/>
                  </a:cubicBezTo>
                  <a:cubicBezTo>
                    <a:pt x="6" y="24"/>
                    <a:pt x="6" y="24"/>
                    <a:pt x="6" y="24"/>
                  </a:cubicBezTo>
                  <a:cubicBezTo>
                    <a:pt x="6" y="26"/>
                    <a:pt x="6" y="27"/>
                    <a:pt x="7" y="29"/>
                  </a:cubicBezTo>
                  <a:cubicBezTo>
                    <a:pt x="7" y="29"/>
                    <a:pt x="7" y="29"/>
                    <a:pt x="7" y="29"/>
                  </a:cubicBezTo>
                  <a:cubicBezTo>
                    <a:pt x="7" y="30"/>
                    <a:pt x="7" y="31"/>
                    <a:pt x="8" y="31"/>
                  </a:cubicBezTo>
                  <a:cubicBezTo>
                    <a:pt x="8" y="32"/>
                    <a:pt x="8" y="32"/>
                    <a:pt x="8" y="32"/>
                  </a:cubicBezTo>
                  <a:cubicBezTo>
                    <a:pt x="9" y="32"/>
                    <a:pt x="9" y="32"/>
                    <a:pt x="9" y="32"/>
                  </a:cubicBezTo>
                  <a:cubicBezTo>
                    <a:pt x="9" y="31"/>
                    <a:pt x="10" y="31"/>
                    <a:pt x="11" y="31"/>
                  </a:cubicBezTo>
                  <a:cubicBezTo>
                    <a:pt x="11" y="31"/>
                    <a:pt x="12" y="30"/>
                    <a:pt x="14" y="30"/>
                  </a:cubicBezTo>
                  <a:cubicBezTo>
                    <a:pt x="14" y="30"/>
                    <a:pt x="14" y="30"/>
                    <a:pt x="14" y="30"/>
                  </a:cubicBezTo>
                  <a:cubicBezTo>
                    <a:pt x="16" y="29"/>
                    <a:pt x="16" y="29"/>
                    <a:pt x="16" y="29"/>
                  </a:cubicBezTo>
                  <a:cubicBezTo>
                    <a:pt x="16" y="29"/>
                    <a:pt x="16" y="29"/>
                    <a:pt x="16" y="29"/>
                  </a:cubicBezTo>
                  <a:cubicBezTo>
                    <a:pt x="16" y="30"/>
                    <a:pt x="16" y="30"/>
                    <a:pt x="16" y="30"/>
                  </a:cubicBezTo>
                  <a:cubicBezTo>
                    <a:pt x="12" y="31"/>
                    <a:pt x="10" y="32"/>
                    <a:pt x="10" y="32"/>
                  </a:cubicBezTo>
                  <a:cubicBezTo>
                    <a:pt x="10" y="32"/>
                    <a:pt x="10" y="32"/>
                    <a:pt x="10" y="32"/>
                  </a:cubicBezTo>
                  <a:cubicBezTo>
                    <a:pt x="10" y="33"/>
                    <a:pt x="10" y="33"/>
                    <a:pt x="10" y="33"/>
                  </a:cubicBezTo>
                  <a:cubicBezTo>
                    <a:pt x="10" y="34"/>
                    <a:pt x="11" y="36"/>
                    <a:pt x="11" y="38"/>
                  </a:cubicBezTo>
                  <a:cubicBezTo>
                    <a:pt x="11" y="38"/>
                    <a:pt x="11" y="38"/>
                    <a:pt x="11" y="38"/>
                  </a:cubicBezTo>
                  <a:cubicBezTo>
                    <a:pt x="11" y="39"/>
                    <a:pt x="11" y="39"/>
                    <a:pt x="11" y="39"/>
                  </a:cubicBezTo>
                  <a:cubicBezTo>
                    <a:pt x="12" y="40"/>
                    <a:pt x="13" y="41"/>
                    <a:pt x="14" y="42"/>
                  </a:cubicBezTo>
                  <a:cubicBezTo>
                    <a:pt x="14" y="42"/>
                    <a:pt x="14" y="42"/>
                    <a:pt x="14" y="42"/>
                  </a:cubicBezTo>
                  <a:cubicBezTo>
                    <a:pt x="15" y="42"/>
                    <a:pt x="15" y="42"/>
                    <a:pt x="15" y="42"/>
                  </a:cubicBezTo>
                  <a:cubicBezTo>
                    <a:pt x="17" y="41"/>
                    <a:pt x="19" y="40"/>
                    <a:pt x="21" y="39"/>
                  </a:cubicBezTo>
                  <a:cubicBezTo>
                    <a:pt x="22" y="41"/>
                    <a:pt x="23" y="43"/>
                    <a:pt x="24" y="45"/>
                  </a:cubicBezTo>
                  <a:cubicBezTo>
                    <a:pt x="24" y="46"/>
                    <a:pt x="25" y="47"/>
                    <a:pt x="25" y="47"/>
                  </a:cubicBezTo>
                  <a:cubicBezTo>
                    <a:pt x="25" y="48"/>
                    <a:pt x="25" y="48"/>
                    <a:pt x="25" y="48"/>
                  </a:cubicBezTo>
                  <a:cubicBezTo>
                    <a:pt x="25" y="48"/>
                    <a:pt x="25" y="48"/>
                    <a:pt x="25" y="48"/>
                  </a:cubicBezTo>
                  <a:cubicBezTo>
                    <a:pt x="25" y="47"/>
                    <a:pt x="25" y="47"/>
                    <a:pt x="25" y="47"/>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7"/>
                    <a:pt x="26" y="47"/>
                    <a:pt x="26" y="47"/>
                  </a:cubicBezTo>
                  <a:cubicBezTo>
                    <a:pt x="27" y="47"/>
                    <a:pt x="28" y="46"/>
                    <a:pt x="29" y="46"/>
                  </a:cubicBezTo>
                  <a:cubicBezTo>
                    <a:pt x="29" y="46"/>
                    <a:pt x="29" y="46"/>
                    <a:pt x="29" y="46"/>
                  </a:cubicBezTo>
                  <a:cubicBezTo>
                    <a:pt x="30" y="46"/>
                    <a:pt x="30" y="46"/>
                    <a:pt x="30" y="46"/>
                  </a:cubicBezTo>
                  <a:cubicBezTo>
                    <a:pt x="30" y="46"/>
                    <a:pt x="30" y="46"/>
                    <a:pt x="30" y="46"/>
                  </a:cubicBezTo>
                  <a:cubicBezTo>
                    <a:pt x="30" y="46"/>
                    <a:pt x="30" y="46"/>
                    <a:pt x="30" y="46"/>
                  </a:cubicBezTo>
                  <a:cubicBezTo>
                    <a:pt x="30" y="45"/>
                    <a:pt x="31" y="45"/>
                    <a:pt x="32" y="45"/>
                  </a:cubicBezTo>
                  <a:cubicBezTo>
                    <a:pt x="32" y="44"/>
                    <a:pt x="32" y="44"/>
                    <a:pt x="32" y="44"/>
                  </a:cubicBezTo>
                  <a:cubicBezTo>
                    <a:pt x="32" y="44"/>
                    <a:pt x="32" y="44"/>
                    <a:pt x="32" y="44"/>
                  </a:cubicBezTo>
                  <a:cubicBezTo>
                    <a:pt x="31" y="43"/>
                    <a:pt x="31" y="42"/>
                    <a:pt x="30" y="40"/>
                  </a:cubicBezTo>
                  <a:cubicBezTo>
                    <a:pt x="31" y="40"/>
                    <a:pt x="31" y="40"/>
                    <a:pt x="31" y="40"/>
                  </a:cubicBezTo>
                  <a:cubicBezTo>
                    <a:pt x="31" y="40"/>
                    <a:pt x="31" y="40"/>
                    <a:pt x="31" y="40"/>
                  </a:cubicBezTo>
                  <a:cubicBezTo>
                    <a:pt x="30" y="39"/>
                    <a:pt x="30" y="38"/>
                    <a:pt x="29" y="37"/>
                  </a:cubicBezTo>
                  <a:cubicBezTo>
                    <a:pt x="30" y="37"/>
                    <a:pt x="30" y="37"/>
                    <a:pt x="30" y="37"/>
                  </a:cubicBezTo>
                  <a:cubicBezTo>
                    <a:pt x="30" y="36"/>
                    <a:pt x="35" y="34"/>
                    <a:pt x="36" y="34"/>
                  </a:cubicBezTo>
                  <a:cubicBezTo>
                    <a:pt x="37" y="34"/>
                    <a:pt x="37" y="34"/>
                    <a:pt x="37" y="34"/>
                  </a:cubicBezTo>
                  <a:cubicBezTo>
                    <a:pt x="36" y="30"/>
                    <a:pt x="36" y="30"/>
                    <a:pt x="36" y="30"/>
                  </a:cubicBezTo>
                  <a:cubicBezTo>
                    <a:pt x="36" y="30"/>
                    <a:pt x="36" y="30"/>
                    <a:pt x="36" y="30"/>
                  </a:cubicBezTo>
                  <a:cubicBezTo>
                    <a:pt x="36" y="30"/>
                    <a:pt x="35" y="25"/>
                    <a:pt x="34" y="24"/>
                  </a:cubicBezTo>
                  <a:cubicBezTo>
                    <a:pt x="34" y="23"/>
                    <a:pt x="34" y="23"/>
                    <a:pt x="34" y="23"/>
                  </a:cubicBezTo>
                  <a:cubicBezTo>
                    <a:pt x="33" y="24"/>
                    <a:pt x="33" y="24"/>
                    <a:pt x="33" y="24"/>
                  </a:cubicBezTo>
                  <a:cubicBezTo>
                    <a:pt x="33" y="24"/>
                    <a:pt x="32" y="24"/>
                    <a:pt x="31" y="24"/>
                  </a:cubicBezTo>
                  <a:cubicBezTo>
                    <a:pt x="30" y="25"/>
                    <a:pt x="28" y="25"/>
                    <a:pt x="26" y="26"/>
                  </a:cubicBezTo>
                  <a:cubicBezTo>
                    <a:pt x="26" y="26"/>
                    <a:pt x="26" y="26"/>
                    <a:pt x="26" y="26"/>
                  </a:cubicBezTo>
                  <a:cubicBezTo>
                    <a:pt x="26" y="25"/>
                    <a:pt x="26" y="25"/>
                    <a:pt x="26" y="25"/>
                  </a:cubicBezTo>
                  <a:cubicBezTo>
                    <a:pt x="26" y="25"/>
                    <a:pt x="26" y="25"/>
                    <a:pt x="26" y="25"/>
                  </a:cubicBezTo>
                  <a:cubicBezTo>
                    <a:pt x="26" y="25"/>
                    <a:pt x="26" y="25"/>
                    <a:pt x="26" y="25"/>
                  </a:cubicBezTo>
                  <a:cubicBezTo>
                    <a:pt x="28" y="25"/>
                    <a:pt x="29" y="24"/>
                    <a:pt x="30" y="24"/>
                  </a:cubicBezTo>
                  <a:cubicBezTo>
                    <a:pt x="31" y="24"/>
                    <a:pt x="31" y="24"/>
                    <a:pt x="31" y="24"/>
                  </a:cubicBezTo>
                  <a:cubicBezTo>
                    <a:pt x="31" y="24"/>
                    <a:pt x="31" y="24"/>
                    <a:pt x="31" y="24"/>
                  </a:cubicBezTo>
                  <a:cubicBezTo>
                    <a:pt x="31" y="24"/>
                    <a:pt x="31" y="24"/>
                    <a:pt x="31" y="24"/>
                  </a:cubicBezTo>
                  <a:cubicBezTo>
                    <a:pt x="31" y="24"/>
                    <a:pt x="31" y="24"/>
                    <a:pt x="31" y="24"/>
                  </a:cubicBezTo>
                  <a:cubicBezTo>
                    <a:pt x="32" y="23"/>
                    <a:pt x="32" y="23"/>
                    <a:pt x="33" y="23"/>
                  </a:cubicBezTo>
                  <a:cubicBezTo>
                    <a:pt x="33" y="23"/>
                    <a:pt x="33" y="23"/>
                    <a:pt x="33" y="23"/>
                  </a:cubicBezTo>
                  <a:cubicBezTo>
                    <a:pt x="33" y="22"/>
                    <a:pt x="33" y="21"/>
                    <a:pt x="33" y="20"/>
                  </a:cubicBezTo>
                  <a:cubicBezTo>
                    <a:pt x="33" y="20"/>
                    <a:pt x="33" y="20"/>
                    <a:pt x="33" y="20"/>
                  </a:cubicBezTo>
                  <a:cubicBezTo>
                    <a:pt x="33" y="18"/>
                    <a:pt x="32" y="16"/>
                    <a:pt x="32" y="14"/>
                  </a:cubicBezTo>
                  <a:cubicBezTo>
                    <a:pt x="32" y="14"/>
                    <a:pt x="32" y="14"/>
                    <a:pt x="32" y="14"/>
                  </a:cubicBezTo>
                  <a:cubicBezTo>
                    <a:pt x="31" y="14"/>
                    <a:pt x="31" y="14"/>
                    <a:pt x="31" y="14"/>
                  </a:cubicBezTo>
                  <a:cubicBezTo>
                    <a:pt x="30" y="14"/>
                    <a:pt x="29" y="15"/>
                    <a:pt x="28" y="15"/>
                  </a:cubicBezTo>
                  <a:cubicBezTo>
                    <a:pt x="29" y="14"/>
                    <a:pt x="29" y="13"/>
                    <a:pt x="29" y="12"/>
                  </a:cubicBezTo>
                  <a:cubicBezTo>
                    <a:pt x="29" y="11"/>
                    <a:pt x="30" y="10"/>
                    <a:pt x="30" y="8"/>
                  </a:cubicBezTo>
                  <a:cubicBezTo>
                    <a:pt x="30" y="8"/>
                    <a:pt x="31" y="7"/>
                    <a:pt x="30" y="6"/>
                  </a:cubicBezTo>
                  <a:cubicBezTo>
                    <a:pt x="30" y="4"/>
                    <a:pt x="30" y="2"/>
                    <a:pt x="30" y="1"/>
                  </a:cubicBezTo>
                  <a:cubicBezTo>
                    <a:pt x="30" y="0"/>
                    <a:pt x="30" y="0"/>
                    <a:pt x="30" y="0"/>
                  </a:cubicBezTo>
                  <a:cubicBezTo>
                    <a:pt x="30" y="0"/>
                    <a:pt x="30" y="0"/>
                    <a:pt x="30" y="0"/>
                  </a:cubicBezTo>
                  <a:cubicBezTo>
                    <a:pt x="30" y="0"/>
                    <a:pt x="30" y="0"/>
                    <a:pt x="30" y="0"/>
                  </a:cubicBezTo>
                  <a:cubicBezTo>
                    <a:pt x="29" y="0"/>
                    <a:pt x="29" y="0"/>
                    <a:pt x="29" y="0"/>
                  </a:cubicBezTo>
                  <a:cubicBezTo>
                    <a:pt x="29" y="0"/>
                    <a:pt x="29" y="0"/>
                    <a:pt x="29" y="0"/>
                  </a:cubicBezTo>
                  <a:cubicBezTo>
                    <a:pt x="29" y="0"/>
                    <a:pt x="29"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06" name="Freeform 192"/>
            <p:cNvSpPr>
              <a:spLocks noEditPoints="1"/>
            </p:cNvSpPr>
            <p:nvPr/>
          </p:nvSpPr>
          <p:spPr bwMode="auto">
            <a:xfrm>
              <a:off x="4210" y="2070"/>
              <a:ext cx="76" cy="121"/>
            </a:xfrm>
            <a:custGeom>
              <a:avLst/>
              <a:gdLst>
                <a:gd name="T0" fmla="*/ 24 w 32"/>
                <a:gd name="T1" fmla="*/ 50 h 51"/>
                <a:gd name="T2" fmla="*/ 22 w 32"/>
                <a:gd name="T3" fmla="*/ 49 h 51"/>
                <a:gd name="T4" fmla="*/ 20 w 32"/>
                <a:gd name="T5" fmla="*/ 49 h 51"/>
                <a:gd name="T6" fmla="*/ 28 w 32"/>
                <a:gd name="T7" fmla="*/ 46 h 51"/>
                <a:gd name="T8" fmla="*/ 16 w 32"/>
                <a:gd name="T9" fmla="*/ 48 h 51"/>
                <a:gd name="T10" fmla="*/ 27 w 32"/>
                <a:gd name="T11" fmla="*/ 49 h 51"/>
                <a:gd name="T12" fmla="*/ 29 w 32"/>
                <a:gd name="T13" fmla="*/ 49 h 51"/>
                <a:gd name="T14" fmla="*/ 16 w 32"/>
                <a:gd name="T15" fmla="*/ 48 h 51"/>
                <a:gd name="T16" fmla="*/ 3 w 32"/>
                <a:gd name="T17" fmla="*/ 46 h 51"/>
                <a:gd name="T18" fmla="*/ 12 w 32"/>
                <a:gd name="T19" fmla="*/ 47 h 51"/>
                <a:gd name="T20" fmla="*/ 5 w 32"/>
                <a:gd name="T21" fmla="*/ 45 h 51"/>
                <a:gd name="T22" fmla="*/ 11 w 32"/>
                <a:gd name="T23" fmla="*/ 44 h 51"/>
                <a:gd name="T24" fmla="*/ 9 w 32"/>
                <a:gd name="T25" fmla="*/ 43 h 51"/>
                <a:gd name="T26" fmla="*/ 9 w 32"/>
                <a:gd name="T27" fmla="*/ 47 h 51"/>
                <a:gd name="T28" fmla="*/ 4 w 32"/>
                <a:gd name="T29" fmla="*/ 43 h 51"/>
                <a:gd name="T30" fmla="*/ 2 w 32"/>
                <a:gd name="T31" fmla="*/ 41 h 51"/>
                <a:gd name="T32" fmla="*/ 1 w 32"/>
                <a:gd name="T33" fmla="*/ 39 h 51"/>
                <a:gd name="T34" fmla="*/ 23 w 32"/>
                <a:gd name="T35" fmla="*/ 29 h 51"/>
                <a:gd name="T36" fmla="*/ 22 w 32"/>
                <a:gd name="T37" fmla="*/ 31 h 51"/>
                <a:gd name="T38" fmla="*/ 20 w 32"/>
                <a:gd name="T39" fmla="*/ 31 h 51"/>
                <a:gd name="T40" fmla="*/ 18 w 32"/>
                <a:gd name="T41" fmla="*/ 31 h 51"/>
                <a:gd name="T42" fmla="*/ 16 w 32"/>
                <a:gd name="T43" fmla="*/ 30 h 51"/>
                <a:gd name="T44" fmla="*/ 4 w 32"/>
                <a:gd name="T45" fmla="*/ 28 h 51"/>
                <a:gd name="T46" fmla="*/ 5 w 32"/>
                <a:gd name="T47" fmla="*/ 31 h 51"/>
                <a:gd name="T48" fmla="*/ 7 w 32"/>
                <a:gd name="T49" fmla="*/ 31 h 51"/>
                <a:gd name="T50" fmla="*/ 28 w 32"/>
                <a:gd name="T51" fmla="*/ 15 h 51"/>
                <a:gd name="T52" fmla="*/ 22 w 32"/>
                <a:gd name="T53" fmla="*/ 18 h 51"/>
                <a:gd name="T54" fmla="*/ 20 w 32"/>
                <a:gd name="T55" fmla="*/ 14 h 51"/>
                <a:gd name="T56" fmla="*/ 28 w 32"/>
                <a:gd name="T57" fmla="*/ 14 h 51"/>
                <a:gd name="T58" fmla="*/ 24 w 32"/>
                <a:gd name="T59" fmla="*/ 17 h 51"/>
                <a:gd name="T60" fmla="*/ 26 w 32"/>
                <a:gd name="T61" fmla="*/ 14 h 51"/>
                <a:gd name="T62" fmla="*/ 21 w 32"/>
                <a:gd name="T63" fmla="*/ 11 h 51"/>
                <a:gd name="T64" fmla="*/ 14 w 32"/>
                <a:gd name="T65" fmla="*/ 14 h 51"/>
                <a:gd name="T66" fmla="*/ 21 w 32"/>
                <a:gd name="T67" fmla="*/ 11 h 51"/>
                <a:gd name="T68" fmla="*/ 16 w 32"/>
                <a:gd name="T69" fmla="*/ 11 h 51"/>
                <a:gd name="T70" fmla="*/ 18 w 32"/>
                <a:gd name="T71" fmla="*/ 10 h 51"/>
                <a:gd name="T72" fmla="*/ 7 w 32"/>
                <a:gd name="T73" fmla="*/ 8 h 51"/>
                <a:gd name="T74" fmla="*/ 19 w 32"/>
                <a:gd name="T75" fmla="*/ 9 h 51"/>
                <a:gd name="T76" fmla="*/ 14 w 32"/>
                <a:gd name="T77" fmla="*/ 17 h 51"/>
                <a:gd name="T78" fmla="*/ 16 w 32"/>
                <a:gd name="T79" fmla="*/ 27 h 51"/>
                <a:gd name="T80" fmla="*/ 29 w 32"/>
                <a:gd name="T81" fmla="*/ 38 h 51"/>
                <a:gd name="T82" fmla="*/ 3 w 32"/>
                <a:gd name="T83" fmla="*/ 40 h 51"/>
                <a:gd name="T84" fmla="*/ 9 w 32"/>
                <a:gd name="T85" fmla="*/ 27 h 51"/>
                <a:gd name="T86" fmla="*/ 8 w 32"/>
                <a:gd name="T87" fmla="*/ 27 h 51"/>
                <a:gd name="T88" fmla="*/ 12 w 32"/>
                <a:gd name="T89" fmla="*/ 1 h 51"/>
                <a:gd name="T90" fmla="*/ 1 w 32"/>
                <a:gd name="T91" fmla="*/ 27 h 51"/>
                <a:gd name="T92" fmla="*/ 5 w 32"/>
                <a:gd name="T93" fmla="*/ 32 h 51"/>
                <a:gd name="T94" fmla="*/ 0 w 32"/>
                <a:gd name="T95" fmla="*/ 41 h 51"/>
                <a:gd name="T96" fmla="*/ 4 w 32"/>
                <a:gd name="T97" fmla="*/ 50 h 51"/>
                <a:gd name="T98" fmla="*/ 30 w 32"/>
                <a:gd name="T99" fmla="*/ 50 h 51"/>
                <a:gd name="T100" fmla="*/ 32 w 32"/>
                <a:gd name="T101" fmla="*/ 44 h 51"/>
                <a:gd name="T102" fmla="*/ 30 w 32"/>
                <a:gd name="T103" fmla="*/ 37 h 51"/>
                <a:gd name="T104" fmla="*/ 24 w 32"/>
                <a:gd name="T105" fmla="*/ 32 h 51"/>
                <a:gd name="T106" fmla="*/ 16 w 32"/>
                <a:gd name="T107" fmla="*/ 21 h 51"/>
                <a:gd name="T108" fmla="*/ 20 w 32"/>
                <a:gd name="T109" fmla="*/ 17 h 51"/>
                <a:gd name="T110" fmla="*/ 29 w 32"/>
                <a:gd name="T111"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 h="51">
                  <a:moveTo>
                    <a:pt x="21" y="49"/>
                  </a:moveTo>
                  <a:cubicBezTo>
                    <a:pt x="21" y="49"/>
                    <a:pt x="21" y="49"/>
                    <a:pt x="20" y="49"/>
                  </a:cubicBezTo>
                  <a:cubicBezTo>
                    <a:pt x="20" y="49"/>
                    <a:pt x="21" y="46"/>
                    <a:pt x="22" y="46"/>
                  </a:cubicBezTo>
                  <a:cubicBezTo>
                    <a:pt x="22" y="46"/>
                    <a:pt x="22" y="46"/>
                    <a:pt x="22" y="46"/>
                  </a:cubicBezTo>
                  <a:cubicBezTo>
                    <a:pt x="22" y="46"/>
                    <a:pt x="23" y="46"/>
                    <a:pt x="23" y="46"/>
                  </a:cubicBezTo>
                  <a:cubicBezTo>
                    <a:pt x="22" y="47"/>
                    <a:pt x="22" y="48"/>
                    <a:pt x="21" y="49"/>
                  </a:cubicBezTo>
                  <a:moveTo>
                    <a:pt x="24" y="50"/>
                  </a:moveTo>
                  <a:cubicBezTo>
                    <a:pt x="24" y="49"/>
                    <a:pt x="24" y="49"/>
                    <a:pt x="24" y="49"/>
                  </a:cubicBezTo>
                  <a:cubicBezTo>
                    <a:pt x="24" y="48"/>
                    <a:pt x="25" y="47"/>
                    <a:pt x="26" y="46"/>
                  </a:cubicBezTo>
                  <a:cubicBezTo>
                    <a:pt x="26" y="46"/>
                    <a:pt x="26" y="46"/>
                    <a:pt x="26" y="46"/>
                  </a:cubicBezTo>
                  <a:cubicBezTo>
                    <a:pt x="26" y="46"/>
                    <a:pt x="27" y="46"/>
                    <a:pt x="27" y="46"/>
                  </a:cubicBezTo>
                  <a:cubicBezTo>
                    <a:pt x="26" y="47"/>
                    <a:pt x="26" y="48"/>
                    <a:pt x="25" y="50"/>
                  </a:cubicBezTo>
                  <a:cubicBezTo>
                    <a:pt x="25" y="50"/>
                    <a:pt x="25" y="50"/>
                    <a:pt x="25" y="50"/>
                  </a:cubicBezTo>
                  <a:cubicBezTo>
                    <a:pt x="24" y="50"/>
                    <a:pt x="23" y="50"/>
                    <a:pt x="22" y="49"/>
                  </a:cubicBezTo>
                  <a:cubicBezTo>
                    <a:pt x="22" y="48"/>
                    <a:pt x="23" y="47"/>
                    <a:pt x="24" y="46"/>
                  </a:cubicBezTo>
                  <a:cubicBezTo>
                    <a:pt x="24" y="46"/>
                    <a:pt x="24" y="46"/>
                    <a:pt x="24" y="46"/>
                  </a:cubicBezTo>
                  <a:cubicBezTo>
                    <a:pt x="24" y="46"/>
                    <a:pt x="25" y="46"/>
                    <a:pt x="25" y="46"/>
                  </a:cubicBezTo>
                  <a:cubicBezTo>
                    <a:pt x="25" y="47"/>
                    <a:pt x="24" y="48"/>
                    <a:pt x="23" y="49"/>
                  </a:cubicBezTo>
                  <a:cubicBezTo>
                    <a:pt x="24" y="50"/>
                    <a:pt x="24" y="50"/>
                    <a:pt x="24" y="50"/>
                  </a:cubicBezTo>
                  <a:cubicBezTo>
                    <a:pt x="24" y="50"/>
                    <a:pt x="24" y="50"/>
                    <a:pt x="24" y="50"/>
                  </a:cubicBezTo>
                  <a:moveTo>
                    <a:pt x="20" y="49"/>
                  </a:moveTo>
                  <a:cubicBezTo>
                    <a:pt x="19" y="49"/>
                    <a:pt x="18" y="49"/>
                    <a:pt x="18" y="48"/>
                  </a:cubicBezTo>
                  <a:cubicBezTo>
                    <a:pt x="18" y="47"/>
                    <a:pt x="19" y="47"/>
                    <a:pt x="20" y="46"/>
                  </a:cubicBezTo>
                  <a:cubicBezTo>
                    <a:pt x="20" y="46"/>
                    <a:pt x="20" y="46"/>
                    <a:pt x="20" y="46"/>
                  </a:cubicBezTo>
                  <a:cubicBezTo>
                    <a:pt x="20" y="46"/>
                    <a:pt x="21" y="46"/>
                    <a:pt x="21" y="46"/>
                  </a:cubicBezTo>
                  <a:cubicBezTo>
                    <a:pt x="20" y="49"/>
                    <a:pt x="20" y="49"/>
                    <a:pt x="20" y="49"/>
                  </a:cubicBezTo>
                  <a:moveTo>
                    <a:pt x="26" y="50"/>
                  </a:moveTo>
                  <a:cubicBezTo>
                    <a:pt x="26" y="48"/>
                    <a:pt x="27" y="47"/>
                    <a:pt x="28" y="46"/>
                  </a:cubicBezTo>
                  <a:cubicBezTo>
                    <a:pt x="28" y="45"/>
                    <a:pt x="29" y="45"/>
                    <a:pt x="29" y="45"/>
                  </a:cubicBezTo>
                  <a:cubicBezTo>
                    <a:pt x="28" y="47"/>
                    <a:pt x="28" y="48"/>
                    <a:pt x="27" y="49"/>
                  </a:cubicBezTo>
                  <a:cubicBezTo>
                    <a:pt x="27" y="50"/>
                    <a:pt x="27" y="50"/>
                    <a:pt x="27" y="50"/>
                  </a:cubicBezTo>
                  <a:cubicBezTo>
                    <a:pt x="27" y="50"/>
                    <a:pt x="27" y="50"/>
                    <a:pt x="27" y="50"/>
                  </a:cubicBezTo>
                  <a:cubicBezTo>
                    <a:pt x="27" y="50"/>
                    <a:pt x="26" y="50"/>
                    <a:pt x="26" y="50"/>
                  </a:cubicBezTo>
                  <a:moveTo>
                    <a:pt x="17" y="48"/>
                  </a:moveTo>
                  <a:cubicBezTo>
                    <a:pt x="16" y="48"/>
                    <a:pt x="16" y="48"/>
                    <a:pt x="16" y="48"/>
                  </a:cubicBezTo>
                  <a:cubicBezTo>
                    <a:pt x="16" y="48"/>
                    <a:pt x="16" y="48"/>
                    <a:pt x="16" y="48"/>
                  </a:cubicBezTo>
                  <a:cubicBezTo>
                    <a:pt x="16" y="47"/>
                    <a:pt x="17" y="46"/>
                    <a:pt x="18" y="45"/>
                  </a:cubicBezTo>
                  <a:cubicBezTo>
                    <a:pt x="18" y="45"/>
                    <a:pt x="18" y="45"/>
                    <a:pt x="18" y="45"/>
                  </a:cubicBezTo>
                  <a:cubicBezTo>
                    <a:pt x="19" y="45"/>
                    <a:pt x="19" y="45"/>
                    <a:pt x="19" y="45"/>
                  </a:cubicBezTo>
                  <a:cubicBezTo>
                    <a:pt x="19" y="46"/>
                    <a:pt x="18" y="47"/>
                    <a:pt x="17" y="48"/>
                  </a:cubicBezTo>
                  <a:moveTo>
                    <a:pt x="27" y="49"/>
                  </a:moveTo>
                  <a:cubicBezTo>
                    <a:pt x="27" y="49"/>
                    <a:pt x="27" y="49"/>
                    <a:pt x="27" y="49"/>
                  </a:cubicBezTo>
                  <a:cubicBezTo>
                    <a:pt x="28" y="48"/>
                    <a:pt x="29" y="46"/>
                    <a:pt x="30" y="45"/>
                  </a:cubicBezTo>
                  <a:cubicBezTo>
                    <a:pt x="30" y="45"/>
                    <a:pt x="30" y="45"/>
                    <a:pt x="30" y="45"/>
                  </a:cubicBezTo>
                  <a:cubicBezTo>
                    <a:pt x="30" y="45"/>
                    <a:pt x="30" y="45"/>
                    <a:pt x="31" y="45"/>
                  </a:cubicBezTo>
                  <a:cubicBezTo>
                    <a:pt x="31" y="45"/>
                    <a:pt x="31" y="45"/>
                    <a:pt x="31" y="45"/>
                  </a:cubicBezTo>
                  <a:cubicBezTo>
                    <a:pt x="31" y="45"/>
                    <a:pt x="31" y="45"/>
                    <a:pt x="31" y="45"/>
                  </a:cubicBezTo>
                  <a:cubicBezTo>
                    <a:pt x="29" y="49"/>
                    <a:pt x="29" y="49"/>
                    <a:pt x="29" y="49"/>
                  </a:cubicBezTo>
                  <a:cubicBezTo>
                    <a:pt x="29" y="49"/>
                    <a:pt x="29" y="49"/>
                    <a:pt x="29" y="49"/>
                  </a:cubicBezTo>
                  <a:cubicBezTo>
                    <a:pt x="29" y="49"/>
                    <a:pt x="29" y="49"/>
                    <a:pt x="29" y="49"/>
                  </a:cubicBezTo>
                  <a:cubicBezTo>
                    <a:pt x="29" y="49"/>
                    <a:pt x="29" y="49"/>
                    <a:pt x="29" y="49"/>
                  </a:cubicBezTo>
                  <a:cubicBezTo>
                    <a:pt x="30" y="47"/>
                    <a:pt x="30" y="47"/>
                    <a:pt x="30" y="47"/>
                  </a:cubicBezTo>
                  <a:cubicBezTo>
                    <a:pt x="30" y="48"/>
                    <a:pt x="30" y="48"/>
                    <a:pt x="30" y="48"/>
                  </a:cubicBezTo>
                  <a:cubicBezTo>
                    <a:pt x="30" y="48"/>
                    <a:pt x="30" y="49"/>
                    <a:pt x="30" y="49"/>
                  </a:cubicBezTo>
                  <a:cubicBezTo>
                    <a:pt x="29" y="49"/>
                    <a:pt x="28" y="49"/>
                    <a:pt x="27" y="49"/>
                  </a:cubicBezTo>
                  <a:moveTo>
                    <a:pt x="16" y="48"/>
                  </a:moveTo>
                  <a:cubicBezTo>
                    <a:pt x="15" y="47"/>
                    <a:pt x="14" y="47"/>
                    <a:pt x="13" y="47"/>
                  </a:cubicBezTo>
                  <a:cubicBezTo>
                    <a:pt x="14" y="46"/>
                    <a:pt x="14" y="45"/>
                    <a:pt x="15" y="44"/>
                  </a:cubicBezTo>
                  <a:cubicBezTo>
                    <a:pt x="15" y="44"/>
                    <a:pt x="15" y="44"/>
                    <a:pt x="15" y="44"/>
                  </a:cubicBezTo>
                  <a:cubicBezTo>
                    <a:pt x="16" y="44"/>
                    <a:pt x="16" y="45"/>
                    <a:pt x="17" y="45"/>
                  </a:cubicBezTo>
                  <a:cubicBezTo>
                    <a:pt x="17" y="46"/>
                    <a:pt x="16" y="47"/>
                    <a:pt x="16" y="48"/>
                  </a:cubicBezTo>
                  <a:moveTo>
                    <a:pt x="3" y="48"/>
                  </a:moveTo>
                  <a:cubicBezTo>
                    <a:pt x="3" y="47"/>
                    <a:pt x="3" y="47"/>
                    <a:pt x="3" y="46"/>
                  </a:cubicBezTo>
                  <a:cubicBezTo>
                    <a:pt x="2" y="46"/>
                    <a:pt x="2" y="46"/>
                    <a:pt x="2" y="46"/>
                  </a:cubicBezTo>
                  <a:cubicBezTo>
                    <a:pt x="3" y="45"/>
                    <a:pt x="3" y="44"/>
                    <a:pt x="4" y="44"/>
                  </a:cubicBezTo>
                  <a:cubicBezTo>
                    <a:pt x="4" y="45"/>
                    <a:pt x="4" y="46"/>
                    <a:pt x="3" y="47"/>
                  </a:cubicBezTo>
                  <a:cubicBezTo>
                    <a:pt x="3" y="48"/>
                    <a:pt x="3" y="48"/>
                    <a:pt x="3" y="48"/>
                  </a:cubicBezTo>
                  <a:moveTo>
                    <a:pt x="13" y="47"/>
                  </a:moveTo>
                  <a:cubicBezTo>
                    <a:pt x="13" y="47"/>
                    <a:pt x="13" y="47"/>
                    <a:pt x="13" y="47"/>
                  </a:cubicBezTo>
                  <a:cubicBezTo>
                    <a:pt x="12" y="47"/>
                    <a:pt x="12" y="47"/>
                    <a:pt x="12" y="47"/>
                  </a:cubicBezTo>
                  <a:cubicBezTo>
                    <a:pt x="12" y="46"/>
                    <a:pt x="13" y="45"/>
                    <a:pt x="13" y="44"/>
                  </a:cubicBezTo>
                  <a:cubicBezTo>
                    <a:pt x="13" y="44"/>
                    <a:pt x="13" y="44"/>
                    <a:pt x="13" y="44"/>
                  </a:cubicBezTo>
                  <a:cubicBezTo>
                    <a:pt x="14" y="44"/>
                    <a:pt x="14" y="44"/>
                    <a:pt x="14" y="44"/>
                  </a:cubicBezTo>
                  <a:cubicBezTo>
                    <a:pt x="14" y="45"/>
                    <a:pt x="13" y="46"/>
                    <a:pt x="13" y="47"/>
                  </a:cubicBezTo>
                  <a:moveTo>
                    <a:pt x="4" y="48"/>
                  </a:moveTo>
                  <a:cubicBezTo>
                    <a:pt x="4" y="48"/>
                    <a:pt x="4" y="47"/>
                    <a:pt x="5" y="47"/>
                  </a:cubicBezTo>
                  <a:cubicBezTo>
                    <a:pt x="5" y="46"/>
                    <a:pt x="5" y="46"/>
                    <a:pt x="5" y="45"/>
                  </a:cubicBezTo>
                  <a:cubicBezTo>
                    <a:pt x="5" y="45"/>
                    <a:pt x="5" y="45"/>
                    <a:pt x="5" y="45"/>
                  </a:cubicBezTo>
                  <a:cubicBezTo>
                    <a:pt x="5" y="45"/>
                    <a:pt x="5" y="45"/>
                    <a:pt x="5" y="45"/>
                  </a:cubicBezTo>
                  <a:cubicBezTo>
                    <a:pt x="6" y="45"/>
                    <a:pt x="6" y="44"/>
                    <a:pt x="7" y="44"/>
                  </a:cubicBezTo>
                  <a:cubicBezTo>
                    <a:pt x="6" y="45"/>
                    <a:pt x="5" y="47"/>
                    <a:pt x="4" y="48"/>
                  </a:cubicBezTo>
                  <a:moveTo>
                    <a:pt x="9" y="47"/>
                  </a:moveTo>
                  <a:cubicBezTo>
                    <a:pt x="10" y="47"/>
                    <a:pt x="10" y="47"/>
                    <a:pt x="10" y="47"/>
                  </a:cubicBezTo>
                  <a:cubicBezTo>
                    <a:pt x="11" y="44"/>
                    <a:pt x="11" y="44"/>
                    <a:pt x="11" y="44"/>
                  </a:cubicBezTo>
                  <a:cubicBezTo>
                    <a:pt x="12" y="44"/>
                    <a:pt x="12" y="44"/>
                    <a:pt x="13" y="44"/>
                  </a:cubicBezTo>
                  <a:cubicBezTo>
                    <a:pt x="12" y="45"/>
                    <a:pt x="12" y="46"/>
                    <a:pt x="11" y="47"/>
                  </a:cubicBezTo>
                  <a:cubicBezTo>
                    <a:pt x="11" y="47"/>
                    <a:pt x="10" y="47"/>
                    <a:pt x="9" y="47"/>
                  </a:cubicBezTo>
                  <a:cubicBezTo>
                    <a:pt x="9" y="47"/>
                    <a:pt x="9" y="47"/>
                    <a:pt x="9" y="47"/>
                  </a:cubicBezTo>
                  <a:moveTo>
                    <a:pt x="5" y="48"/>
                  </a:moveTo>
                  <a:cubicBezTo>
                    <a:pt x="6" y="47"/>
                    <a:pt x="7" y="45"/>
                    <a:pt x="7" y="44"/>
                  </a:cubicBezTo>
                  <a:cubicBezTo>
                    <a:pt x="8" y="44"/>
                    <a:pt x="8" y="44"/>
                    <a:pt x="9" y="43"/>
                  </a:cubicBezTo>
                  <a:cubicBezTo>
                    <a:pt x="7" y="47"/>
                    <a:pt x="7" y="47"/>
                    <a:pt x="7" y="47"/>
                  </a:cubicBezTo>
                  <a:cubicBezTo>
                    <a:pt x="7" y="47"/>
                    <a:pt x="7" y="47"/>
                    <a:pt x="7" y="47"/>
                  </a:cubicBezTo>
                  <a:cubicBezTo>
                    <a:pt x="6" y="48"/>
                    <a:pt x="6" y="48"/>
                    <a:pt x="5" y="48"/>
                  </a:cubicBezTo>
                  <a:moveTo>
                    <a:pt x="7" y="47"/>
                  </a:moveTo>
                  <a:cubicBezTo>
                    <a:pt x="9" y="43"/>
                    <a:pt x="9" y="43"/>
                    <a:pt x="9" y="43"/>
                  </a:cubicBezTo>
                  <a:cubicBezTo>
                    <a:pt x="10" y="43"/>
                    <a:pt x="10" y="44"/>
                    <a:pt x="10" y="44"/>
                  </a:cubicBezTo>
                  <a:cubicBezTo>
                    <a:pt x="9" y="47"/>
                    <a:pt x="9" y="47"/>
                    <a:pt x="9" y="47"/>
                  </a:cubicBezTo>
                  <a:cubicBezTo>
                    <a:pt x="9" y="47"/>
                    <a:pt x="9" y="47"/>
                    <a:pt x="9" y="47"/>
                  </a:cubicBezTo>
                  <a:cubicBezTo>
                    <a:pt x="9" y="47"/>
                    <a:pt x="9" y="47"/>
                    <a:pt x="9" y="47"/>
                  </a:cubicBezTo>
                  <a:cubicBezTo>
                    <a:pt x="9" y="47"/>
                    <a:pt x="8" y="47"/>
                    <a:pt x="7" y="47"/>
                  </a:cubicBezTo>
                  <a:moveTo>
                    <a:pt x="2" y="46"/>
                  </a:moveTo>
                  <a:cubicBezTo>
                    <a:pt x="2" y="45"/>
                    <a:pt x="2" y="45"/>
                    <a:pt x="2" y="45"/>
                  </a:cubicBezTo>
                  <a:cubicBezTo>
                    <a:pt x="2" y="44"/>
                    <a:pt x="2" y="43"/>
                    <a:pt x="3" y="42"/>
                  </a:cubicBezTo>
                  <a:cubicBezTo>
                    <a:pt x="3" y="42"/>
                    <a:pt x="3" y="43"/>
                    <a:pt x="4" y="43"/>
                  </a:cubicBezTo>
                  <a:cubicBezTo>
                    <a:pt x="3" y="44"/>
                    <a:pt x="3" y="45"/>
                    <a:pt x="2" y="46"/>
                  </a:cubicBezTo>
                  <a:moveTo>
                    <a:pt x="1" y="44"/>
                  </a:moveTo>
                  <a:cubicBezTo>
                    <a:pt x="1" y="44"/>
                    <a:pt x="1" y="44"/>
                    <a:pt x="1" y="44"/>
                  </a:cubicBezTo>
                  <a:cubicBezTo>
                    <a:pt x="1" y="43"/>
                    <a:pt x="1" y="43"/>
                    <a:pt x="1" y="43"/>
                  </a:cubicBezTo>
                  <a:cubicBezTo>
                    <a:pt x="1" y="43"/>
                    <a:pt x="1" y="43"/>
                    <a:pt x="1" y="43"/>
                  </a:cubicBezTo>
                  <a:cubicBezTo>
                    <a:pt x="1" y="43"/>
                    <a:pt x="1" y="43"/>
                    <a:pt x="1" y="43"/>
                  </a:cubicBezTo>
                  <a:cubicBezTo>
                    <a:pt x="1" y="42"/>
                    <a:pt x="2" y="41"/>
                    <a:pt x="2" y="41"/>
                  </a:cubicBezTo>
                  <a:cubicBezTo>
                    <a:pt x="2" y="41"/>
                    <a:pt x="2" y="41"/>
                    <a:pt x="2" y="41"/>
                  </a:cubicBezTo>
                  <a:cubicBezTo>
                    <a:pt x="3" y="41"/>
                    <a:pt x="3" y="41"/>
                    <a:pt x="3" y="41"/>
                  </a:cubicBezTo>
                  <a:cubicBezTo>
                    <a:pt x="2" y="42"/>
                    <a:pt x="2" y="43"/>
                    <a:pt x="1" y="44"/>
                  </a:cubicBezTo>
                  <a:moveTo>
                    <a:pt x="1" y="42"/>
                  </a:moveTo>
                  <a:cubicBezTo>
                    <a:pt x="1" y="42"/>
                    <a:pt x="1" y="41"/>
                    <a:pt x="1" y="41"/>
                  </a:cubicBezTo>
                  <a:cubicBezTo>
                    <a:pt x="1" y="41"/>
                    <a:pt x="1" y="41"/>
                    <a:pt x="1" y="41"/>
                  </a:cubicBezTo>
                  <a:cubicBezTo>
                    <a:pt x="1" y="40"/>
                    <a:pt x="1" y="40"/>
                    <a:pt x="1" y="39"/>
                  </a:cubicBezTo>
                  <a:cubicBezTo>
                    <a:pt x="1" y="40"/>
                    <a:pt x="2" y="40"/>
                    <a:pt x="2" y="40"/>
                  </a:cubicBezTo>
                  <a:cubicBezTo>
                    <a:pt x="1" y="41"/>
                    <a:pt x="1" y="42"/>
                    <a:pt x="1" y="42"/>
                  </a:cubicBezTo>
                  <a:moveTo>
                    <a:pt x="23" y="31"/>
                  </a:moveTo>
                  <a:cubicBezTo>
                    <a:pt x="22" y="31"/>
                    <a:pt x="22" y="31"/>
                    <a:pt x="22" y="31"/>
                  </a:cubicBezTo>
                  <a:cubicBezTo>
                    <a:pt x="22" y="31"/>
                    <a:pt x="22" y="31"/>
                    <a:pt x="22" y="31"/>
                  </a:cubicBezTo>
                  <a:cubicBezTo>
                    <a:pt x="23" y="30"/>
                    <a:pt x="23" y="29"/>
                    <a:pt x="23" y="29"/>
                  </a:cubicBezTo>
                  <a:cubicBezTo>
                    <a:pt x="23" y="29"/>
                    <a:pt x="23" y="29"/>
                    <a:pt x="23" y="29"/>
                  </a:cubicBezTo>
                  <a:cubicBezTo>
                    <a:pt x="24" y="29"/>
                    <a:pt x="24" y="29"/>
                    <a:pt x="24" y="29"/>
                  </a:cubicBezTo>
                  <a:cubicBezTo>
                    <a:pt x="23" y="30"/>
                    <a:pt x="23" y="30"/>
                    <a:pt x="23" y="31"/>
                  </a:cubicBezTo>
                  <a:moveTo>
                    <a:pt x="22" y="31"/>
                  </a:moveTo>
                  <a:cubicBezTo>
                    <a:pt x="21" y="31"/>
                    <a:pt x="21" y="31"/>
                    <a:pt x="21" y="31"/>
                  </a:cubicBezTo>
                  <a:cubicBezTo>
                    <a:pt x="21" y="30"/>
                    <a:pt x="22" y="29"/>
                    <a:pt x="22" y="29"/>
                  </a:cubicBezTo>
                  <a:cubicBezTo>
                    <a:pt x="23" y="29"/>
                    <a:pt x="23" y="29"/>
                    <a:pt x="23" y="29"/>
                  </a:cubicBezTo>
                  <a:cubicBezTo>
                    <a:pt x="23" y="29"/>
                    <a:pt x="22" y="30"/>
                    <a:pt x="22" y="31"/>
                  </a:cubicBezTo>
                  <a:cubicBezTo>
                    <a:pt x="22" y="31"/>
                    <a:pt x="22" y="31"/>
                    <a:pt x="22" y="31"/>
                  </a:cubicBezTo>
                  <a:moveTo>
                    <a:pt x="20" y="31"/>
                  </a:moveTo>
                  <a:cubicBezTo>
                    <a:pt x="19" y="31"/>
                    <a:pt x="19" y="31"/>
                    <a:pt x="18" y="31"/>
                  </a:cubicBezTo>
                  <a:cubicBezTo>
                    <a:pt x="19" y="30"/>
                    <a:pt x="19" y="30"/>
                    <a:pt x="19" y="30"/>
                  </a:cubicBezTo>
                  <a:cubicBezTo>
                    <a:pt x="19" y="30"/>
                    <a:pt x="20" y="29"/>
                    <a:pt x="20" y="28"/>
                  </a:cubicBezTo>
                  <a:cubicBezTo>
                    <a:pt x="20" y="28"/>
                    <a:pt x="21" y="28"/>
                    <a:pt x="22" y="29"/>
                  </a:cubicBezTo>
                  <a:cubicBezTo>
                    <a:pt x="21" y="29"/>
                    <a:pt x="20" y="30"/>
                    <a:pt x="20" y="31"/>
                  </a:cubicBezTo>
                  <a:moveTo>
                    <a:pt x="18" y="31"/>
                  </a:moveTo>
                  <a:cubicBezTo>
                    <a:pt x="17" y="31"/>
                    <a:pt x="17" y="31"/>
                    <a:pt x="16" y="31"/>
                  </a:cubicBezTo>
                  <a:cubicBezTo>
                    <a:pt x="17" y="30"/>
                    <a:pt x="17" y="29"/>
                    <a:pt x="18" y="28"/>
                  </a:cubicBezTo>
                  <a:cubicBezTo>
                    <a:pt x="18" y="28"/>
                    <a:pt x="18" y="28"/>
                    <a:pt x="18" y="28"/>
                  </a:cubicBezTo>
                  <a:cubicBezTo>
                    <a:pt x="18" y="28"/>
                    <a:pt x="19" y="28"/>
                    <a:pt x="19" y="28"/>
                  </a:cubicBezTo>
                  <a:cubicBezTo>
                    <a:pt x="19" y="29"/>
                    <a:pt x="19" y="29"/>
                    <a:pt x="18" y="30"/>
                  </a:cubicBezTo>
                  <a:cubicBezTo>
                    <a:pt x="18" y="30"/>
                    <a:pt x="18" y="31"/>
                    <a:pt x="18" y="31"/>
                  </a:cubicBezTo>
                  <a:moveTo>
                    <a:pt x="2" y="30"/>
                  </a:moveTo>
                  <a:cubicBezTo>
                    <a:pt x="2" y="29"/>
                    <a:pt x="2" y="29"/>
                    <a:pt x="2" y="28"/>
                  </a:cubicBezTo>
                  <a:cubicBezTo>
                    <a:pt x="3" y="28"/>
                    <a:pt x="3" y="28"/>
                    <a:pt x="3" y="28"/>
                  </a:cubicBezTo>
                  <a:cubicBezTo>
                    <a:pt x="3" y="28"/>
                    <a:pt x="3" y="28"/>
                    <a:pt x="3" y="28"/>
                  </a:cubicBezTo>
                  <a:cubicBezTo>
                    <a:pt x="3" y="29"/>
                    <a:pt x="3" y="29"/>
                    <a:pt x="3" y="29"/>
                  </a:cubicBezTo>
                  <a:cubicBezTo>
                    <a:pt x="2" y="30"/>
                    <a:pt x="2" y="30"/>
                    <a:pt x="2" y="30"/>
                  </a:cubicBezTo>
                  <a:moveTo>
                    <a:pt x="16" y="30"/>
                  </a:moveTo>
                  <a:cubicBezTo>
                    <a:pt x="16" y="30"/>
                    <a:pt x="16" y="29"/>
                    <a:pt x="16" y="28"/>
                  </a:cubicBezTo>
                  <a:cubicBezTo>
                    <a:pt x="17" y="28"/>
                    <a:pt x="17" y="28"/>
                    <a:pt x="17" y="28"/>
                  </a:cubicBezTo>
                  <a:cubicBezTo>
                    <a:pt x="17" y="29"/>
                    <a:pt x="16" y="30"/>
                    <a:pt x="16" y="30"/>
                  </a:cubicBezTo>
                  <a:moveTo>
                    <a:pt x="3" y="31"/>
                  </a:moveTo>
                  <a:cubicBezTo>
                    <a:pt x="3" y="31"/>
                    <a:pt x="3" y="31"/>
                    <a:pt x="3" y="31"/>
                  </a:cubicBezTo>
                  <a:cubicBezTo>
                    <a:pt x="3" y="30"/>
                    <a:pt x="3" y="29"/>
                    <a:pt x="4" y="28"/>
                  </a:cubicBezTo>
                  <a:cubicBezTo>
                    <a:pt x="4" y="28"/>
                    <a:pt x="4" y="28"/>
                    <a:pt x="4" y="28"/>
                  </a:cubicBezTo>
                  <a:cubicBezTo>
                    <a:pt x="3" y="31"/>
                    <a:pt x="3" y="31"/>
                    <a:pt x="3" y="31"/>
                  </a:cubicBezTo>
                  <a:cubicBezTo>
                    <a:pt x="3" y="31"/>
                    <a:pt x="3" y="31"/>
                    <a:pt x="3" y="31"/>
                  </a:cubicBezTo>
                  <a:cubicBezTo>
                    <a:pt x="3" y="31"/>
                    <a:pt x="3" y="31"/>
                    <a:pt x="3" y="31"/>
                  </a:cubicBezTo>
                  <a:moveTo>
                    <a:pt x="4" y="31"/>
                  </a:moveTo>
                  <a:cubicBezTo>
                    <a:pt x="5" y="28"/>
                    <a:pt x="5" y="28"/>
                    <a:pt x="5" y="28"/>
                  </a:cubicBezTo>
                  <a:cubicBezTo>
                    <a:pt x="5" y="28"/>
                    <a:pt x="6" y="28"/>
                    <a:pt x="6" y="28"/>
                  </a:cubicBezTo>
                  <a:cubicBezTo>
                    <a:pt x="6" y="29"/>
                    <a:pt x="5" y="30"/>
                    <a:pt x="5" y="31"/>
                  </a:cubicBezTo>
                  <a:cubicBezTo>
                    <a:pt x="5" y="31"/>
                    <a:pt x="5" y="31"/>
                    <a:pt x="5" y="31"/>
                  </a:cubicBezTo>
                  <a:cubicBezTo>
                    <a:pt x="5" y="31"/>
                    <a:pt x="5" y="31"/>
                    <a:pt x="5" y="31"/>
                  </a:cubicBezTo>
                  <a:cubicBezTo>
                    <a:pt x="4" y="31"/>
                    <a:pt x="4" y="31"/>
                    <a:pt x="4" y="31"/>
                  </a:cubicBezTo>
                  <a:moveTo>
                    <a:pt x="5" y="31"/>
                  </a:moveTo>
                  <a:cubicBezTo>
                    <a:pt x="6" y="30"/>
                    <a:pt x="7" y="29"/>
                    <a:pt x="7" y="28"/>
                  </a:cubicBezTo>
                  <a:cubicBezTo>
                    <a:pt x="8" y="28"/>
                    <a:pt x="8" y="28"/>
                    <a:pt x="8" y="28"/>
                  </a:cubicBezTo>
                  <a:cubicBezTo>
                    <a:pt x="8" y="29"/>
                    <a:pt x="7" y="30"/>
                    <a:pt x="7" y="31"/>
                  </a:cubicBezTo>
                  <a:cubicBezTo>
                    <a:pt x="6" y="31"/>
                    <a:pt x="6" y="31"/>
                    <a:pt x="5" y="31"/>
                  </a:cubicBezTo>
                  <a:moveTo>
                    <a:pt x="7" y="21"/>
                  </a:moveTo>
                  <a:cubicBezTo>
                    <a:pt x="7" y="20"/>
                    <a:pt x="7" y="19"/>
                    <a:pt x="7" y="18"/>
                  </a:cubicBezTo>
                  <a:cubicBezTo>
                    <a:pt x="7" y="19"/>
                    <a:pt x="7" y="20"/>
                    <a:pt x="7" y="21"/>
                  </a:cubicBezTo>
                  <a:cubicBezTo>
                    <a:pt x="7" y="21"/>
                    <a:pt x="7" y="21"/>
                    <a:pt x="7" y="21"/>
                  </a:cubicBezTo>
                  <a:moveTo>
                    <a:pt x="28" y="16"/>
                  </a:moveTo>
                  <a:cubicBezTo>
                    <a:pt x="28" y="15"/>
                    <a:pt x="28" y="15"/>
                    <a:pt x="28" y="15"/>
                  </a:cubicBezTo>
                  <a:cubicBezTo>
                    <a:pt x="28" y="15"/>
                    <a:pt x="28" y="15"/>
                    <a:pt x="28" y="15"/>
                  </a:cubicBezTo>
                  <a:cubicBezTo>
                    <a:pt x="28" y="16"/>
                    <a:pt x="28" y="16"/>
                    <a:pt x="28" y="16"/>
                  </a:cubicBezTo>
                  <a:moveTo>
                    <a:pt x="22" y="17"/>
                  </a:moveTo>
                  <a:cubicBezTo>
                    <a:pt x="22" y="16"/>
                    <a:pt x="22" y="15"/>
                    <a:pt x="22" y="15"/>
                  </a:cubicBezTo>
                  <a:cubicBezTo>
                    <a:pt x="23" y="15"/>
                    <a:pt x="23" y="15"/>
                    <a:pt x="23" y="15"/>
                  </a:cubicBezTo>
                  <a:cubicBezTo>
                    <a:pt x="22" y="15"/>
                    <a:pt x="22" y="16"/>
                    <a:pt x="22" y="17"/>
                  </a:cubicBezTo>
                  <a:moveTo>
                    <a:pt x="22" y="18"/>
                  </a:moveTo>
                  <a:cubicBezTo>
                    <a:pt x="22" y="17"/>
                    <a:pt x="23" y="15"/>
                    <a:pt x="24" y="14"/>
                  </a:cubicBezTo>
                  <a:cubicBezTo>
                    <a:pt x="25" y="14"/>
                    <a:pt x="25" y="14"/>
                    <a:pt x="25" y="14"/>
                  </a:cubicBezTo>
                  <a:cubicBezTo>
                    <a:pt x="24" y="15"/>
                    <a:pt x="23" y="16"/>
                    <a:pt x="23" y="17"/>
                  </a:cubicBezTo>
                  <a:cubicBezTo>
                    <a:pt x="23" y="17"/>
                    <a:pt x="23" y="17"/>
                    <a:pt x="23" y="17"/>
                  </a:cubicBezTo>
                  <a:cubicBezTo>
                    <a:pt x="23" y="17"/>
                    <a:pt x="22" y="17"/>
                    <a:pt x="22" y="18"/>
                  </a:cubicBezTo>
                  <a:moveTo>
                    <a:pt x="21" y="15"/>
                  </a:moveTo>
                  <a:cubicBezTo>
                    <a:pt x="20" y="14"/>
                    <a:pt x="20" y="14"/>
                    <a:pt x="20" y="14"/>
                  </a:cubicBezTo>
                  <a:cubicBezTo>
                    <a:pt x="20" y="14"/>
                    <a:pt x="20" y="14"/>
                    <a:pt x="20" y="14"/>
                  </a:cubicBezTo>
                  <a:cubicBezTo>
                    <a:pt x="21" y="14"/>
                    <a:pt x="21" y="14"/>
                    <a:pt x="21" y="14"/>
                  </a:cubicBezTo>
                  <a:cubicBezTo>
                    <a:pt x="21" y="14"/>
                    <a:pt x="21" y="14"/>
                    <a:pt x="21" y="14"/>
                  </a:cubicBezTo>
                  <a:cubicBezTo>
                    <a:pt x="21" y="14"/>
                    <a:pt x="21" y="14"/>
                    <a:pt x="21" y="14"/>
                  </a:cubicBezTo>
                  <a:cubicBezTo>
                    <a:pt x="21" y="15"/>
                    <a:pt x="21" y="15"/>
                    <a:pt x="21" y="15"/>
                  </a:cubicBezTo>
                  <a:moveTo>
                    <a:pt x="27" y="16"/>
                  </a:moveTo>
                  <a:cubicBezTo>
                    <a:pt x="28" y="14"/>
                    <a:pt x="28" y="14"/>
                    <a:pt x="28" y="14"/>
                  </a:cubicBezTo>
                  <a:cubicBezTo>
                    <a:pt x="29" y="13"/>
                    <a:pt x="29" y="13"/>
                    <a:pt x="29" y="13"/>
                  </a:cubicBezTo>
                  <a:cubicBezTo>
                    <a:pt x="28" y="14"/>
                    <a:pt x="28" y="14"/>
                    <a:pt x="28" y="15"/>
                  </a:cubicBezTo>
                  <a:cubicBezTo>
                    <a:pt x="28" y="15"/>
                    <a:pt x="28" y="15"/>
                    <a:pt x="28" y="15"/>
                  </a:cubicBezTo>
                  <a:cubicBezTo>
                    <a:pt x="27" y="16"/>
                    <a:pt x="27" y="16"/>
                    <a:pt x="27" y="16"/>
                  </a:cubicBezTo>
                  <a:cubicBezTo>
                    <a:pt x="27" y="16"/>
                    <a:pt x="27" y="16"/>
                    <a:pt x="27" y="16"/>
                  </a:cubicBezTo>
                  <a:cubicBezTo>
                    <a:pt x="27" y="16"/>
                    <a:pt x="27" y="16"/>
                    <a:pt x="27" y="16"/>
                  </a:cubicBezTo>
                  <a:moveTo>
                    <a:pt x="24" y="17"/>
                  </a:moveTo>
                  <a:cubicBezTo>
                    <a:pt x="24" y="16"/>
                    <a:pt x="25" y="15"/>
                    <a:pt x="25" y="14"/>
                  </a:cubicBezTo>
                  <a:cubicBezTo>
                    <a:pt x="25" y="14"/>
                    <a:pt x="25" y="14"/>
                    <a:pt x="25" y="14"/>
                  </a:cubicBezTo>
                  <a:cubicBezTo>
                    <a:pt x="28" y="13"/>
                    <a:pt x="28" y="13"/>
                    <a:pt x="28" y="13"/>
                  </a:cubicBezTo>
                  <a:cubicBezTo>
                    <a:pt x="28" y="13"/>
                    <a:pt x="28" y="13"/>
                    <a:pt x="28" y="13"/>
                  </a:cubicBezTo>
                  <a:cubicBezTo>
                    <a:pt x="26" y="16"/>
                    <a:pt x="26" y="16"/>
                    <a:pt x="26" y="16"/>
                  </a:cubicBezTo>
                  <a:cubicBezTo>
                    <a:pt x="25" y="16"/>
                    <a:pt x="25" y="16"/>
                    <a:pt x="25" y="16"/>
                  </a:cubicBezTo>
                  <a:cubicBezTo>
                    <a:pt x="26" y="16"/>
                    <a:pt x="26" y="15"/>
                    <a:pt x="26" y="14"/>
                  </a:cubicBezTo>
                  <a:cubicBezTo>
                    <a:pt x="26" y="14"/>
                    <a:pt x="26" y="14"/>
                    <a:pt x="26" y="14"/>
                  </a:cubicBezTo>
                  <a:cubicBezTo>
                    <a:pt x="26" y="14"/>
                    <a:pt x="26" y="14"/>
                    <a:pt x="26" y="14"/>
                  </a:cubicBezTo>
                  <a:cubicBezTo>
                    <a:pt x="25" y="15"/>
                    <a:pt x="25" y="16"/>
                    <a:pt x="24" y="17"/>
                  </a:cubicBezTo>
                  <a:cubicBezTo>
                    <a:pt x="24" y="17"/>
                    <a:pt x="24" y="17"/>
                    <a:pt x="24" y="17"/>
                  </a:cubicBezTo>
                  <a:moveTo>
                    <a:pt x="20" y="14"/>
                  </a:moveTo>
                  <a:cubicBezTo>
                    <a:pt x="19" y="13"/>
                    <a:pt x="19" y="13"/>
                    <a:pt x="19" y="13"/>
                  </a:cubicBezTo>
                  <a:cubicBezTo>
                    <a:pt x="21" y="11"/>
                    <a:pt x="21" y="11"/>
                    <a:pt x="21" y="11"/>
                  </a:cubicBezTo>
                  <a:cubicBezTo>
                    <a:pt x="21" y="12"/>
                    <a:pt x="21" y="12"/>
                    <a:pt x="21" y="12"/>
                  </a:cubicBezTo>
                  <a:cubicBezTo>
                    <a:pt x="21" y="12"/>
                    <a:pt x="21" y="12"/>
                    <a:pt x="21" y="12"/>
                  </a:cubicBezTo>
                  <a:cubicBezTo>
                    <a:pt x="21" y="13"/>
                    <a:pt x="20" y="13"/>
                    <a:pt x="20" y="14"/>
                  </a:cubicBezTo>
                  <a:moveTo>
                    <a:pt x="14" y="14"/>
                  </a:moveTo>
                  <a:cubicBezTo>
                    <a:pt x="14" y="13"/>
                    <a:pt x="14" y="13"/>
                    <a:pt x="14" y="13"/>
                  </a:cubicBezTo>
                  <a:cubicBezTo>
                    <a:pt x="14" y="12"/>
                    <a:pt x="15" y="12"/>
                    <a:pt x="15" y="11"/>
                  </a:cubicBezTo>
                  <a:cubicBezTo>
                    <a:pt x="15" y="12"/>
                    <a:pt x="15" y="13"/>
                    <a:pt x="14" y="14"/>
                  </a:cubicBezTo>
                  <a:cubicBezTo>
                    <a:pt x="14" y="14"/>
                    <a:pt x="14" y="14"/>
                    <a:pt x="14" y="14"/>
                  </a:cubicBezTo>
                  <a:moveTo>
                    <a:pt x="19" y="13"/>
                  </a:moveTo>
                  <a:cubicBezTo>
                    <a:pt x="19" y="13"/>
                    <a:pt x="19" y="13"/>
                    <a:pt x="19" y="13"/>
                  </a:cubicBezTo>
                  <a:cubicBezTo>
                    <a:pt x="18" y="13"/>
                    <a:pt x="18" y="13"/>
                    <a:pt x="18" y="13"/>
                  </a:cubicBezTo>
                  <a:cubicBezTo>
                    <a:pt x="20" y="10"/>
                    <a:pt x="20" y="10"/>
                    <a:pt x="20" y="10"/>
                  </a:cubicBezTo>
                  <a:cubicBezTo>
                    <a:pt x="20" y="10"/>
                    <a:pt x="20" y="10"/>
                    <a:pt x="20" y="10"/>
                  </a:cubicBezTo>
                  <a:cubicBezTo>
                    <a:pt x="21" y="11"/>
                    <a:pt x="21" y="11"/>
                    <a:pt x="21" y="11"/>
                  </a:cubicBezTo>
                  <a:cubicBezTo>
                    <a:pt x="20" y="11"/>
                    <a:pt x="20" y="11"/>
                    <a:pt x="20" y="11"/>
                  </a:cubicBezTo>
                  <a:cubicBezTo>
                    <a:pt x="19" y="13"/>
                    <a:pt x="19" y="13"/>
                    <a:pt x="19" y="13"/>
                  </a:cubicBezTo>
                  <a:moveTo>
                    <a:pt x="14" y="15"/>
                  </a:moveTo>
                  <a:cubicBezTo>
                    <a:pt x="14" y="15"/>
                    <a:pt x="14" y="15"/>
                    <a:pt x="14" y="15"/>
                  </a:cubicBezTo>
                  <a:cubicBezTo>
                    <a:pt x="15" y="14"/>
                    <a:pt x="15" y="14"/>
                    <a:pt x="15" y="14"/>
                  </a:cubicBezTo>
                  <a:cubicBezTo>
                    <a:pt x="15" y="13"/>
                    <a:pt x="16" y="12"/>
                    <a:pt x="16" y="11"/>
                  </a:cubicBezTo>
                  <a:cubicBezTo>
                    <a:pt x="16" y="11"/>
                    <a:pt x="16" y="11"/>
                    <a:pt x="16" y="11"/>
                  </a:cubicBezTo>
                  <a:cubicBezTo>
                    <a:pt x="16" y="10"/>
                    <a:pt x="17" y="10"/>
                    <a:pt x="17" y="10"/>
                  </a:cubicBezTo>
                  <a:cubicBezTo>
                    <a:pt x="16" y="11"/>
                    <a:pt x="16" y="13"/>
                    <a:pt x="15" y="14"/>
                  </a:cubicBezTo>
                  <a:cubicBezTo>
                    <a:pt x="15" y="14"/>
                    <a:pt x="15" y="15"/>
                    <a:pt x="14" y="15"/>
                  </a:cubicBezTo>
                  <a:moveTo>
                    <a:pt x="16" y="13"/>
                  </a:moveTo>
                  <a:cubicBezTo>
                    <a:pt x="17" y="12"/>
                    <a:pt x="17" y="11"/>
                    <a:pt x="18" y="10"/>
                  </a:cubicBezTo>
                  <a:cubicBezTo>
                    <a:pt x="18" y="10"/>
                    <a:pt x="18" y="10"/>
                    <a:pt x="18" y="10"/>
                  </a:cubicBezTo>
                  <a:cubicBezTo>
                    <a:pt x="18" y="10"/>
                    <a:pt x="18" y="10"/>
                    <a:pt x="18" y="10"/>
                  </a:cubicBezTo>
                  <a:cubicBezTo>
                    <a:pt x="19" y="10"/>
                    <a:pt x="19" y="10"/>
                    <a:pt x="19" y="10"/>
                  </a:cubicBezTo>
                  <a:cubicBezTo>
                    <a:pt x="18" y="13"/>
                    <a:pt x="18" y="13"/>
                    <a:pt x="18" y="13"/>
                  </a:cubicBezTo>
                  <a:cubicBezTo>
                    <a:pt x="17" y="13"/>
                    <a:pt x="17" y="13"/>
                    <a:pt x="17" y="13"/>
                  </a:cubicBezTo>
                  <a:cubicBezTo>
                    <a:pt x="16" y="13"/>
                    <a:pt x="16" y="13"/>
                    <a:pt x="16" y="13"/>
                  </a:cubicBezTo>
                  <a:moveTo>
                    <a:pt x="8" y="22"/>
                  </a:moveTo>
                  <a:cubicBezTo>
                    <a:pt x="8" y="21"/>
                    <a:pt x="8" y="21"/>
                    <a:pt x="8" y="21"/>
                  </a:cubicBezTo>
                  <a:cubicBezTo>
                    <a:pt x="8" y="19"/>
                    <a:pt x="6" y="12"/>
                    <a:pt x="7" y="8"/>
                  </a:cubicBezTo>
                  <a:cubicBezTo>
                    <a:pt x="7" y="6"/>
                    <a:pt x="10" y="3"/>
                    <a:pt x="12" y="2"/>
                  </a:cubicBezTo>
                  <a:cubicBezTo>
                    <a:pt x="13" y="2"/>
                    <a:pt x="15" y="1"/>
                    <a:pt x="17" y="1"/>
                  </a:cubicBezTo>
                  <a:cubicBezTo>
                    <a:pt x="19" y="1"/>
                    <a:pt x="22" y="2"/>
                    <a:pt x="24" y="3"/>
                  </a:cubicBezTo>
                  <a:cubicBezTo>
                    <a:pt x="27" y="5"/>
                    <a:pt x="28" y="8"/>
                    <a:pt x="29" y="12"/>
                  </a:cubicBezTo>
                  <a:cubicBezTo>
                    <a:pt x="22" y="14"/>
                    <a:pt x="22" y="14"/>
                    <a:pt x="22" y="14"/>
                  </a:cubicBezTo>
                  <a:cubicBezTo>
                    <a:pt x="22" y="12"/>
                    <a:pt x="22" y="10"/>
                    <a:pt x="21" y="9"/>
                  </a:cubicBezTo>
                  <a:cubicBezTo>
                    <a:pt x="20" y="9"/>
                    <a:pt x="19" y="9"/>
                    <a:pt x="19" y="9"/>
                  </a:cubicBezTo>
                  <a:cubicBezTo>
                    <a:pt x="18" y="9"/>
                    <a:pt x="18" y="9"/>
                    <a:pt x="18" y="9"/>
                  </a:cubicBezTo>
                  <a:cubicBezTo>
                    <a:pt x="16" y="9"/>
                    <a:pt x="14" y="10"/>
                    <a:pt x="13" y="12"/>
                  </a:cubicBezTo>
                  <a:cubicBezTo>
                    <a:pt x="13" y="13"/>
                    <a:pt x="13" y="14"/>
                    <a:pt x="13" y="15"/>
                  </a:cubicBezTo>
                  <a:cubicBezTo>
                    <a:pt x="13" y="16"/>
                    <a:pt x="13" y="16"/>
                    <a:pt x="13" y="16"/>
                  </a:cubicBezTo>
                  <a:cubicBezTo>
                    <a:pt x="13" y="16"/>
                    <a:pt x="13" y="16"/>
                    <a:pt x="13" y="16"/>
                  </a:cubicBezTo>
                  <a:cubicBezTo>
                    <a:pt x="13" y="16"/>
                    <a:pt x="13" y="16"/>
                    <a:pt x="13" y="16"/>
                  </a:cubicBezTo>
                  <a:cubicBezTo>
                    <a:pt x="13" y="16"/>
                    <a:pt x="14" y="17"/>
                    <a:pt x="14" y="17"/>
                  </a:cubicBezTo>
                  <a:cubicBezTo>
                    <a:pt x="14" y="19"/>
                    <a:pt x="14" y="21"/>
                    <a:pt x="15" y="22"/>
                  </a:cubicBezTo>
                  <a:cubicBezTo>
                    <a:pt x="15" y="22"/>
                    <a:pt x="15" y="22"/>
                    <a:pt x="15" y="22"/>
                  </a:cubicBezTo>
                  <a:cubicBezTo>
                    <a:pt x="16" y="23"/>
                    <a:pt x="16" y="23"/>
                    <a:pt x="16" y="23"/>
                  </a:cubicBezTo>
                  <a:cubicBezTo>
                    <a:pt x="24" y="22"/>
                    <a:pt x="24" y="22"/>
                    <a:pt x="24" y="22"/>
                  </a:cubicBezTo>
                  <a:cubicBezTo>
                    <a:pt x="24" y="24"/>
                    <a:pt x="24" y="26"/>
                    <a:pt x="24" y="28"/>
                  </a:cubicBezTo>
                  <a:cubicBezTo>
                    <a:pt x="22" y="27"/>
                    <a:pt x="20" y="27"/>
                    <a:pt x="18" y="27"/>
                  </a:cubicBezTo>
                  <a:cubicBezTo>
                    <a:pt x="17" y="27"/>
                    <a:pt x="16" y="27"/>
                    <a:pt x="16" y="27"/>
                  </a:cubicBezTo>
                  <a:cubicBezTo>
                    <a:pt x="15" y="28"/>
                    <a:pt x="15" y="28"/>
                    <a:pt x="15" y="28"/>
                  </a:cubicBezTo>
                  <a:cubicBezTo>
                    <a:pt x="15" y="28"/>
                    <a:pt x="15" y="28"/>
                    <a:pt x="15" y="28"/>
                  </a:cubicBezTo>
                  <a:cubicBezTo>
                    <a:pt x="15" y="28"/>
                    <a:pt x="15" y="28"/>
                    <a:pt x="15" y="28"/>
                  </a:cubicBezTo>
                  <a:cubicBezTo>
                    <a:pt x="15" y="31"/>
                    <a:pt x="14" y="34"/>
                    <a:pt x="12" y="36"/>
                  </a:cubicBezTo>
                  <a:cubicBezTo>
                    <a:pt x="12" y="37"/>
                    <a:pt x="12" y="37"/>
                    <a:pt x="12" y="37"/>
                  </a:cubicBezTo>
                  <a:cubicBezTo>
                    <a:pt x="13" y="37"/>
                    <a:pt x="17" y="39"/>
                    <a:pt x="23" y="39"/>
                  </a:cubicBezTo>
                  <a:cubicBezTo>
                    <a:pt x="25" y="39"/>
                    <a:pt x="27" y="39"/>
                    <a:pt x="29" y="38"/>
                  </a:cubicBezTo>
                  <a:cubicBezTo>
                    <a:pt x="30" y="40"/>
                    <a:pt x="30" y="41"/>
                    <a:pt x="31" y="43"/>
                  </a:cubicBezTo>
                  <a:cubicBezTo>
                    <a:pt x="31" y="43"/>
                    <a:pt x="31" y="43"/>
                    <a:pt x="31" y="43"/>
                  </a:cubicBezTo>
                  <a:cubicBezTo>
                    <a:pt x="29" y="44"/>
                    <a:pt x="27" y="45"/>
                    <a:pt x="24" y="45"/>
                  </a:cubicBezTo>
                  <a:cubicBezTo>
                    <a:pt x="22" y="45"/>
                    <a:pt x="20" y="45"/>
                    <a:pt x="18" y="44"/>
                  </a:cubicBezTo>
                  <a:cubicBezTo>
                    <a:pt x="14" y="43"/>
                    <a:pt x="11" y="42"/>
                    <a:pt x="9" y="42"/>
                  </a:cubicBezTo>
                  <a:cubicBezTo>
                    <a:pt x="7" y="42"/>
                    <a:pt x="6" y="43"/>
                    <a:pt x="5" y="44"/>
                  </a:cubicBezTo>
                  <a:cubicBezTo>
                    <a:pt x="5" y="42"/>
                    <a:pt x="4" y="41"/>
                    <a:pt x="3" y="40"/>
                  </a:cubicBezTo>
                  <a:cubicBezTo>
                    <a:pt x="3" y="40"/>
                    <a:pt x="2" y="39"/>
                    <a:pt x="2" y="38"/>
                  </a:cubicBezTo>
                  <a:cubicBezTo>
                    <a:pt x="1" y="38"/>
                    <a:pt x="1" y="38"/>
                    <a:pt x="1" y="38"/>
                  </a:cubicBezTo>
                  <a:cubicBezTo>
                    <a:pt x="2" y="37"/>
                    <a:pt x="2" y="37"/>
                    <a:pt x="2" y="37"/>
                  </a:cubicBezTo>
                  <a:cubicBezTo>
                    <a:pt x="4" y="36"/>
                    <a:pt x="6" y="34"/>
                    <a:pt x="7" y="32"/>
                  </a:cubicBezTo>
                  <a:cubicBezTo>
                    <a:pt x="7" y="32"/>
                    <a:pt x="7" y="32"/>
                    <a:pt x="7" y="32"/>
                  </a:cubicBezTo>
                  <a:cubicBezTo>
                    <a:pt x="8" y="31"/>
                    <a:pt x="9" y="29"/>
                    <a:pt x="9" y="28"/>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8" y="27"/>
                    <a:pt x="8" y="27"/>
                    <a:pt x="8" y="27"/>
                  </a:cubicBezTo>
                  <a:cubicBezTo>
                    <a:pt x="8" y="27"/>
                    <a:pt x="8" y="27"/>
                    <a:pt x="8" y="27"/>
                  </a:cubicBezTo>
                  <a:cubicBezTo>
                    <a:pt x="6" y="27"/>
                    <a:pt x="5" y="27"/>
                    <a:pt x="2" y="27"/>
                  </a:cubicBezTo>
                  <a:cubicBezTo>
                    <a:pt x="3" y="22"/>
                    <a:pt x="3" y="22"/>
                    <a:pt x="3" y="22"/>
                  </a:cubicBezTo>
                  <a:cubicBezTo>
                    <a:pt x="8" y="22"/>
                    <a:pt x="8" y="22"/>
                    <a:pt x="8" y="22"/>
                  </a:cubicBezTo>
                  <a:cubicBezTo>
                    <a:pt x="8" y="22"/>
                    <a:pt x="8" y="22"/>
                    <a:pt x="8" y="22"/>
                  </a:cubicBezTo>
                  <a:cubicBezTo>
                    <a:pt x="8" y="22"/>
                    <a:pt x="8" y="22"/>
                    <a:pt x="8" y="22"/>
                  </a:cubicBezTo>
                  <a:moveTo>
                    <a:pt x="17" y="0"/>
                  </a:moveTo>
                  <a:cubicBezTo>
                    <a:pt x="15" y="0"/>
                    <a:pt x="13" y="0"/>
                    <a:pt x="12" y="1"/>
                  </a:cubicBezTo>
                  <a:cubicBezTo>
                    <a:pt x="9" y="2"/>
                    <a:pt x="6" y="5"/>
                    <a:pt x="6" y="8"/>
                  </a:cubicBezTo>
                  <a:cubicBezTo>
                    <a:pt x="6" y="9"/>
                    <a:pt x="6" y="9"/>
                    <a:pt x="6" y="9"/>
                  </a:cubicBezTo>
                  <a:cubicBezTo>
                    <a:pt x="6" y="9"/>
                    <a:pt x="6" y="9"/>
                    <a:pt x="6" y="9"/>
                  </a:cubicBezTo>
                  <a:cubicBezTo>
                    <a:pt x="5" y="12"/>
                    <a:pt x="5" y="17"/>
                    <a:pt x="6" y="21"/>
                  </a:cubicBezTo>
                  <a:cubicBezTo>
                    <a:pt x="2" y="21"/>
                    <a:pt x="2" y="21"/>
                    <a:pt x="2" y="21"/>
                  </a:cubicBezTo>
                  <a:cubicBezTo>
                    <a:pt x="1" y="21"/>
                    <a:pt x="1" y="21"/>
                    <a:pt x="1" y="21"/>
                  </a:cubicBezTo>
                  <a:cubicBezTo>
                    <a:pt x="1" y="27"/>
                    <a:pt x="1" y="27"/>
                    <a:pt x="1" y="27"/>
                  </a:cubicBezTo>
                  <a:cubicBezTo>
                    <a:pt x="1" y="28"/>
                    <a:pt x="1" y="28"/>
                    <a:pt x="1" y="28"/>
                  </a:cubicBezTo>
                  <a:cubicBezTo>
                    <a:pt x="1" y="29"/>
                    <a:pt x="1" y="30"/>
                    <a:pt x="1" y="32"/>
                  </a:cubicBezTo>
                  <a:cubicBezTo>
                    <a:pt x="2" y="32"/>
                    <a:pt x="2" y="32"/>
                    <a:pt x="2" y="32"/>
                  </a:cubicBezTo>
                  <a:cubicBezTo>
                    <a:pt x="2" y="32"/>
                    <a:pt x="2" y="32"/>
                    <a:pt x="2" y="32"/>
                  </a:cubicBezTo>
                  <a:cubicBezTo>
                    <a:pt x="2" y="32"/>
                    <a:pt x="2" y="32"/>
                    <a:pt x="2" y="32"/>
                  </a:cubicBezTo>
                  <a:cubicBezTo>
                    <a:pt x="2" y="32"/>
                    <a:pt x="2" y="32"/>
                    <a:pt x="2" y="32"/>
                  </a:cubicBezTo>
                  <a:cubicBezTo>
                    <a:pt x="3" y="32"/>
                    <a:pt x="4" y="32"/>
                    <a:pt x="5" y="32"/>
                  </a:cubicBezTo>
                  <a:cubicBezTo>
                    <a:pt x="5" y="32"/>
                    <a:pt x="5" y="32"/>
                    <a:pt x="6" y="32"/>
                  </a:cubicBezTo>
                  <a:cubicBezTo>
                    <a:pt x="5" y="34"/>
                    <a:pt x="3" y="35"/>
                    <a:pt x="1" y="36"/>
                  </a:cubicBezTo>
                  <a:cubicBezTo>
                    <a:pt x="1" y="37"/>
                    <a:pt x="1" y="37"/>
                    <a:pt x="1" y="37"/>
                  </a:cubicBezTo>
                  <a:cubicBezTo>
                    <a:pt x="1" y="37"/>
                    <a:pt x="1" y="37"/>
                    <a:pt x="1" y="37"/>
                  </a:cubicBezTo>
                  <a:cubicBezTo>
                    <a:pt x="0" y="37"/>
                    <a:pt x="0" y="37"/>
                    <a:pt x="0" y="37"/>
                  </a:cubicBezTo>
                  <a:cubicBezTo>
                    <a:pt x="0" y="39"/>
                    <a:pt x="0" y="39"/>
                    <a:pt x="0" y="40"/>
                  </a:cubicBezTo>
                  <a:cubicBezTo>
                    <a:pt x="0" y="41"/>
                    <a:pt x="0" y="41"/>
                    <a:pt x="0" y="41"/>
                  </a:cubicBezTo>
                  <a:cubicBezTo>
                    <a:pt x="0" y="41"/>
                    <a:pt x="0" y="42"/>
                    <a:pt x="0" y="43"/>
                  </a:cubicBezTo>
                  <a:cubicBezTo>
                    <a:pt x="0" y="43"/>
                    <a:pt x="0" y="44"/>
                    <a:pt x="0" y="44"/>
                  </a:cubicBezTo>
                  <a:cubicBezTo>
                    <a:pt x="1" y="45"/>
                    <a:pt x="1" y="46"/>
                    <a:pt x="2" y="47"/>
                  </a:cubicBezTo>
                  <a:cubicBezTo>
                    <a:pt x="2" y="48"/>
                    <a:pt x="3" y="49"/>
                    <a:pt x="3" y="50"/>
                  </a:cubicBezTo>
                  <a:cubicBezTo>
                    <a:pt x="3" y="50"/>
                    <a:pt x="3" y="50"/>
                    <a:pt x="3" y="50"/>
                  </a:cubicBezTo>
                  <a:cubicBezTo>
                    <a:pt x="4" y="50"/>
                    <a:pt x="4" y="50"/>
                    <a:pt x="4" y="50"/>
                  </a:cubicBezTo>
                  <a:cubicBezTo>
                    <a:pt x="4" y="50"/>
                    <a:pt x="4" y="50"/>
                    <a:pt x="4" y="50"/>
                  </a:cubicBezTo>
                  <a:cubicBezTo>
                    <a:pt x="5" y="49"/>
                    <a:pt x="8" y="48"/>
                    <a:pt x="10" y="48"/>
                  </a:cubicBezTo>
                  <a:cubicBezTo>
                    <a:pt x="10" y="48"/>
                    <a:pt x="11" y="48"/>
                    <a:pt x="12" y="48"/>
                  </a:cubicBezTo>
                  <a:cubicBezTo>
                    <a:pt x="12" y="48"/>
                    <a:pt x="12" y="48"/>
                    <a:pt x="13" y="48"/>
                  </a:cubicBezTo>
                  <a:cubicBezTo>
                    <a:pt x="14" y="48"/>
                    <a:pt x="15" y="49"/>
                    <a:pt x="16" y="49"/>
                  </a:cubicBezTo>
                  <a:cubicBezTo>
                    <a:pt x="16" y="49"/>
                    <a:pt x="17" y="49"/>
                    <a:pt x="17" y="49"/>
                  </a:cubicBezTo>
                  <a:cubicBezTo>
                    <a:pt x="19" y="50"/>
                    <a:pt x="22" y="51"/>
                    <a:pt x="25" y="51"/>
                  </a:cubicBezTo>
                  <a:cubicBezTo>
                    <a:pt x="27" y="51"/>
                    <a:pt x="28" y="51"/>
                    <a:pt x="30" y="50"/>
                  </a:cubicBezTo>
                  <a:cubicBezTo>
                    <a:pt x="30" y="50"/>
                    <a:pt x="30" y="50"/>
                    <a:pt x="30" y="50"/>
                  </a:cubicBezTo>
                  <a:cubicBezTo>
                    <a:pt x="31" y="50"/>
                    <a:pt x="31" y="50"/>
                    <a:pt x="31" y="50"/>
                  </a:cubicBezTo>
                  <a:cubicBezTo>
                    <a:pt x="31" y="50"/>
                    <a:pt x="31" y="50"/>
                    <a:pt x="31" y="50"/>
                  </a:cubicBezTo>
                  <a:cubicBezTo>
                    <a:pt x="31" y="49"/>
                    <a:pt x="31" y="49"/>
                    <a:pt x="31" y="49"/>
                  </a:cubicBezTo>
                  <a:cubicBezTo>
                    <a:pt x="31" y="48"/>
                    <a:pt x="31" y="48"/>
                    <a:pt x="31" y="48"/>
                  </a:cubicBezTo>
                  <a:cubicBezTo>
                    <a:pt x="32" y="47"/>
                    <a:pt x="32" y="46"/>
                    <a:pt x="32" y="44"/>
                  </a:cubicBezTo>
                  <a:cubicBezTo>
                    <a:pt x="32" y="44"/>
                    <a:pt x="32" y="44"/>
                    <a:pt x="32" y="44"/>
                  </a:cubicBezTo>
                  <a:cubicBezTo>
                    <a:pt x="32" y="44"/>
                    <a:pt x="32" y="44"/>
                    <a:pt x="32" y="44"/>
                  </a:cubicBezTo>
                  <a:cubicBezTo>
                    <a:pt x="32" y="43"/>
                    <a:pt x="32" y="43"/>
                    <a:pt x="32" y="43"/>
                  </a:cubicBezTo>
                  <a:cubicBezTo>
                    <a:pt x="32" y="43"/>
                    <a:pt x="32" y="43"/>
                    <a:pt x="32" y="43"/>
                  </a:cubicBezTo>
                  <a:cubicBezTo>
                    <a:pt x="32" y="43"/>
                    <a:pt x="32" y="43"/>
                    <a:pt x="32" y="43"/>
                  </a:cubicBezTo>
                  <a:cubicBezTo>
                    <a:pt x="31" y="41"/>
                    <a:pt x="31" y="40"/>
                    <a:pt x="31" y="38"/>
                  </a:cubicBezTo>
                  <a:cubicBezTo>
                    <a:pt x="30" y="37"/>
                    <a:pt x="30" y="37"/>
                    <a:pt x="30" y="37"/>
                  </a:cubicBezTo>
                  <a:cubicBezTo>
                    <a:pt x="30" y="37"/>
                    <a:pt x="30" y="37"/>
                    <a:pt x="30" y="37"/>
                  </a:cubicBezTo>
                  <a:cubicBezTo>
                    <a:pt x="27" y="38"/>
                    <a:pt x="25" y="38"/>
                    <a:pt x="23" y="38"/>
                  </a:cubicBezTo>
                  <a:cubicBezTo>
                    <a:pt x="18" y="38"/>
                    <a:pt x="15" y="37"/>
                    <a:pt x="13" y="36"/>
                  </a:cubicBezTo>
                  <a:cubicBezTo>
                    <a:pt x="14" y="35"/>
                    <a:pt x="15" y="34"/>
                    <a:pt x="16" y="32"/>
                  </a:cubicBezTo>
                  <a:cubicBezTo>
                    <a:pt x="19" y="32"/>
                    <a:pt x="21" y="32"/>
                    <a:pt x="23" y="32"/>
                  </a:cubicBezTo>
                  <a:cubicBezTo>
                    <a:pt x="24" y="32"/>
                    <a:pt x="24" y="32"/>
                    <a:pt x="24" y="32"/>
                  </a:cubicBezTo>
                  <a:cubicBezTo>
                    <a:pt x="24" y="32"/>
                    <a:pt x="24" y="32"/>
                    <a:pt x="24" y="32"/>
                  </a:cubicBezTo>
                  <a:cubicBezTo>
                    <a:pt x="24" y="32"/>
                    <a:pt x="24" y="32"/>
                    <a:pt x="24" y="32"/>
                  </a:cubicBezTo>
                  <a:cubicBezTo>
                    <a:pt x="24" y="31"/>
                    <a:pt x="25" y="30"/>
                    <a:pt x="25" y="29"/>
                  </a:cubicBezTo>
                  <a:cubicBezTo>
                    <a:pt x="25" y="29"/>
                    <a:pt x="25" y="29"/>
                    <a:pt x="25" y="29"/>
                  </a:cubicBezTo>
                  <a:cubicBezTo>
                    <a:pt x="25" y="28"/>
                    <a:pt x="25" y="28"/>
                    <a:pt x="25" y="28"/>
                  </a:cubicBezTo>
                  <a:cubicBezTo>
                    <a:pt x="25" y="26"/>
                    <a:pt x="25" y="24"/>
                    <a:pt x="25" y="22"/>
                  </a:cubicBezTo>
                  <a:cubicBezTo>
                    <a:pt x="25" y="22"/>
                    <a:pt x="25" y="22"/>
                    <a:pt x="25" y="22"/>
                  </a:cubicBezTo>
                  <a:cubicBezTo>
                    <a:pt x="25" y="21"/>
                    <a:pt x="25" y="21"/>
                    <a:pt x="25" y="21"/>
                  </a:cubicBezTo>
                  <a:cubicBezTo>
                    <a:pt x="16" y="21"/>
                    <a:pt x="16" y="21"/>
                    <a:pt x="16" y="21"/>
                  </a:cubicBezTo>
                  <a:cubicBezTo>
                    <a:pt x="15" y="21"/>
                    <a:pt x="15" y="19"/>
                    <a:pt x="15" y="18"/>
                  </a:cubicBezTo>
                  <a:cubicBezTo>
                    <a:pt x="15" y="17"/>
                    <a:pt x="15" y="17"/>
                    <a:pt x="15" y="17"/>
                  </a:cubicBezTo>
                  <a:cubicBezTo>
                    <a:pt x="15" y="16"/>
                    <a:pt x="16" y="14"/>
                    <a:pt x="17" y="14"/>
                  </a:cubicBezTo>
                  <a:cubicBezTo>
                    <a:pt x="17" y="14"/>
                    <a:pt x="18" y="14"/>
                    <a:pt x="18" y="14"/>
                  </a:cubicBezTo>
                  <a:cubicBezTo>
                    <a:pt x="18" y="14"/>
                    <a:pt x="18" y="14"/>
                    <a:pt x="18" y="14"/>
                  </a:cubicBezTo>
                  <a:cubicBezTo>
                    <a:pt x="19" y="14"/>
                    <a:pt x="19" y="14"/>
                    <a:pt x="19" y="15"/>
                  </a:cubicBezTo>
                  <a:cubicBezTo>
                    <a:pt x="20" y="15"/>
                    <a:pt x="20" y="16"/>
                    <a:pt x="20" y="17"/>
                  </a:cubicBezTo>
                  <a:cubicBezTo>
                    <a:pt x="20" y="18"/>
                    <a:pt x="20" y="18"/>
                    <a:pt x="20" y="18"/>
                  </a:cubicBezTo>
                  <a:cubicBezTo>
                    <a:pt x="21" y="19"/>
                    <a:pt x="21" y="19"/>
                    <a:pt x="21" y="19"/>
                  </a:cubicBezTo>
                  <a:cubicBezTo>
                    <a:pt x="21" y="19"/>
                    <a:pt x="21" y="19"/>
                    <a:pt x="21" y="19"/>
                  </a:cubicBezTo>
                  <a:cubicBezTo>
                    <a:pt x="21" y="19"/>
                    <a:pt x="21" y="19"/>
                    <a:pt x="21" y="19"/>
                  </a:cubicBezTo>
                  <a:cubicBezTo>
                    <a:pt x="21" y="19"/>
                    <a:pt x="21" y="19"/>
                    <a:pt x="21" y="19"/>
                  </a:cubicBezTo>
                  <a:cubicBezTo>
                    <a:pt x="22" y="19"/>
                    <a:pt x="22" y="19"/>
                    <a:pt x="22" y="19"/>
                  </a:cubicBezTo>
                  <a:cubicBezTo>
                    <a:pt x="24" y="18"/>
                    <a:pt x="26" y="17"/>
                    <a:pt x="29" y="16"/>
                  </a:cubicBezTo>
                  <a:cubicBezTo>
                    <a:pt x="29" y="16"/>
                    <a:pt x="29" y="16"/>
                    <a:pt x="29" y="16"/>
                  </a:cubicBezTo>
                  <a:cubicBezTo>
                    <a:pt x="29" y="16"/>
                    <a:pt x="29" y="16"/>
                    <a:pt x="29" y="16"/>
                  </a:cubicBezTo>
                  <a:cubicBezTo>
                    <a:pt x="30" y="15"/>
                    <a:pt x="30" y="13"/>
                    <a:pt x="30" y="12"/>
                  </a:cubicBezTo>
                  <a:cubicBezTo>
                    <a:pt x="30" y="12"/>
                    <a:pt x="30" y="12"/>
                    <a:pt x="30" y="12"/>
                  </a:cubicBezTo>
                  <a:cubicBezTo>
                    <a:pt x="29" y="7"/>
                    <a:pt x="27" y="4"/>
                    <a:pt x="24" y="2"/>
                  </a:cubicBezTo>
                  <a:cubicBezTo>
                    <a:pt x="22" y="1"/>
                    <a:pt x="19" y="0"/>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07" name="Freeform 193"/>
            <p:cNvSpPr>
              <a:spLocks noEditPoints="1"/>
            </p:cNvSpPr>
            <p:nvPr/>
          </p:nvSpPr>
          <p:spPr bwMode="auto">
            <a:xfrm>
              <a:off x="3546" y="2115"/>
              <a:ext cx="105" cy="64"/>
            </a:xfrm>
            <a:custGeom>
              <a:avLst/>
              <a:gdLst>
                <a:gd name="T0" fmla="*/ 35 w 44"/>
                <a:gd name="T1" fmla="*/ 26 h 27"/>
                <a:gd name="T2" fmla="*/ 43 w 44"/>
                <a:gd name="T3" fmla="*/ 14 h 27"/>
                <a:gd name="T4" fmla="*/ 43 w 44"/>
                <a:gd name="T5" fmla="*/ 26 h 27"/>
                <a:gd name="T6" fmla="*/ 35 w 44"/>
                <a:gd name="T7" fmla="*/ 26 h 27"/>
                <a:gd name="T8" fmla="*/ 5 w 44"/>
                <a:gd name="T9" fmla="*/ 26 h 27"/>
                <a:gd name="T10" fmla="*/ 2 w 44"/>
                <a:gd name="T11" fmla="*/ 26 h 27"/>
                <a:gd name="T12" fmla="*/ 2 w 44"/>
                <a:gd name="T13" fmla="*/ 10 h 27"/>
                <a:gd name="T14" fmla="*/ 1 w 44"/>
                <a:gd name="T15" fmla="*/ 8 h 27"/>
                <a:gd name="T16" fmla="*/ 2 w 44"/>
                <a:gd name="T17" fmla="*/ 2 h 27"/>
                <a:gd name="T18" fmla="*/ 2 w 44"/>
                <a:gd name="T19" fmla="*/ 1 h 27"/>
                <a:gd name="T20" fmla="*/ 21 w 44"/>
                <a:gd name="T21" fmla="*/ 1 h 27"/>
                <a:gd name="T22" fmla="*/ 4 w 44"/>
                <a:gd name="T23" fmla="*/ 25 h 27"/>
                <a:gd name="T24" fmla="*/ 5 w 44"/>
                <a:gd name="T25" fmla="*/ 26 h 27"/>
                <a:gd name="T26" fmla="*/ 5 w 44"/>
                <a:gd name="T27" fmla="*/ 26 h 27"/>
                <a:gd name="T28" fmla="*/ 22 w 44"/>
                <a:gd name="T29" fmla="*/ 1 h 27"/>
                <a:gd name="T30" fmla="*/ 30 w 44"/>
                <a:gd name="T31" fmla="*/ 1 h 27"/>
                <a:gd name="T32" fmla="*/ 13 w 44"/>
                <a:gd name="T33" fmla="*/ 25 h 27"/>
                <a:gd name="T34" fmla="*/ 13 w 44"/>
                <a:gd name="T35" fmla="*/ 26 h 27"/>
                <a:gd name="T36" fmla="*/ 11 w 44"/>
                <a:gd name="T37" fmla="*/ 26 h 27"/>
                <a:gd name="T38" fmla="*/ 10 w 44"/>
                <a:gd name="T39" fmla="*/ 26 h 27"/>
                <a:gd name="T40" fmla="*/ 6 w 44"/>
                <a:gd name="T41" fmla="*/ 26 h 27"/>
                <a:gd name="T42" fmla="*/ 5 w 44"/>
                <a:gd name="T43" fmla="*/ 26 h 27"/>
                <a:gd name="T44" fmla="*/ 14 w 44"/>
                <a:gd name="T45" fmla="*/ 26 h 27"/>
                <a:gd name="T46" fmla="*/ 31 w 44"/>
                <a:gd name="T47" fmla="*/ 1 h 27"/>
                <a:gd name="T48" fmla="*/ 38 w 44"/>
                <a:gd name="T49" fmla="*/ 1 h 27"/>
                <a:gd name="T50" fmla="*/ 43 w 44"/>
                <a:gd name="T51" fmla="*/ 1 h 27"/>
                <a:gd name="T52" fmla="*/ 43 w 44"/>
                <a:gd name="T53" fmla="*/ 3 h 27"/>
                <a:gd name="T54" fmla="*/ 43 w 44"/>
                <a:gd name="T55" fmla="*/ 3 h 27"/>
                <a:gd name="T56" fmla="*/ 43 w 44"/>
                <a:gd name="T57" fmla="*/ 13 h 27"/>
                <a:gd name="T58" fmla="*/ 43 w 44"/>
                <a:gd name="T59" fmla="*/ 13 h 27"/>
                <a:gd name="T60" fmla="*/ 34 w 44"/>
                <a:gd name="T61" fmla="*/ 25 h 27"/>
                <a:gd name="T62" fmla="*/ 35 w 44"/>
                <a:gd name="T63" fmla="*/ 26 h 27"/>
                <a:gd name="T64" fmla="*/ 14 w 44"/>
                <a:gd name="T65" fmla="*/ 26 h 27"/>
                <a:gd name="T66" fmla="*/ 22 w 44"/>
                <a:gd name="T67" fmla="*/ 0 h 27"/>
                <a:gd name="T68" fmla="*/ 22 w 44"/>
                <a:gd name="T69" fmla="*/ 0 h 27"/>
                <a:gd name="T70" fmla="*/ 2 w 44"/>
                <a:gd name="T71" fmla="*/ 0 h 27"/>
                <a:gd name="T72" fmla="*/ 1 w 44"/>
                <a:gd name="T73" fmla="*/ 1 h 27"/>
                <a:gd name="T74" fmla="*/ 0 w 44"/>
                <a:gd name="T75" fmla="*/ 8 h 27"/>
                <a:gd name="T76" fmla="*/ 1 w 44"/>
                <a:gd name="T77" fmla="*/ 10 h 27"/>
                <a:gd name="T78" fmla="*/ 1 w 44"/>
                <a:gd name="T79" fmla="*/ 26 h 27"/>
                <a:gd name="T80" fmla="*/ 2 w 44"/>
                <a:gd name="T81" fmla="*/ 27 h 27"/>
                <a:gd name="T82" fmla="*/ 6 w 44"/>
                <a:gd name="T83" fmla="*/ 27 h 27"/>
                <a:gd name="T84" fmla="*/ 10 w 44"/>
                <a:gd name="T85" fmla="*/ 27 h 27"/>
                <a:gd name="T86" fmla="*/ 43 w 44"/>
                <a:gd name="T87" fmla="*/ 27 h 27"/>
                <a:gd name="T88" fmla="*/ 44 w 44"/>
                <a:gd name="T89" fmla="*/ 26 h 27"/>
                <a:gd name="T90" fmla="*/ 44 w 44"/>
                <a:gd name="T91" fmla="*/ 3 h 27"/>
                <a:gd name="T92" fmla="*/ 44 w 44"/>
                <a:gd name="T93" fmla="*/ 3 h 27"/>
                <a:gd name="T94" fmla="*/ 44 w 44"/>
                <a:gd name="T95" fmla="*/ 1 h 27"/>
                <a:gd name="T96" fmla="*/ 43 w 44"/>
                <a:gd name="T97" fmla="*/ 0 h 27"/>
                <a:gd name="T98" fmla="*/ 22 w 44"/>
                <a:gd name="T99" fmla="*/ 0 h 27"/>
                <a:gd name="T100" fmla="*/ 22 w 44"/>
                <a:gd name="T10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 h="27">
                  <a:moveTo>
                    <a:pt x="35" y="26"/>
                  </a:moveTo>
                  <a:cubicBezTo>
                    <a:pt x="38" y="22"/>
                    <a:pt x="40" y="18"/>
                    <a:pt x="43" y="14"/>
                  </a:cubicBezTo>
                  <a:cubicBezTo>
                    <a:pt x="43" y="26"/>
                    <a:pt x="43" y="26"/>
                    <a:pt x="43" y="26"/>
                  </a:cubicBezTo>
                  <a:cubicBezTo>
                    <a:pt x="35" y="26"/>
                    <a:pt x="35" y="26"/>
                    <a:pt x="35" y="26"/>
                  </a:cubicBezTo>
                  <a:moveTo>
                    <a:pt x="5" y="26"/>
                  </a:moveTo>
                  <a:cubicBezTo>
                    <a:pt x="3" y="26"/>
                    <a:pt x="2" y="26"/>
                    <a:pt x="2" y="26"/>
                  </a:cubicBezTo>
                  <a:cubicBezTo>
                    <a:pt x="2" y="10"/>
                    <a:pt x="2" y="10"/>
                    <a:pt x="2" y="10"/>
                  </a:cubicBezTo>
                  <a:cubicBezTo>
                    <a:pt x="2" y="9"/>
                    <a:pt x="2" y="9"/>
                    <a:pt x="1" y="8"/>
                  </a:cubicBezTo>
                  <a:cubicBezTo>
                    <a:pt x="1" y="6"/>
                    <a:pt x="1" y="2"/>
                    <a:pt x="2" y="2"/>
                  </a:cubicBezTo>
                  <a:cubicBezTo>
                    <a:pt x="2" y="1"/>
                    <a:pt x="2" y="1"/>
                    <a:pt x="2" y="1"/>
                  </a:cubicBezTo>
                  <a:cubicBezTo>
                    <a:pt x="21" y="1"/>
                    <a:pt x="21" y="1"/>
                    <a:pt x="21" y="1"/>
                  </a:cubicBezTo>
                  <a:cubicBezTo>
                    <a:pt x="15" y="9"/>
                    <a:pt x="9" y="17"/>
                    <a:pt x="4" y="25"/>
                  </a:cubicBezTo>
                  <a:cubicBezTo>
                    <a:pt x="5" y="26"/>
                    <a:pt x="5" y="26"/>
                    <a:pt x="5" y="26"/>
                  </a:cubicBezTo>
                  <a:moveTo>
                    <a:pt x="5" y="26"/>
                  </a:moveTo>
                  <a:cubicBezTo>
                    <a:pt x="10" y="17"/>
                    <a:pt x="16" y="9"/>
                    <a:pt x="22" y="1"/>
                  </a:cubicBezTo>
                  <a:cubicBezTo>
                    <a:pt x="30" y="1"/>
                    <a:pt x="30" y="1"/>
                    <a:pt x="30" y="1"/>
                  </a:cubicBezTo>
                  <a:cubicBezTo>
                    <a:pt x="24" y="9"/>
                    <a:pt x="18" y="17"/>
                    <a:pt x="13" y="25"/>
                  </a:cubicBezTo>
                  <a:cubicBezTo>
                    <a:pt x="13" y="26"/>
                    <a:pt x="13" y="26"/>
                    <a:pt x="13" y="26"/>
                  </a:cubicBezTo>
                  <a:cubicBezTo>
                    <a:pt x="11" y="26"/>
                    <a:pt x="11" y="26"/>
                    <a:pt x="11" y="26"/>
                  </a:cubicBezTo>
                  <a:cubicBezTo>
                    <a:pt x="10" y="26"/>
                    <a:pt x="10" y="26"/>
                    <a:pt x="10" y="26"/>
                  </a:cubicBezTo>
                  <a:cubicBezTo>
                    <a:pt x="9" y="26"/>
                    <a:pt x="7" y="26"/>
                    <a:pt x="6" y="26"/>
                  </a:cubicBezTo>
                  <a:cubicBezTo>
                    <a:pt x="5" y="26"/>
                    <a:pt x="5" y="26"/>
                    <a:pt x="5" y="26"/>
                  </a:cubicBezTo>
                  <a:moveTo>
                    <a:pt x="14" y="26"/>
                  </a:moveTo>
                  <a:cubicBezTo>
                    <a:pt x="20" y="17"/>
                    <a:pt x="25" y="9"/>
                    <a:pt x="31" y="1"/>
                  </a:cubicBezTo>
                  <a:cubicBezTo>
                    <a:pt x="38" y="1"/>
                    <a:pt x="38" y="1"/>
                    <a:pt x="38" y="1"/>
                  </a:cubicBezTo>
                  <a:cubicBezTo>
                    <a:pt x="43" y="1"/>
                    <a:pt x="43" y="1"/>
                    <a:pt x="43" y="1"/>
                  </a:cubicBezTo>
                  <a:cubicBezTo>
                    <a:pt x="43" y="1"/>
                    <a:pt x="43" y="2"/>
                    <a:pt x="43" y="3"/>
                  </a:cubicBezTo>
                  <a:cubicBezTo>
                    <a:pt x="43" y="3"/>
                    <a:pt x="43" y="3"/>
                    <a:pt x="43" y="3"/>
                  </a:cubicBezTo>
                  <a:cubicBezTo>
                    <a:pt x="43" y="13"/>
                    <a:pt x="43" y="13"/>
                    <a:pt x="43" y="13"/>
                  </a:cubicBezTo>
                  <a:cubicBezTo>
                    <a:pt x="43" y="13"/>
                    <a:pt x="43" y="13"/>
                    <a:pt x="43" y="13"/>
                  </a:cubicBezTo>
                  <a:cubicBezTo>
                    <a:pt x="40" y="17"/>
                    <a:pt x="37" y="21"/>
                    <a:pt x="34" y="25"/>
                  </a:cubicBezTo>
                  <a:cubicBezTo>
                    <a:pt x="35" y="26"/>
                    <a:pt x="35" y="26"/>
                    <a:pt x="35" y="26"/>
                  </a:cubicBezTo>
                  <a:cubicBezTo>
                    <a:pt x="14" y="26"/>
                    <a:pt x="14" y="26"/>
                    <a:pt x="14" y="26"/>
                  </a:cubicBezTo>
                  <a:moveTo>
                    <a:pt x="22" y="0"/>
                  </a:moveTo>
                  <a:cubicBezTo>
                    <a:pt x="22" y="0"/>
                    <a:pt x="22" y="0"/>
                    <a:pt x="22" y="0"/>
                  </a:cubicBezTo>
                  <a:cubicBezTo>
                    <a:pt x="2" y="0"/>
                    <a:pt x="2" y="0"/>
                    <a:pt x="2" y="0"/>
                  </a:cubicBezTo>
                  <a:cubicBezTo>
                    <a:pt x="2" y="0"/>
                    <a:pt x="1" y="1"/>
                    <a:pt x="1" y="1"/>
                  </a:cubicBezTo>
                  <a:cubicBezTo>
                    <a:pt x="0" y="2"/>
                    <a:pt x="0" y="5"/>
                    <a:pt x="0" y="8"/>
                  </a:cubicBezTo>
                  <a:cubicBezTo>
                    <a:pt x="1" y="9"/>
                    <a:pt x="1" y="9"/>
                    <a:pt x="1" y="10"/>
                  </a:cubicBezTo>
                  <a:cubicBezTo>
                    <a:pt x="1" y="26"/>
                    <a:pt x="1" y="26"/>
                    <a:pt x="1" y="26"/>
                  </a:cubicBezTo>
                  <a:cubicBezTo>
                    <a:pt x="1" y="26"/>
                    <a:pt x="1" y="27"/>
                    <a:pt x="2" y="27"/>
                  </a:cubicBezTo>
                  <a:cubicBezTo>
                    <a:pt x="3" y="27"/>
                    <a:pt x="4" y="27"/>
                    <a:pt x="6" y="27"/>
                  </a:cubicBezTo>
                  <a:cubicBezTo>
                    <a:pt x="7" y="27"/>
                    <a:pt x="9" y="27"/>
                    <a:pt x="10" y="27"/>
                  </a:cubicBezTo>
                  <a:cubicBezTo>
                    <a:pt x="43" y="27"/>
                    <a:pt x="43" y="27"/>
                    <a:pt x="43" y="27"/>
                  </a:cubicBezTo>
                  <a:cubicBezTo>
                    <a:pt x="44" y="26"/>
                    <a:pt x="44" y="26"/>
                    <a:pt x="44" y="26"/>
                  </a:cubicBezTo>
                  <a:cubicBezTo>
                    <a:pt x="44" y="3"/>
                    <a:pt x="44" y="3"/>
                    <a:pt x="44" y="3"/>
                  </a:cubicBezTo>
                  <a:cubicBezTo>
                    <a:pt x="44" y="3"/>
                    <a:pt x="44" y="3"/>
                    <a:pt x="44" y="3"/>
                  </a:cubicBezTo>
                  <a:cubicBezTo>
                    <a:pt x="44" y="2"/>
                    <a:pt x="44" y="1"/>
                    <a:pt x="44" y="1"/>
                  </a:cubicBezTo>
                  <a:cubicBezTo>
                    <a:pt x="43" y="0"/>
                    <a:pt x="43" y="0"/>
                    <a:pt x="43" y="0"/>
                  </a:cubicBezTo>
                  <a:cubicBezTo>
                    <a:pt x="22" y="0"/>
                    <a:pt x="22" y="0"/>
                    <a:pt x="22" y="0"/>
                  </a:cubicBezTo>
                  <a:cubicBezTo>
                    <a:pt x="22" y="0"/>
                    <a:pt x="22" y="0"/>
                    <a:pt x="2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08" name="Freeform 194"/>
            <p:cNvSpPr>
              <a:spLocks noEditPoints="1"/>
            </p:cNvSpPr>
            <p:nvPr/>
          </p:nvSpPr>
          <p:spPr bwMode="auto">
            <a:xfrm>
              <a:off x="3499" y="2267"/>
              <a:ext cx="104" cy="95"/>
            </a:xfrm>
            <a:custGeom>
              <a:avLst/>
              <a:gdLst>
                <a:gd name="T0" fmla="*/ 4 w 44"/>
                <a:gd name="T1" fmla="*/ 36 h 40"/>
                <a:gd name="T2" fmla="*/ 16 w 44"/>
                <a:gd name="T3" fmla="*/ 39 h 40"/>
                <a:gd name="T4" fmla="*/ 16 w 44"/>
                <a:gd name="T5" fmla="*/ 39 h 40"/>
                <a:gd name="T6" fmla="*/ 28 w 44"/>
                <a:gd name="T7" fmla="*/ 34 h 40"/>
                <a:gd name="T8" fmla="*/ 30 w 44"/>
                <a:gd name="T9" fmla="*/ 15 h 40"/>
                <a:gd name="T10" fmla="*/ 35 w 44"/>
                <a:gd name="T11" fmla="*/ 12 h 40"/>
                <a:gd name="T12" fmla="*/ 37 w 44"/>
                <a:gd name="T13" fmla="*/ 20 h 40"/>
                <a:gd name="T14" fmla="*/ 30 w 44"/>
                <a:gd name="T15" fmla="*/ 20 h 40"/>
                <a:gd name="T16" fmla="*/ 35 w 44"/>
                <a:gd name="T17" fmla="*/ 8 h 40"/>
                <a:gd name="T18" fmla="*/ 33 w 44"/>
                <a:gd name="T19" fmla="*/ 26 h 40"/>
                <a:gd name="T20" fmla="*/ 30 w 44"/>
                <a:gd name="T21" fmla="*/ 22 h 40"/>
                <a:gd name="T22" fmla="*/ 39 w 44"/>
                <a:gd name="T23" fmla="*/ 13 h 40"/>
                <a:gd name="T24" fmla="*/ 31 w 44"/>
                <a:gd name="T25" fmla="*/ 12 h 40"/>
                <a:gd name="T26" fmla="*/ 30 w 44"/>
                <a:gd name="T27" fmla="*/ 11 h 40"/>
                <a:gd name="T28" fmla="*/ 29 w 44"/>
                <a:gd name="T29" fmla="*/ 8 h 40"/>
                <a:gd name="T30" fmla="*/ 24 w 44"/>
                <a:gd name="T31" fmla="*/ 15 h 40"/>
                <a:gd name="T32" fmla="*/ 24 w 44"/>
                <a:gd name="T33" fmla="*/ 15 h 40"/>
                <a:gd name="T34" fmla="*/ 29 w 44"/>
                <a:gd name="T35" fmla="*/ 10 h 40"/>
                <a:gd name="T36" fmla="*/ 25 w 44"/>
                <a:gd name="T37" fmla="*/ 22 h 40"/>
                <a:gd name="T38" fmla="*/ 25 w 44"/>
                <a:gd name="T39" fmla="*/ 22 h 40"/>
                <a:gd name="T40" fmla="*/ 28 w 44"/>
                <a:gd name="T41" fmla="*/ 20 h 40"/>
                <a:gd name="T42" fmla="*/ 25 w 44"/>
                <a:gd name="T43" fmla="*/ 26 h 40"/>
                <a:gd name="T44" fmla="*/ 28 w 44"/>
                <a:gd name="T45" fmla="*/ 31 h 40"/>
                <a:gd name="T46" fmla="*/ 24 w 44"/>
                <a:gd name="T47" fmla="*/ 36 h 40"/>
                <a:gd name="T48" fmla="*/ 3 w 44"/>
                <a:gd name="T49" fmla="*/ 32 h 40"/>
                <a:gd name="T50" fmla="*/ 5 w 44"/>
                <a:gd name="T51" fmla="*/ 9 h 40"/>
                <a:gd name="T52" fmla="*/ 27 w 44"/>
                <a:gd name="T53" fmla="*/ 9 h 40"/>
                <a:gd name="T54" fmla="*/ 24 w 44"/>
                <a:gd name="T55" fmla="*/ 12 h 40"/>
                <a:gd name="T56" fmla="*/ 8 w 44"/>
                <a:gd name="T57" fmla="*/ 8 h 40"/>
                <a:gd name="T58" fmla="*/ 16 w 44"/>
                <a:gd name="T59" fmla="*/ 5 h 40"/>
                <a:gd name="T60" fmla="*/ 24 w 44"/>
                <a:gd name="T61" fmla="*/ 7 h 40"/>
                <a:gd name="T62" fmla="*/ 23 w 44"/>
                <a:gd name="T63" fmla="*/ 7 h 40"/>
                <a:gd name="T64" fmla="*/ 9 w 44"/>
                <a:gd name="T65" fmla="*/ 7 h 40"/>
                <a:gd name="T66" fmla="*/ 9 w 44"/>
                <a:gd name="T67" fmla="*/ 8 h 40"/>
                <a:gd name="T68" fmla="*/ 22 w 44"/>
                <a:gd name="T69" fmla="*/ 8 h 40"/>
                <a:gd name="T70" fmla="*/ 13 w 44"/>
                <a:gd name="T71" fmla="*/ 7 h 40"/>
                <a:gd name="T72" fmla="*/ 16 w 44"/>
                <a:gd name="T73" fmla="*/ 8 h 40"/>
                <a:gd name="T74" fmla="*/ 15 w 44"/>
                <a:gd name="T75" fmla="*/ 7 h 40"/>
                <a:gd name="T76" fmla="*/ 18 w 44"/>
                <a:gd name="T77" fmla="*/ 8 h 40"/>
                <a:gd name="T78" fmla="*/ 15 w 44"/>
                <a:gd name="T79" fmla="*/ 6 h 40"/>
                <a:gd name="T80" fmla="*/ 21 w 44"/>
                <a:gd name="T81" fmla="*/ 9 h 40"/>
                <a:gd name="T82" fmla="*/ 2 w 44"/>
                <a:gd name="T83" fmla="*/ 6 h 40"/>
                <a:gd name="T84" fmla="*/ 16 w 44"/>
                <a:gd name="T85" fmla="*/ 1 h 40"/>
                <a:gd name="T86" fmla="*/ 27 w 44"/>
                <a:gd name="T87" fmla="*/ 8 h 40"/>
                <a:gd name="T88" fmla="*/ 4 w 44"/>
                <a:gd name="T89" fmla="*/ 8 h 40"/>
                <a:gd name="T90" fmla="*/ 1 w 44"/>
                <a:gd name="T91" fmla="*/ 5 h 40"/>
                <a:gd name="T92" fmla="*/ 1 w 44"/>
                <a:gd name="T93" fmla="*/ 23 h 40"/>
                <a:gd name="T94" fmla="*/ 3 w 44"/>
                <a:gd name="T95" fmla="*/ 34 h 40"/>
                <a:gd name="T96" fmla="*/ 3 w 44"/>
                <a:gd name="T97" fmla="*/ 36 h 40"/>
                <a:gd name="T98" fmla="*/ 3 w 44"/>
                <a:gd name="T99" fmla="*/ 37 h 40"/>
                <a:gd name="T100" fmla="*/ 28 w 44"/>
                <a:gd name="T101" fmla="*/ 37 h 40"/>
                <a:gd name="T102" fmla="*/ 28 w 44"/>
                <a:gd name="T103" fmla="*/ 35 h 40"/>
                <a:gd name="T104" fmla="*/ 29 w 44"/>
                <a:gd name="T105" fmla="*/ 34 h 40"/>
                <a:gd name="T106" fmla="*/ 29 w 44"/>
                <a:gd name="T107" fmla="*/ 25 h 40"/>
                <a:gd name="T108" fmla="*/ 42 w 44"/>
                <a:gd name="T109" fmla="*/ 11 h 40"/>
                <a:gd name="T110" fmla="*/ 30 w 44"/>
                <a:gd name="T111" fmla="*/ 9 h 40"/>
                <a:gd name="T112" fmla="*/ 30 w 44"/>
                <a:gd name="T113" fmla="*/ 5 h 40"/>
                <a:gd name="T114" fmla="*/ 16 w 44"/>
                <a:gd name="T11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 h="40">
                  <a:moveTo>
                    <a:pt x="16" y="39"/>
                  </a:moveTo>
                  <a:cubicBezTo>
                    <a:pt x="15" y="39"/>
                    <a:pt x="14" y="39"/>
                    <a:pt x="12" y="39"/>
                  </a:cubicBezTo>
                  <a:cubicBezTo>
                    <a:pt x="9" y="39"/>
                    <a:pt x="5" y="37"/>
                    <a:pt x="4" y="36"/>
                  </a:cubicBezTo>
                  <a:cubicBezTo>
                    <a:pt x="4" y="35"/>
                    <a:pt x="4" y="35"/>
                    <a:pt x="4" y="35"/>
                  </a:cubicBezTo>
                  <a:cubicBezTo>
                    <a:pt x="6" y="37"/>
                    <a:pt x="9" y="38"/>
                    <a:pt x="14" y="39"/>
                  </a:cubicBezTo>
                  <a:cubicBezTo>
                    <a:pt x="15" y="39"/>
                    <a:pt x="15" y="39"/>
                    <a:pt x="16" y="39"/>
                  </a:cubicBezTo>
                  <a:cubicBezTo>
                    <a:pt x="20" y="39"/>
                    <a:pt x="24" y="38"/>
                    <a:pt x="27" y="36"/>
                  </a:cubicBezTo>
                  <a:cubicBezTo>
                    <a:pt x="27" y="36"/>
                    <a:pt x="27" y="36"/>
                    <a:pt x="27" y="36"/>
                  </a:cubicBezTo>
                  <a:cubicBezTo>
                    <a:pt x="26" y="37"/>
                    <a:pt x="23" y="39"/>
                    <a:pt x="16" y="39"/>
                  </a:cubicBezTo>
                  <a:moveTo>
                    <a:pt x="24" y="36"/>
                  </a:moveTo>
                  <a:cubicBezTo>
                    <a:pt x="26" y="34"/>
                    <a:pt x="27" y="33"/>
                    <a:pt x="28" y="32"/>
                  </a:cubicBezTo>
                  <a:cubicBezTo>
                    <a:pt x="28" y="32"/>
                    <a:pt x="28" y="33"/>
                    <a:pt x="28" y="34"/>
                  </a:cubicBezTo>
                  <a:cubicBezTo>
                    <a:pt x="27" y="34"/>
                    <a:pt x="26" y="35"/>
                    <a:pt x="24" y="36"/>
                  </a:cubicBezTo>
                  <a:moveTo>
                    <a:pt x="30" y="20"/>
                  </a:moveTo>
                  <a:cubicBezTo>
                    <a:pt x="30" y="19"/>
                    <a:pt x="30" y="17"/>
                    <a:pt x="30" y="15"/>
                  </a:cubicBezTo>
                  <a:cubicBezTo>
                    <a:pt x="30" y="15"/>
                    <a:pt x="30" y="15"/>
                    <a:pt x="30" y="15"/>
                  </a:cubicBezTo>
                  <a:cubicBezTo>
                    <a:pt x="30" y="15"/>
                    <a:pt x="30" y="14"/>
                    <a:pt x="31" y="13"/>
                  </a:cubicBezTo>
                  <a:cubicBezTo>
                    <a:pt x="32" y="12"/>
                    <a:pt x="33" y="12"/>
                    <a:pt x="35" y="12"/>
                  </a:cubicBezTo>
                  <a:cubicBezTo>
                    <a:pt x="35" y="12"/>
                    <a:pt x="35" y="12"/>
                    <a:pt x="35" y="12"/>
                  </a:cubicBezTo>
                  <a:cubicBezTo>
                    <a:pt x="36" y="12"/>
                    <a:pt x="38" y="12"/>
                    <a:pt x="38" y="13"/>
                  </a:cubicBezTo>
                  <a:cubicBezTo>
                    <a:pt x="39" y="16"/>
                    <a:pt x="39" y="18"/>
                    <a:pt x="37" y="20"/>
                  </a:cubicBezTo>
                  <a:cubicBezTo>
                    <a:pt x="36" y="21"/>
                    <a:pt x="35" y="22"/>
                    <a:pt x="33" y="22"/>
                  </a:cubicBezTo>
                  <a:cubicBezTo>
                    <a:pt x="32" y="22"/>
                    <a:pt x="31" y="21"/>
                    <a:pt x="30" y="20"/>
                  </a:cubicBezTo>
                  <a:cubicBezTo>
                    <a:pt x="30" y="20"/>
                    <a:pt x="30" y="20"/>
                    <a:pt x="30" y="20"/>
                  </a:cubicBezTo>
                  <a:moveTo>
                    <a:pt x="30" y="11"/>
                  </a:moveTo>
                  <a:cubicBezTo>
                    <a:pt x="31" y="9"/>
                    <a:pt x="33" y="8"/>
                    <a:pt x="35" y="8"/>
                  </a:cubicBezTo>
                  <a:cubicBezTo>
                    <a:pt x="35" y="8"/>
                    <a:pt x="35" y="8"/>
                    <a:pt x="35" y="8"/>
                  </a:cubicBezTo>
                  <a:cubicBezTo>
                    <a:pt x="38" y="8"/>
                    <a:pt x="40" y="9"/>
                    <a:pt x="41" y="11"/>
                  </a:cubicBezTo>
                  <a:cubicBezTo>
                    <a:pt x="43" y="16"/>
                    <a:pt x="41" y="21"/>
                    <a:pt x="39" y="23"/>
                  </a:cubicBezTo>
                  <a:cubicBezTo>
                    <a:pt x="37" y="25"/>
                    <a:pt x="35" y="26"/>
                    <a:pt x="33" y="26"/>
                  </a:cubicBezTo>
                  <a:cubicBezTo>
                    <a:pt x="32" y="26"/>
                    <a:pt x="31" y="25"/>
                    <a:pt x="30" y="25"/>
                  </a:cubicBezTo>
                  <a:cubicBezTo>
                    <a:pt x="29" y="25"/>
                    <a:pt x="29" y="25"/>
                    <a:pt x="29" y="25"/>
                  </a:cubicBezTo>
                  <a:cubicBezTo>
                    <a:pt x="29" y="24"/>
                    <a:pt x="29" y="23"/>
                    <a:pt x="30" y="22"/>
                  </a:cubicBezTo>
                  <a:cubicBezTo>
                    <a:pt x="31" y="22"/>
                    <a:pt x="32" y="23"/>
                    <a:pt x="33" y="23"/>
                  </a:cubicBezTo>
                  <a:cubicBezTo>
                    <a:pt x="35" y="23"/>
                    <a:pt x="36" y="22"/>
                    <a:pt x="37" y="21"/>
                  </a:cubicBezTo>
                  <a:cubicBezTo>
                    <a:pt x="40" y="19"/>
                    <a:pt x="40" y="16"/>
                    <a:pt x="39" y="13"/>
                  </a:cubicBezTo>
                  <a:cubicBezTo>
                    <a:pt x="38" y="11"/>
                    <a:pt x="37" y="11"/>
                    <a:pt x="35" y="11"/>
                  </a:cubicBezTo>
                  <a:cubicBezTo>
                    <a:pt x="35" y="11"/>
                    <a:pt x="35" y="11"/>
                    <a:pt x="35" y="11"/>
                  </a:cubicBezTo>
                  <a:cubicBezTo>
                    <a:pt x="33" y="11"/>
                    <a:pt x="31" y="12"/>
                    <a:pt x="31" y="12"/>
                  </a:cubicBezTo>
                  <a:cubicBezTo>
                    <a:pt x="30" y="13"/>
                    <a:pt x="30" y="13"/>
                    <a:pt x="30" y="13"/>
                  </a:cubicBezTo>
                  <a:cubicBezTo>
                    <a:pt x="30" y="13"/>
                    <a:pt x="30" y="12"/>
                    <a:pt x="30" y="11"/>
                  </a:cubicBezTo>
                  <a:cubicBezTo>
                    <a:pt x="30" y="11"/>
                    <a:pt x="30" y="11"/>
                    <a:pt x="30" y="11"/>
                  </a:cubicBezTo>
                  <a:moveTo>
                    <a:pt x="24" y="12"/>
                  </a:moveTo>
                  <a:cubicBezTo>
                    <a:pt x="24" y="12"/>
                    <a:pt x="24" y="12"/>
                    <a:pt x="24" y="12"/>
                  </a:cubicBezTo>
                  <a:cubicBezTo>
                    <a:pt x="26" y="11"/>
                    <a:pt x="28" y="9"/>
                    <a:pt x="29" y="8"/>
                  </a:cubicBezTo>
                  <a:cubicBezTo>
                    <a:pt x="29" y="8"/>
                    <a:pt x="29" y="8"/>
                    <a:pt x="29" y="8"/>
                  </a:cubicBezTo>
                  <a:cubicBezTo>
                    <a:pt x="29" y="8"/>
                    <a:pt x="29" y="9"/>
                    <a:pt x="29" y="10"/>
                  </a:cubicBezTo>
                  <a:cubicBezTo>
                    <a:pt x="24" y="15"/>
                    <a:pt x="24" y="15"/>
                    <a:pt x="24" y="15"/>
                  </a:cubicBezTo>
                  <a:cubicBezTo>
                    <a:pt x="24" y="15"/>
                    <a:pt x="24" y="15"/>
                    <a:pt x="24" y="15"/>
                  </a:cubicBezTo>
                  <a:cubicBezTo>
                    <a:pt x="24" y="15"/>
                    <a:pt x="24" y="15"/>
                    <a:pt x="24" y="15"/>
                  </a:cubicBezTo>
                  <a:cubicBezTo>
                    <a:pt x="24" y="15"/>
                    <a:pt x="24" y="15"/>
                    <a:pt x="24" y="15"/>
                  </a:cubicBezTo>
                  <a:cubicBezTo>
                    <a:pt x="25" y="15"/>
                    <a:pt x="25" y="15"/>
                    <a:pt x="25" y="15"/>
                  </a:cubicBezTo>
                  <a:cubicBezTo>
                    <a:pt x="25" y="14"/>
                    <a:pt x="25" y="14"/>
                    <a:pt x="25" y="14"/>
                  </a:cubicBezTo>
                  <a:cubicBezTo>
                    <a:pt x="29" y="10"/>
                    <a:pt x="29" y="10"/>
                    <a:pt x="29" y="10"/>
                  </a:cubicBezTo>
                  <a:cubicBezTo>
                    <a:pt x="29" y="12"/>
                    <a:pt x="29" y="14"/>
                    <a:pt x="29" y="16"/>
                  </a:cubicBezTo>
                  <a:cubicBezTo>
                    <a:pt x="29" y="16"/>
                    <a:pt x="29" y="16"/>
                    <a:pt x="29" y="16"/>
                  </a:cubicBezTo>
                  <a:cubicBezTo>
                    <a:pt x="25" y="22"/>
                    <a:pt x="25" y="22"/>
                    <a:pt x="25" y="22"/>
                  </a:cubicBezTo>
                  <a:cubicBezTo>
                    <a:pt x="25" y="22"/>
                    <a:pt x="25" y="22"/>
                    <a:pt x="25" y="22"/>
                  </a:cubicBezTo>
                  <a:cubicBezTo>
                    <a:pt x="25" y="22"/>
                    <a:pt x="25" y="22"/>
                    <a:pt x="25" y="22"/>
                  </a:cubicBezTo>
                  <a:cubicBezTo>
                    <a:pt x="25" y="22"/>
                    <a:pt x="25" y="22"/>
                    <a:pt x="25" y="22"/>
                  </a:cubicBezTo>
                  <a:cubicBezTo>
                    <a:pt x="29" y="17"/>
                    <a:pt x="29" y="17"/>
                    <a:pt x="29" y="17"/>
                  </a:cubicBezTo>
                  <a:cubicBezTo>
                    <a:pt x="29" y="18"/>
                    <a:pt x="29" y="19"/>
                    <a:pt x="29" y="20"/>
                  </a:cubicBezTo>
                  <a:cubicBezTo>
                    <a:pt x="28" y="20"/>
                    <a:pt x="28" y="20"/>
                    <a:pt x="28" y="20"/>
                  </a:cubicBezTo>
                  <a:cubicBezTo>
                    <a:pt x="24" y="25"/>
                    <a:pt x="24" y="25"/>
                    <a:pt x="24" y="25"/>
                  </a:cubicBezTo>
                  <a:cubicBezTo>
                    <a:pt x="24" y="26"/>
                    <a:pt x="24" y="26"/>
                    <a:pt x="24" y="26"/>
                  </a:cubicBezTo>
                  <a:cubicBezTo>
                    <a:pt x="25" y="26"/>
                    <a:pt x="25" y="26"/>
                    <a:pt x="25" y="26"/>
                  </a:cubicBezTo>
                  <a:cubicBezTo>
                    <a:pt x="25" y="26"/>
                    <a:pt x="25" y="26"/>
                    <a:pt x="25" y="26"/>
                  </a:cubicBezTo>
                  <a:cubicBezTo>
                    <a:pt x="29" y="21"/>
                    <a:pt x="29" y="21"/>
                    <a:pt x="29" y="21"/>
                  </a:cubicBezTo>
                  <a:cubicBezTo>
                    <a:pt x="28" y="24"/>
                    <a:pt x="28" y="28"/>
                    <a:pt x="28" y="31"/>
                  </a:cubicBezTo>
                  <a:cubicBezTo>
                    <a:pt x="28" y="31"/>
                    <a:pt x="28" y="31"/>
                    <a:pt x="28" y="31"/>
                  </a:cubicBezTo>
                  <a:cubicBezTo>
                    <a:pt x="26" y="33"/>
                    <a:pt x="25" y="34"/>
                    <a:pt x="24" y="36"/>
                  </a:cubicBezTo>
                  <a:cubicBezTo>
                    <a:pt x="24" y="36"/>
                    <a:pt x="24" y="36"/>
                    <a:pt x="24" y="36"/>
                  </a:cubicBezTo>
                  <a:cubicBezTo>
                    <a:pt x="21" y="37"/>
                    <a:pt x="19" y="38"/>
                    <a:pt x="16" y="38"/>
                  </a:cubicBezTo>
                  <a:cubicBezTo>
                    <a:pt x="15" y="38"/>
                    <a:pt x="15" y="38"/>
                    <a:pt x="14" y="38"/>
                  </a:cubicBezTo>
                  <a:cubicBezTo>
                    <a:pt x="6" y="37"/>
                    <a:pt x="3" y="33"/>
                    <a:pt x="3" y="32"/>
                  </a:cubicBezTo>
                  <a:cubicBezTo>
                    <a:pt x="2" y="29"/>
                    <a:pt x="2" y="26"/>
                    <a:pt x="2" y="23"/>
                  </a:cubicBezTo>
                  <a:cubicBezTo>
                    <a:pt x="2" y="18"/>
                    <a:pt x="2" y="12"/>
                    <a:pt x="1" y="8"/>
                  </a:cubicBezTo>
                  <a:cubicBezTo>
                    <a:pt x="2" y="8"/>
                    <a:pt x="3" y="9"/>
                    <a:pt x="5" y="9"/>
                  </a:cubicBezTo>
                  <a:cubicBezTo>
                    <a:pt x="8" y="10"/>
                    <a:pt x="12" y="10"/>
                    <a:pt x="16" y="10"/>
                  </a:cubicBezTo>
                  <a:cubicBezTo>
                    <a:pt x="18" y="10"/>
                    <a:pt x="20" y="10"/>
                    <a:pt x="23" y="10"/>
                  </a:cubicBezTo>
                  <a:cubicBezTo>
                    <a:pt x="24" y="10"/>
                    <a:pt x="26" y="9"/>
                    <a:pt x="27" y="9"/>
                  </a:cubicBezTo>
                  <a:cubicBezTo>
                    <a:pt x="26" y="10"/>
                    <a:pt x="25" y="11"/>
                    <a:pt x="24" y="12"/>
                  </a:cubicBezTo>
                  <a:cubicBezTo>
                    <a:pt x="24" y="12"/>
                    <a:pt x="24" y="12"/>
                    <a:pt x="24" y="12"/>
                  </a:cubicBezTo>
                  <a:cubicBezTo>
                    <a:pt x="24" y="12"/>
                    <a:pt x="24" y="12"/>
                    <a:pt x="24" y="12"/>
                  </a:cubicBezTo>
                  <a:moveTo>
                    <a:pt x="15" y="9"/>
                  </a:moveTo>
                  <a:cubicBezTo>
                    <a:pt x="13" y="9"/>
                    <a:pt x="11" y="9"/>
                    <a:pt x="9" y="8"/>
                  </a:cubicBezTo>
                  <a:cubicBezTo>
                    <a:pt x="8" y="8"/>
                    <a:pt x="8" y="8"/>
                    <a:pt x="8" y="8"/>
                  </a:cubicBezTo>
                  <a:cubicBezTo>
                    <a:pt x="8" y="7"/>
                    <a:pt x="8" y="7"/>
                    <a:pt x="8" y="7"/>
                  </a:cubicBezTo>
                  <a:cubicBezTo>
                    <a:pt x="9" y="7"/>
                    <a:pt x="9" y="7"/>
                    <a:pt x="9" y="7"/>
                  </a:cubicBezTo>
                  <a:cubicBezTo>
                    <a:pt x="11" y="6"/>
                    <a:pt x="13" y="5"/>
                    <a:pt x="16" y="5"/>
                  </a:cubicBezTo>
                  <a:cubicBezTo>
                    <a:pt x="16" y="5"/>
                    <a:pt x="17" y="5"/>
                    <a:pt x="17" y="5"/>
                  </a:cubicBezTo>
                  <a:cubicBezTo>
                    <a:pt x="20" y="5"/>
                    <a:pt x="21" y="6"/>
                    <a:pt x="24" y="7"/>
                  </a:cubicBezTo>
                  <a:cubicBezTo>
                    <a:pt x="24" y="7"/>
                    <a:pt x="24" y="7"/>
                    <a:pt x="24" y="7"/>
                  </a:cubicBezTo>
                  <a:cubicBezTo>
                    <a:pt x="24" y="7"/>
                    <a:pt x="24" y="7"/>
                    <a:pt x="24" y="7"/>
                  </a:cubicBezTo>
                  <a:cubicBezTo>
                    <a:pt x="24" y="7"/>
                    <a:pt x="24" y="7"/>
                    <a:pt x="24" y="7"/>
                  </a:cubicBezTo>
                  <a:cubicBezTo>
                    <a:pt x="23" y="7"/>
                    <a:pt x="23" y="7"/>
                    <a:pt x="23" y="7"/>
                  </a:cubicBezTo>
                  <a:cubicBezTo>
                    <a:pt x="21" y="6"/>
                    <a:pt x="20" y="6"/>
                    <a:pt x="17" y="6"/>
                  </a:cubicBezTo>
                  <a:cubicBezTo>
                    <a:pt x="17" y="6"/>
                    <a:pt x="16" y="6"/>
                    <a:pt x="16" y="6"/>
                  </a:cubicBezTo>
                  <a:cubicBezTo>
                    <a:pt x="13" y="6"/>
                    <a:pt x="11" y="6"/>
                    <a:pt x="9" y="7"/>
                  </a:cubicBezTo>
                  <a:cubicBezTo>
                    <a:pt x="9" y="7"/>
                    <a:pt x="9" y="7"/>
                    <a:pt x="9" y="7"/>
                  </a:cubicBezTo>
                  <a:cubicBezTo>
                    <a:pt x="9" y="8"/>
                    <a:pt x="9" y="8"/>
                    <a:pt x="9" y="8"/>
                  </a:cubicBezTo>
                  <a:cubicBezTo>
                    <a:pt x="9" y="8"/>
                    <a:pt x="9" y="8"/>
                    <a:pt x="9" y="8"/>
                  </a:cubicBezTo>
                  <a:cubicBezTo>
                    <a:pt x="11" y="8"/>
                    <a:pt x="13" y="9"/>
                    <a:pt x="15" y="9"/>
                  </a:cubicBezTo>
                  <a:cubicBezTo>
                    <a:pt x="17" y="9"/>
                    <a:pt x="19" y="8"/>
                    <a:pt x="21" y="8"/>
                  </a:cubicBezTo>
                  <a:cubicBezTo>
                    <a:pt x="22" y="8"/>
                    <a:pt x="22" y="8"/>
                    <a:pt x="22" y="8"/>
                  </a:cubicBezTo>
                  <a:cubicBezTo>
                    <a:pt x="21" y="8"/>
                    <a:pt x="19" y="7"/>
                    <a:pt x="16" y="7"/>
                  </a:cubicBezTo>
                  <a:cubicBezTo>
                    <a:pt x="16" y="7"/>
                    <a:pt x="15" y="7"/>
                    <a:pt x="15" y="7"/>
                  </a:cubicBezTo>
                  <a:cubicBezTo>
                    <a:pt x="14" y="7"/>
                    <a:pt x="13" y="7"/>
                    <a:pt x="13" y="7"/>
                  </a:cubicBezTo>
                  <a:cubicBezTo>
                    <a:pt x="13" y="7"/>
                    <a:pt x="14" y="8"/>
                    <a:pt x="15" y="8"/>
                  </a:cubicBezTo>
                  <a:cubicBezTo>
                    <a:pt x="16" y="8"/>
                    <a:pt x="17" y="8"/>
                    <a:pt x="17" y="8"/>
                  </a:cubicBezTo>
                  <a:cubicBezTo>
                    <a:pt x="17" y="8"/>
                    <a:pt x="17" y="8"/>
                    <a:pt x="16" y="8"/>
                  </a:cubicBezTo>
                  <a:cubicBezTo>
                    <a:pt x="16" y="8"/>
                    <a:pt x="16" y="8"/>
                    <a:pt x="15" y="8"/>
                  </a:cubicBezTo>
                  <a:cubicBezTo>
                    <a:pt x="15" y="7"/>
                    <a:pt x="15" y="7"/>
                    <a:pt x="15" y="7"/>
                  </a:cubicBezTo>
                  <a:cubicBezTo>
                    <a:pt x="15" y="7"/>
                    <a:pt x="15" y="7"/>
                    <a:pt x="15" y="7"/>
                  </a:cubicBezTo>
                  <a:cubicBezTo>
                    <a:pt x="16" y="7"/>
                    <a:pt x="16" y="7"/>
                    <a:pt x="16" y="7"/>
                  </a:cubicBezTo>
                  <a:cubicBezTo>
                    <a:pt x="17" y="7"/>
                    <a:pt x="18" y="7"/>
                    <a:pt x="18" y="8"/>
                  </a:cubicBezTo>
                  <a:cubicBezTo>
                    <a:pt x="18" y="8"/>
                    <a:pt x="18" y="8"/>
                    <a:pt x="18" y="8"/>
                  </a:cubicBezTo>
                  <a:cubicBezTo>
                    <a:pt x="18" y="8"/>
                    <a:pt x="17" y="8"/>
                    <a:pt x="15" y="8"/>
                  </a:cubicBezTo>
                  <a:cubicBezTo>
                    <a:pt x="13" y="8"/>
                    <a:pt x="12" y="8"/>
                    <a:pt x="12" y="7"/>
                  </a:cubicBezTo>
                  <a:cubicBezTo>
                    <a:pt x="12" y="7"/>
                    <a:pt x="15" y="6"/>
                    <a:pt x="15" y="6"/>
                  </a:cubicBezTo>
                  <a:cubicBezTo>
                    <a:pt x="15" y="6"/>
                    <a:pt x="16" y="6"/>
                    <a:pt x="16" y="6"/>
                  </a:cubicBezTo>
                  <a:cubicBezTo>
                    <a:pt x="19" y="6"/>
                    <a:pt x="22" y="7"/>
                    <a:pt x="22" y="8"/>
                  </a:cubicBezTo>
                  <a:cubicBezTo>
                    <a:pt x="22" y="8"/>
                    <a:pt x="21" y="9"/>
                    <a:pt x="21" y="9"/>
                  </a:cubicBezTo>
                  <a:cubicBezTo>
                    <a:pt x="19" y="9"/>
                    <a:pt x="17" y="9"/>
                    <a:pt x="15" y="9"/>
                  </a:cubicBezTo>
                  <a:moveTo>
                    <a:pt x="4" y="8"/>
                  </a:moveTo>
                  <a:cubicBezTo>
                    <a:pt x="2" y="7"/>
                    <a:pt x="2" y="7"/>
                    <a:pt x="2" y="6"/>
                  </a:cubicBezTo>
                  <a:cubicBezTo>
                    <a:pt x="2" y="5"/>
                    <a:pt x="2" y="5"/>
                    <a:pt x="2" y="5"/>
                  </a:cubicBezTo>
                  <a:cubicBezTo>
                    <a:pt x="3" y="4"/>
                    <a:pt x="7" y="2"/>
                    <a:pt x="9" y="1"/>
                  </a:cubicBezTo>
                  <a:cubicBezTo>
                    <a:pt x="11" y="1"/>
                    <a:pt x="13" y="1"/>
                    <a:pt x="16" y="1"/>
                  </a:cubicBezTo>
                  <a:cubicBezTo>
                    <a:pt x="20" y="1"/>
                    <a:pt x="25" y="1"/>
                    <a:pt x="26" y="2"/>
                  </a:cubicBezTo>
                  <a:cubicBezTo>
                    <a:pt x="28" y="3"/>
                    <a:pt x="29" y="4"/>
                    <a:pt x="29" y="5"/>
                  </a:cubicBezTo>
                  <a:cubicBezTo>
                    <a:pt x="29" y="6"/>
                    <a:pt x="28" y="7"/>
                    <a:pt x="27" y="8"/>
                  </a:cubicBezTo>
                  <a:cubicBezTo>
                    <a:pt x="26" y="5"/>
                    <a:pt x="22" y="4"/>
                    <a:pt x="16" y="4"/>
                  </a:cubicBezTo>
                  <a:cubicBezTo>
                    <a:pt x="15" y="4"/>
                    <a:pt x="14" y="5"/>
                    <a:pt x="13" y="5"/>
                  </a:cubicBezTo>
                  <a:cubicBezTo>
                    <a:pt x="8" y="5"/>
                    <a:pt x="4" y="7"/>
                    <a:pt x="4" y="8"/>
                  </a:cubicBezTo>
                  <a:moveTo>
                    <a:pt x="16" y="0"/>
                  </a:moveTo>
                  <a:cubicBezTo>
                    <a:pt x="13" y="0"/>
                    <a:pt x="11" y="0"/>
                    <a:pt x="9" y="0"/>
                  </a:cubicBezTo>
                  <a:cubicBezTo>
                    <a:pt x="7" y="1"/>
                    <a:pt x="2" y="3"/>
                    <a:pt x="1" y="5"/>
                  </a:cubicBezTo>
                  <a:cubicBezTo>
                    <a:pt x="1" y="5"/>
                    <a:pt x="0" y="6"/>
                    <a:pt x="1" y="6"/>
                  </a:cubicBezTo>
                  <a:cubicBezTo>
                    <a:pt x="0" y="6"/>
                    <a:pt x="0" y="6"/>
                    <a:pt x="0" y="6"/>
                  </a:cubicBezTo>
                  <a:cubicBezTo>
                    <a:pt x="1" y="11"/>
                    <a:pt x="1" y="17"/>
                    <a:pt x="1" y="23"/>
                  </a:cubicBezTo>
                  <a:cubicBezTo>
                    <a:pt x="1" y="27"/>
                    <a:pt x="1" y="30"/>
                    <a:pt x="2" y="32"/>
                  </a:cubicBezTo>
                  <a:cubicBezTo>
                    <a:pt x="2" y="32"/>
                    <a:pt x="2" y="32"/>
                    <a:pt x="2" y="32"/>
                  </a:cubicBezTo>
                  <a:cubicBezTo>
                    <a:pt x="2" y="33"/>
                    <a:pt x="2" y="34"/>
                    <a:pt x="3" y="34"/>
                  </a:cubicBezTo>
                  <a:cubicBezTo>
                    <a:pt x="3" y="34"/>
                    <a:pt x="3" y="34"/>
                    <a:pt x="3" y="34"/>
                  </a:cubicBezTo>
                  <a:cubicBezTo>
                    <a:pt x="3" y="35"/>
                    <a:pt x="3" y="36"/>
                    <a:pt x="3" y="36"/>
                  </a:cubicBezTo>
                  <a:cubicBezTo>
                    <a:pt x="3" y="36"/>
                    <a:pt x="3" y="36"/>
                    <a:pt x="3" y="36"/>
                  </a:cubicBezTo>
                  <a:cubicBezTo>
                    <a:pt x="3" y="36"/>
                    <a:pt x="3" y="36"/>
                    <a:pt x="3" y="36"/>
                  </a:cubicBezTo>
                  <a:cubicBezTo>
                    <a:pt x="3" y="37"/>
                    <a:pt x="3" y="37"/>
                    <a:pt x="3" y="37"/>
                  </a:cubicBezTo>
                  <a:cubicBezTo>
                    <a:pt x="3" y="37"/>
                    <a:pt x="3" y="37"/>
                    <a:pt x="3" y="37"/>
                  </a:cubicBezTo>
                  <a:cubicBezTo>
                    <a:pt x="5" y="38"/>
                    <a:pt x="9" y="40"/>
                    <a:pt x="12" y="40"/>
                  </a:cubicBezTo>
                  <a:cubicBezTo>
                    <a:pt x="14" y="40"/>
                    <a:pt x="15" y="40"/>
                    <a:pt x="16" y="40"/>
                  </a:cubicBezTo>
                  <a:cubicBezTo>
                    <a:pt x="23" y="40"/>
                    <a:pt x="27" y="38"/>
                    <a:pt x="28" y="37"/>
                  </a:cubicBezTo>
                  <a:cubicBezTo>
                    <a:pt x="28" y="37"/>
                    <a:pt x="28" y="37"/>
                    <a:pt x="28" y="37"/>
                  </a:cubicBezTo>
                  <a:cubicBezTo>
                    <a:pt x="28" y="37"/>
                    <a:pt x="28" y="37"/>
                    <a:pt x="28" y="37"/>
                  </a:cubicBezTo>
                  <a:cubicBezTo>
                    <a:pt x="28" y="35"/>
                    <a:pt x="28" y="35"/>
                    <a:pt x="28" y="35"/>
                  </a:cubicBezTo>
                  <a:cubicBezTo>
                    <a:pt x="28" y="35"/>
                    <a:pt x="29" y="35"/>
                    <a:pt x="29" y="34"/>
                  </a:cubicBezTo>
                  <a:cubicBezTo>
                    <a:pt x="29" y="34"/>
                    <a:pt x="29" y="34"/>
                    <a:pt x="29" y="34"/>
                  </a:cubicBezTo>
                  <a:cubicBezTo>
                    <a:pt x="29" y="34"/>
                    <a:pt x="29" y="34"/>
                    <a:pt x="29" y="34"/>
                  </a:cubicBezTo>
                  <a:cubicBezTo>
                    <a:pt x="29" y="34"/>
                    <a:pt x="29" y="34"/>
                    <a:pt x="29" y="34"/>
                  </a:cubicBezTo>
                  <a:cubicBezTo>
                    <a:pt x="29" y="34"/>
                    <a:pt x="29" y="34"/>
                    <a:pt x="29" y="34"/>
                  </a:cubicBezTo>
                  <a:cubicBezTo>
                    <a:pt x="29" y="31"/>
                    <a:pt x="29" y="28"/>
                    <a:pt x="29" y="25"/>
                  </a:cubicBezTo>
                  <a:cubicBezTo>
                    <a:pt x="31" y="26"/>
                    <a:pt x="32" y="27"/>
                    <a:pt x="33" y="27"/>
                  </a:cubicBezTo>
                  <a:cubicBezTo>
                    <a:pt x="35" y="27"/>
                    <a:pt x="38" y="26"/>
                    <a:pt x="39" y="24"/>
                  </a:cubicBezTo>
                  <a:cubicBezTo>
                    <a:pt x="42" y="22"/>
                    <a:pt x="44" y="17"/>
                    <a:pt x="42" y="11"/>
                  </a:cubicBezTo>
                  <a:cubicBezTo>
                    <a:pt x="40" y="8"/>
                    <a:pt x="38" y="7"/>
                    <a:pt x="35" y="7"/>
                  </a:cubicBezTo>
                  <a:cubicBezTo>
                    <a:pt x="35" y="7"/>
                    <a:pt x="35" y="7"/>
                    <a:pt x="35" y="7"/>
                  </a:cubicBezTo>
                  <a:cubicBezTo>
                    <a:pt x="33" y="7"/>
                    <a:pt x="31" y="7"/>
                    <a:pt x="30" y="9"/>
                  </a:cubicBezTo>
                  <a:cubicBezTo>
                    <a:pt x="30" y="9"/>
                    <a:pt x="30" y="9"/>
                    <a:pt x="30" y="9"/>
                  </a:cubicBezTo>
                  <a:cubicBezTo>
                    <a:pt x="30" y="9"/>
                    <a:pt x="30" y="9"/>
                    <a:pt x="30" y="9"/>
                  </a:cubicBezTo>
                  <a:cubicBezTo>
                    <a:pt x="30" y="8"/>
                    <a:pt x="30" y="6"/>
                    <a:pt x="30" y="5"/>
                  </a:cubicBezTo>
                  <a:cubicBezTo>
                    <a:pt x="30" y="5"/>
                    <a:pt x="30" y="5"/>
                    <a:pt x="30" y="5"/>
                  </a:cubicBezTo>
                  <a:cubicBezTo>
                    <a:pt x="30" y="4"/>
                    <a:pt x="30" y="2"/>
                    <a:pt x="26" y="1"/>
                  </a:cubicBezTo>
                  <a:cubicBezTo>
                    <a:pt x="25" y="0"/>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09" name="Freeform 195"/>
            <p:cNvSpPr>
              <a:spLocks noEditPoints="1"/>
            </p:cNvSpPr>
            <p:nvPr/>
          </p:nvSpPr>
          <p:spPr bwMode="auto">
            <a:xfrm>
              <a:off x="3396" y="2220"/>
              <a:ext cx="112" cy="78"/>
            </a:xfrm>
            <a:custGeom>
              <a:avLst/>
              <a:gdLst>
                <a:gd name="T0" fmla="*/ 18 w 47"/>
                <a:gd name="T1" fmla="*/ 22 h 33"/>
                <a:gd name="T2" fmla="*/ 17 w 47"/>
                <a:gd name="T3" fmla="*/ 22 h 33"/>
                <a:gd name="T4" fmla="*/ 3 w 47"/>
                <a:gd name="T5" fmla="*/ 19 h 33"/>
                <a:gd name="T6" fmla="*/ 1 w 47"/>
                <a:gd name="T7" fmla="*/ 11 h 33"/>
                <a:gd name="T8" fmla="*/ 16 w 47"/>
                <a:gd name="T9" fmla="*/ 2 h 33"/>
                <a:gd name="T10" fmla="*/ 19 w 47"/>
                <a:gd name="T11" fmla="*/ 2 h 33"/>
                <a:gd name="T12" fmla="*/ 24 w 47"/>
                <a:gd name="T13" fmla="*/ 1 h 33"/>
                <a:gd name="T14" fmla="*/ 32 w 47"/>
                <a:gd name="T15" fmla="*/ 1 h 33"/>
                <a:gd name="T16" fmla="*/ 44 w 47"/>
                <a:gd name="T17" fmla="*/ 7 h 33"/>
                <a:gd name="T18" fmla="*/ 44 w 47"/>
                <a:gd name="T19" fmla="*/ 7 h 33"/>
                <a:gd name="T20" fmla="*/ 41 w 47"/>
                <a:gd name="T21" fmla="*/ 20 h 33"/>
                <a:gd name="T22" fmla="*/ 35 w 47"/>
                <a:gd name="T23" fmla="*/ 27 h 33"/>
                <a:gd name="T24" fmla="*/ 33 w 47"/>
                <a:gd name="T25" fmla="*/ 31 h 33"/>
                <a:gd name="T26" fmla="*/ 34 w 47"/>
                <a:gd name="T27" fmla="*/ 27 h 33"/>
                <a:gd name="T28" fmla="*/ 35 w 47"/>
                <a:gd name="T29" fmla="*/ 22 h 33"/>
                <a:gd name="T30" fmla="*/ 33 w 47"/>
                <a:gd name="T31" fmla="*/ 21 h 33"/>
                <a:gd name="T32" fmla="*/ 31 w 47"/>
                <a:gd name="T33" fmla="*/ 21 h 33"/>
                <a:gd name="T34" fmla="*/ 25 w 47"/>
                <a:gd name="T35" fmla="*/ 22 h 33"/>
                <a:gd name="T36" fmla="*/ 18 w 47"/>
                <a:gd name="T37" fmla="*/ 22 h 33"/>
                <a:gd name="T38" fmla="*/ 32 w 47"/>
                <a:gd name="T39" fmla="*/ 0 h 33"/>
                <a:gd name="T40" fmla="*/ 24 w 47"/>
                <a:gd name="T41" fmla="*/ 0 h 33"/>
                <a:gd name="T42" fmla="*/ 19 w 47"/>
                <a:gd name="T43" fmla="*/ 1 h 33"/>
                <a:gd name="T44" fmla="*/ 16 w 47"/>
                <a:gd name="T45" fmla="*/ 1 h 33"/>
                <a:gd name="T46" fmla="*/ 0 w 47"/>
                <a:gd name="T47" fmla="*/ 11 h 33"/>
                <a:gd name="T48" fmla="*/ 3 w 47"/>
                <a:gd name="T49" fmla="*/ 19 h 33"/>
                <a:gd name="T50" fmla="*/ 17 w 47"/>
                <a:gd name="T51" fmla="*/ 23 h 33"/>
                <a:gd name="T52" fmla="*/ 18 w 47"/>
                <a:gd name="T53" fmla="*/ 23 h 33"/>
                <a:gd name="T54" fmla="*/ 25 w 47"/>
                <a:gd name="T55" fmla="*/ 22 h 33"/>
                <a:gd name="T56" fmla="*/ 31 w 47"/>
                <a:gd name="T57" fmla="*/ 22 h 33"/>
                <a:gd name="T58" fmla="*/ 33 w 47"/>
                <a:gd name="T59" fmla="*/ 22 h 33"/>
                <a:gd name="T60" fmla="*/ 34 w 47"/>
                <a:gd name="T61" fmla="*/ 22 h 33"/>
                <a:gd name="T62" fmla="*/ 33 w 47"/>
                <a:gd name="T63" fmla="*/ 27 h 33"/>
                <a:gd name="T64" fmla="*/ 31 w 47"/>
                <a:gd name="T65" fmla="*/ 32 h 33"/>
                <a:gd name="T66" fmla="*/ 31 w 47"/>
                <a:gd name="T67" fmla="*/ 33 h 33"/>
                <a:gd name="T68" fmla="*/ 32 w 47"/>
                <a:gd name="T69" fmla="*/ 33 h 33"/>
                <a:gd name="T70" fmla="*/ 32 w 47"/>
                <a:gd name="T71" fmla="*/ 33 h 33"/>
                <a:gd name="T72" fmla="*/ 36 w 47"/>
                <a:gd name="T73" fmla="*/ 28 h 33"/>
                <a:gd name="T74" fmla="*/ 41 w 47"/>
                <a:gd name="T75" fmla="*/ 21 h 33"/>
                <a:gd name="T76" fmla="*/ 45 w 47"/>
                <a:gd name="T77" fmla="*/ 7 h 33"/>
                <a:gd name="T78" fmla="*/ 45 w 47"/>
                <a:gd name="T79" fmla="*/ 6 h 33"/>
                <a:gd name="T80" fmla="*/ 45 w 47"/>
                <a:gd name="T81" fmla="*/ 6 h 33"/>
                <a:gd name="T82" fmla="*/ 44 w 47"/>
                <a:gd name="T83" fmla="*/ 5 h 33"/>
                <a:gd name="T84" fmla="*/ 44 w 47"/>
                <a:gd name="T85" fmla="*/ 5 h 33"/>
                <a:gd name="T86" fmla="*/ 32 w 47"/>
                <a:gd name="T8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33">
                  <a:moveTo>
                    <a:pt x="18" y="22"/>
                  </a:moveTo>
                  <a:cubicBezTo>
                    <a:pt x="17" y="22"/>
                    <a:pt x="17" y="22"/>
                    <a:pt x="17" y="22"/>
                  </a:cubicBezTo>
                  <a:cubicBezTo>
                    <a:pt x="12" y="22"/>
                    <a:pt x="6" y="22"/>
                    <a:pt x="3" y="19"/>
                  </a:cubicBezTo>
                  <a:cubicBezTo>
                    <a:pt x="2" y="17"/>
                    <a:pt x="1" y="14"/>
                    <a:pt x="1" y="11"/>
                  </a:cubicBezTo>
                  <a:cubicBezTo>
                    <a:pt x="2" y="2"/>
                    <a:pt x="9" y="2"/>
                    <a:pt x="16" y="2"/>
                  </a:cubicBezTo>
                  <a:cubicBezTo>
                    <a:pt x="17" y="2"/>
                    <a:pt x="18" y="2"/>
                    <a:pt x="19" y="2"/>
                  </a:cubicBezTo>
                  <a:cubicBezTo>
                    <a:pt x="21" y="2"/>
                    <a:pt x="22" y="2"/>
                    <a:pt x="24" y="1"/>
                  </a:cubicBezTo>
                  <a:cubicBezTo>
                    <a:pt x="27" y="1"/>
                    <a:pt x="29" y="1"/>
                    <a:pt x="32" y="1"/>
                  </a:cubicBezTo>
                  <a:cubicBezTo>
                    <a:pt x="38" y="1"/>
                    <a:pt x="42" y="3"/>
                    <a:pt x="44" y="7"/>
                  </a:cubicBezTo>
                  <a:cubicBezTo>
                    <a:pt x="44" y="7"/>
                    <a:pt x="44" y="7"/>
                    <a:pt x="44" y="7"/>
                  </a:cubicBezTo>
                  <a:cubicBezTo>
                    <a:pt x="46" y="12"/>
                    <a:pt x="45" y="17"/>
                    <a:pt x="41" y="20"/>
                  </a:cubicBezTo>
                  <a:cubicBezTo>
                    <a:pt x="40" y="20"/>
                    <a:pt x="39" y="22"/>
                    <a:pt x="35" y="27"/>
                  </a:cubicBezTo>
                  <a:cubicBezTo>
                    <a:pt x="35" y="28"/>
                    <a:pt x="34" y="30"/>
                    <a:pt x="33" y="31"/>
                  </a:cubicBezTo>
                  <a:cubicBezTo>
                    <a:pt x="33" y="29"/>
                    <a:pt x="34" y="28"/>
                    <a:pt x="34" y="27"/>
                  </a:cubicBezTo>
                  <a:cubicBezTo>
                    <a:pt x="35" y="25"/>
                    <a:pt x="35" y="23"/>
                    <a:pt x="35" y="22"/>
                  </a:cubicBezTo>
                  <a:cubicBezTo>
                    <a:pt x="35" y="21"/>
                    <a:pt x="34" y="21"/>
                    <a:pt x="33" y="21"/>
                  </a:cubicBezTo>
                  <a:cubicBezTo>
                    <a:pt x="32" y="21"/>
                    <a:pt x="32" y="21"/>
                    <a:pt x="31" y="21"/>
                  </a:cubicBezTo>
                  <a:cubicBezTo>
                    <a:pt x="29" y="21"/>
                    <a:pt x="27" y="21"/>
                    <a:pt x="25" y="22"/>
                  </a:cubicBezTo>
                  <a:cubicBezTo>
                    <a:pt x="22" y="22"/>
                    <a:pt x="20" y="22"/>
                    <a:pt x="18" y="22"/>
                  </a:cubicBezTo>
                  <a:moveTo>
                    <a:pt x="32" y="0"/>
                  </a:moveTo>
                  <a:cubicBezTo>
                    <a:pt x="29" y="0"/>
                    <a:pt x="27" y="0"/>
                    <a:pt x="24" y="0"/>
                  </a:cubicBezTo>
                  <a:cubicBezTo>
                    <a:pt x="22" y="1"/>
                    <a:pt x="21" y="1"/>
                    <a:pt x="19" y="1"/>
                  </a:cubicBezTo>
                  <a:cubicBezTo>
                    <a:pt x="18" y="1"/>
                    <a:pt x="17" y="1"/>
                    <a:pt x="16" y="1"/>
                  </a:cubicBezTo>
                  <a:cubicBezTo>
                    <a:pt x="9" y="1"/>
                    <a:pt x="1" y="1"/>
                    <a:pt x="0" y="11"/>
                  </a:cubicBezTo>
                  <a:cubicBezTo>
                    <a:pt x="0" y="15"/>
                    <a:pt x="1" y="17"/>
                    <a:pt x="3" y="19"/>
                  </a:cubicBezTo>
                  <a:cubicBezTo>
                    <a:pt x="6" y="23"/>
                    <a:pt x="12" y="23"/>
                    <a:pt x="17" y="23"/>
                  </a:cubicBezTo>
                  <a:cubicBezTo>
                    <a:pt x="18" y="23"/>
                    <a:pt x="18" y="23"/>
                    <a:pt x="18" y="23"/>
                  </a:cubicBezTo>
                  <a:cubicBezTo>
                    <a:pt x="20" y="23"/>
                    <a:pt x="23" y="23"/>
                    <a:pt x="25" y="22"/>
                  </a:cubicBezTo>
                  <a:cubicBezTo>
                    <a:pt x="27" y="22"/>
                    <a:pt x="29" y="22"/>
                    <a:pt x="31" y="22"/>
                  </a:cubicBezTo>
                  <a:cubicBezTo>
                    <a:pt x="32" y="22"/>
                    <a:pt x="32" y="22"/>
                    <a:pt x="33" y="22"/>
                  </a:cubicBezTo>
                  <a:cubicBezTo>
                    <a:pt x="34" y="22"/>
                    <a:pt x="34" y="22"/>
                    <a:pt x="34" y="22"/>
                  </a:cubicBezTo>
                  <a:cubicBezTo>
                    <a:pt x="35" y="23"/>
                    <a:pt x="34" y="25"/>
                    <a:pt x="33" y="27"/>
                  </a:cubicBezTo>
                  <a:cubicBezTo>
                    <a:pt x="33" y="28"/>
                    <a:pt x="32" y="30"/>
                    <a:pt x="31" y="32"/>
                  </a:cubicBezTo>
                  <a:cubicBezTo>
                    <a:pt x="31" y="33"/>
                    <a:pt x="31" y="33"/>
                    <a:pt x="31" y="33"/>
                  </a:cubicBezTo>
                  <a:cubicBezTo>
                    <a:pt x="32" y="33"/>
                    <a:pt x="32" y="33"/>
                    <a:pt x="32" y="33"/>
                  </a:cubicBezTo>
                  <a:cubicBezTo>
                    <a:pt x="32" y="33"/>
                    <a:pt x="32" y="33"/>
                    <a:pt x="32" y="33"/>
                  </a:cubicBezTo>
                  <a:cubicBezTo>
                    <a:pt x="32" y="33"/>
                    <a:pt x="32" y="33"/>
                    <a:pt x="36" y="28"/>
                  </a:cubicBezTo>
                  <a:cubicBezTo>
                    <a:pt x="38" y="25"/>
                    <a:pt x="41" y="21"/>
                    <a:pt x="41" y="21"/>
                  </a:cubicBezTo>
                  <a:cubicBezTo>
                    <a:pt x="46" y="18"/>
                    <a:pt x="47" y="12"/>
                    <a:pt x="45" y="7"/>
                  </a:cubicBezTo>
                  <a:cubicBezTo>
                    <a:pt x="45" y="6"/>
                    <a:pt x="45" y="6"/>
                    <a:pt x="45" y="6"/>
                  </a:cubicBezTo>
                  <a:cubicBezTo>
                    <a:pt x="45" y="6"/>
                    <a:pt x="45" y="6"/>
                    <a:pt x="45" y="6"/>
                  </a:cubicBezTo>
                  <a:cubicBezTo>
                    <a:pt x="44" y="5"/>
                    <a:pt x="44" y="5"/>
                    <a:pt x="44" y="5"/>
                  </a:cubicBezTo>
                  <a:cubicBezTo>
                    <a:pt x="44" y="5"/>
                    <a:pt x="44" y="5"/>
                    <a:pt x="44" y="5"/>
                  </a:cubicBezTo>
                  <a:cubicBezTo>
                    <a:pt x="41" y="0"/>
                    <a:pt x="36"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10" name="Freeform 196"/>
            <p:cNvSpPr>
              <a:spLocks noEditPoints="1"/>
            </p:cNvSpPr>
            <p:nvPr/>
          </p:nvSpPr>
          <p:spPr bwMode="auto">
            <a:xfrm>
              <a:off x="3439" y="2239"/>
              <a:ext cx="12" cy="14"/>
            </a:xfrm>
            <a:custGeom>
              <a:avLst/>
              <a:gdLst>
                <a:gd name="T0" fmla="*/ 3 w 5"/>
                <a:gd name="T1" fmla="*/ 5 h 6"/>
                <a:gd name="T2" fmla="*/ 2 w 5"/>
                <a:gd name="T3" fmla="*/ 4 h 6"/>
                <a:gd name="T4" fmla="*/ 2 w 5"/>
                <a:gd name="T5" fmla="*/ 1 h 6"/>
                <a:gd name="T6" fmla="*/ 3 w 5"/>
                <a:gd name="T7" fmla="*/ 1 h 6"/>
                <a:gd name="T8" fmla="*/ 4 w 5"/>
                <a:gd name="T9" fmla="*/ 1 h 6"/>
                <a:gd name="T10" fmla="*/ 4 w 5"/>
                <a:gd name="T11" fmla="*/ 2 h 6"/>
                <a:gd name="T12" fmla="*/ 4 w 5"/>
                <a:gd name="T13" fmla="*/ 3 h 6"/>
                <a:gd name="T14" fmla="*/ 4 w 5"/>
                <a:gd name="T15" fmla="*/ 4 h 6"/>
                <a:gd name="T16" fmla="*/ 3 w 5"/>
                <a:gd name="T17" fmla="*/ 5 h 6"/>
                <a:gd name="T18" fmla="*/ 3 w 5"/>
                <a:gd name="T19" fmla="*/ 0 h 6"/>
                <a:gd name="T20" fmla="*/ 1 w 5"/>
                <a:gd name="T21" fmla="*/ 1 h 6"/>
                <a:gd name="T22" fmla="*/ 1 w 5"/>
                <a:gd name="T23" fmla="*/ 4 h 6"/>
                <a:gd name="T24" fmla="*/ 3 w 5"/>
                <a:gd name="T25" fmla="*/ 6 h 6"/>
                <a:gd name="T26" fmla="*/ 4 w 5"/>
                <a:gd name="T27" fmla="*/ 5 h 6"/>
                <a:gd name="T28" fmla="*/ 5 w 5"/>
                <a:gd name="T29" fmla="*/ 4 h 6"/>
                <a:gd name="T30" fmla="*/ 5 w 5"/>
                <a:gd name="T31" fmla="*/ 2 h 6"/>
                <a:gd name="T32" fmla="*/ 5 w 5"/>
                <a:gd name="T33" fmla="*/ 1 h 6"/>
                <a:gd name="T34" fmla="*/ 3 w 5"/>
                <a:gd name="T3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6">
                  <a:moveTo>
                    <a:pt x="3" y="5"/>
                  </a:moveTo>
                  <a:cubicBezTo>
                    <a:pt x="3" y="5"/>
                    <a:pt x="2" y="4"/>
                    <a:pt x="2" y="4"/>
                  </a:cubicBezTo>
                  <a:cubicBezTo>
                    <a:pt x="1" y="3"/>
                    <a:pt x="1" y="2"/>
                    <a:pt x="2" y="1"/>
                  </a:cubicBezTo>
                  <a:cubicBezTo>
                    <a:pt x="2" y="1"/>
                    <a:pt x="3" y="1"/>
                    <a:pt x="3" y="1"/>
                  </a:cubicBezTo>
                  <a:cubicBezTo>
                    <a:pt x="4" y="1"/>
                    <a:pt x="4" y="1"/>
                    <a:pt x="4" y="1"/>
                  </a:cubicBezTo>
                  <a:cubicBezTo>
                    <a:pt x="4" y="2"/>
                    <a:pt x="4" y="2"/>
                    <a:pt x="4" y="2"/>
                  </a:cubicBezTo>
                  <a:cubicBezTo>
                    <a:pt x="4" y="3"/>
                    <a:pt x="4" y="3"/>
                    <a:pt x="4" y="3"/>
                  </a:cubicBezTo>
                  <a:cubicBezTo>
                    <a:pt x="4" y="4"/>
                    <a:pt x="4" y="4"/>
                    <a:pt x="4" y="4"/>
                  </a:cubicBezTo>
                  <a:cubicBezTo>
                    <a:pt x="4" y="5"/>
                    <a:pt x="3" y="5"/>
                    <a:pt x="3" y="5"/>
                  </a:cubicBezTo>
                  <a:moveTo>
                    <a:pt x="3" y="0"/>
                  </a:moveTo>
                  <a:cubicBezTo>
                    <a:pt x="2" y="0"/>
                    <a:pt x="2" y="0"/>
                    <a:pt x="1" y="1"/>
                  </a:cubicBezTo>
                  <a:cubicBezTo>
                    <a:pt x="0" y="2"/>
                    <a:pt x="0" y="3"/>
                    <a:pt x="1" y="4"/>
                  </a:cubicBezTo>
                  <a:cubicBezTo>
                    <a:pt x="1" y="5"/>
                    <a:pt x="2" y="6"/>
                    <a:pt x="3" y="6"/>
                  </a:cubicBezTo>
                  <a:cubicBezTo>
                    <a:pt x="3" y="6"/>
                    <a:pt x="4" y="5"/>
                    <a:pt x="4" y="5"/>
                  </a:cubicBezTo>
                  <a:cubicBezTo>
                    <a:pt x="5" y="5"/>
                    <a:pt x="5" y="4"/>
                    <a:pt x="5" y="4"/>
                  </a:cubicBezTo>
                  <a:cubicBezTo>
                    <a:pt x="5" y="3"/>
                    <a:pt x="5" y="3"/>
                    <a:pt x="5" y="2"/>
                  </a:cubicBezTo>
                  <a:cubicBezTo>
                    <a:pt x="5" y="1"/>
                    <a:pt x="5"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11" name="Freeform 197"/>
            <p:cNvSpPr>
              <a:spLocks noEditPoints="1"/>
            </p:cNvSpPr>
            <p:nvPr/>
          </p:nvSpPr>
          <p:spPr bwMode="auto">
            <a:xfrm>
              <a:off x="3461" y="2239"/>
              <a:ext cx="16" cy="21"/>
            </a:xfrm>
            <a:custGeom>
              <a:avLst/>
              <a:gdLst>
                <a:gd name="T0" fmla="*/ 1 w 7"/>
                <a:gd name="T1" fmla="*/ 8 h 9"/>
                <a:gd name="T2" fmla="*/ 1 w 7"/>
                <a:gd name="T3" fmla="*/ 2 h 9"/>
                <a:gd name="T4" fmla="*/ 1 w 7"/>
                <a:gd name="T5" fmla="*/ 2 h 9"/>
                <a:gd name="T6" fmla="*/ 1 w 7"/>
                <a:gd name="T7" fmla="*/ 1 h 9"/>
                <a:gd name="T8" fmla="*/ 6 w 7"/>
                <a:gd name="T9" fmla="*/ 7 h 9"/>
                <a:gd name="T10" fmla="*/ 1 w 7"/>
                <a:gd name="T11" fmla="*/ 8 h 9"/>
                <a:gd name="T12" fmla="*/ 1 w 7"/>
                <a:gd name="T13" fmla="*/ 0 h 9"/>
                <a:gd name="T14" fmla="*/ 1 w 7"/>
                <a:gd name="T15" fmla="*/ 1 h 9"/>
                <a:gd name="T16" fmla="*/ 0 w 7"/>
                <a:gd name="T17" fmla="*/ 1 h 9"/>
                <a:gd name="T18" fmla="*/ 0 w 7"/>
                <a:gd name="T19" fmla="*/ 2 h 9"/>
                <a:gd name="T20" fmla="*/ 0 w 7"/>
                <a:gd name="T21" fmla="*/ 9 h 9"/>
                <a:gd name="T22" fmla="*/ 1 w 7"/>
                <a:gd name="T23" fmla="*/ 9 h 9"/>
                <a:gd name="T24" fmla="*/ 7 w 7"/>
                <a:gd name="T25" fmla="*/ 7 h 9"/>
                <a:gd name="T26" fmla="*/ 7 w 7"/>
                <a:gd name="T27" fmla="*/ 7 h 9"/>
                <a:gd name="T28" fmla="*/ 1 w 7"/>
                <a:gd name="T29" fmla="*/ 0 h 9"/>
                <a:gd name="T30" fmla="*/ 1 w 7"/>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9">
                  <a:moveTo>
                    <a:pt x="1" y="8"/>
                  </a:moveTo>
                  <a:cubicBezTo>
                    <a:pt x="1" y="6"/>
                    <a:pt x="1" y="4"/>
                    <a:pt x="1" y="2"/>
                  </a:cubicBezTo>
                  <a:cubicBezTo>
                    <a:pt x="1" y="2"/>
                    <a:pt x="1" y="2"/>
                    <a:pt x="1" y="2"/>
                  </a:cubicBezTo>
                  <a:cubicBezTo>
                    <a:pt x="1" y="1"/>
                    <a:pt x="1" y="1"/>
                    <a:pt x="1" y="1"/>
                  </a:cubicBezTo>
                  <a:cubicBezTo>
                    <a:pt x="3" y="3"/>
                    <a:pt x="5" y="5"/>
                    <a:pt x="6" y="7"/>
                  </a:cubicBezTo>
                  <a:cubicBezTo>
                    <a:pt x="1" y="8"/>
                    <a:pt x="1" y="8"/>
                    <a:pt x="1" y="8"/>
                  </a:cubicBezTo>
                  <a:moveTo>
                    <a:pt x="1" y="0"/>
                  </a:moveTo>
                  <a:cubicBezTo>
                    <a:pt x="1" y="1"/>
                    <a:pt x="1" y="1"/>
                    <a:pt x="1" y="1"/>
                  </a:cubicBezTo>
                  <a:cubicBezTo>
                    <a:pt x="0" y="1"/>
                    <a:pt x="0" y="1"/>
                    <a:pt x="0" y="1"/>
                  </a:cubicBezTo>
                  <a:cubicBezTo>
                    <a:pt x="0" y="2"/>
                    <a:pt x="0" y="2"/>
                    <a:pt x="0" y="2"/>
                  </a:cubicBezTo>
                  <a:cubicBezTo>
                    <a:pt x="0" y="5"/>
                    <a:pt x="0" y="7"/>
                    <a:pt x="0" y="9"/>
                  </a:cubicBezTo>
                  <a:cubicBezTo>
                    <a:pt x="1" y="9"/>
                    <a:pt x="1" y="9"/>
                    <a:pt x="1" y="9"/>
                  </a:cubicBezTo>
                  <a:cubicBezTo>
                    <a:pt x="7" y="7"/>
                    <a:pt x="7" y="7"/>
                    <a:pt x="7" y="7"/>
                  </a:cubicBezTo>
                  <a:cubicBezTo>
                    <a:pt x="7" y="7"/>
                    <a:pt x="7" y="7"/>
                    <a:pt x="7" y="7"/>
                  </a:cubicBezTo>
                  <a:cubicBezTo>
                    <a:pt x="6" y="4"/>
                    <a:pt x="4" y="2"/>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12" name="Freeform 198"/>
            <p:cNvSpPr>
              <a:spLocks noEditPoints="1"/>
            </p:cNvSpPr>
            <p:nvPr/>
          </p:nvSpPr>
          <p:spPr bwMode="auto">
            <a:xfrm>
              <a:off x="3670" y="2550"/>
              <a:ext cx="88" cy="79"/>
            </a:xfrm>
            <a:custGeom>
              <a:avLst/>
              <a:gdLst>
                <a:gd name="T0" fmla="*/ 29 w 37"/>
                <a:gd name="T1" fmla="*/ 29 h 33"/>
                <a:gd name="T2" fmla="*/ 27 w 37"/>
                <a:gd name="T3" fmla="*/ 30 h 33"/>
                <a:gd name="T4" fmla="*/ 27 w 37"/>
                <a:gd name="T5" fmla="*/ 29 h 33"/>
                <a:gd name="T6" fmla="*/ 9 w 37"/>
                <a:gd name="T7" fmla="*/ 27 h 33"/>
                <a:gd name="T8" fmla="*/ 11 w 37"/>
                <a:gd name="T9" fmla="*/ 26 h 33"/>
                <a:gd name="T10" fmla="*/ 7 w 37"/>
                <a:gd name="T11" fmla="*/ 26 h 33"/>
                <a:gd name="T12" fmla="*/ 33 w 37"/>
                <a:gd name="T13" fmla="*/ 19 h 33"/>
                <a:gd name="T14" fmla="*/ 11 w 37"/>
                <a:gd name="T15" fmla="*/ 19 h 33"/>
                <a:gd name="T16" fmla="*/ 8 w 37"/>
                <a:gd name="T17" fmla="*/ 20 h 33"/>
                <a:gd name="T18" fmla="*/ 13 w 37"/>
                <a:gd name="T19" fmla="*/ 24 h 33"/>
                <a:gd name="T20" fmla="*/ 16 w 37"/>
                <a:gd name="T21" fmla="*/ 31 h 33"/>
                <a:gd name="T22" fmla="*/ 15 w 37"/>
                <a:gd name="T23" fmla="*/ 22 h 33"/>
                <a:gd name="T24" fmla="*/ 14 w 37"/>
                <a:gd name="T25" fmla="*/ 19 h 33"/>
                <a:gd name="T26" fmla="*/ 22 w 37"/>
                <a:gd name="T27" fmla="*/ 28 h 33"/>
                <a:gd name="T28" fmla="*/ 13 w 37"/>
                <a:gd name="T29" fmla="*/ 28 h 33"/>
                <a:gd name="T30" fmla="*/ 12 w 37"/>
                <a:gd name="T31" fmla="*/ 18 h 33"/>
                <a:gd name="T32" fmla="*/ 11 w 37"/>
                <a:gd name="T33" fmla="*/ 17 h 33"/>
                <a:gd name="T34" fmla="*/ 7 w 37"/>
                <a:gd name="T35" fmla="*/ 17 h 33"/>
                <a:gd name="T36" fmla="*/ 9 w 37"/>
                <a:gd name="T37" fmla="*/ 19 h 33"/>
                <a:gd name="T38" fmla="*/ 12 w 37"/>
                <a:gd name="T39" fmla="*/ 17 h 33"/>
                <a:gd name="T40" fmla="*/ 6 w 37"/>
                <a:gd name="T41" fmla="*/ 17 h 33"/>
                <a:gd name="T42" fmla="*/ 33 w 37"/>
                <a:gd name="T43" fmla="*/ 19 h 33"/>
                <a:gd name="T44" fmla="*/ 29 w 37"/>
                <a:gd name="T45" fmla="*/ 15 h 33"/>
                <a:gd name="T46" fmla="*/ 30 w 37"/>
                <a:gd name="T47" fmla="*/ 17 h 33"/>
                <a:gd name="T48" fmla="*/ 31 w 37"/>
                <a:gd name="T49" fmla="*/ 15 h 33"/>
                <a:gd name="T50" fmla="*/ 33 w 37"/>
                <a:gd name="T51" fmla="*/ 15 h 33"/>
                <a:gd name="T52" fmla="*/ 33 w 37"/>
                <a:gd name="T53" fmla="*/ 19 h 33"/>
                <a:gd name="T54" fmla="*/ 18 w 37"/>
                <a:gd name="T55" fmla="*/ 12 h 33"/>
                <a:gd name="T56" fmla="*/ 17 w 37"/>
                <a:gd name="T57" fmla="*/ 11 h 33"/>
                <a:gd name="T58" fmla="*/ 15 w 37"/>
                <a:gd name="T59" fmla="*/ 12 h 33"/>
                <a:gd name="T60" fmla="*/ 22 w 37"/>
                <a:gd name="T61" fmla="*/ 9 h 33"/>
                <a:gd name="T62" fmla="*/ 10 w 37"/>
                <a:gd name="T63" fmla="*/ 9 h 33"/>
                <a:gd name="T64" fmla="*/ 11 w 37"/>
                <a:gd name="T65" fmla="*/ 4 h 33"/>
                <a:gd name="T66" fmla="*/ 19 w 37"/>
                <a:gd name="T67" fmla="*/ 7 h 33"/>
                <a:gd name="T68" fmla="*/ 18 w 37"/>
                <a:gd name="T69" fmla="*/ 7 h 33"/>
                <a:gd name="T70" fmla="*/ 18 w 37"/>
                <a:gd name="T71" fmla="*/ 10 h 33"/>
                <a:gd name="T72" fmla="*/ 13 w 37"/>
                <a:gd name="T73" fmla="*/ 7 h 33"/>
                <a:gd name="T74" fmla="*/ 26 w 37"/>
                <a:gd name="T75" fmla="*/ 12 h 33"/>
                <a:gd name="T76" fmla="*/ 32 w 37"/>
                <a:gd name="T77" fmla="*/ 8 h 33"/>
                <a:gd name="T78" fmla="*/ 22 w 37"/>
                <a:gd name="T79" fmla="*/ 24 h 33"/>
                <a:gd name="T80" fmla="*/ 19 w 37"/>
                <a:gd name="T81" fmla="*/ 16 h 33"/>
                <a:gd name="T82" fmla="*/ 22 w 37"/>
                <a:gd name="T83" fmla="*/ 2 h 33"/>
                <a:gd name="T84" fmla="*/ 27 w 37"/>
                <a:gd name="T85" fmla="*/ 16 h 33"/>
                <a:gd name="T86" fmla="*/ 33 w 37"/>
                <a:gd name="T87" fmla="*/ 21 h 33"/>
                <a:gd name="T88" fmla="*/ 23 w 37"/>
                <a:gd name="T89" fmla="*/ 28 h 33"/>
                <a:gd name="T90" fmla="*/ 13 w 37"/>
                <a:gd name="T91" fmla="*/ 16 h 33"/>
                <a:gd name="T92" fmla="*/ 6 w 37"/>
                <a:gd name="T93" fmla="*/ 12 h 33"/>
                <a:gd name="T94" fmla="*/ 14 w 37"/>
                <a:gd name="T95" fmla="*/ 13 h 33"/>
                <a:gd name="T96" fmla="*/ 19 w 37"/>
                <a:gd name="T97" fmla="*/ 18 h 33"/>
                <a:gd name="T98" fmla="*/ 22 w 37"/>
                <a:gd name="T99" fmla="*/ 1 h 33"/>
                <a:gd name="T100" fmla="*/ 7 w 37"/>
                <a:gd name="T101" fmla="*/ 8 h 33"/>
                <a:gd name="T102" fmla="*/ 6 w 37"/>
                <a:gd name="T103" fmla="*/ 25 h 33"/>
                <a:gd name="T104" fmla="*/ 15 w 37"/>
                <a:gd name="T105" fmla="*/ 33 h 33"/>
                <a:gd name="T106" fmla="*/ 26 w 37"/>
                <a:gd name="T107" fmla="*/ 31 h 33"/>
                <a:gd name="T108" fmla="*/ 29 w 37"/>
                <a:gd name="T109" fmla="*/ 30 h 33"/>
                <a:gd name="T110" fmla="*/ 36 w 37"/>
                <a:gd name="T111" fmla="*/ 22 h 33"/>
                <a:gd name="T112" fmla="*/ 33 w 37"/>
                <a:gd name="T113"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 h="33">
                  <a:moveTo>
                    <a:pt x="25" y="30"/>
                  </a:moveTo>
                  <a:cubicBezTo>
                    <a:pt x="25" y="30"/>
                    <a:pt x="24" y="30"/>
                    <a:pt x="24" y="30"/>
                  </a:cubicBezTo>
                  <a:cubicBezTo>
                    <a:pt x="24" y="29"/>
                    <a:pt x="24" y="29"/>
                    <a:pt x="24" y="29"/>
                  </a:cubicBezTo>
                  <a:cubicBezTo>
                    <a:pt x="25" y="29"/>
                    <a:pt x="25" y="29"/>
                    <a:pt x="25" y="29"/>
                  </a:cubicBezTo>
                  <a:cubicBezTo>
                    <a:pt x="25" y="30"/>
                    <a:pt x="25" y="30"/>
                    <a:pt x="25" y="30"/>
                  </a:cubicBezTo>
                  <a:moveTo>
                    <a:pt x="29" y="29"/>
                  </a:moveTo>
                  <a:cubicBezTo>
                    <a:pt x="29" y="29"/>
                    <a:pt x="29" y="29"/>
                    <a:pt x="29" y="29"/>
                  </a:cubicBezTo>
                  <a:cubicBezTo>
                    <a:pt x="30" y="29"/>
                    <a:pt x="30" y="29"/>
                    <a:pt x="30" y="29"/>
                  </a:cubicBezTo>
                  <a:cubicBezTo>
                    <a:pt x="29" y="29"/>
                    <a:pt x="29" y="29"/>
                    <a:pt x="29" y="29"/>
                  </a:cubicBezTo>
                  <a:moveTo>
                    <a:pt x="27" y="30"/>
                  </a:moveTo>
                  <a:cubicBezTo>
                    <a:pt x="26" y="30"/>
                    <a:pt x="26" y="30"/>
                    <a:pt x="26" y="30"/>
                  </a:cubicBezTo>
                  <a:cubicBezTo>
                    <a:pt x="26" y="30"/>
                    <a:pt x="26" y="30"/>
                    <a:pt x="26" y="30"/>
                  </a:cubicBezTo>
                  <a:cubicBezTo>
                    <a:pt x="26" y="30"/>
                    <a:pt x="25" y="29"/>
                    <a:pt x="25" y="29"/>
                  </a:cubicBezTo>
                  <a:cubicBezTo>
                    <a:pt x="25" y="29"/>
                    <a:pt x="25" y="29"/>
                    <a:pt x="25" y="29"/>
                  </a:cubicBezTo>
                  <a:cubicBezTo>
                    <a:pt x="26" y="29"/>
                    <a:pt x="26" y="29"/>
                    <a:pt x="26" y="29"/>
                  </a:cubicBezTo>
                  <a:cubicBezTo>
                    <a:pt x="26" y="29"/>
                    <a:pt x="26" y="29"/>
                    <a:pt x="26" y="29"/>
                  </a:cubicBezTo>
                  <a:cubicBezTo>
                    <a:pt x="27" y="30"/>
                    <a:pt x="27" y="30"/>
                    <a:pt x="27" y="30"/>
                  </a:cubicBezTo>
                  <a:cubicBezTo>
                    <a:pt x="27" y="30"/>
                    <a:pt x="27" y="30"/>
                    <a:pt x="27" y="30"/>
                  </a:cubicBezTo>
                  <a:moveTo>
                    <a:pt x="28" y="29"/>
                  </a:moveTo>
                  <a:cubicBezTo>
                    <a:pt x="28" y="29"/>
                    <a:pt x="28" y="29"/>
                    <a:pt x="28" y="29"/>
                  </a:cubicBezTo>
                  <a:cubicBezTo>
                    <a:pt x="28" y="29"/>
                    <a:pt x="28" y="29"/>
                    <a:pt x="28" y="29"/>
                  </a:cubicBezTo>
                  <a:cubicBezTo>
                    <a:pt x="28" y="29"/>
                    <a:pt x="28" y="29"/>
                    <a:pt x="28" y="29"/>
                  </a:cubicBezTo>
                  <a:cubicBezTo>
                    <a:pt x="28" y="29"/>
                    <a:pt x="28" y="29"/>
                    <a:pt x="28" y="29"/>
                  </a:cubicBezTo>
                  <a:cubicBezTo>
                    <a:pt x="28" y="29"/>
                    <a:pt x="28" y="29"/>
                    <a:pt x="28" y="29"/>
                  </a:cubicBezTo>
                  <a:moveTo>
                    <a:pt x="27" y="30"/>
                  </a:moveTo>
                  <a:cubicBezTo>
                    <a:pt x="27" y="29"/>
                    <a:pt x="27" y="29"/>
                    <a:pt x="27" y="29"/>
                  </a:cubicBezTo>
                  <a:cubicBezTo>
                    <a:pt x="27" y="29"/>
                    <a:pt x="27" y="29"/>
                    <a:pt x="27" y="29"/>
                  </a:cubicBezTo>
                  <a:cubicBezTo>
                    <a:pt x="28" y="30"/>
                    <a:pt x="28" y="30"/>
                    <a:pt x="28" y="30"/>
                  </a:cubicBezTo>
                  <a:cubicBezTo>
                    <a:pt x="27" y="30"/>
                    <a:pt x="27" y="30"/>
                    <a:pt x="27" y="30"/>
                  </a:cubicBezTo>
                  <a:moveTo>
                    <a:pt x="10" y="30"/>
                  </a:moveTo>
                  <a:cubicBezTo>
                    <a:pt x="9" y="29"/>
                    <a:pt x="8" y="28"/>
                    <a:pt x="7" y="27"/>
                  </a:cubicBezTo>
                  <a:cubicBezTo>
                    <a:pt x="7" y="27"/>
                    <a:pt x="7" y="27"/>
                    <a:pt x="7" y="27"/>
                  </a:cubicBezTo>
                  <a:cubicBezTo>
                    <a:pt x="8" y="27"/>
                    <a:pt x="8" y="27"/>
                    <a:pt x="9" y="27"/>
                  </a:cubicBezTo>
                  <a:cubicBezTo>
                    <a:pt x="9" y="27"/>
                    <a:pt x="9" y="27"/>
                    <a:pt x="9" y="27"/>
                  </a:cubicBezTo>
                  <a:cubicBezTo>
                    <a:pt x="9" y="27"/>
                    <a:pt x="9" y="27"/>
                    <a:pt x="9" y="27"/>
                  </a:cubicBezTo>
                  <a:cubicBezTo>
                    <a:pt x="9" y="27"/>
                    <a:pt x="9" y="27"/>
                    <a:pt x="9" y="27"/>
                  </a:cubicBezTo>
                  <a:cubicBezTo>
                    <a:pt x="9" y="27"/>
                    <a:pt x="9" y="27"/>
                    <a:pt x="9" y="27"/>
                  </a:cubicBezTo>
                  <a:cubicBezTo>
                    <a:pt x="10" y="27"/>
                    <a:pt x="10" y="27"/>
                    <a:pt x="10" y="27"/>
                  </a:cubicBezTo>
                  <a:cubicBezTo>
                    <a:pt x="11" y="27"/>
                    <a:pt x="11" y="27"/>
                    <a:pt x="11" y="27"/>
                  </a:cubicBezTo>
                  <a:cubicBezTo>
                    <a:pt x="11" y="27"/>
                    <a:pt x="11" y="27"/>
                    <a:pt x="11" y="27"/>
                  </a:cubicBezTo>
                  <a:cubicBezTo>
                    <a:pt x="11" y="27"/>
                    <a:pt x="11" y="27"/>
                    <a:pt x="11" y="27"/>
                  </a:cubicBezTo>
                  <a:cubicBezTo>
                    <a:pt x="12" y="29"/>
                    <a:pt x="12" y="29"/>
                    <a:pt x="12" y="29"/>
                  </a:cubicBezTo>
                  <a:cubicBezTo>
                    <a:pt x="12" y="29"/>
                    <a:pt x="12" y="29"/>
                    <a:pt x="12" y="29"/>
                  </a:cubicBezTo>
                  <a:cubicBezTo>
                    <a:pt x="11" y="29"/>
                    <a:pt x="11" y="29"/>
                    <a:pt x="10" y="30"/>
                  </a:cubicBezTo>
                  <a:moveTo>
                    <a:pt x="11" y="26"/>
                  </a:moveTo>
                  <a:cubicBezTo>
                    <a:pt x="11" y="26"/>
                    <a:pt x="11" y="26"/>
                    <a:pt x="11" y="26"/>
                  </a:cubicBezTo>
                  <a:cubicBezTo>
                    <a:pt x="10" y="26"/>
                    <a:pt x="10" y="26"/>
                    <a:pt x="10" y="26"/>
                  </a:cubicBezTo>
                  <a:cubicBezTo>
                    <a:pt x="11" y="26"/>
                    <a:pt x="11" y="26"/>
                    <a:pt x="11" y="26"/>
                  </a:cubicBezTo>
                  <a:cubicBezTo>
                    <a:pt x="11" y="26"/>
                    <a:pt x="11" y="26"/>
                    <a:pt x="11" y="26"/>
                  </a:cubicBezTo>
                  <a:moveTo>
                    <a:pt x="7" y="26"/>
                  </a:moveTo>
                  <a:cubicBezTo>
                    <a:pt x="7" y="25"/>
                    <a:pt x="7" y="25"/>
                    <a:pt x="7" y="25"/>
                  </a:cubicBezTo>
                  <a:cubicBezTo>
                    <a:pt x="8" y="25"/>
                    <a:pt x="8" y="25"/>
                    <a:pt x="8" y="25"/>
                  </a:cubicBezTo>
                  <a:cubicBezTo>
                    <a:pt x="8" y="26"/>
                    <a:pt x="8" y="26"/>
                    <a:pt x="8" y="26"/>
                  </a:cubicBezTo>
                  <a:cubicBezTo>
                    <a:pt x="7" y="26"/>
                    <a:pt x="7" y="26"/>
                    <a:pt x="7" y="26"/>
                  </a:cubicBezTo>
                  <a:cubicBezTo>
                    <a:pt x="7" y="26"/>
                    <a:pt x="7" y="26"/>
                    <a:pt x="7" y="26"/>
                  </a:cubicBezTo>
                  <a:moveTo>
                    <a:pt x="10" y="26"/>
                  </a:moveTo>
                  <a:cubicBezTo>
                    <a:pt x="9" y="26"/>
                    <a:pt x="9" y="26"/>
                    <a:pt x="9" y="26"/>
                  </a:cubicBezTo>
                  <a:cubicBezTo>
                    <a:pt x="9" y="25"/>
                    <a:pt x="9" y="25"/>
                    <a:pt x="9" y="25"/>
                  </a:cubicBezTo>
                  <a:cubicBezTo>
                    <a:pt x="9" y="25"/>
                    <a:pt x="9" y="25"/>
                    <a:pt x="9" y="25"/>
                  </a:cubicBezTo>
                  <a:cubicBezTo>
                    <a:pt x="10" y="26"/>
                    <a:pt x="10" y="26"/>
                    <a:pt x="10" y="26"/>
                  </a:cubicBezTo>
                  <a:moveTo>
                    <a:pt x="33" y="19"/>
                  </a:moveTo>
                  <a:cubicBezTo>
                    <a:pt x="33" y="19"/>
                    <a:pt x="33" y="19"/>
                    <a:pt x="33" y="19"/>
                  </a:cubicBezTo>
                  <a:cubicBezTo>
                    <a:pt x="33" y="19"/>
                    <a:pt x="33" y="19"/>
                    <a:pt x="33" y="19"/>
                  </a:cubicBezTo>
                  <a:cubicBezTo>
                    <a:pt x="33" y="19"/>
                    <a:pt x="33" y="19"/>
                    <a:pt x="33" y="19"/>
                  </a:cubicBezTo>
                  <a:moveTo>
                    <a:pt x="16" y="20"/>
                  </a:moveTo>
                  <a:cubicBezTo>
                    <a:pt x="16" y="20"/>
                    <a:pt x="16" y="20"/>
                    <a:pt x="16" y="20"/>
                  </a:cubicBezTo>
                  <a:cubicBezTo>
                    <a:pt x="16" y="20"/>
                    <a:pt x="16" y="20"/>
                    <a:pt x="16" y="20"/>
                  </a:cubicBezTo>
                  <a:cubicBezTo>
                    <a:pt x="15" y="20"/>
                    <a:pt x="15" y="20"/>
                    <a:pt x="15" y="20"/>
                  </a:cubicBezTo>
                  <a:cubicBezTo>
                    <a:pt x="15" y="20"/>
                    <a:pt x="15" y="20"/>
                    <a:pt x="15" y="20"/>
                  </a:cubicBezTo>
                  <a:cubicBezTo>
                    <a:pt x="14" y="18"/>
                    <a:pt x="14" y="18"/>
                    <a:pt x="14" y="18"/>
                  </a:cubicBezTo>
                  <a:cubicBezTo>
                    <a:pt x="15" y="19"/>
                    <a:pt x="15" y="20"/>
                    <a:pt x="16" y="20"/>
                  </a:cubicBezTo>
                  <a:moveTo>
                    <a:pt x="11" y="19"/>
                  </a:moveTo>
                  <a:cubicBezTo>
                    <a:pt x="10" y="18"/>
                    <a:pt x="10" y="18"/>
                    <a:pt x="10" y="18"/>
                  </a:cubicBezTo>
                  <a:cubicBezTo>
                    <a:pt x="10" y="18"/>
                    <a:pt x="10" y="18"/>
                    <a:pt x="10" y="18"/>
                  </a:cubicBezTo>
                  <a:cubicBezTo>
                    <a:pt x="11" y="19"/>
                    <a:pt x="11" y="19"/>
                    <a:pt x="11" y="19"/>
                  </a:cubicBezTo>
                  <a:cubicBezTo>
                    <a:pt x="11" y="19"/>
                    <a:pt x="11" y="19"/>
                    <a:pt x="11" y="19"/>
                  </a:cubicBezTo>
                  <a:moveTo>
                    <a:pt x="7" y="24"/>
                  </a:moveTo>
                  <a:cubicBezTo>
                    <a:pt x="5" y="23"/>
                    <a:pt x="3" y="21"/>
                    <a:pt x="2" y="18"/>
                  </a:cubicBezTo>
                  <a:cubicBezTo>
                    <a:pt x="4" y="19"/>
                    <a:pt x="4" y="19"/>
                    <a:pt x="4" y="19"/>
                  </a:cubicBezTo>
                  <a:cubicBezTo>
                    <a:pt x="4" y="19"/>
                    <a:pt x="4" y="19"/>
                    <a:pt x="4" y="19"/>
                  </a:cubicBezTo>
                  <a:cubicBezTo>
                    <a:pt x="5" y="20"/>
                    <a:pt x="7" y="20"/>
                    <a:pt x="8" y="20"/>
                  </a:cubicBezTo>
                  <a:cubicBezTo>
                    <a:pt x="8" y="21"/>
                    <a:pt x="8" y="21"/>
                    <a:pt x="8" y="21"/>
                  </a:cubicBezTo>
                  <a:cubicBezTo>
                    <a:pt x="8" y="21"/>
                    <a:pt x="8" y="21"/>
                    <a:pt x="8" y="21"/>
                  </a:cubicBezTo>
                  <a:cubicBezTo>
                    <a:pt x="8" y="21"/>
                    <a:pt x="8" y="21"/>
                    <a:pt x="8" y="21"/>
                  </a:cubicBezTo>
                  <a:cubicBezTo>
                    <a:pt x="9" y="21"/>
                    <a:pt x="9" y="21"/>
                    <a:pt x="9" y="21"/>
                  </a:cubicBezTo>
                  <a:cubicBezTo>
                    <a:pt x="9" y="20"/>
                    <a:pt x="9" y="20"/>
                    <a:pt x="9" y="20"/>
                  </a:cubicBezTo>
                  <a:cubicBezTo>
                    <a:pt x="9" y="20"/>
                    <a:pt x="9" y="20"/>
                    <a:pt x="9" y="20"/>
                  </a:cubicBezTo>
                  <a:cubicBezTo>
                    <a:pt x="10" y="20"/>
                    <a:pt x="11" y="20"/>
                    <a:pt x="11" y="20"/>
                  </a:cubicBezTo>
                  <a:cubicBezTo>
                    <a:pt x="12" y="21"/>
                    <a:pt x="13" y="22"/>
                    <a:pt x="13" y="22"/>
                  </a:cubicBezTo>
                  <a:cubicBezTo>
                    <a:pt x="13" y="23"/>
                    <a:pt x="13" y="24"/>
                    <a:pt x="13" y="24"/>
                  </a:cubicBezTo>
                  <a:cubicBezTo>
                    <a:pt x="13" y="25"/>
                    <a:pt x="13" y="25"/>
                    <a:pt x="13" y="25"/>
                  </a:cubicBezTo>
                  <a:cubicBezTo>
                    <a:pt x="14" y="25"/>
                    <a:pt x="14" y="25"/>
                    <a:pt x="14" y="25"/>
                  </a:cubicBezTo>
                  <a:cubicBezTo>
                    <a:pt x="14" y="25"/>
                    <a:pt x="14" y="25"/>
                    <a:pt x="14" y="25"/>
                  </a:cubicBezTo>
                  <a:cubicBezTo>
                    <a:pt x="14" y="25"/>
                    <a:pt x="14" y="25"/>
                    <a:pt x="14" y="25"/>
                  </a:cubicBezTo>
                  <a:cubicBezTo>
                    <a:pt x="14" y="27"/>
                    <a:pt x="14" y="27"/>
                    <a:pt x="14" y="27"/>
                  </a:cubicBezTo>
                  <a:cubicBezTo>
                    <a:pt x="14" y="27"/>
                    <a:pt x="14" y="27"/>
                    <a:pt x="14" y="28"/>
                  </a:cubicBezTo>
                  <a:cubicBezTo>
                    <a:pt x="14" y="28"/>
                    <a:pt x="14" y="29"/>
                    <a:pt x="14" y="29"/>
                  </a:cubicBezTo>
                  <a:cubicBezTo>
                    <a:pt x="15" y="31"/>
                    <a:pt x="15" y="31"/>
                    <a:pt x="15" y="31"/>
                  </a:cubicBezTo>
                  <a:cubicBezTo>
                    <a:pt x="16" y="31"/>
                    <a:pt x="16" y="31"/>
                    <a:pt x="16" y="31"/>
                  </a:cubicBezTo>
                  <a:cubicBezTo>
                    <a:pt x="16" y="31"/>
                    <a:pt x="16" y="31"/>
                    <a:pt x="16" y="31"/>
                  </a:cubicBezTo>
                  <a:cubicBezTo>
                    <a:pt x="16" y="31"/>
                    <a:pt x="16" y="31"/>
                    <a:pt x="16" y="31"/>
                  </a:cubicBezTo>
                  <a:cubicBezTo>
                    <a:pt x="15" y="29"/>
                    <a:pt x="15" y="29"/>
                    <a:pt x="15" y="29"/>
                  </a:cubicBezTo>
                  <a:cubicBezTo>
                    <a:pt x="14" y="28"/>
                    <a:pt x="14" y="28"/>
                    <a:pt x="14" y="28"/>
                  </a:cubicBezTo>
                  <a:cubicBezTo>
                    <a:pt x="15" y="27"/>
                    <a:pt x="15" y="27"/>
                    <a:pt x="15" y="27"/>
                  </a:cubicBezTo>
                  <a:cubicBezTo>
                    <a:pt x="15" y="27"/>
                    <a:pt x="15" y="27"/>
                    <a:pt x="15" y="27"/>
                  </a:cubicBezTo>
                  <a:cubicBezTo>
                    <a:pt x="14" y="25"/>
                    <a:pt x="14" y="25"/>
                    <a:pt x="14" y="25"/>
                  </a:cubicBezTo>
                  <a:cubicBezTo>
                    <a:pt x="14" y="24"/>
                    <a:pt x="14" y="24"/>
                    <a:pt x="14" y="24"/>
                  </a:cubicBezTo>
                  <a:cubicBezTo>
                    <a:pt x="14" y="24"/>
                    <a:pt x="14" y="23"/>
                    <a:pt x="15" y="22"/>
                  </a:cubicBezTo>
                  <a:cubicBezTo>
                    <a:pt x="14" y="22"/>
                    <a:pt x="14" y="22"/>
                    <a:pt x="14" y="22"/>
                  </a:cubicBezTo>
                  <a:cubicBezTo>
                    <a:pt x="13" y="21"/>
                    <a:pt x="13" y="20"/>
                    <a:pt x="12" y="19"/>
                  </a:cubicBezTo>
                  <a:cubicBezTo>
                    <a:pt x="13" y="19"/>
                    <a:pt x="13" y="19"/>
                    <a:pt x="13" y="19"/>
                  </a:cubicBezTo>
                  <a:cubicBezTo>
                    <a:pt x="13" y="19"/>
                    <a:pt x="13" y="19"/>
                    <a:pt x="13" y="19"/>
                  </a:cubicBezTo>
                  <a:cubicBezTo>
                    <a:pt x="13" y="19"/>
                    <a:pt x="13" y="19"/>
                    <a:pt x="13" y="19"/>
                  </a:cubicBezTo>
                  <a:cubicBezTo>
                    <a:pt x="13" y="19"/>
                    <a:pt x="13" y="19"/>
                    <a:pt x="13" y="19"/>
                  </a:cubicBezTo>
                  <a:cubicBezTo>
                    <a:pt x="13" y="19"/>
                    <a:pt x="13" y="19"/>
                    <a:pt x="13" y="19"/>
                  </a:cubicBezTo>
                  <a:cubicBezTo>
                    <a:pt x="14" y="19"/>
                    <a:pt x="14" y="19"/>
                    <a:pt x="14" y="19"/>
                  </a:cubicBezTo>
                  <a:cubicBezTo>
                    <a:pt x="14" y="19"/>
                    <a:pt x="14" y="19"/>
                    <a:pt x="14" y="19"/>
                  </a:cubicBezTo>
                  <a:cubicBezTo>
                    <a:pt x="14" y="19"/>
                    <a:pt x="14" y="19"/>
                    <a:pt x="14" y="19"/>
                  </a:cubicBezTo>
                  <a:cubicBezTo>
                    <a:pt x="14" y="20"/>
                    <a:pt x="15" y="21"/>
                    <a:pt x="15" y="21"/>
                  </a:cubicBezTo>
                  <a:cubicBezTo>
                    <a:pt x="16" y="21"/>
                    <a:pt x="16" y="21"/>
                    <a:pt x="16" y="21"/>
                  </a:cubicBezTo>
                  <a:cubicBezTo>
                    <a:pt x="17" y="21"/>
                    <a:pt x="17" y="21"/>
                    <a:pt x="17" y="21"/>
                  </a:cubicBezTo>
                  <a:cubicBezTo>
                    <a:pt x="17" y="21"/>
                    <a:pt x="17" y="21"/>
                    <a:pt x="17" y="21"/>
                  </a:cubicBezTo>
                  <a:cubicBezTo>
                    <a:pt x="17" y="22"/>
                    <a:pt x="17" y="22"/>
                    <a:pt x="17" y="22"/>
                  </a:cubicBezTo>
                  <a:cubicBezTo>
                    <a:pt x="18" y="22"/>
                    <a:pt x="18" y="22"/>
                    <a:pt x="18" y="22"/>
                  </a:cubicBezTo>
                  <a:cubicBezTo>
                    <a:pt x="19" y="25"/>
                    <a:pt x="19" y="25"/>
                    <a:pt x="19" y="25"/>
                  </a:cubicBezTo>
                  <a:cubicBezTo>
                    <a:pt x="20" y="27"/>
                    <a:pt x="21" y="28"/>
                    <a:pt x="22" y="28"/>
                  </a:cubicBezTo>
                  <a:cubicBezTo>
                    <a:pt x="22" y="29"/>
                    <a:pt x="22" y="30"/>
                    <a:pt x="23" y="30"/>
                  </a:cubicBezTo>
                  <a:cubicBezTo>
                    <a:pt x="22" y="31"/>
                    <a:pt x="20" y="32"/>
                    <a:pt x="19" y="32"/>
                  </a:cubicBezTo>
                  <a:cubicBezTo>
                    <a:pt x="18" y="32"/>
                    <a:pt x="18" y="32"/>
                    <a:pt x="17" y="32"/>
                  </a:cubicBezTo>
                  <a:cubicBezTo>
                    <a:pt x="17" y="32"/>
                    <a:pt x="17" y="32"/>
                    <a:pt x="17" y="32"/>
                  </a:cubicBezTo>
                  <a:cubicBezTo>
                    <a:pt x="16" y="32"/>
                    <a:pt x="16" y="31"/>
                    <a:pt x="15" y="31"/>
                  </a:cubicBezTo>
                  <a:cubicBezTo>
                    <a:pt x="15" y="32"/>
                    <a:pt x="15" y="32"/>
                    <a:pt x="15" y="32"/>
                  </a:cubicBezTo>
                  <a:cubicBezTo>
                    <a:pt x="14" y="29"/>
                    <a:pt x="14" y="29"/>
                    <a:pt x="14" y="29"/>
                  </a:cubicBezTo>
                  <a:cubicBezTo>
                    <a:pt x="13" y="29"/>
                    <a:pt x="13" y="29"/>
                    <a:pt x="13" y="29"/>
                  </a:cubicBezTo>
                  <a:cubicBezTo>
                    <a:pt x="13" y="28"/>
                    <a:pt x="13" y="28"/>
                    <a:pt x="13" y="28"/>
                  </a:cubicBezTo>
                  <a:cubicBezTo>
                    <a:pt x="12" y="26"/>
                    <a:pt x="12" y="26"/>
                    <a:pt x="12" y="26"/>
                  </a:cubicBezTo>
                  <a:cubicBezTo>
                    <a:pt x="12" y="26"/>
                    <a:pt x="12" y="25"/>
                    <a:pt x="11" y="25"/>
                  </a:cubicBezTo>
                  <a:cubicBezTo>
                    <a:pt x="11" y="24"/>
                    <a:pt x="10" y="24"/>
                    <a:pt x="10" y="24"/>
                  </a:cubicBezTo>
                  <a:cubicBezTo>
                    <a:pt x="9" y="24"/>
                    <a:pt x="9" y="24"/>
                    <a:pt x="9" y="24"/>
                  </a:cubicBezTo>
                  <a:cubicBezTo>
                    <a:pt x="8" y="24"/>
                    <a:pt x="8" y="24"/>
                    <a:pt x="7" y="24"/>
                  </a:cubicBezTo>
                  <a:moveTo>
                    <a:pt x="12" y="18"/>
                  </a:moveTo>
                  <a:cubicBezTo>
                    <a:pt x="12" y="18"/>
                    <a:pt x="12" y="18"/>
                    <a:pt x="12" y="18"/>
                  </a:cubicBezTo>
                  <a:cubicBezTo>
                    <a:pt x="13" y="18"/>
                    <a:pt x="13" y="18"/>
                    <a:pt x="13" y="18"/>
                  </a:cubicBezTo>
                  <a:cubicBezTo>
                    <a:pt x="12" y="18"/>
                    <a:pt x="12" y="18"/>
                    <a:pt x="12" y="18"/>
                  </a:cubicBezTo>
                  <a:moveTo>
                    <a:pt x="6" y="18"/>
                  </a:moveTo>
                  <a:cubicBezTo>
                    <a:pt x="5" y="18"/>
                    <a:pt x="5" y="18"/>
                    <a:pt x="5" y="18"/>
                  </a:cubicBezTo>
                  <a:cubicBezTo>
                    <a:pt x="6" y="17"/>
                    <a:pt x="6" y="17"/>
                    <a:pt x="6" y="17"/>
                  </a:cubicBezTo>
                  <a:cubicBezTo>
                    <a:pt x="6" y="18"/>
                    <a:pt x="6" y="18"/>
                    <a:pt x="6" y="18"/>
                  </a:cubicBezTo>
                  <a:moveTo>
                    <a:pt x="11" y="19"/>
                  </a:moveTo>
                  <a:cubicBezTo>
                    <a:pt x="11" y="18"/>
                    <a:pt x="11" y="18"/>
                    <a:pt x="11" y="18"/>
                  </a:cubicBezTo>
                  <a:cubicBezTo>
                    <a:pt x="10" y="17"/>
                    <a:pt x="10" y="17"/>
                    <a:pt x="10" y="17"/>
                  </a:cubicBezTo>
                  <a:cubicBezTo>
                    <a:pt x="11" y="17"/>
                    <a:pt x="11" y="17"/>
                    <a:pt x="11" y="17"/>
                  </a:cubicBezTo>
                  <a:cubicBezTo>
                    <a:pt x="11" y="17"/>
                    <a:pt x="11" y="17"/>
                    <a:pt x="11" y="17"/>
                  </a:cubicBezTo>
                  <a:cubicBezTo>
                    <a:pt x="11" y="17"/>
                    <a:pt x="11" y="17"/>
                    <a:pt x="11" y="17"/>
                  </a:cubicBezTo>
                  <a:cubicBezTo>
                    <a:pt x="11" y="17"/>
                    <a:pt x="11" y="17"/>
                    <a:pt x="11" y="17"/>
                  </a:cubicBezTo>
                  <a:cubicBezTo>
                    <a:pt x="12" y="19"/>
                    <a:pt x="12" y="19"/>
                    <a:pt x="12" y="19"/>
                  </a:cubicBezTo>
                  <a:cubicBezTo>
                    <a:pt x="12" y="19"/>
                    <a:pt x="12" y="19"/>
                    <a:pt x="12" y="19"/>
                  </a:cubicBezTo>
                  <a:cubicBezTo>
                    <a:pt x="11" y="19"/>
                    <a:pt x="11" y="19"/>
                    <a:pt x="11" y="19"/>
                  </a:cubicBezTo>
                  <a:cubicBezTo>
                    <a:pt x="11" y="19"/>
                    <a:pt x="11" y="19"/>
                    <a:pt x="11" y="19"/>
                  </a:cubicBezTo>
                  <a:moveTo>
                    <a:pt x="9" y="19"/>
                  </a:moveTo>
                  <a:cubicBezTo>
                    <a:pt x="8" y="19"/>
                    <a:pt x="8" y="19"/>
                    <a:pt x="8" y="19"/>
                  </a:cubicBezTo>
                  <a:cubicBezTo>
                    <a:pt x="8" y="18"/>
                    <a:pt x="8" y="18"/>
                    <a:pt x="7" y="17"/>
                  </a:cubicBezTo>
                  <a:cubicBezTo>
                    <a:pt x="8" y="17"/>
                    <a:pt x="8" y="17"/>
                    <a:pt x="9" y="17"/>
                  </a:cubicBezTo>
                  <a:cubicBezTo>
                    <a:pt x="9" y="17"/>
                    <a:pt x="9" y="17"/>
                    <a:pt x="9" y="17"/>
                  </a:cubicBezTo>
                  <a:cubicBezTo>
                    <a:pt x="9" y="17"/>
                    <a:pt x="9" y="17"/>
                    <a:pt x="9" y="17"/>
                  </a:cubicBezTo>
                  <a:cubicBezTo>
                    <a:pt x="9" y="18"/>
                    <a:pt x="10" y="18"/>
                    <a:pt x="10" y="19"/>
                  </a:cubicBezTo>
                  <a:cubicBezTo>
                    <a:pt x="9" y="19"/>
                    <a:pt x="9" y="19"/>
                    <a:pt x="9" y="19"/>
                  </a:cubicBezTo>
                  <a:cubicBezTo>
                    <a:pt x="9" y="18"/>
                    <a:pt x="9" y="18"/>
                    <a:pt x="9" y="18"/>
                  </a:cubicBezTo>
                  <a:cubicBezTo>
                    <a:pt x="8" y="17"/>
                    <a:pt x="8" y="17"/>
                    <a:pt x="8" y="17"/>
                  </a:cubicBezTo>
                  <a:cubicBezTo>
                    <a:pt x="8" y="18"/>
                    <a:pt x="8" y="18"/>
                    <a:pt x="8" y="18"/>
                  </a:cubicBezTo>
                  <a:cubicBezTo>
                    <a:pt x="9" y="19"/>
                    <a:pt x="9" y="19"/>
                    <a:pt x="9" y="19"/>
                  </a:cubicBezTo>
                  <a:moveTo>
                    <a:pt x="12" y="18"/>
                  </a:moveTo>
                  <a:cubicBezTo>
                    <a:pt x="12" y="17"/>
                    <a:pt x="12" y="17"/>
                    <a:pt x="12" y="17"/>
                  </a:cubicBezTo>
                  <a:cubicBezTo>
                    <a:pt x="12" y="17"/>
                    <a:pt x="12" y="17"/>
                    <a:pt x="12" y="17"/>
                  </a:cubicBezTo>
                  <a:cubicBezTo>
                    <a:pt x="12" y="17"/>
                    <a:pt x="12" y="17"/>
                    <a:pt x="12" y="17"/>
                  </a:cubicBezTo>
                  <a:cubicBezTo>
                    <a:pt x="12" y="18"/>
                    <a:pt x="12" y="18"/>
                    <a:pt x="12" y="18"/>
                  </a:cubicBezTo>
                  <a:cubicBezTo>
                    <a:pt x="12" y="18"/>
                    <a:pt x="12" y="18"/>
                    <a:pt x="12" y="18"/>
                  </a:cubicBezTo>
                  <a:cubicBezTo>
                    <a:pt x="12" y="18"/>
                    <a:pt x="12" y="18"/>
                    <a:pt x="12" y="18"/>
                  </a:cubicBezTo>
                  <a:moveTo>
                    <a:pt x="13" y="18"/>
                  </a:moveTo>
                  <a:cubicBezTo>
                    <a:pt x="12" y="17"/>
                    <a:pt x="12" y="17"/>
                    <a:pt x="12" y="17"/>
                  </a:cubicBezTo>
                  <a:cubicBezTo>
                    <a:pt x="13" y="17"/>
                    <a:pt x="13" y="17"/>
                    <a:pt x="13" y="17"/>
                  </a:cubicBezTo>
                  <a:cubicBezTo>
                    <a:pt x="13" y="17"/>
                    <a:pt x="13" y="17"/>
                    <a:pt x="13" y="17"/>
                  </a:cubicBezTo>
                  <a:cubicBezTo>
                    <a:pt x="13" y="17"/>
                    <a:pt x="13" y="17"/>
                    <a:pt x="13" y="17"/>
                  </a:cubicBezTo>
                  <a:cubicBezTo>
                    <a:pt x="14" y="18"/>
                    <a:pt x="14" y="18"/>
                    <a:pt x="14" y="18"/>
                  </a:cubicBezTo>
                  <a:cubicBezTo>
                    <a:pt x="13" y="18"/>
                    <a:pt x="13" y="18"/>
                    <a:pt x="13" y="18"/>
                  </a:cubicBezTo>
                  <a:cubicBezTo>
                    <a:pt x="13" y="18"/>
                    <a:pt x="13" y="18"/>
                    <a:pt x="13" y="18"/>
                  </a:cubicBezTo>
                  <a:moveTo>
                    <a:pt x="7" y="19"/>
                  </a:moveTo>
                  <a:cubicBezTo>
                    <a:pt x="7" y="19"/>
                    <a:pt x="7" y="19"/>
                    <a:pt x="7" y="19"/>
                  </a:cubicBezTo>
                  <a:cubicBezTo>
                    <a:pt x="6" y="17"/>
                    <a:pt x="6" y="17"/>
                    <a:pt x="6" y="17"/>
                  </a:cubicBezTo>
                  <a:cubicBezTo>
                    <a:pt x="6" y="17"/>
                    <a:pt x="6" y="17"/>
                    <a:pt x="6" y="17"/>
                  </a:cubicBezTo>
                  <a:cubicBezTo>
                    <a:pt x="6" y="17"/>
                    <a:pt x="6" y="17"/>
                    <a:pt x="6" y="17"/>
                  </a:cubicBezTo>
                  <a:cubicBezTo>
                    <a:pt x="7" y="17"/>
                    <a:pt x="7" y="17"/>
                    <a:pt x="7" y="17"/>
                  </a:cubicBezTo>
                  <a:cubicBezTo>
                    <a:pt x="7" y="17"/>
                    <a:pt x="7" y="17"/>
                    <a:pt x="7" y="17"/>
                  </a:cubicBezTo>
                  <a:cubicBezTo>
                    <a:pt x="7" y="18"/>
                    <a:pt x="7" y="18"/>
                    <a:pt x="7" y="19"/>
                  </a:cubicBezTo>
                  <a:moveTo>
                    <a:pt x="33" y="19"/>
                  </a:moveTo>
                  <a:cubicBezTo>
                    <a:pt x="32" y="18"/>
                    <a:pt x="32" y="18"/>
                    <a:pt x="32" y="18"/>
                  </a:cubicBezTo>
                  <a:cubicBezTo>
                    <a:pt x="32" y="18"/>
                    <a:pt x="32" y="17"/>
                    <a:pt x="32" y="16"/>
                  </a:cubicBezTo>
                  <a:cubicBezTo>
                    <a:pt x="32" y="17"/>
                    <a:pt x="32" y="18"/>
                    <a:pt x="33" y="19"/>
                  </a:cubicBezTo>
                  <a:moveTo>
                    <a:pt x="28" y="16"/>
                  </a:moveTo>
                  <a:cubicBezTo>
                    <a:pt x="28" y="15"/>
                    <a:pt x="28" y="15"/>
                    <a:pt x="28" y="15"/>
                  </a:cubicBezTo>
                  <a:cubicBezTo>
                    <a:pt x="28" y="15"/>
                    <a:pt x="28" y="15"/>
                    <a:pt x="28" y="15"/>
                  </a:cubicBezTo>
                  <a:cubicBezTo>
                    <a:pt x="28" y="15"/>
                    <a:pt x="28" y="15"/>
                    <a:pt x="28" y="15"/>
                  </a:cubicBezTo>
                  <a:cubicBezTo>
                    <a:pt x="28" y="16"/>
                    <a:pt x="28" y="16"/>
                    <a:pt x="28" y="16"/>
                  </a:cubicBezTo>
                  <a:moveTo>
                    <a:pt x="30" y="17"/>
                  </a:moveTo>
                  <a:cubicBezTo>
                    <a:pt x="29" y="17"/>
                    <a:pt x="29" y="17"/>
                    <a:pt x="29" y="17"/>
                  </a:cubicBezTo>
                  <a:cubicBezTo>
                    <a:pt x="29" y="16"/>
                    <a:pt x="29" y="16"/>
                    <a:pt x="29" y="15"/>
                  </a:cubicBezTo>
                  <a:cubicBezTo>
                    <a:pt x="29" y="15"/>
                    <a:pt x="29" y="15"/>
                    <a:pt x="29" y="15"/>
                  </a:cubicBezTo>
                  <a:cubicBezTo>
                    <a:pt x="29" y="16"/>
                    <a:pt x="29" y="16"/>
                    <a:pt x="30" y="17"/>
                  </a:cubicBezTo>
                  <a:moveTo>
                    <a:pt x="34" y="16"/>
                  </a:moveTo>
                  <a:cubicBezTo>
                    <a:pt x="34" y="16"/>
                    <a:pt x="34" y="15"/>
                    <a:pt x="33" y="15"/>
                  </a:cubicBezTo>
                  <a:cubicBezTo>
                    <a:pt x="34" y="15"/>
                    <a:pt x="34" y="15"/>
                    <a:pt x="34" y="15"/>
                  </a:cubicBezTo>
                  <a:cubicBezTo>
                    <a:pt x="35" y="15"/>
                    <a:pt x="35" y="15"/>
                    <a:pt x="35" y="15"/>
                  </a:cubicBezTo>
                  <a:cubicBezTo>
                    <a:pt x="34" y="16"/>
                    <a:pt x="34" y="16"/>
                    <a:pt x="34" y="16"/>
                  </a:cubicBezTo>
                  <a:moveTo>
                    <a:pt x="31" y="17"/>
                  </a:moveTo>
                  <a:cubicBezTo>
                    <a:pt x="30" y="17"/>
                    <a:pt x="30" y="17"/>
                    <a:pt x="30" y="17"/>
                  </a:cubicBezTo>
                  <a:cubicBezTo>
                    <a:pt x="30" y="17"/>
                    <a:pt x="30" y="17"/>
                    <a:pt x="30" y="17"/>
                  </a:cubicBezTo>
                  <a:cubicBezTo>
                    <a:pt x="30" y="17"/>
                    <a:pt x="30" y="16"/>
                    <a:pt x="29" y="15"/>
                  </a:cubicBezTo>
                  <a:cubicBezTo>
                    <a:pt x="30" y="15"/>
                    <a:pt x="30" y="15"/>
                    <a:pt x="30" y="15"/>
                  </a:cubicBezTo>
                  <a:cubicBezTo>
                    <a:pt x="31" y="17"/>
                    <a:pt x="31" y="17"/>
                    <a:pt x="31" y="17"/>
                  </a:cubicBezTo>
                  <a:moveTo>
                    <a:pt x="32" y="18"/>
                  </a:moveTo>
                  <a:cubicBezTo>
                    <a:pt x="31" y="18"/>
                    <a:pt x="31" y="18"/>
                    <a:pt x="31" y="18"/>
                  </a:cubicBezTo>
                  <a:cubicBezTo>
                    <a:pt x="30" y="15"/>
                    <a:pt x="30" y="15"/>
                    <a:pt x="30" y="15"/>
                  </a:cubicBezTo>
                  <a:cubicBezTo>
                    <a:pt x="31" y="15"/>
                    <a:pt x="31" y="15"/>
                    <a:pt x="31" y="15"/>
                  </a:cubicBezTo>
                  <a:cubicBezTo>
                    <a:pt x="31" y="15"/>
                    <a:pt x="31" y="15"/>
                    <a:pt x="31" y="15"/>
                  </a:cubicBezTo>
                  <a:cubicBezTo>
                    <a:pt x="31" y="15"/>
                    <a:pt x="31" y="15"/>
                    <a:pt x="31" y="15"/>
                  </a:cubicBezTo>
                  <a:cubicBezTo>
                    <a:pt x="31" y="15"/>
                    <a:pt x="31" y="15"/>
                    <a:pt x="31" y="15"/>
                  </a:cubicBezTo>
                  <a:cubicBezTo>
                    <a:pt x="31" y="16"/>
                    <a:pt x="31" y="17"/>
                    <a:pt x="32" y="18"/>
                  </a:cubicBezTo>
                  <a:moveTo>
                    <a:pt x="33" y="19"/>
                  </a:moveTo>
                  <a:cubicBezTo>
                    <a:pt x="33" y="17"/>
                    <a:pt x="32" y="16"/>
                    <a:pt x="32" y="14"/>
                  </a:cubicBezTo>
                  <a:cubicBezTo>
                    <a:pt x="32" y="14"/>
                    <a:pt x="32" y="14"/>
                    <a:pt x="32" y="14"/>
                  </a:cubicBezTo>
                  <a:cubicBezTo>
                    <a:pt x="32" y="14"/>
                    <a:pt x="32" y="14"/>
                    <a:pt x="32" y="14"/>
                  </a:cubicBezTo>
                  <a:cubicBezTo>
                    <a:pt x="32" y="14"/>
                    <a:pt x="32" y="14"/>
                    <a:pt x="32" y="14"/>
                  </a:cubicBezTo>
                  <a:cubicBezTo>
                    <a:pt x="33" y="15"/>
                    <a:pt x="33" y="15"/>
                    <a:pt x="33" y="15"/>
                  </a:cubicBezTo>
                  <a:cubicBezTo>
                    <a:pt x="33" y="15"/>
                    <a:pt x="33" y="15"/>
                    <a:pt x="33" y="15"/>
                  </a:cubicBezTo>
                  <a:cubicBezTo>
                    <a:pt x="33" y="16"/>
                    <a:pt x="33" y="16"/>
                    <a:pt x="34" y="17"/>
                  </a:cubicBezTo>
                  <a:cubicBezTo>
                    <a:pt x="34" y="17"/>
                    <a:pt x="34" y="17"/>
                    <a:pt x="34" y="17"/>
                  </a:cubicBezTo>
                  <a:cubicBezTo>
                    <a:pt x="34" y="17"/>
                    <a:pt x="34" y="17"/>
                    <a:pt x="34" y="17"/>
                  </a:cubicBezTo>
                  <a:cubicBezTo>
                    <a:pt x="33" y="15"/>
                    <a:pt x="33" y="15"/>
                    <a:pt x="33" y="15"/>
                  </a:cubicBezTo>
                  <a:cubicBezTo>
                    <a:pt x="33" y="15"/>
                    <a:pt x="33" y="15"/>
                    <a:pt x="33" y="15"/>
                  </a:cubicBezTo>
                  <a:cubicBezTo>
                    <a:pt x="32" y="16"/>
                    <a:pt x="32" y="16"/>
                    <a:pt x="32" y="16"/>
                  </a:cubicBezTo>
                  <a:cubicBezTo>
                    <a:pt x="33" y="18"/>
                    <a:pt x="33" y="18"/>
                    <a:pt x="33" y="18"/>
                  </a:cubicBezTo>
                  <a:cubicBezTo>
                    <a:pt x="33" y="18"/>
                    <a:pt x="33" y="18"/>
                    <a:pt x="33" y="18"/>
                  </a:cubicBezTo>
                  <a:cubicBezTo>
                    <a:pt x="33" y="19"/>
                    <a:pt x="33" y="19"/>
                    <a:pt x="33" y="19"/>
                  </a:cubicBezTo>
                  <a:moveTo>
                    <a:pt x="10" y="17"/>
                  </a:moveTo>
                  <a:cubicBezTo>
                    <a:pt x="9" y="17"/>
                    <a:pt x="9" y="17"/>
                    <a:pt x="9" y="17"/>
                  </a:cubicBezTo>
                  <a:cubicBezTo>
                    <a:pt x="9" y="17"/>
                    <a:pt x="9" y="17"/>
                    <a:pt x="9" y="17"/>
                  </a:cubicBezTo>
                  <a:cubicBezTo>
                    <a:pt x="8" y="17"/>
                    <a:pt x="7" y="16"/>
                    <a:pt x="6" y="16"/>
                  </a:cubicBezTo>
                  <a:cubicBezTo>
                    <a:pt x="6" y="16"/>
                    <a:pt x="6" y="16"/>
                    <a:pt x="6" y="16"/>
                  </a:cubicBezTo>
                  <a:cubicBezTo>
                    <a:pt x="6" y="15"/>
                    <a:pt x="6" y="14"/>
                    <a:pt x="7" y="14"/>
                  </a:cubicBezTo>
                  <a:cubicBezTo>
                    <a:pt x="8" y="15"/>
                    <a:pt x="9" y="16"/>
                    <a:pt x="10" y="17"/>
                  </a:cubicBezTo>
                  <a:moveTo>
                    <a:pt x="18" y="14"/>
                  </a:moveTo>
                  <a:cubicBezTo>
                    <a:pt x="18" y="12"/>
                    <a:pt x="18" y="12"/>
                    <a:pt x="18" y="12"/>
                  </a:cubicBezTo>
                  <a:cubicBezTo>
                    <a:pt x="18" y="13"/>
                    <a:pt x="18" y="13"/>
                    <a:pt x="18" y="13"/>
                  </a:cubicBezTo>
                  <a:cubicBezTo>
                    <a:pt x="18" y="14"/>
                    <a:pt x="18" y="14"/>
                    <a:pt x="18" y="14"/>
                  </a:cubicBezTo>
                  <a:moveTo>
                    <a:pt x="18" y="14"/>
                  </a:moveTo>
                  <a:cubicBezTo>
                    <a:pt x="18" y="14"/>
                    <a:pt x="18" y="14"/>
                    <a:pt x="18" y="14"/>
                  </a:cubicBezTo>
                  <a:cubicBezTo>
                    <a:pt x="18" y="14"/>
                    <a:pt x="17" y="13"/>
                    <a:pt x="17" y="13"/>
                  </a:cubicBezTo>
                  <a:cubicBezTo>
                    <a:pt x="17" y="13"/>
                    <a:pt x="17" y="13"/>
                    <a:pt x="17" y="13"/>
                  </a:cubicBezTo>
                  <a:cubicBezTo>
                    <a:pt x="17" y="13"/>
                    <a:pt x="17" y="13"/>
                    <a:pt x="17" y="13"/>
                  </a:cubicBezTo>
                  <a:cubicBezTo>
                    <a:pt x="16" y="11"/>
                    <a:pt x="16" y="11"/>
                    <a:pt x="16" y="11"/>
                  </a:cubicBezTo>
                  <a:cubicBezTo>
                    <a:pt x="17" y="11"/>
                    <a:pt x="17" y="11"/>
                    <a:pt x="17" y="11"/>
                  </a:cubicBezTo>
                  <a:cubicBezTo>
                    <a:pt x="17" y="11"/>
                    <a:pt x="17" y="11"/>
                    <a:pt x="17" y="11"/>
                  </a:cubicBezTo>
                  <a:cubicBezTo>
                    <a:pt x="17" y="11"/>
                    <a:pt x="17" y="11"/>
                    <a:pt x="17" y="11"/>
                  </a:cubicBezTo>
                  <a:cubicBezTo>
                    <a:pt x="18" y="14"/>
                    <a:pt x="18" y="14"/>
                    <a:pt x="18" y="14"/>
                  </a:cubicBezTo>
                  <a:moveTo>
                    <a:pt x="16" y="13"/>
                  </a:moveTo>
                  <a:cubicBezTo>
                    <a:pt x="16" y="13"/>
                    <a:pt x="16" y="13"/>
                    <a:pt x="16" y="13"/>
                  </a:cubicBezTo>
                  <a:cubicBezTo>
                    <a:pt x="15" y="12"/>
                    <a:pt x="15" y="11"/>
                    <a:pt x="15" y="11"/>
                  </a:cubicBezTo>
                  <a:cubicBezTo>
                    <a:pt x="16" y="11"/>
                    <a:pt x="16" y="11"/>
                    <a:pt x="16" y="11"/>
                  </a:cubicBezTo>
                  <a:cubicBezTo>
                    <a:pt x="16" y="13"/>
                    <a:pt x="16" y="13"/>
                    <a:pt x="16" y="13"/>
                  </a:cubicBezTo>
                  <a:moveTo>
                    <a:pt x="15" y="12"/>
                  </a:moveTo>
                  <a:cubicBezTo>
                    <a:pt x="15" y="12"/>
                    <a:pt x="15" y="12"/>
                    <a:pt x="15" y="12"/>
                  </a:cubicBezTo>
                  <a:cubicBezTo>
                    <a:pt x="15" y="12"/>
                    <a:pt x="15" y="12"/>
                    <a:pt x="15" y="12"/>
                  </a:cubicBezTo>
                  <a:cubicBezTo>
                    <a:pt x="14" y="12"/>
                    <a:pt x="14" y="12"/>
                    <a:pt x="14" y="12"/>
                  </a:cubicBezTo>
                  <a:cubicBezTo>
                    <a:pt x="14" y="12"/>
                    <a:pt x="14" y="12"/>
                    <a:pt x="14" y="12"/>
                  </a:cubicBezTo>
                  <a:cubicBezTo>
                    <a:pt x="14" y="12"/>
                    <a:pt x="14" y="11"/>
                    <a:pt x="14" y="11"/>
                  </a:cubicBezTo>
                  <a:cubicBezTo>
                    <a:pt x="14" y="11"/>
                    <a:pt x="14" y="11"/>
                    <a:pt x="14" y="11"/>
                  </a:cubicBezTo>
                  <a:cubicBezTo>
                    <a:pt x="14" y="11"/>
                    <a:pt x="14" y="11"/>
                    <a:pt x="14" y="11"/>
                  </a:cubicBezTo>
                  <a:cubicBezTo>
                    <a:pt x="15" y="11"/>
                    <a:pt x="15" y="12"/>
                    <a:pt x="15" y="12"/>
                  </a:cubicBezTo>
                  <a:moveTo>
                    <a:pt x="22" y="9"/>
                  </a:moveTo>
                  <a:cubicBezTo>
                    <a:pt x="21" y="8"/>
                    <a:pt x="21" y="8"/>
                    <a:pt x="21" y="8"/>
                  </a:cubicBezTo>
                  <a:cubicBezTo>
                    <a:pt x="22" y="9"/>
                    <a:pt x="22" y="9"/>
                    <a:pt x="22" y="9"/>
                  </a:cubicBezTo>
                  <a:cubicBezTo>
                    <a:pt x="22" y="9"/>
                    <a:pt x="22" y="9"/>
                    <a:pt x="22" y="9"/>
                  </a:cubicBezTo>
                  <a:cubicBezTo>
                    <a:pt x="22" y="9"/>
                    <a:pt x="22" y="9"/>
                    <a:pt x="22" y="9"/>
                  </a:cubicBezTo>
                  <a:moveTo>
                    <a:pt x="11" y="9"/>
                  </a:moveTo>
                  <a:cubicBezTo>
                    <a:pt x="11" y="8"/>
                    <a:pt x="11" y="8"/>
                    <a:pt x="11" y="8"/>
                  </a:cubicBezTo>
                  <a:cubicBezTo>
                    <a:pt x="11" y="9"/>
                    <a:pt x="11" y="9"/>
                    <a:pt x="11" y="9"/>
                  </a:cubicBezTo>
                  <a:cubicBezTo>
                    <a:pt x="11" y="9"/>
                    <a:pt x="11" y="9"/>
                    <a:pt x="11" y="9"/>
                  </a:cubicBezTo>
                  <a:moveTo>
                    <a:pt x="10" y="9"/>
                  </a:moveTo>
                  <a:cubicBezTo>
                    <a:pt x="9" y="8"/>
                    <a:pt x="9" y="8"/>
                    <a:pt x="8" y="8"/>
                  </a:cubicBezTo>
                  <a:cubicBezTo>
                    <a:pt x="9" y="8"/>
                    <a:pt x="9" y="7"/>
                    <a:pt x="9" y="7"/>
                  </a:cubicBezTo>
                  <a:cubicBezTo>
                    <a:pt x="10" y="7"/>
                    <a:pt x="10" y="8"/>
                    <a:pt x="10" y="9"/>
                  </a:cubicBezTo>
                  <a:moveTo>
                    <a:pt x="12" y="7"/>
                  </a:moveTo>
                  <a:cubicBezTo>
                    <a:pt x="11" y="7"/>
                    <a:pt x="11" y="7"/>
                    <a:pt x="11" y="7"/>
                  </a:cubicBezTo>
                  <a:cubicBezTo>
                    <a:pt x="11" y="7"/>
                    <a:pt x="11" y="7"/>
                    <a:pt x="11" y="7"/>
                  </a:cubicBezTo>
                  <a:cubicBezTo>
                    <a:pt x="11" y="7"/>
                    <a:pt x="11" y="7"/>
                    <a:pt x="11" y="7"/>
                  </a:cubicBezTo>
                  <a:cubicBezTo>
                    <a:pt x="10" y="6"/>
                    <a:pt x="10" y="6"/>
                    <a:pt x="10" y="6"/>
                  </a:cubicBezTo>
                  <a:cubicBezTo>
                    <a:pt x="10" y="5"/>
                    <a:pt x="11" y="4"/>
                    <a:pt x="11" y="4"/>
                  </a:cubicBezTo>
                  <a:cubicBezTo>
                    <a:pt x="11" y="4"/>
                    <a:pt x="13" y="4"/>
                    <a:pt x="15" y="4"/>
                  </a:cubicBezTo>
                  <a:cubicBezTo>
                    <a:pt x="18" y="4"/>
                    <a:pt x="19" y="4"/>
                    <a:pt x="20" y="5"/>
                  </a:cubicBezTo>
                  <a:cubicBezTo>
                    <a:pt x="20" y="5"/>
                    <a:pt x="20" y="5"/>
                    <a:pt x="20" y="5"/>
                  </a:cubicBezTo>
                  <a:cubicBezTo>
                    <a:pt x="20" y="6"/>
                    <a:pt x="20" y="6"/>
                    <a:pt x="20" y="6"/>
                  </a:cubicBezTo>
                  <a:cubicBezTo>
                    <a:pt x="21" y="9"/>
                    <a:pt x="21" y="9"/>
                    <a:pt x="21" y="9"/>
                  </a:cubicBezTo>
                  <a:cubicBezTo>
                    <a:pt x="21" y="10"/>
                    <a:pt x="21" y="10"/>
                    <a:pt x="21" y="10"/>
                  </a:cubicBezTo>
                  <a:cubicBezTo>
                    <a:pt x="20" y="7"/>
                    <a:pt x="20" y="7"/>
                    <a:pt x="20" y="7"/>
                  </a:cubicBezTo>
                  <a:cubicBezTo>
                    <a:pt x="19" y="7"/>
                    <a:pt x="19" y="7"/>
                    <a:pt x="19" y="7"/>
                  </a:cubicBezTo>
                  <a:cubicBezTo>
                    <a:pt x="19" y="7"/>
                    <a:pt x="19" y="7"/>
                    <a:pt x="19" y="7"/>
                  </a:cubicBezTo>
                  <a:cubicBezTo>
                    <a:pt x="20" y="10"/>
                    <a:pt x="20" y="10"/>
                    <a:pt x="20" y="10"/>
                  </a:cubicBezTo>
                  <a:cubicBezTo>
                    <a:pt x="21" y="11"/>
                    <a:pt x="21" y="11"/>
                    <a:pt x="21" y="11"/>
                  </a:cubicBezTo>
                  <a:cubicBezTo>
                    <a:pt x="20" y="11"/>
                    <a:pt x="20" y="11"/>
                    <a:pt x="20" y="11"/>
                  </a:cubicBezTo>
                  <a:cubicBezTo>
                    <a:pt x="19" y="11"/>
                    <a:pt x="19" y="11"/>
                    <a:pt x="19" y="11"/>
                  </a:cubicBezTo>
                  <a:cubicBezTo>
                    <a:pt x="19" y="9"/>
                    <a:pt x="18" y="8"/>
                    <a:pt x="19" y="7"/>
                  </a:cubicBezTo>
                  <a:cubicBezTo>
                    <a:pt x="18" y="6"/>
                    <a:pt x="18" y="6"/>
                    <a:pt x="18" y="6"/>
                  </a:cubicBezTo>
                  <a:cubicBezTo>
                    <a:pt x="18" y="6"/>
                    <a:pt x="18" y="6"/>
                    <a:pt x="18" y="6"/>
                  </a:cubicBezTo>
                  <a:cubicBezTo>
                    <a:pt x="18" y="7"/>
                    <a:pt x="18" y="7"/>
                    <a:pt x="18" y="7"/>
                  </a:cubicBezTo>
                  <a:cubicBezTo>
                    <a:pt x="18" y="7"/>
                    <a:pt x="18" y="7"/>
                    <a:pt x="18" y="7"/>
                  </a:cubicBezTo>
                  <a:cubicBezTo>
                    <a:pt x="18" y="8"/>
                    <a:pt x="18" y="10"/>
                    <a:pt x="19" y="11"/>
                  </a:cubicBezTo>
                  <a:cubicBezTo>
                    <a:pt x="19" y="12"/>
                    <a:pt x="19" y="12"/>
                    <a:pt x="19" y="12"/>
                  </a:cubicBezTo>
                  <a:cubicBezTo>
                    <a:pt x="19" y="12"/>
                    <a:pt x="19" y="12"/>
                    <a:pt x="19" y="12"/>
                  </a:cubicBezTo>
                  <a:cubicBezTo>
                    <a:pt x="19" y="12"/>
                    <a:pt x="19" y="12"/>
                    <a:pt x="19" y="12"/>
                  </a:cubicBezTo>
                  <a:cubicBezTo>
                    <a:pt x="17" y="8"/>
                    <a:pt x="17" y="8"/>
                    <a:pt x="17" y="8"/>
                  </a:cubicBezTo>
                  <a:cubicBezTo>
                    <a:pt x="17" y="8"/>
                    <a:pt x="17" y="8"/>
                    <a:pt x="17" y="8"/>
                  </a:cubicBezTo>
                  <a:cubicBezTo>
                    <a:pt x="17" y="8"/>
                    <a:pt x="17" y="8"/>
                    <a:pt x="17" y="8"/>
                  </a:cubicBezTo>
                  <a:cubicBezTo>
                    <a:pt x="18" y="10"/>
                    <a:pt x="18" y="10"/>
                    <a:pt x="18" y="10"/>
                  </a:cubicBezTo>
                  <a:cubicBezTo>
                    <a:pt x="18" y="10"/>
                    <a:pt x="18" y="10"/>
                    <a:pt x="18" y="10"/>
                  </a:cubicBezTo>
                  <a:cubicBezTo>
                    <a:pt x="17" y="10"/>
                    <a:pt x="17" y="10"/>
                    <a:pt x="17" y="10"/>
                  </a:cubicBezTo>
                  <a:cubicBezTo>
                    <a:pt x="14" y="10"/>
                    <a:pt x="14" y="10"/>
                    <a:pt x="14" y="10"/>
                  </a:cubicBezTo>
                  <a:cubicBezTo>
                    <a:pt x="14" y="10"/>
                    <a:pt x="14" y="10"/>
                    <a:pt x="14" y="10"/>
                  </a:cubicBezTo>
                  <a:cubicBezTo>
                    <a:pt x="14" y="10"/>
                    <a:pt x="14" y="10"/>
                    <a:pt x="14" y="10"/>
                  </a:cubicBezTo>
                  <a:cubicBezTo>
                    <a:pt x="14" y="8"/>
                    <a:pt x="14" y="8"/>
                    <a:pt x="14" y="8"/>
                  </a:cubicBezTo>
                  <a:cubicBezTo>
                    <a:pt x="13" y="7"/>
                    <a:pt x="13" y="7"/>
                    <a:pt x="13" y="7"/>
                  </a:cubicBezTo>
                  <a:cubicBezTo>
                    <a:pt x="13" y="7"/>
                    <a:pt x="13" y="7"/>
                    <a:pt x="13" y="7"/>
                  </a:cubicBezTo>
                  <a:cubicBezTo>
                    <a:pt x="13" y="7"/>
                    <a:pt x="13" y="7"/>
                    <a:pt x="13" y="7"/>
                  </a:cubicBezTo>
                  <a:cubicBezTo>
                    <a:pt x="13" y="7"/>
                    <a:pt x="13" y="7"/>
                    <a:pt x="13" y="7"/>
                  </a:cubicBezTo>
                  <a:cubicBezTo>
                    <a:pt x="12" y="7"/>
                    <a:pt x="12" y="7"/>
                    <a:pt x="12" y="7"/>
                  </a:cubicBezTo>
                  <a:cubicBezTo>
                    <a:pt x="12" y="7"/>
                    <a:pt x="12" y="7"/>
                    <a:pt x="12" y="7"/>
                  </a:cubicBezTo>
                  <a:cubicBezTo>
                    <a:pt x="12" y="7"/>
                    <a:pt x="12" y="7"/>
                    <a:pt x="12" y="7"/>
                  </a:cubicBezTo>
                  <a:cubicBezTo>
                    <a:pt x="12" y="7"/>
                    <a:pt x="12" y="7"/>
                    <a:pt x="12" y="7"/>
                  </a:cubicBezTo>
                  <a:cubicBezTo>
                    <a:pt x="12" y="7"/>
                    <a:pt x="12" y="7"/>
                    <a:pt x="12" y="7"/>
                  </a:cubicBezTo>
                  <a:moveTo>
                    <a:pt x="28" y="14"/>
                  </a:moveTo>
                  <a:cubicBezTo>
                    <a:pt x="27" y="14"/>
                    <a:pt x="27" y="14"/>
                    <a:pt x="27" y="14"/>
                  </a:cubicBezTo>
                  <a:cubicBezTo>
                    <a:pt x="27" y="13"/>
                    <a:pt x="26" y="12"/>
                    <a:pt x="26" y="12"/>
                  </a:cubicBezTo>
                  <a:cubicBezTo>
                    <a:pt x="26" y="12"/>
                    <a:pt x="26" y="12"/>
                    <a:pt x="26" y="12"/>
                  </a:cubicBezTo>
                  <a:cubicBezTo>
                    <a:pt x="25" y="11"/>
                    <a:pt x="25" y="11"/>
                    <a:pt x="25" y="10"/>
                  </a:cubicBezTo>
                  <a:cubicBezTo>
                    <a:pt x="25" y="10"/>
                    <a:pt x="25" y="10"/>
                    <a:pt x="25" y="10"/>
                  </a:cubicBezTo>
                  <a:cubicBezTo>
                    <a:pt x="25" y="7"/>
                    <a:pt x="25" y="7"/>
                    <a:pt x="25" y="7"/>
                  </a:cubicBezTo>
                  <a:cubicBezTo>
                    <a:pt x="25" y="7"/>
                    <a:pt x="25" y="6"/>
                    <a:pt x="25" y="6"/>
                  </a:cubicBezTo>
                  <a:cubicBezTo>
                    <a:pt x="25" y="5"/>
                    <a:pt x="25" y="5"/>
                    <a:pt x="24" y="4"/>
                  </a:cubicBezTo>
                  <a:cubicBezTo>
                    <a:pt x="24" y="3"/>
                    <a:pt x="23" y="2"/>
                    <a:pt x="23" y="2"/>
                  </a:cubicBezTo>
                  <a:cubicBezTo>
                    <a:pt x="25" y="3"/>
                    <a:pt x="30" y="5"/>
                    <a:pt x="31" y="7"/>
                  </a:cubicBezTo>
                  <a:cubicBezTo>
                    <a:pt x="31" y="7"/>
                    <a:pt x="31" y="7"/>
                    <a:pt x="31" y="7"/>
                  </a:cubicBezTo>
                  <a:cubicBezTo>
                    <a:pt x="31" y="8"/>
                    <a:pt x="31" y="8"/>
                    <a:pt x="32" y="8"/>
                  </a:cubicBezTo>
                  <a:cubicBezTo>
                    <a:pt x="32" y="9"/>
                    <a:pt x="32" y="9"/>
                    <a:pt x="33" y="9"/>
                  </a:cubicBezTo>
                  <a:cubicBezTo>
                    <a:pt x="33" y="9"/>
                    <a:pt x="33" y="9"/>
                    <a:pt x="33" y="9"/>
                  </a:cubicBezTo>
                  <a:cubicBezTo>
                    <a:pt x="35" y="14"/>
                    <a:pt x="35" y="14"/>
                    <a:pt x="35" y="14"/>
                  </a:cubicBezTo>
                  <a:cubicBezTo>
                    <a:pt x="35" y="14"/>
                    <a:pt x="35" y="14"/>
                    <a:pt x="34" y="14"/>
                  </a:cubicBezTo>
                  <a:cubicBezTo>
                    <a:pt x="34" y="14"/>
                    <a:pt x="33" y="14"/>
                    <a:pt x="33" y="14"/>
                  </a:cubicBezTo>
                  <a:cubicBezTo>
                    <a:pt x="32" y="13"/>
                    <a:pt x="32" y="13"/>
                    <a:pt x="32" y="13"/>
                  </a:cubicBezTo>
                  <a:cubicBezTo>
                    <a:pt x="32" y="13"/>
                    <a:pt x="32" y="13"/>
                    <a:pt x="32" y="13"/>
                  </a:cubicBezTo>
                  <a:cubicBezTo>
                    <a:pt x="28" y="14"/>
                    <a:pt x="28" y="14"/>
                    <a:pt x="28" y="14"/>
                  </a:cubicBezTo>
                  <a:moveTo>
                    <a:pt x="22" y="24"/>
                  </a:moveTo>
                  <a:cubicBezTo>
                    <a:pt x="22" y="24"/>
                    <a:pt x="22" y="24"/>
                    <a:pt x="22" y="24"/>
                  </a:cubicBezTo>
                  <a:cubicBezTo>
                    <a:pt x="22" y="23"/>
                    <a:pt x="22" y="23"/>
                    <a:pt x="22" y="23"/>
                  </a:cubicBezTo>
                  <a:cubicBezTo>
                    <a:pt x="20" y="21"/>
                    <a:pt x="20" y="21"/>
                    <a:pt x="20" y="21"/>
                  </a:cubicBezTo>
                  <a:cubicBezTo>
                    <a:pt x="20" y="21"/>
                    <a:pt x="20" y="20"/>
                    <a:pt x="20" y="20"/>
                  </a:cubicBezTo>
                  <a:cubicBezTo>
                    <a:pt x="20" y="19"/>
                    <a:pt x="20" y="19"/>
                    <a:pt x="20" y="19"/>
                  </a:cubicBezTo>
                  <a:cubicBezTo>
                    <a:pt x="20" y="19"/>
                    <a:pt x="20" y="19"/>
                    <a:pt x="20" y="19"/>
                  </a:cubicBezTo>
                  <a:cubicBezTo>
                    <a:pt x="20" y="18"/>
                    <a:pt x="20" y="18"/>
                    <a:pt x="20" y="18"/>
                  </a:cubicBezTo>
                  <a:cubicBezTo>
                    <a:pt x="20" y="18"/>
                    <a:pt x="20" y="17"/>
                    <a:pt x="20" y="17"/>
                  </a:cubicBezTo>
                  <a:cubicBezTo>
                    <a:pt x="19" y="16"/>
                    <a:pt x="19" y="16"/>
                    <a:pt x="19" y="16"/>
                  </a:cubicBezTo>
                  <a:cubicBezTo>
                    <a:pt x="19" y="15"/>
                    <a:pt x="19" y="14"/>
                    <a:pt x="20" y="14"/>
                  </a:cubicBezTo>
                  <a:cubicBezTo>
                    <a:pt x="20" y="13"/>
                    <a:pt x="20" y="13"/>
                    <a:pt x="20" y="13"/>
                  </a:cubicBezTo>
                  <a:cubicBezTo>
                    <a:pt x="20" y="13"/>
                    <a:pt x="20" y="13"/>
                    <a:pt x="20" y="13"/>
                  </a:cubicBezTo>
                  <a:cubicBezTo>
                    <a:pt x="23" y="10"/>
                    <a:pt x="23" y="10"/>
                    <a:pt x="23" y="10"/>
                  </a:cubicBezTo>
                  <a:cubicBezTo>
                    <a:pt x="23" y="9"/>
                    <a:pt x="23" y="9"/>
                    <a:pt x="23" y="9"/>
                  </a:cubicBezTo>
                  <a:cubicBezTo>
                    <a:pt x="23" y="9"/>
                    <a:pt x="23" y="8"/>
                    <a:pt x="23" y="8"/>
                  </a:cubicBezTo>
                  <a:cubicBezTo>
                    <a:pt x="22" y="7"/>
                    <a:pt x="21" y="5"/>
                    <a:pt x="21" y="4"/>
                  </a:cubicBezTo>
                  <a:cubicBezTo>
                    <a:pt x="21" y="3"/>
                    <a:pt x="22" y="2"/>
                    <a:pt x="22" y="1"/>
                  </a:cubicBezTo>
                  <a:cubicBezTo>
                    <a:pt x="22" y="2"/>
                    <a:pt x="22" y="2"/>
                    <a:pt x="22" y="2"/>
                  </a:cubicBezTo>
                  <a:cubicBezTo>
                    <a:pt x="23" y="3"/>
                    <a:pt x="23" y="4"/>
                    <a:pt x="24" y="4"/>
                  </a:cubicBezTo>
                  <a:cubicBezTo>
                    <a:pt x="24" y="5"/>
                    <a:pt x="25" y="5"/>
                    <a:pt x="25" y="6"/>
                  </a:cubicBezTo>
                  <a:cubicBezTo>
                    <a:pt x="25" y="6"/>
                    <a:pt x="25" y="7"/>
                    <a:pt x="25" y="7"/>
                  </a:cubicBezTo>
                  <a:cubicBezTo>
                    <a:pt x="24" y="9"/>
                    <a:pt x="24" y="9"/>
                    <a:pt x="24" y="9"/>
                  </a:cubicBezTo>
                  <a:cubicBezTo>
                    <a:pt x="24" y="10"/>
                    <a:pt x="24" y="10"/>
                    <a:pt x="24" y="10"/>
                  </a:cubicBezTo>
                  <a:cubicBezTo>
                    <a:pt x="24" y="11"/>
                    <a:pt x="25" y="11"/>
                    <a:pt x="25" y="12"/>
                  </a:cubicBezTo>
                  <a:cubicBezTo>
                    <a:pt x="25" y="12"/>
                    <a:pt x="25" y="12"/>
                    <a:pt x="25" y="12"/>
                  </a:cubicBezTo>
                  <a:cubicBezTo>
                    <a:pt x="25" y="12"/>
                    <a:pt x="25" y="12"/>
                    <a:pt x="25" y="12"/>
                  </a:cubicBezTo>
                  <a:cubicBezTo>
                    <a:pt x="25" y="14"/>
                    <a:pt x="26" y="15"/>
                    <a:pt x="27" y="16"/>
                  </a:cubicBezTo>
                  <a:cubicBezTo>
                    <a:pt x="27" y="17"/>
                    <a:pt x="28" y="17"/>
                    <a:pt x="29" y="18"/>
                  </a:cubicBezTo>
                  <a:cubicBezTo>
                    <a:pt x="29" y="18"/>
                    <a:pt x="29" y="18"/>
                    <a:pt x="29" y="18"/>
                  </a:cubicBezTo>
                  <a:cubicBezTo>
                    <a:pt x="30" y="18"/>
                    <a:pt x="30" y="18"/>
                    <a:pt x="30" y="18"/>
                  </a:cubicBezTo>
                  <a:cubicBezTo>
                    <a:pt x="30" y="18"/>
                    <a:pt x="30" y="18"/>
                    <a:pt x="30" y="18"/>
                  </a:cubicBezTo>
                  <a:cubicBezTo>
                    <a:pt x="30" y="19"/>
                    <a:pt x="30" y="19"/>
                    <a:pt x="30" y="19"/>
                  </a:cubicBezTo>
                  <a:cubicBezTo>
                    <a:pt x="30" y="19"/>
                    <a:pt x="30" y="19"/>
                    <a:pt x="30" y="19"/>
                  </a:cubicBezTo>
                  <a:cubicBezTo>
                    <a:pt x="30" y="19"/>
                    <a:pt x="30" y="19"/>
                    <a:pt x="30" y="19"/>
                  </a:cubicBezTo>
                  <a:cubicBezTo>
                    <a:pt x="31" y="19"/>
                    <a:pt x="32" y="20"/>
                    <a:pt x="33" y="21"/>
                  </a:cubicBezTo>
                  <a:cubicBezTo>
                    <a:pt x="33" y="21"/>
                    <a:pt x="33" y="21"/>
                    <a:pt x="33" y="21"/>
                  </a:cubicBezTo>
                  <a:cubicBezTo>
                    <a:pt x="34" y="21"/>
                    <a:pt x="34" y="21"/>
                    <a:pt x="34" y="21"/>
                  </a:cubicBezTo>
                  <a:cubicBezTo>
                    <a:pt x="35" y="22"/>
                    <a:pt x="35" y="22"/>
                    <a:pt x="35" y="22"/>
                  </a:cubicBezTo>
                  <a:cubicBezTo>
                    <a:pt x="33" y="24"/>
                    <a:pt x="32" y="26"/>
                    <a:pt x="31" y="28"/>
                  </a:cubicBezTo>
                  <a:cubicBezTo>
                    <a:pt x="30" y="28"/>
                    <a:pt x="28" y="27"/>
                    <a:pt x="27" y="27"/>
                  </a:cubicBezTo>
                  <a:cubicBezTo>
                    <a:pt x="26" y="27"/>
                    <a:pt x="26" y="27"/>
                    <a:pt x="25" y="28"/>
                  </a:cubicBezTo>
                  <a:cubicBezTo>
                    <a:pt x="25" y="28"/>
                    <a:pt x="25" y="28"/>
                    <a:pt x="25" y="28"/>
                  </a:cubicBezTo>
                  <a:cubicBezTo>
                    <a:pt x="25" y="28"/>
                    <a:pt x="24" y="28"/>
                    <a:pt x="24" y="28"/>
                  </a:cubicBezTo>
                  <a:cubicBezTo>
                    <a:pt x="24" y="28"/>
                    <a:pt x="24" y="28"/>
                    <a:pt x="24" y="28"/>
                  </a:cubicBezTo>
                  <a:cubicBezTo>
                    <a:pt x="23" y="28"/>
                    <a:pt x="23" y="28"/>
                    <a:pt x="23" y="28"/>
                  </a:cubicBezTo>
                  <a:cubicBezTo>
                    <a:pt x="22" y="27"/>
                    <a:pt x="21" y="26"/>
                    <a:pt x="20" y="25"/>
                  </a:cubicBezTo>
                  <a:cubicBezTo>
                    <a:pt x="19" y="22"/>
                    <a:pt x="19" y="22"/>
                    <a:pt x="19" y="22"/>
                  </a:cubicBezTo>
                  <a:cubicBezTo>
                    <a:pt x="18" y="21"/>
                    <a:pt x="18" y="21"/>
                    <a:pt x="18" y="21"/>
                  </a:cubicBezTo>
                  <a:cubicBezTo>
                    <a:pt x="17" y="21"/>
                    <a:pt x="17" y="21"/>
                    <a:pt x="17" y="21"/>
                  </a:cubicBezTo>
                  <a:cubicBezTo>
                    <a:pt x="17" y="21"/>
                    <a:pt x="17" y="21"/>
                    <a:pt x="17" y="21"/>
                  </a:cubicBezTo>
                  <a:cubicBezTo>
                    <a:pt x="17" y="20"/>
                    <a:pt x="17" y="20"/>
                    <a:pt x="17" y="20"/>
                  </a:cubicBezTo>
                  <a:cubicBezTo>
                    <a:pt x="17" y="20"/>
                    <a:pt x="17" y="20"/>
                    <a:pt x="17" y="20"/>
                  </a:cubicBezTo>
                  <a:cubicBezTo>
                    <a:pt x="16" y="19"/>
                    <a:pt x="15" y="18"/>
                    <a:pt x="14" y="17"/>
                  </a:cubicBezTo>
                  <a:cubicBezTo>
                    <a:pt x="13" y="16"/>
                    <a:pt x="13" y="16"/>
                    <a:pt x="13" y="16"/>
                  </a:cubicBezTo>
                  <a:cubicBezTo>
                    <a:pt x="13" y="16"/>
                    <a:pt x="13" y="16"/>
                    <a:pt x="13" y="16"/>
                  </a:cubicBezTo>
                  <a:cubicBezTo>
                    <a:pt x="13" y="16"/>
                    <a:pt x="13" y="16"/>
                    <a:pt x="13" y="16"/>
                  </a:cubicBezTo>
                  <a:cubicBezTo>
                    <a:pt x="12" y="16"/>
                    <a:pt x="12" y="16"/>
                    <a:pt x="11" y="17"/>
                  </a:cubicBezTo>
                  <a:cubicBezTo>
                    <a:pt x="11" y="16"/>
                    <a:pt x="11" y="16"/>
                    <a:pt x="11" y="16"/>
                  </a:cubicBezTo>
                  <a:cubicBezTo>
                    <a:pt x="11" y="17"/>
                    <a:pt x="11" y="17"/>
                    <a:pt x="11" y="17"/>
                  </a:cubicBezTo>
                  <a:cubicBezTo>
                    <a:pt x="10" y="16"/>
                    <a:pt x="8" y="14"/>
                    <a:pt x="7" y="13"/>
                  </a:cubicBezTo>
                  <a:cubicBezTo>
                    <a:pt x="7" y="13"/>
                    <a:pt x="7" y="13"/>
                    <a:pt x="7" y="13"/>
                  </a:cubicBezTo>
                  <a:cubicBezTo>
                    <a:pt x="7" y="13"/>
                    <a:pt x="7" y="13"/>
                    <a:pt x="7" y="13"/>
                  </a:cubicBezTo>
                  <a:cubicBezTo>
                    <a:pt x="6" y="12"/>
                    <a:pt x="6" y="12"/>
                    <a:pt x="6" y="12"/>
                  </a:cubicBezTo>
                  <a:cubicBezTo>
                    <a:pt x="6" y="11"/>
                    <a:pt x="7" y="10"/>
                    <a:pt x="8" y="9"/>
                  </a:cubicBezTo>
                  <a:cubicBezTo>
                    <a:pt x="9" y="9"/>
                    <a:pt x="9" y="10"/>
                    <a:pt x="10" y="10"/>
                  </a:cubicBezTo>
                  <a:cubicBezTo>
                    <a:pt x="11" y="10"/>
                    <a:pt x="11" y="10"/>
                    <a:pt x="11" y="10"/>
                  </a:cubicBezTo>
                  <a:cubicBezTo>
                    <a:pt x="13" y="9"/>
                    <a:pt x="13" y="9"/>
                    <a:pt x="13" y="9"/>
                  </a:cubicBezTo>
                  <a:cubicBezTo>
                    <a:pt x="13" y="10"/>
                    <a:pt x="13" y="10"/>
                    <a:pt x="13" y="10"/>
                  </a:cubicBezTo>
                  <a:cubicBezTo>
                    <a:pt x="13" y="11"/>
                    <a:pt x="13" y="11"/>
                    <a:pt x="13" y="11"/>
                  </a:cubicBezTo>
                  <a:cubicBezTo>
                    <a:pt x="13" y="11"/>
                    <a:pt x="13" y="11"/>
                    <a:pt x="13" y="11"/>
                  </a:cubicBezTo>
                  <a:cubicBezTo>
                    <a:pt x="13" y="11"/>
                    <a:pt x="14" y="12"/>
                    <a:pt x="14" y="12"/>
                  </a:cubicBezTo>
                  <a:cubicBezTo>
                    <a:pt x="14" y="13"/>
                    <a:pt x="14" y="13"/>
                    <a:pt x="14" y="13"/>
                  </a:cubicBezTo>
                  <a:cubicBezTo>
                    <a:pt x="14" y="13"/>
                    <a:pt x="14" y="13"/>
                    <a:pt x="14" y="13"/>
                  </a:cubicBezTo>
                  <a:cubicBezTo>
                    <a:pt x="15" y="13"/>
                    <a:pt x="15" y="13"/>
                    <a:pt x="15" y="13"/>
                  </a:cubicBezTo>
                  <a:cubicBezTo>
                    <a:pt x="15" y="13"/>
                    <a:pt x="16" y="13"/>
                    <a:pt x="16" y="13"/>
                  </a:cubicBezTo>
                  <a:cubicBezTo>
                    <a:pt x="16" y="14"/>
                    <a:pt x="16" y="14"/>
                    <a:pt x="16" y="14"/>
                  </a:cubicBezTo>
                  <a:cubicBezTo>
                    <a:pt x="17" y="14"/>
                    <a:pt x="17" y="14"/>
                    <a:pt x="17" y="14"/>
                  </a:cubicBezTo>
                  <a:cubicBezTo>
                    <a:pt x="17" y="14"/>
                    <a:pt x="17" y="14"/>
                    <a:pt x="17" y="14"/>
                  </a:cubicBezTo>
                  <a:cubicBezTo>
                    <a:pt x="17" y="15"/>
                    <a:pt x="17" y="15"/>
                    <a:pt x="17" y="15"/>
                  </a:cubicBezTo>
                  <a:cubicBezTo>
                    <a:pt x="19" y="18"/>
                    <a:pt x="19" y="18"/>
                    <a:pt x="19" y="18"/>
                  </a:cubicBezTo>
                  <a:cubicBezTo>
                    <a:pt x="19" y="18"/>
                    <a:pt x="19" y="18"/>
                    <a:pt x="19" y="18"/>
                  </a:cubicBezTo>
                  <a:cubicBezTo>
                    <a:pt x="19" y="18"/>
                    <a:pt x="19" y="18"/>
                    <a:pt x="19" y="18"/>
                  </a:cubicBezTo>
                  <a:cubicBezTo>
                    <a:pt x="19" y="19"/>
                    <a:pt x="18" y="19"/>
                    <a:pt x="18" y="20"/>
                  </a:cubicBezTo>
                  <a:cubicBezTo>
                    <a:pt x="19" y="21"/>
                    <a:pt x="19" y="21"/>
                    <a:pt x="19" y="22"/>
                  </a:cubicBezTo>
                  <a:cubicBezTo>
                    <a:pt x="21" y="24"/>
                    <a:pt x="21" y="24"/>
                    <a:pt x="21" y="24"/>
                  </a:cubicBezTo>
                  <a:cubicBezTo>
                    <a:pt x="22" y="24"/>
                    <a:pt x="22" y="24"/>
                    <a:pt x="22" y="24"/>
                  </a:cubicBezTo>
                  <a:moveTo>
                    <a:pt x="22" y="1"/>
                  </a:moveTo>
                  <a:cubicBezTo>
                    <a:pt x="22" y="1"/>
                    <a:pt x="22" y="1"/>
                    <a:pt x="22" y="1"/>
                  </a:cubicBezTo>
                  <a:cubicBezTo>
                    <a:pt x="22" y="1"/>
                    <a:pt x="22" y="1"/>
                    <a:pt x="22" y="1"/>
                  </a:cubicBezTo>
                  <a:cubicBezTo>
                    <a:pt x="22" y="1"/>
                    <a:pt x="22" y="1"/>
                    <a:pt x="22" y="1"/>
                  </a:cubicBezTo>
                  <a:moveTo>
                    <a:pt x="22" y="0"/>
                  </a:moveTo>
                  <a:cubicBezTo>
                    <a:pt x="22" y="0"/>
                    <a:pt x="22" y="0"/>
                    <a:pt x="22" y="0"/>
                  </a:cubicBezTo>
                  <a:cubicBezTo>
                    <a:pt x="22" y="0"/>
                    <a:pt x="20" y="2"/>
                    <a:pt x="20" y="3"/>
                  </a:cubicBezTo>
                  <a:cubicBezTo>
                    <a:pt x="19" y="3"/>
                    <a:pt x="17" y="3"/>
                    <a:pt x="15" y="3"/>
                  </a:cubicBezTo>
                  <a:cubicBezTo>
                    <a:pt x="13" y="3"/>
                    <a:pt x="10" y="3"/>
                    <a:pt x="10" y="3"/>
                  </a:cubicBezTo>
                  <a:cubicBezTo>
                    <a:pt x="10" y="3"/>
                    <a:pt x="10" y="3"/>
                    <a:pt x="10" y="3"/>
                  </a:cubicBezTo>
                  <a:cubicBezTo>
                    <a:pt x="10" y="3"/>
                    <a:pt x="9" y="6"/>
                    <a:pt x="7" y="8"/>
                  </a:cubicBezTo>
                  <a:cubicBezTo>
                    <a:pt x="7" y="8"/>
                    <a:pt x="7" y="8"/>
                    <a:pt x="7" y="8"/>
                  </a:cubicBezTo>
                  <a:cubicBezTo>
                    <a:pt x="7" y="8"/>
                    <a:pt x="7" y="8"/>
                    <a:pt x="7" y="8"/>
                  </a:cubicBezTo>
                  <a:cubicBezTo>
                    <a:pt x="6" y="9"/>
                    <a:pt x="5" y="10"/>
                    <a:pt x="5" y="12"/>
                  </a:cubicBezTo>
                  <a:cubicBezTo>
                    <a:pt x="5" y="12"/>
                    <a:pt x="5" y="12"/>
                    <a:pt x="5" y="12"/>
                  </a:cubicBezTo>
                  <a:cubicBezTo>
                    <a:pt x="6" y="13"/>
                    <a:pt x="6" y="13"/>
                    <a:pt x="6" y="13"/>
                  </a:cubicBezTo>
                  <a:cubicBezTo>
                    <a:pt x="5" y="14"/>
                    <a:pt x="5" y="15"/>
                    <a:pt x="5" y="16"/>
                  </a:cubicBezTo>
                  <a:cubicBezTo>
                    <a:pt x="5" y="16"/>
                    <a:pt x="4" y="17"/>
                    <a:pt x="4" y="18"/>
                  </a:cubicBezTo>
                  <a:cubicBezTo>
                    <a:pt x="1" y="17"/>
                    <a:pt x="1" y="17"/>
                    <a:pt x="1" y="17"/>
                  </a:cubicBezTo>
                  <a:cubicBezTo>
                    <a:pt x="0" y="17"/>
                    <a:pt x="0" y="17"/>
                    <a:pt x="0" y="17"/>
                  </a:cubicBezTo>
                  <a:cubicBezTo>
                    <a:pt x="0" y="18"/>
                    <a:pt x="0" y="18"/>
                    <a:pt x="0" y="18"/>
                  </a:cubicBezTo>
                  <a:cubicBezTo>
                    <a:pt x="1" y="21"/>
                    <a:pt x="4" y="23"/>
                    <a:pt x="6" y="25"/>
                  </a:cubicBezTo>
                  <a:cubicBezTo>
                    <a:pt x="6" y="25"/>
                    <a:pt x="6" y="25"/>
                    <a:pt x="6" y="25"/>
                  </a:cubicBezTo>
                  <a:cubicBezTo>
                    <a:pt x="6" y="26"/>
                    <a:pt x="6" y="26"/>
                    <a:pt x="6" y="26"/>
                  </a:cubicBezTo>
                  <a:cubicBezTo>
                    <a:pt x="6" y="27"/>
                    <a:pt x="6" y="27"/>
                    <a:pt x="6" y="27"/>
                  </a:cubicBezTo>
                  <a:cubicBezTo>
                    <a:pt x="7" y="28"/>
                    <a:pt x="9" y="29"/>
                    <a:pt x="10" y="31"/>
                  </a:cubicBezTo>
                  <a:cubicBezTo>
                    <a:pt x="10" y="31"/>
                    <a:pt x="10" y="31"/>
                    <a:pt x="10" y="31"/>
                  </a:cubicBezTo>
                  <a:cubicBezTo>
                    <a:pt x="11" y="31"/>
                    <a:pt x="11" y="31"/>
                    <a:pt x="11" y="31"/>
                  </a:cubicBezTo>
                  <a:cubicBezTo>
                    <a:pt x="11" y="30"/>
                    <a:pt x="12" y="30"/>
                    <a:pt x="13" y="29"/>
                  </a:cubicBezTo>
                  <a:cubicBezTo>
                    <a:pt x="14" y="32"/>
                    <a:pt x="14" y="32"/>
                    <a:pt x="14" y="32"/>
                  </a:cubicBezTo>
                  <a:cubicBezTo>
                    <a:pt x="15" y="33"/>
                    <a:pt x="15" y="33"/>
                    <a:pt x="15" y="33"/>
                  </a:cubicBezTo>
                  <a:cubicBezTo>
                    <a:pt x="15" y="33"/>
                    <a:pt x="15" y="33"/>
                    <a:pt x="15" y="33"/>
                  </a:cubicBezTo>
                  <a:cubicBezTo>
                    <a:pt x="16" y="33"/>
                    <a:pt x="16" y="33"/>
                    <a:pt x="17" y="33"/>
                  </a:cubicBezTo>
                  <a:cubicBezTo>
                    <a:pt x="17" y="33"/>
                    <a:pt x="17" y="33"/>
                    <a:pt x="17" y="33"/>
                  </a:cubicBezTo>
                  <a:cubicBezTo>
                    <a:pt x="18" y="33"/>
                    <a:pt x="18" y="33"/>
                    <a:pt x="19" y="33"/>
                  </a:cubicBezTo>
                  <a:cubicBezTo>
                    <a:pt x="21" y="33"/>
                    <a:pt x="23" y="32"/>
                    <a:pt x="24" y="30"/>
                  </a:cubicBezTo>
                  <a:cubicBezTo>
                    <a:pt x="25" y="30"/>
                    <a:pt x="25" y="31"/>
                    <a:pt x="26" y="31"/>
                  </a:cubicBezTo>
                  <a:cubicBezTo>
                    <a:pt x="26" y="31"/>
                    <a:pt x="26" y="31"/>
                    <a:pt x="26" y="31"/>
                  </a:cubicBezTo>
                  <a:cubicBezTo>
                    <a:pt x="26" y="31"/>
                    <a:pt x="26" y="31"/>
                    <a:pt x="26" y="31"/>
                  </a:cubicBezTo>
                  <a:cubicBezTo>
                    <a:pt x="26" y="31"/>
                    <a:pt x="26" y="31"/>
                    <a:pt x="26" y="31"/>
                  </a:cubicBezTo>
                  <a:cubicBezTo>
                    <a:pt x="27" y="31"/>
                    <a:pt x="27" y="31"/>
                    <a:pt x="27" y="31"/>
                  </a:cubicBezTo>
                  <a:cubicBezTo>
                    <a:pt x="27" y="31"/>
                    <a:pt x="27" y="31"/>
                    <a:pt x="27" y="31"/>
                  </a:cubicBezTo>
                  <a:cubicBezTo>
                    <a:pt x="27" y="30"/>
                    <a:pt x="27" y="30"/>
                    <a:pt x="27" y="30"/>
                  </a:cubicBezTo>
                  <a:cubicBezTo>
                    <a:pt x="28" y="30"/>
                    <a:pt x="28" y="30"/>
                    <a:pt x="28" y="30"/>
                  </a:cubicBezTo>
                  <a:cubicBezTo>
                    <a:pt x="28" y="30"/>
                    <a:pt x="28" y="30"/>
                    <a:pt x="28" y="30"/>
                  </a:cubicBezTo>
                  <a:cubicBezTo>
                    <a:pt x="28" y="30"/>
                    <a:pt x="28" y="30"/>
                    <a:pt x="28" y="30"/>
                  </a:cubicBezTo>
                  <a:cubicBezTo>
                    <a:pt x="28" y="30"/>
                    <a:pt x="28" y="30"/>
                    <a:pt x="28" y="30"/>
                  </a:cubicBezTo>
                  <a:cubicBezTo>
                    <a:pt x="29" y="30"/>
                    <a:pt x="29" y="30"/>
                    <a:pt x="29" y="30"/>
                  </a:cubicBezTo>
                  <a:cubicBezTo>
                    <a:pt x="29" y="30"/>
                    <a:pt x="29" y="30"/>
                    <a:pt x="29" y="30"/>
                  </a:cubicBezTo>
                  <a:cubicBezTo>
                    <a:pt x="29" y="30"/>
                    <a:pt x="29" y="30"/>
                    <a:pt x="29" y="30"/>
                  </a:cubicBezTo>
                  <a:cubicBezTo>
                    <a:pt x="29" y="30"/>
                    <a:pt x="29" y="30"/>
                    <a:pt x="29" y="30"/>
                  </a:cubicBezTo>
                  <a:cubicBezTo>
                    <a:pt x="29" y="30"/>
                    <a:pt x="29" y="30"/>
                    <a:pt x="29" y="30"/>
                  </a:cubicBezTo>
                  <a:cubicBezTo>
                    <a:pt x="30" y="30"/>
                    <a:pt x="30" y="30"/>
                    <a:pt x="30" y="30"/>
                  </a:cubicBezTo>
                  <a:cubicBezTo>
                    <a:pt x="30" y="30"/>
                    <a:pt x="30" y="30"/>
                    <a:pt x="30" y="30"/>
                  </a:cubicBezTo>
                  <a:cubicBezTo>
                    <a:pt x="31" y="30"/>
                    <a:pt x="31" y="30"/>
                    <a:pt x="31" y="30"/>
                  </a:cubicBezTo>
                  <a:cubicBezTo>
                    <a:pt x="31" y="29"/>
                    <a:pt x="31" y="29"/>
                    <a:pt x="31" y="29"/>
                  </a:cubicBezTo>
                  <a:cubicBezTo>
                    <a:pt x="33" y="27"/>
                    <a:pt x="34" y="25"/>
                    <a:pt x="36" y="23"/>
                  </a:cubicBezTo>
                  <a:cubicBezTo>
                    <a:pt x="36" y="22"/>
                    <a:pt x="36" y="22"/>
                    <a:pt x="36" y="22"/>
                  </a:cubicBezTo>
                  <a:cubicBezTo>
                    <a:pt x="36" y="22"/>
                    <a:pt x="36" y="22"/>
                    <a:pt x="36" y="22"/>
                  </a:cubicBezTo>
                  <a:cubicBezTo>
                    <a:pt x="34" y="20"/>
                    <a:pt x="34" y="20"/>
                    <a:pt x="34" y="20"/>
                  </a:cubicBezTo>
                  <a:cubicBezTo>
                    <a:pt x="34" y="18"/>
                    <a:pt x="35" y="16"/>
                    <a:pt x="36" y="15"/>
                  </a:cubicBezTo>
                  <a:cubicBezTo>
                    <a:pt x="36" y="15"/>
                    <a:pt x="36" y="15"/>
                    <a:pt x="36" y="15"/>
                  </a:cubicBezTo>
                  <a:cubicBezTo>
                    <a:pt x="37" y="14"/>
                    <a:pt x="37" y="14"/>
                    <a:pt x="37" y="14"/>
                  </a:cubicBezTo>
                  <a:cubicBezTo>
                    <a:pt x="37" y="14"/>
                    <a:pt x="37" y="14"/>
                    <a:pt x="37" y="14"/>
                  </a:cubicBezTo>
                  <a:cubicBezTo>
                    <a:pt x="37" y="14"/>
                    <a:pt x="37" y="14"/>
                    <a:pt x="37" y="14"/>
                  </a:cubicBezTo>
                  <a:cubicBezTo>
                    <a:pt x="34" y="8"/>
                    <a:pt x="34" y="8"/>
                    <a:pt x="34" y="8"/>
                  </a:cubicBezTo>
                  <a:cubicBezTo>
                    <a:pt x="33" y="7"/>
                    <a:pt x="33" y="7"/>
                    <a:pt x="33" y="7"/>
                  </a:cubicBezTo>
                  <a:cubicBezTo>
                    <a:pt x="33" y="8"/>
                    <a:pt x="33" y="8"/>
                    <a:pt x="33" y="8"/>
                  </a:cubicBezTo>
                  <a:cubicBezTo>
                    <a:pt x="32" y="8"/>
                    <a:pt x="32" y="8"/>
                    <a:pt x="32" y="8"/>
                  </a:cubicBezTo>
                  <a:cubicBezTo>
                    <a:pt x="32" y="7"/>
                    <a:pt x="32" y="7"/>
                    <a:pt x="32" y="7"/>
                  </a:cubicBezTo>
                  <a:cubicBezTo>
                    <a:pt x="32" y="6"/>
                    <a:pt x="32" y="6"/>
                    <a:pt x="32" y="6"/>
                  </a:cubicBezTo>
                  <a:cubicBezTo>
                    <a:pt x="30" y="3"/>
                    <a:pt x="23" y="0"/>
                    <a:pt x="2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13" name="Freeform 199"/>
            <p:cNvSpPr>
              <a:spLocks noEditPoints="1"/>
            </p:cNvSpPr>
            <p:nvPr/>
          </p:nvSpPr>
          <p:spPr bwMode="auto">
            <a:xfrm>
              <a:off x="3993" y="2512"/>
              <a:ext cx="96" cy="105"/>
            </a:xfrm>
            <a:custGeom>
              <a:avLst/>
              <a:gdLst>
                <a:gd name="T0" fmla="*/ 26 w 40"/>
                <a:gd name="T1" fmla="*/ 40 h 44"/>
                <a:gd name="T2" fmla="*/ 22 w 40"/>
                <a:gd name="T3" fmla="*/ 38 h 44"/>
                <a:gd name="T4" fmla="*/ 26 w 40"/>
                <a:gd name="T5" fmla="*/ 38 h 44"/>
                <a:gd name="T6" fmla="*/ 23 w 40"/>
                <a:gd name="T7" fmla="*/ 39 h 44"/>
                <a:gd name="T8" fmla="*/ 22 w 40"/>
                <a:gd name="T9" fmla="*/ 36 h 44"/>
                <a:gd name="T10" fmla="*/ 7 w 40"/>
                <a:gd name="T11" fmla="*/ 35 h 44"/>
                <a:gd name="T12" fmla="*/ 25 w 40"/>
                <a:gd name="T13" fmla="*/ 34 h 44"/>
                <a:gd name="T14" fmla="*/ 8 w 40"/>
                <a:gd name="T15" fmla="*/ 33 h 44"/>
                <a:gd name="T16" fmla="*/ 23 w 40"/>
                <a:gd name="T17" fmla="*/ 33 h 44"/>
                <a:gd name="T18" fmla="*/ 7 w 40"/>
                <a:gd name="T19" fmla="*/ 32 h 44"/>
                <a:gd name="T20" fmla="*/ 28 w 40"/>
                <a:gd name="T21" fmla="*/ 37 h 44"/>
                <a:gd name="T22" fmla="*/ 30 w 40"/>
                <a:gd name="T23" fmla="*/ 27 h 44"/>
                <a:gd name="T24" fmla="*/ 33 w 40"/>
                <a:gd name="T25" fmla="*/ 36 h 44"/>
                <a:gd name="T26" fmla="*/ 25 w 40"/>
                <a:gd name="T27" fmla="*/ 19 h 44"/>
                <a:gd name="T28" fmla="*/ 26 w 40"/>
                <a:gd name="T29" fmla="*/ 18 h 44"/>
                <a:gd name="T30" fmla="*/ 15 w 40"/>
                <a:gd name="T31" fmla="*/ 19 h 44"/>
                <a:gd name="T32" fmla="*/ 16 w 40"/>
                <a:gd name="T33" fmla="*/ 15 h 44"/>
                <a:gd name="T34" fmla="*/ 18 w 40"/>
                <a:gd name="T35" fmla="*/ 15 h 44"/>
                <a:gd name="T36" fmla="*/ 24 w 40"/>
                <a:gd name="T37" fmla="*/ 15 h 44"/>
                <a:gd name="T38" fmla="*/ 7 w 40"/>
                <a:gd name="T39" fmla="*/ 15 h 44"/>
                <a:gd name="T40" fmla="*/ 17 w 40"/>
                <a:gd name="T41" fmla="*/ 14 h 44"/>
                <a:gd name="T42" fmla="*/ 16 w 40"/>
                <a:gd name="T43" fmla="*/ 12 h 44"/>
                <a:gd name="T44" fmla="*/ 17 w 40"/>
                <a:gd name="T45" fmla="*/ 12 h 44"/>
                <a:gd name="T46" fmla="*/ 5 w 40"/>
                <a:gd name="T47" fmla="*/ 11 h 44"/>
                <a:gd name="T48" fmla="*/ 6 w 40"/>
                <a:gd name="T49" fmla="*/ 11 h 44"/>
                <a:gd name="T50" fmla="*/ 27 w 40"/>
                <a:gd name="T51" fmla="*/ 10 h 44"/>
                <a:gd name="T52" fmla="*/ 17 w 40"/>
                <a:gd name="T53" fmla="*/ 11 h 44"/>
                <a:gd name="T54" fmla="*/ 14 w 40"/>
                <a:gd name="T55" fmla="*/ 11 h 44"/>
                <a:gd name="T56" fmla="*/ 29 w 40"/>
                <a:gd name="T57" fmla="*/ 13 h 44"/>
                <a:gd name="T58" fmla="*/ 29 w 40"/>
                <a:gd name="T59" fmla="*/ 11 h 44"/>
                <a:gd name="T60" fmla="*/ 33 w 40"/>
                <a:gd name="T61" fmla="*/ 20 h 44"/>
                <a:gd name="T62" fmla="*/ 26 w 40"/>
                <a:gd name="T63" fmla="*/ 21 h 44"/>
                <a:gd name="T64" fmla="*/ 27 w 40"/>
                <a:gd name="T65" fmla="*/ 20 h 44"/>
                <a:gd name="T66" fmla="*/ 27 w 40"/>
                <a:gd name="T67" fmla="*/ 9 h 44"/>
                <a:gd name="T68" fmla="*/ 16 w 40"/>
                <a:gd name="T69" fmla="*/ 7 h 44"/>
                <a:gd name="T70" fmla="*/ 17 w 40"/>
                <a:gd name="T71" fmla="*/ 7 h 44"/>
                <a:gd name="T72" fmla="*/ 21 w 40"/>
                <a:gd name="T73" fmla="*/ 8 h 44"/>
                <a:gd name="T74" fmla="*/ 25 w 40"/>
                <a:gd name="T75" fmla="*/ 13 h 44"/>
                <a:gd name="T76" fmla="*/ 22 w 40"/>
                <a:gd name="T77" fmla="*/ 18 h 44"/>
                <a:gd name="T78" fmla="*/ 14 w 40"/>
                <a:gd name="T79" fmla="*/ 24 h 44"/>
                <a:gd name="T80" fmla="*/ 18 w 40"/>
                <a:gd name="T81" fmla="*/ 24 h 44"/>
                <a:gd name="T82" fmla="*/ 25 w 40"/>
                <a:gd name="T83" fmla="*/ 22 h 44"/>
                <a:gd name="T84" fmla="*/ 34 w 40"/>
                <a:gd name="T85" fmla="*/ 25 h 44"/>
                <a:gd name="T86" fmla="*/ 21 w 40"/>
                <a:gd name="T87" fmla="*/ 33 h 44"/>
                <a:gd name="T88" fmla="*/ 19 w 40"/>
                <a:gd name="T89" fmla="*/ 40 h 44"/>
                <a:gd name="T90" fmla="*/ 14 w 40"/>
                <a:gd name="T91" fmla="*/ 23 h 44"/>
                <a:gd name="T92" fmla="*/ 18 w 40"/>
                <a:gd name="T93" fmla="*/ 13 h 44"/>
                <a:gd name="T94" fmla="*/ 2 w 40"/>
                <a:gd name="T95" fmla="*/ 21 h 44"/>
                <a:gd name="T96" fmla="*/ 13 w 40"/>
                <a:gd name="T97" fmla="*/ 2 h 44"/>
                <a:gd name="T98" fmla="*/ 13 w 40"/>
                <a:gd name="T99" fmla="*/ 11 h 44"/>
                <a:gd name="T100" fmla="*/ 6 w 40"/>
                <a:gd name="T101" fmla="*/ 19 h 44"/>
                <a:gd name="T102" fmla="*/ 6 w 40"/>
                <a:gd name="T103" fmla="*/ 20 h 44"/>
                <a:gd name="T104" fmla="*/ 13 w 40"/>
                <a:gd name="T105" fmla="*/ 18 h 44"/>
                <a:gd name="T106" fmla="*/ 16 w 40"/>
                <a:gd name="T107" fmla="*/ 16 h 44"/>
                <a:gd name="T108" fmla="*/ 7 w 40"/>
                <a:gd name="T109" fmla="*/ 29 h 44"/>
                <a:gd name="T110" fmla="*/ 1 w 40"/>
                <a:gd name="T111" fmla="*/ 16 h 44"/>
                <a:gd name="T112" fmla="*/ 6 w 40"/>
                <a:gd name="T113" fmla="*/ 32 h 44"/>
                <a:gd name="T114" fmla="*/ 8 w 40"/>
                <a:gd name="T115" fmla="*/ 37 h 44"/>
                <a:gd name="T116" fmla="*/ 9 w 40"/>
                <a:gd name="T117" fmla="*/ 40 h 44"/>
                <a:gd name="T118" fmla="*/ 27 w 40"/>
                <a:gd name="T119" fmla="*/ 41 h 44"/>
                <a:gd name="T120" fmla="*/ 34 w 40"/>
                <a:gd name="T121" fmla="*/ 35 h 44"/>
                <a:gd name="T122" fmla="*/ 33 w 40"/>
                <a:gd name="T123" fmla="*/ 8 h 44"/>
                <a:gd name="T124" fmla="*/ 17 w 40"/>
                <a:gd name="T125"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 h="44">
                  <a:moveTo>
                    <a:pt x="21" y="38"/>
                  </a:moveTo>
                  <a:cubicBezTo>
                    <a:pt x="21" y="38"/>
                    <a:pt x="21" y="38"/>
                    <a:pt x="21" y="38"/>
                  </a:cubicBezTo>
                  <a:cubicBezTo>
                    <a:pt x="22" y="38"/>
                    <a:pt x="22" y="38"/>
                    <a:pt x="22" y="38"/>
                  </a:cubicBezTo>
                  <a:cubicBezTo>
                    <a:pt x="21" y="38"/>
                    <a:pt x="21" y="38"/>
                    <a:pt x="21" y="38"/>
                  </a:cubicBezTo>
                  <a:moveTo>
                    <a:pt x="26" y="40"/>
                  </a:moveTo>
                  <a:cubicBezTo>
                    <a:pt x="26" y="39"/>
                    <a:pt x="25" y="39"/>
                    <a:pt x="25" y="39"/>
                  </a:cubicBezTo>
                  <a:cubicBezTo>
                    <a:pt x="25" y="39"/>
                    <a:pt x="26" y="39"/>
                    <a:pt x="26" y="38"/>
                  </a:cubicBezTo>
                  <a:cubicBezTo>
                    <a:pt x="26" y="39"/>
                    <a:pt x="26" y="39"/>
                    <a:pt x="26" y="40"/>
                  </a:cubicBezTo>
                  <a:moveTo>
                    <a:pt x="9" y="38"/>
                  </a:moveTo>
                  <a:cubicBezTo>
                    <a:pt x="9" y="37"/>
                    <a:pt x="9" y="37"/>
                    <a:pt x="9" y="37"/>
                  </a:cubicBezTo>
                  <a:cubicBezTo>
                    <a:pt x="9" y="37"/>
                    <a:pt x="9" y="37"/>
                    <a:pt x="9" y="37"/>
                  </a:cubicBezTo>
                  <a:cubicBezTo>
                    <a:pt x="9" y="38"/>
                    <a:pt x="9" y="38"/>
                    <a:pt x="9" y="38"/>
                  </a:cubicBezTo>
                  <a:moveTo>
                    <a:pt x="22" y="38"/>
                  </a:moveTo>
                  <a:cubicBezTo>
                    <a:pt x="22" y="38"/>
                    <a:pt x="22" y="38"/>
                    <a:pt x="22" y="38"/>
                  </a:cubicBezTo>
                  <a:cubicBezTo>
                    <a:pt x="23" y="37"/>
                    <a:pt x="23" y="37"/>
                    <a:pt x="24" y="36"/>
                  </a:cubicBezTo>
                  <a:cubicBezTo>
                    <a:pt x="23" y="37"/>
                    <a:pt x="23" y="38"/>
                    <a:pt x="22" y="38"/>
                  </a:cubicBezTo>
                  <a:moveTo>
                    <a:pt x="23" y="39"/>
                  </a:moveTo>
                  <a:cubicBezTo>
                    <a:pt x="23" y="39"/>
                    <a:pt x="22" y="39"/>
                    <a:pt x="22" y="39"/>
                  </a:cubicBezTo>
                  <a:cubicBezTo>
                    <a:pt x="23" y="38"/>
                    <a:pt x="25" y="37"/>
                    <a:pt x="26" y="36"/>
                  </a:cubicBezTo>
                  <a:cubicBezTo>
                    <a:pt x="26" y="36"/>
                    <a:pt x="26" y="36"/>
                    <a:pt x="26" y="36"/>
                  </a:cubicBezTo>
                  <a:cubicBezTo>
                    <a:pt x="26" y="36"/>
                    <a:pt x="26" y="36"/>
                    <a:pt x="26" y="36"/>
                  </a:cubicBezTo>
                  <a:cubicBezTo>
                    <a:pt x="26" y="37"/>
                    <a:pt x="26" y="37"/>
                    <a:pt x="26" y="37"/>
                  </a:cubicBezTo>
                  <a:cubicBezTo>
                    <a:pt x="26" y="37"/>
                    <a:pt x="26" y="37"/>
                    <a:pt x="26" y="37"/>
                  </a:cubicBezTo>
                  <a:cubicBezTo>
                    <a:pt x="26" y="38"/>
                    <a:pt x="26" y="38"/>
                    <a:pt x="26" y="38"/>
                  </a:cubicBezTo>
                  <a:cubicBezTo>
                    <a:pt x="25" y="38"/>
                    <a:pt x="25" y="39"/>
                    <a:pt x="24" y="39"/>
                  </a:cubicBezTo>
                  <a:cubicBezTo>
                    <a:pt x="24" y="39"/>
                    <a:pt x="24" y="39"/>
                    <a:pt x="24" y="39"/>
                  </a:cubicBezTo>
                  <a:cubicBezTo>
                    <a:pt x="24" y="39"/>
                    <a:pt x="24" y="39"/>
                    <a:pt x="24" y="39"/>
                  </a:cubicBezTo>
                  <a:cubicBezTo>
                    <a:pt x="26" y="38"/>
                    <a:pt x="26" y="38"/>
                    <a:pt x="26" y="38"/>
                  </a:cubicBezTo>
                  <a:cubicBezTo>
                    <a:pt x="26" y="37"/>
                    <a:pt x="26" y="37"/>
                    <a:pt x="26" y="37"/>
                  </a:cubicBezTo>
                  <a:cubicBezTo>
                    <a:pt x="25" y="37"/>
                    <a:pt x="25" y="37"/>
                    <a:pt x="25" y="37"/>
                  </a:cubicBezTo>
                  <a:cubicBezTo>
                    <a:pt x="23" y="39"/>
                    <a:pt x="23" y="39"/>
                    <a:pt x="23" y="39"/>
                  </a:cubicBezTo>
                  <a:cubicBezTo>
                    <a:pt x="23" y="39"/>
                    <a:pt x="23" y="39"/>
                    <a:pt x="23" y="39"/>
                  </a:cubicBezTo>
                  <a:moveTo>
                    <a:pt x="8" y="37"/>
                  </a:moveTo>
                  <a:cubicBezTo>
                    <a:pt x="8" y="36"/>
                    <a:pt x="8" y="36"/>
                    <a:pt x="8" y="36"/>
                  </a:cubicBezTo>
                  <a:cubicBezTo>
                    <a:pt x="9" y="35"/>
                    <a:pt x="9" y="35"/>
                    <a:pt x="9" y="35"/>
                  </a:cubicBezTo>
                  <a:cubicBezTo>
                    <a:pt x="9" y="36"/>
                    <a:pt x="9" y="36"/>
                    <a:pt x="9" y="36"/>
                  </a:cubicBezTo>
                  <a:cubicBezTo>
                    <a:pt x="9" y="36"/>
                    <a:pt x="9" y="36"/>
                    <a:pt x="9" y="36"/>
                  </a:cubicBezTo>
                  <a:cubicBezTo>
                    <a:pt x="8" y="37"/>
                    <a:pt x="8" y="37"/>
                    <a:pt x="8" y="37"/>
                  </a:cubicBezTo>
                  <a:moveTo>
                    <a:pt x="22" y="37"/>
                  </a:moveTo>
                  <a:cubicBezTo>
                    <a:pt x="22" y="36"/>
                    <a:pt x="22" y="36"/>
                    <a:pt x="22" y="36"/>
                  </a:cubicBezTo>
                  <a:cubicBezTo>
                    <a:pt x="25" y="34"/>
                    <a:pt x="25" y="34"/>
                    <a:pt x="25" y="34"/>
                  </a:cubicBezTo>
                  <a:cubicBezTo>
                    <a:pt x="26" y="35"/>
                    <a:pt x="26" y="35"/>
                    <a:pt x="26" y="35"/>
                  </a:cubicBezTo>
                  <a:cubicBezTo>
                    <a:pt x="26" y="36"/>
                    <a:pt x="26" y="36"/>
                    <a:pt x="26" y="36"/>
                  </a:cubicBezTo>
                  <a:cubicBezTo>
                    <a:pt x="26" y="35"/>
                    <a:pt x="26" y="35"/>
                    <a:pt x="26" y="35"/>
                  </a:cubicBezTo>
                  <a:cubicBezTo>
                    <a:pt x="25" y="35"/>
                    <a:pt x="25" y="35"/>
                    <a:pt x="25" y="35"/>
                  </a:cubicBezTo>
                  <a:cubicBezTo>
                    <a:pt x="24" y="36"/>
                    <a:pt x="23" y="36"/>
                    <a:pt x="22" y="37"/>
                  </a:cubicBezTo>
                  <a:moveTo>
                    <a:pt x="8" y="36"/>
                  </a:moveTo>
                  <a:cubicBezTo>
                    <a:pt x="7" y="35"/>
                    <a:pt x="7" y="35"/>
                    <a:pt x="7" y="35"/>
                  </a:cubicBezTo>
                  <a:cubicBezTo>
                    <a:pt x="8" y="34"/>
                    <a:pt x="8" y="34"/>
                    <a:pt x="8" y="34"/>
                  </a:cubicBezTo>
                  <a:cubicBezTo>
                    <a:pt x="9" y="34"/>
                    <a:pt x="9" y="34"/>
                    <a:pt x="9" y="34"/>
                  </a:cubicBezTo>
                  <a:cubicBezTo>
                    <a:pt x="8" y="36"/>
                    <a:pt x="8" y="36"/>
                    <a:pt x="8" y="36"/>
                  </a:cubicBezTo>
                  <a:moveTo>
                    <a:pt x="23" y="35"/>
                  </a:moveTo>
                  <a:cubicBezTo>
                    <a:pt x="23" y="35"/>
                    <a:pt x="23" y="35"/>
                    <a:pt x="23" y="35"/>
                  </a:cubicBezTo>
                  <a:cubicBezTo>
                    <a:pt x="23" y="35"/>
                    <a:pt x="23" y="35"/>
                    <a:pt x="23" y="35"/>
                  </a:cubicBezTo>
                  <a:cubicBezTo>
                    <a:pt x="23" y="35"/>
                    <a:pt x="24" y="34"/>
                    <a:pt x="25" y="34"/>
                  </a:cubicBezTo>
                  <a:cubicBezTo>
                    <a:pt x="25" y="34"/>
                    <a:pt x="25" y="34"/>
                    <a:pt x="25" y="34"/>
                  </a:cubicBezTo>
                  <a:cubicBezTo>
                    <a:pt x="23" y="35"/>
                    <a:pt x="23" y="35"/>
                    <a:pt x="23" y="35"/>
                  </a:cubicBezTo>
                  <a:moveTo>
                    <a:pt x="7" y="35"/>
                  </a:moveTo>
                  <a:cubicBezTo>
                    <a:pt x="7" y="35"/>
                    <a:pt x="7" y="35"/>
                    <a:pt x="7" y="35"/>
                  </a:cubicBezTo>
                  <a:cubicBezTo>
                    <a:pt x="7" y="34"/>
                    <a:pt x="7" y="34"/>
                    <a:pt x="7" y="34"/>
                  </a:cubicBezTo>
                  <a:cubicBezTo>
                    <a:pt x="7" y="34"/>
                    <a:pt x="7" y="34"/>
                    <a:pt x="7" y="34"/>
                  </a:cubicBezTo>
                  <a:cubicBezTo>
                    <a:pt x="7" y="33"/>
                    <a:pt x="7" y="33"/>
                    <a:pt x="8" y="33"/>
                  </a:cubicBezTo>
                  <a:cubicBezTo>
                    <a:pt x="8" y="33"/>
                    <a:pt x="8" y="33"/>
                    <a:pt x="8" y="33"/>
                  </a:cubicBezTo>
                  <a:cubicBezTo>
                    <a:pt x="8" y="33"/>
                    <a:pt x="8" y="33"/>
                    <a:pt x="8" y="33"/>
                  </a:cubicBezTo>
                  <a:cubicBezTo>
                    <a:pt x="8" y="33"/>
                    <a:pt x="8" y="33"/>
                    <a:pt x="8" y="33"/>
                  </a:cubicBezTo>
                  <a:cubicBezTo>
                    <a:pt x="7" y="35"/>
                    <a:pt x="7" y="35"/>
                    <a:pt x="7" y="35"/>
                  </a:cubicBezTo>
                  <a:moveTo>
                    <a:pt x="23" y="34"/>
                  </a:moveTo>
                  <a:cubicBezTo>
                    <a:pt x="23" y="34"/>
                    <a:pt x="23" y="34"/>
                    <a:pt x="23" y="34"/>
                  </a:cubicBezTo>
                  <a:cubicBezTo>
                    <a:pt x="23" y="33"/>
                    <a:pt x="24" y="33"/>
                    <a:pt x="24" y="33"/>
                  </a:cubicBezTo>
                  <a:cubicBezTo>
                    <a:pt x="25" y="33"/>
                    <a:pt x="25" y="33"/>
                    <a:pt x="25" y="33"/>
                  </a:cubicBezTo>
                  <a:cubicBezTo>
                    <a:pt x="24" y="33"/>
                    <a:pt x="23" y="34"/>
                    <a:pt x="23" y="34"/>
                  </a:cubicBezTo>
                  <a:moveTo>
                    <a:pt x="23" y="33"/>
                  </a:moveTo>
                  <a:cubicBezTo>
                    <a:pt x="23" y="32"/>
                    <a:pt x="24" y="32"/>
                    <a:pt x="24" y="32"/>
                  </a:cubicBezTo>
                  <a:cubicBezTo>
                    <a:pt x="24" y="31"/>
                    <a:pt x="24" y="31"/>
                    <a:pt x="24" y="31"/>
                  </a:cubicBezTo>
                  <a:cubicBezTo>
                    <a:pt x="24" y="32"/>
                    <a:pt x="24" y="32"/>
                    <a:pt x="24" y="32"/>
                  </a:cubicBezTo>
                  <a:cubicBezTo>
                    <a:pt x="23" y="33"/>
                    <a:pt x="23" y="33"/>
                    <a:pt x="23" y="33"/>
                  </a:cubicBezTo>
                  <a:moveTo>
                    <a:pt x="7" y="33"/>
                  </a:moveTo>
                  <a:cubicBezTo>
                    <a:pt x="6" y="33"/>
                    <a:pt x="6" y="32"/>
                    <a:pt x="6" y="31"/>
                  </a:cubicBezTo>
                  <a:cubicBezTo>
                    <a:pt x="7" y="31"/>
                    <a:pt x="7" y="31"/>
                    <a:pt x="7" y="31"/>
                  </a:cubicBezTo>
                  <a:cubicBezTo>
                    <a:pt x="7" y="31"/>
                    <a:pt x="7" y="32"/>
                    <a:pt x="7" y="32"/>
                  </a:cubicBezTo>
                  <a:cubicBezTo>
                    <a:pt x="7" y="32"/>
                    <a:pt x="7" y="33"/>
                    <a:pt x="7" y="33"/>
                  </a:cubicBezTo>
                  <a:moveTo>
                    <a:pt x="30" y="23"/>
                  </a:moveTo>
                  <a:cubicBezTo>
                    <a:pt x="30" y="23"/>
                    <a:pt x="30" y="23"/>
                    <a:pt x="30" y="23"/>
                  </a:cubicBezTo>
                  <a:cubicBezTo>
                    <a:pt x="31" y="22"/>
                    <a:pt x="31" y="22"/>
                    <a:pt x="31" y="22"/>
                  </a:cubicBezTo>
                  <a:cubicBezTo>
                    <a:pt x="30" y="23"/>
                    <a:pt x="30" y="23"/>
                    <a:pt x="30" y="23"/>
                  </a:cubicBezTo>
                  <a:cubicBezTo>
                    <a:pt x="30" y="23"/>
                    <a:pt x="30" y="23"/>
                    <a:pt x="30" y="23"/>
                  </a:cubicBezTo>
                  <a:moveTo>
                    <a:pt x="28" y="40"/>
                  </a:moveTo>
                  <a:cubicBezTo>
                    <a:pt x="27" y="39"/>
                    <a:pt x="27" y="38"/>
                    <a:pt x="28" y="37"/>
                  </a:cubicBezTo>
                  <a:cubicBezTo>
                    <a:pt x="28" y="36"/>
                    <a:pt x="28" y="36"/>
                    <a:pt x="28" y="36"/>
                  </a:cubicBezTo>
                  <a:cubicBezTo>
                    <a:pt x="28" y="36"/>
                    <a:pt x="28" y="36"/>
                    <a:pt x="28" y="36"/>
                  </a:cubicBezTo>
                  <a:cubicBezTo>
                    <a:pt x="25" y="32"/>
                    <a:pt x="25" y="32"/>
                    <a:pt x="25" y="32"/>
                  </a:cubicBezTo>
                  <a:cubicBezTo>
                    <a:pt x="26" y="31"/>
                    <a:pt x="26" y="31"/>
                    <a:pt x="26" y="31"/>
                  </a:cubicBezTo>
                  <a:cubicBezTo>
                    <a:pt x="27" y="30"/>
                    <a:pt x="27" y="29"/>
                    <a:pt x="28" y="28"/>
                  </a:cubicBezTo>
                  <a:cubicBezTo>
                    <a:pt x="28" y="28"/>
                    <a:pt x="28" y="28"/>
                    <a:pt x="28" y="28"/>
                  </a:cubicBezTo>
                  <a:cubicBezTo>
                    <a:pt x="28" y="28"/>
                    <a:pt x="29" y="27"/>
                    <a:pt x="29" y="27"/>
                  </a:cubicBezTo>
                  <a:cubicBezTo>
                    <a:pt x="30" y="27"/>
                    <a:pt x="30" y="27"/>
                    <a:pt x="30" y="27"/>
                  </a:cubicBezTo>
                  <a:cubicBezTo>
                    <a:pt x="33" y="26"/>
                    <a:pt x="33" y="26"/>
                    <a:pt x="33" y="26"/>
                  </a:cubicBezTo>
                  <a:cubicBezTo>
                    <a:pt x="33" y="26"/>
                    <a:pt x="34" y="26"/>
                    <a:pt x="34" y="26"/>
                  </a:cubicBezTo>
                  <a:cubicBezTo>
                    <a:pt x="35" y="26"/>
                    <a:pt x="36" y="25"/>
                    <a:pt x="36" y="25"/>
                  </a:cubicBezTo>
                  <a:cubicBezTo>
                    <a:pt x="37" y="24"/>
                    <a:pt x="38" y="23"/>
                    <a:pt x="39" y="22"/>
                  </a:cubicBezTo>
                  <a:cubicBezTo>
                    <a:pt x="38" y="25"/>
                    <a:pt x="37" y="31"/>
                    <a:pt x="35" y="33"/>
                  </a:cubicBezTo>
                  <a:cubicBezTo>
                    <a:pt x="34" y="33"/>
                    <a:pt x="34" y="33"/>
                    <a:pt x="34" y="33"/>
                  </a:cubicBezTo>
                  <a:cubicBezTo>
                    <a:pt x="34" y="33"/>
                    <a:pt x="33" y="34"/>
                    <a:pt x="33" y="34"/>
                  </a:cubicBezTo>
                  <a:cubicBezTo>
                    <a:pt x="33" y="35"/>
                    <a:pt x="33" y="35"/>
                    <a:pt x="33" y="36"/>
                  </a:cubicBezTo>
                  <a:cubicBezTo>
                    <a:pt x="28" y="40"/>
                    <a:pt x="28" y="40"/>
                    <a:pt x="28" y="40"/>
                  </a:cubicBezTo>
                  <a:moveTo>
                    <a:pt x="39" y="21"/>
                  </a:moveTo>
                  <a:cubicBezTo>
                    <a:pt x="39" y="21"/>
                    <a:pt x="39" y="21"/>
                    <a:pt x="39" y="21"/>
                  </a:cubicBezTo>
                  <a:cubicBezTo>
                    <a:pt x="39" y="21"/>
                    <a:pt x="39" y="21"/>
                    <a:pt x="39" y="21"/>
                  </a:cubicBezTo>
                  <a:cubicBezTo>
                    <a:pt x="39" y="21"/>
                    <a:pt x="39" y="21"/>
                    <a:pt x="39" y="21"/>
                  </a:cubicBezTo>
                  <a:moveTo>
                    <a:pt x="24" y="20"/>
                  </a:moveTo>
                  <a:cubicBezTo>
                    <a:pt x="23" y="20"/>
                    <a:pt x="23" y="20"/>
                    <a:pt x="23" y="20"/>
                  </a:cubicBezTo>
                  <a:cubicBezTo>
                    <a:pt x="25" y="19"/>
                    <a:pt x="25" y="19"/>
                    <a:pt x="25" y="19"/>
                  </a:cubicBezTo>
                  <a:cubicBezTo>
                    <a:pt x="24" y="20"/>
                    <a:pt x="24" y="20"/>
                    <a:pt x="24" y="20"/>
                  </a:cubicBezTo>
                  <a:moveTo>
                    <a:pt x="22" y="20"/>
                  </a:moveTo>
                  <a:cubicBezTo>
                    <a:pt x="22" y="20"/>
                    <a:pt x="22" y="20"/>
                    <a:pt x="22" y="20"/>
                  </a:cubicBezTo>
                  <a:cubicBezTo>
                    <a:pt x="23" y="20"/>
                    <a:pt x="23" y="19"/>
                    <a:pt x="24" y="18"/>
                  </a:cubicBezTo>
                  <a:cubicBezTo>
                    <a:pt x="24" y="18"/>
                    <a:pt x="24" y="18"/>
                    <a:pt x="24" y="18"/>
                  </a:cubicBezTo>
                  <a:cubicBezTo>
                    <a:pt x="24" y="18"/>
                    <a:pt x="24" y="18"/>
                    <a:pt x="24" y="18"/>
                  </a:cubicBezTo>
                  <a:cubicBezTo>
                    <a:pt x="26" y="17"/>
                    <a:pt x="26" y="17"/>
                    <a:pt x="26" y="17"/>
                  </a:cubicBezTo>
                  <a:cubicBezTo>
                    <a:pt x="26" y="18"/>
                    <a:pt x="26" y="18"/>
                    <a:pt x="26" y="18"/>
                  </a:cubicBezTo>
                  <a:cubicBezTo>
                    <a:pt x="26" y="18"/>
                    <a:pt x="26" y="18"/>
                    <a:pt x="26" y="18"/>
                  </a:cubicBezTo>
                  <a:cubicBezTo>
                    <a:pt x="26" y="18"/>
                    <a:pt x="26" y="18"/>
                    <a:pt x="26" y="18"/>
                  </a:cubicBezTo>
                  <a:cubicBezTo>
                    <a:pt x="22" y="20"/>
                    <a:pt x="22" y="20"/>
                    <a:pt x="22" y="20"/>
                  </a:cubicBezTo>
                  <a:moveTo>
                    <a:pt x="15" y="20"/>
                  </a:moveTo>
                  <a:cubicBezTo>
                    <a:pt x="15" y="20"/>
                    <a:pt x="15" y="20"/>
                    <a:pt x="15" y="20"/>
                  </a:cubicBezTo>
                  <a:cubicBezTo>
                    <a:pt x="15" y="19"/>
                    <a:pt x="15" y="19"/>
                    <a:pt x="15" y="19"/>
                  </a:cubicBezTo>
                  <a:cubicBezTo>
                    <a:pt x="15" y="19"/>
                    <a:pt x="15" y="19"/>
                    <a:pt x="15" y="19"/>
                  </a:cubicBezTo>
                  <a:cubicBezTo>
                    <a:pt x="15" y="19"/>
                    <a:pt x="15" y="19"/>
                    <a:pt x="15" y="19"/>
                  </a:cubicBezTo>
                  <a:cubicBezTo>
                    <a:pt x="17" y="17"/>
                    <a:pt x="17" y="17"/>
                    <a:pt x="17" y="17"/>
                  </a:cubicBezTo>
                  <a:cubicBezTo>
                    <a:pt x="16" y="18"/>
                    <a:pt x="16" y="19"/>
                    <a:pt x="15" y="20"/>
                  </a:cubicBezTo>
                  <a:moveTo>
                    <a:pt x="24" y="17"/>
                  </a:moveTo>
                  <a:cubicBezTo>
                    <a:pt x="24" y="17"/>
                    <a:pt x="24" y="17"/>
                    <a:pt x="24" y="17"/>
                  </a:cubicBezTo>
                  <a:cubicBezTo>
                    <a:pt x="24" y="16"/>
                    <a:pt x="25" y="16"/>
                    <a:pt x="26" y="16"/>
                  </a:cubicBezTo>
                  <a:cubicBezTo>
                    <a:pt x="26" y="16"/>
                    <a:pt x="26" y="16"/>
                    <a:pt x="26" y="16"/>
                  </a:cubicBezTo>
                  <a:cubicBezTo>
                    <a:pt x="24" y="17"/>
                    <a:pt x="24" y="17"/>
                    <a:pt x="24" y="17"/>
                  </a:cubicBezTo>
                  <a:moveTo>
                    <a:pt x="16" y="15"/>
                  </a:moveTo>
                  <a:cubicBezTo>
                    <a:pt x="16" y="15"/>
                    <a:pt x="16" y="15"/>
                    <a:pt x="16" y="15"/>
                  </a:cubicBezTo>
                  <a:cubicBezTo>
                    <a:pt x="16" y="15"/>
                    <a:pt x="16" y="15"/>
                    <a:pt x="16" y="15"/>
                  </a:cubicBezTo>
                  <a:cubicBezTo>
                    <a:pt x="16" y="15"/>
                    <a:pt x="16" y="15"/>
                    <a:pt x="16" y="15"/>
                  </a:cubicBezTo>
                  <a:moveTo>
                    <a:pt x="17" y="16"/>
                  </a:moveTo>
                  <a:cubicBezTo>
                    <a:pt x="17" y="16"/>
                    <a:pt x="17" y="16"/>
                    <a:pt x="17" y="16"/>
                  </a:cubicBezTo>
                  <a:cubicBezTo>
                    <a:pt x="16" y="16"/>
                    <a:pt x="16" y="16"/>
                    <a:pt x="16" y="16"/>
                  </a:cubicBezTo>
                  <a:cubicBezTo>
                    <a:pt x="18" y="14"/>
                    <a:pt x="18" y="14"/>
                    <a:pt x="18" y="14"/>
                  </a:cubicBezTo>
                  <a:cubicBezTo>
                    <a:pt x="18" y="15"/>
                    <a:pt x="18" y="15"/>
                    <a:pt x="18" y="15"/>
                  </a:cubicBezTo>
                  <a:cubicBezTo>
                    <a:pt x="18" y="15"/>
                    <a:pt x="18" y="15"/>
                    <a:pt x="18" y="15"/>
                  </a:cubicBezTo>
                  <a:cubicBezTo>
                    <a:pt x="18" y="15"/>
                    <a:pt x="18" y="15"/>
                    <a:pt x="18" y="15"/>
                  </a:cubicBezTo>
                  <a:cubicBezTo>
                    <a:pt x="17" y="16"/>
                    <a:pt x="17" y="16"/>
                    <a:pt x="17" y="16"/>
                  </a:cubicBezTo>
                  <a:moveTo>
                    <a:pt x="24" y="16"/>
                  </a:moveTo>
                  <a:cubicBezTo>
                    <a:pt x="24" y="16"/>
                    <a:pt x="24" y="16"/>
                    <a:pt x="24" y="16"/>
                  </a:cubicBezTo>
                  <a:cubicBezTo>
                    <a:pt x="24" y="16"/>
                    <a:pt x="24" y="16"/>
                    <a:pt x="24" y="16"/>
                  </a:cubicBezTo>
                  <a:cubicBezTo>
                    <a:pt x="24" y="15"/>
                    <a:pt x="24" y="15"/>
                    <a:pt x="24" y="15"/>
                  </a:cubicBezTo>
                  <a:cubicBezTo>
                    <a:pt x="24" y="15"/>
                    <a:pt x="24" y="15"/>
                    <a:pt x="24" y="15"/>
                  </a:cubicBezTo>
                  <a:cubicBezTo>
                    <a:pt x="25" y="15"/>
                    <a:pt x="25" y="15"/>
                    <a:pt x="25" y="14"/>
                  </a:cubicBezTo>
                  <a:cubicBezTo>
                    <a:pt x="25" y="15"/>
                    <a:pt x="25" y="15"/>
                    <a:pt x="25" y="15"/>
                  </a:cubicBezTo>
                  <a:cubicBezTo>
                    <a:pt x="25" y="15"/>
                    <a:pt x="25" y="15"/>
                    <a:pt x="25" y="15"/>
                  </a:cubicBezTo>
                  <a:cubicBezTo>
                    <a:pt x="25" y="15"/>
                    <a:pt x="24" y="16"/>
                    <a:pt x="24" y="16"/>
                  </a:cubicBezTo>
                  <a:moveTo>
                    <a:pt x="7" y="16"/>
                  </a:moveTo>
                  <a:cubicBezTo>
                    <a:pt x="6" y="15"/>
                    <a:pt x="6" y="15"/>
                    <a:pt x="6" y="15"/>
                  </a:cubicBezTo>
                  <a:cubicBezTo>
                    <a:pt x="7" y="14"/>
                    <a:pt x="7" y="14"/>
                    <a:pt x="7" y="14"/>
                  </a:cubicBezTo>
                  <a:cubicBezTo>
                    <a:pt x="7" y="15"/>
                    <a:pt x="7" y="15"/>
                    <a:pt x="7" y="15"/>
                  </a:cubicBezTo>
                  <a:cubicBezTo>
                    <a:pt x="7" y="16"/>
                    <a:pt x="7" y="16"/>
                    <a:pt x="7" y="16"/>
                  </a:cubicBezTo>
                  <a:moveTo>
                    <a:pt x="17" y="14"/>
                  </a:moveTo>
                  <a:cubicBezTo>
                    <a:pt x="17" y="14"/>
                    <a:pt x="17" y="14"/>
                    <a:pt x="17" y="14"/>
                  </a:cubicBezTo>
                  <a:cubicBezTo>
                    <a:pt x="17" y="14"/>
                    <a:pt x="17" y="14"/>
                    <a:pt x="17" y="14"/>
                  </a:cubicBezTo>
                  <a:cubicBezTo>
                    <a:pt x="18" y="13"/>
                    <a:pt x="18" y="13"/>
                    <a:pt x="18" y="13"/>
                  </a:cubicBezTo>
                  <a:cubicBezTo>
                    <a:pt x="18" y="14"/>
                    <a:pt x="18" y="14"/>
                    <a:pt x="18" y="14"/>
                  </a:cubicBezTo>
                  <a:cubicBezTo>
                    <a:pt x="18" y="14"/>
                    <a:pt x="18" y="14"/>
                    <a:pt x="18" y="14"/>
                  </a:cubicBezTo>
                  <a:cubicBezTo>
                    <a:pt x="17" y="14"/>
                    <a:pt x="17" y="14"/>
                    <a:pt x="17" y="14"/>
                  </a:cubicBezTo>
                  <a:moveTo>
                    <a:pt x="6" y="14"/>
                  </a:moveTo>
                  <a:cubicBezTo>
                    <a:pt x="6" y="13"/>
                    <a:pt x="6" y="13"/>
                    <a:pt x="6" y="13"/>
                  </a:cubicBezTo>
                  <a:cubicBezTo>
                    <a:pt x="7" y="12"/>
                    <a:pt x="7" y="12"/>
                    <a:pt x="7" y="12"/>
                  </a:cubicBezTo>
                  <a:cubicBezTo>
                    <a:pt x="7" y="13"/>
                    <a:pt x="7" y="13"/>
                    <a:pt x="7" y="13"/>
                  </a:cubicBezTo>
                  <a:cubicBezTo>
                    <a:pt x="6" y="14"/>
                    <a:pt x="6" y="14"/>
                    <a:pt x="6" y="14"/>
                  </a:cubicBezTo>
                  <a:moveTo>
                    <a:pt x="15" y="13"/>
                  </a:moveTo>
                  <a:cubicBezTo>
                    <a:pt x="15" y="13"/>
                    <a:pt x="15" y="13"/>
                    <a:pt x="15" y="13"/>
                  </a:cubicBezTo>
                  <a:cubicBezTo>
                    <a:pt x="16" y="12"/>
                    <a:pt x="16" y="12"/>
                    <a:pt x="16" y="12"/>
                  </a:cubicBezTo>
                  <a:cubicBezTo>
                    <a:pt x="16" y="12"/>
                    <a:pt x="16" y="12"/>
                    <a:pt x="16" y="12"/>
                  </a:cubicBezTo>
                  <a:cubicBezTo>
                    <a:pt x="15" y="13"/>
                    <a:pt x="15" y="13"/>
                    <a:pt x="15" y="13"/>
                  </a:cubicBezTo>
                  <a:moveTo>
                    <a:pt x="16" y="14"/>
                  </a:moveTo>
                  <a:cubicBezTo>
                    <a:pt x="16" y="14"/>
                    <a:pt x="16" y="14"/>
                    <a:pt x="16" y="14"/>
                  </a:cubicBezTo>
                  <a:cubicBezTo>
                    <a:pt x="16" y="14"/>
                    <a:pt x="16" y="14"/>
                    <a:pt x="16" y="14"/>
                  </a:cubicBezTo>
                  <a:cubicBezTo>
                    <a:pt x="16" y="14"/>
                    <a:pt x="16" y="14"/>
                    <a:pt x="16" y="14"/>
                  </a:cubicBezTo>
                  <a:cubicBezTo>
                    <a:pt x="16" y="13"/>
                    <a:pt x="16" y="13"/>
                    <a:pt x="16" y="13"/>
                  </a:cubicBezTo>
                  <a:cubicBezTo>
                    <a:pt x="16" y="12"/>
                    <a:pt x="17" y="12"/>
                    <a:pt x="17" y="12"/>
                  </a:cubicBezTo>
                  <a:cubicBezTo>
                    <a:pt x="17" y="13"/>
                    <a:pt x="17" y="13"/>
                    <a:pt x="17" y="13"/>
                  </a:cubicBezTo>
                  <a:cubicBezTo>
                    <a:pt x="17" y="13"/>
                    <a:pt x="17" y="13"/>
                    <a:pt x="17" y="13"/>
                  </a:cubicBezTo>
                  <a:cubicBezTo>
                    <a:pt x="17" y="13"/>
                    <a:pt x="17" y="13"/>
                    <a:pt x="17" y="13"/>
                  </a:cubicBezTo>
                  <a:cubicBezTo>
                    <a:pt x="16" y="14"/>
                    <a:pt x="16" y="14"/>
                    <a:pt x="16" y="14"/>
                  </a:cubicBezTo>
                  <a:moveTo>
                    <a:pt x="4" y="17"/>
                  </a:moveTo>
                  <a:cubicBezTo>
                    <a:pt x="4" y="17"/>
                    <a:pt x="3" y="16"/>
                    <a:pt x="3" y="16"/>
                  </a:cubicBezTo>
                  <a:cubicBezTo>
                    <a:pt x="4" y="14"/>
                    <a:pt x="4" y="13"/>
                    <a:pt x="5" y="11"/>
                  </a:cubicBezTo>
                  <a:cubicBezTo>
                    <a:pt x="5" y="11"/>
                    <a:pt x="5" y="11"/>
                    <a:pt x="5" y="11"/>
                  </a:cubicBezTo>
                  <a:cubicBezTo>
                    <a:pt x="5" y="12"/>
                    <a:pt x="5" y="13"/>
                    <a:pt x="6" y="13"/>
                  </a:cubicBezTo>
                  <a:cubicBezTo>
                    <a:pt x="5" y="13"/>
                    <a:pt x="5" y="13"/>
                    <a:pt x="5" y="13"/>
                  </a:cubicBezTo>
                  <a:cubicBezTo>
                    <a:pt x="5" y="14"/>
                    <a:pt x="5" y="14"/>
                    <a:pt x="5" y="14"/>
                  </a:cubicBezTo>
                  <a:cubicBezTo>
                    <a:pt x="6" y="14"/>
                    <a:pt x="6" y="14"/>
                    <a:pt x="6" y="14"/>
                  </a:cubicBezTo>
                  <a:cubicBezTo>
                    <a:pt x="6" y="15"/>
                    <a:pt x="6" y="15"/>
                    <a:pt x="6" y="16"/>
                  </a:cubicBezTo>
                  <a:cubicBezTo>
                    <a:pt x="4" y="17"/>
                    <a:pt x="4" y="17"/>
                    <a:pt x="4" y="17"/>
                  </a:cubicBezTo>
                  <a:moveTo>
                    <a:pt x="6" y="12"/>
                  </a:moveTo>
                  <a:cubicBezTo>
                    <a:pt x="6" y="11"/>
                    <a:pt x="6" y="11"/>
                    <a:pt x="6" y="11"/>
                  </a:cubicBezTo>
                  <a:cubicBezTo>
                    <a:pt x="6" y="11"/>
                    <a:pt x="6" y="11"/>
                    <a:pt x="6" y="11"/>
                  </a:cubicBezTo>
                  <a:cubicBezTo>
                    <a:pt x="7" y="11"/>
                    <a:pt x="7" y="11"/>
                    <a:pt x="7" y="11"/>
                  </a:cubicBezTo>
                  <a:cubicBezTo>
                    <a:pt x="7" y="12"/>
                    <a:pt x="7" y="12"/>
                    <a:pt x="7" y="12"/>
                  </a:cubicBezTo>
                  <a:cubicBezTo>
                    <a:pt x="6" y="12"/>
                    <a:pt x="6" y="12"/>
                    <a:pt x="6" y="12"/>
                  </a:cubicBezTo>
                  <a:moveTo>
                    <a:pt x="27" y="10"/>
                  </a:moveTo>
                  <a:cubicBezTo>
                    <a:pt x="27" y="10"/>
                    <a:pt x="27" y="10"/>
                    <a:pt x="27" y="10"/>
                  </a:cubicBezTo>
                  <a:cubicBezTo>
                    <a:pt x="27" y="10"/>
                    <a:pt x="27" y="10"/>
                    <a:pt x="28" y="10"/>
                  </a:cubicBezTo>
                  <a:cubicBezTo>
                    <a:pt x="27" y="10"/>
                    <a:pt x="27" y="10"/>
                    <a:pt x="27" y="10"/>
                  </a:cubicBezTo>
                  <a:moveTo>
                    <a:pt x="28" y="9"/>
                  </a:moveTo>
                  <a:cubicBezTo>
                    <a:pt x="28" y="9"/>
                    <a:pt x="28" y="9"/>
                    <a:pt x="28" y="9"/>
                  </a:cubicBezTo>
                  <a:cubicBezTo>
                    <a:pt x="28" y="9"/>
                    <a:pt x="28" y="9"/>
                    <a:pt x="28" y="9"/>
                  </a:cubicBezTo>
                  <a:cubicBezTo>
                    <a:pt x="28" y="9"/>
                    <a:pt x="28" y="9"/>
                    <a:pt x="28" y="9"/>
                  </a:cubicBezTo>
                  <a:moveTo>
                    <a:pt x="14" y="11"/>
                  </a:moveTo>
                  <a:cubicBezTo>
                    <a:pt x="14" y="10"/>
                    <a:pt x="14" y="10"/>
                    <a:pt x="14" y="10"/>
                  </a:cubicBezTo>
                  <a:cubicBezTo>
                    <a:pt x="15" y="10"/>
                    <a:pt x="16" y="9"/>
                    <a:pt x="16" y="9"/>
                  </a:cubicBezTo>
                  <a:cubicBezTo>
                    <a:pt x="16" y="9"/>
                    <a:pt x="16" y="10"/>
                    <a:pt x="17" y="11"/>
                  </a:cubicBezTo>
                  <a:cubicBezTo>
                    <a:pt x="17" y="11"/>
                    <a:pt x="17" y="11"/>
                    <a:pt x="17" y="11"/>
                  </a:cubicBezTo>
                  <a:cubicBezTo>
                    <a:pt x="17" y="11"/>
                    <a:pt x="17" y="11"/>
                    <a:pt x="17" y="11"/>
                  </a:cubicBezTo>
                  <a:cubicBezTo>
                    <a:pt x="16" y="11"/>
                    <a:pt x="15" y="12"/>
                    <a:pt x="15" y="12"/>
                  </a:cubicBezTo>
                  <a:cubicBezTo>
                    <a:pt x="14" y="12"/>
                    <a:pt x="14" y="12"/>
                    <a:pt x="14" y="12"/>
                  </a:cubicBezTo>
                  <a:cubicBezTo>
                    <a:pt x="16" y="10"/>
                    <a:pt x="16" y="10"/>
                    <a:pt x="16" y="10"/>
                  </a:cubicBezTo>
                  <a:cubicBezTo>
                    <a:pt x="16" y="10"/>
                    <a:pt x="16" y="10"/>
                    <a:pt x="16" y="10"/>
                  </a:cubicBezTo>
                  <a:cubicBezTo>
                    <a:pt x="16" y="10"/>
                    <a:pt x="16" y="10"/>
                    <a:pt x="16" y="10"/>
                  </a:cubicBezTo>
                  <a:cubicBezTo>
                    <a:pt x="14" y="11"/>
                    <a:pt x="14" y="11"/>
                    <a:pt x="14" y="11"/>
                  </a:cubicBezTo>
                  <a:moveTo>
                    <a:pt x="27" y="19"/>
                  </a:moveTo>
                  <a:cubicBezTo>
                    <a:pt x="27" y="18"/>
                    <a:pt x="27" y="18"/>
                    <a:pt x="27" y="18"/>
                  </a:cubicBezTo>
                  <a:cubicBezTo>
                    <a:pt x="28" y="18"/>
                    <a:pt x="28" y="18"/>
                    <a:pt x="28" y="18"/>
                  </a:cubicBezTo>
                  <a:cubicBezTo>
                    <a:pt x="27" y="14"/>
                    <a:pt x="27" y="14"/>
                    <a:pt x="27" y="14"/>
                  </a:cubicBezTo>
                  <a:cubicBezTo>
                    <a:pt x="27" y="14"/>
                    <a:pt x="27" y="14"/>
                    <a:pt x="27" y="14"/>
                  </a:cubicBezTo>
                  <a:cubicBezTo>
                    <a:pt x="27" y="14"/>
                    <a:pt x="27" y="14"/>
                    <a:pt x="27" y="14"/>
                  </a:cubicBezTo>
                  <a:cubicBezTo>
                    <a:pt x="29" y="13"/>
                    <a:pt x="29" y="13"/>
                    <a:pt x="29" y="13"/>
                  </a:cubicBezTo>
                  <a:cubicBezTo>
                    <a:pt x="29" y="13"/>
                    <a:pt x="29" y="13"/>
                    <a:pt x="29" y="13"/>
                  </a:cubicBezTo>
                  <a:cubicBezTo>
                    <a:pt x="29" y="12"/>
                    <a:pt x="29" y="12"/>
                    <a:pt x="29" y="12"/>
                  </a:cubicBezTo>
                  <a:cubicBezTo>
                    <a:pt x="29" y="12"/>
                    <a:pt x="29" y="12"/>
                    <a:pt x="29" y="12"/>
                  </a:cubicBezTo>
                  <a:cubicBezTo>
                    <a:pt x="29" y="12"/>
                    <a:pt x="29" y="12"/>
                    <a:pt x="29" y="12"/>
                  </a:cubicBezTo>
                  <a:cubicBezTo>
                    <a:pt x="29" y="12"/>
                    <a:pt x="29" y="12"/>
                    <a:pt x="29" y="12"/>
                  </a:cubicBezTo>
                  <a:cubicBezTo>
                    <a:pt x="29" y="11"/>
                    <a:pt x="29" y="11"/>
                    <a:pt x="29" y="11"/>
                  </a:cubicBezTo>
                  <a:cubicBezTo>
                    <a:pt x="30" y="11"/>
                    <a:pt x="30" y="11"/>
                    <a:pt x="30" y="11"/>
                  </a:cubicBezTo>
                  <a:cubicBezTo>
                    <a:pt x="29" y="11"/>
                    <a:pt x="29" y="11"/>
                    <a:pt x="29" y="11"/>
                  </a:cubicBezTo>
                  <a:cubicBezTo>
                    <a:pt x="29" y="11"/>
                    <a:pt x="29" y="11"/>
                    <a:pt x="29" y="11"/>
                  </a:cubicBezTo>
                  <a:cubicBezTo>
                    <a:pt x="29" y="10"/>
                    <a:pt x="29" y="10"/>
                    <a:pt x="29" y="10"/>
                  </a:cubicBezTo>
                  <a:cubicBezTo>
                    <a:pt x="29" y="10"/>
                    <a:pt x="29" y="10"/>
                    <a:pt x="29" y="10"/>
                  </a:cubicBezTo>
                  <a:cubicBezTo>
                    <a:pt x="29" y="9"/>
                    <a:pt x="29" y="9"/>
                    <a:pt x="29" y="9"/>
                  </a:cubicBezTo>
                  <a:cubicBezTo>
                    <a:pt x="29" y="9"/>
                    <a:pt x="29" y="9"/>
                    <a:pt x="30" y="8"/>
                  </a:cubicBezTo>
                  <a:cubicBezTo>
                    <a:pt x="31" y="9"/>
                    <a:pt x="32" y="9"/>
                    <a:pt x="32" y="9"/>
                  </a:cubicBezTo>
                  <a:cubicBezTo>
                    <a:pt x="33" y="12"/>
                    <a:pt x="35" y="18"/>
                    <a:pt x="34" y="19"/>
                  </a:cubicBezTo>
                  <a:cubicBezTo>
                    <a:pt x="34" y="20"/>
                    <a:pt x="34" y="20"/>
                    <a:pt x="34" y="20"/>
                  </a:cubicBezTo>
                  <a:cubicBezTo>
                    <a:pt x="33" y="20"/>
                    <a:pt x="33" y="20"/>
                    <a:pt x="33" y="20"/>
                  </a:cubicBezTo>
                  <a:cubicBezTo>
                    <a:pt x="29" y="23"/>
                    <a:pt x="29" y="23"/>
                    <a:pt x="29" y="23"/>
                  </a:cubicBezTo>
                  <a:cubicBezTo>
                    <a:pt x="28" y="22"/>
                    <a:pt x="28" y="22"/>
                    <a:pt x="28" y="22"/>
                  </a:cubicBezTo>
                  <a:cubicBezTo>
                    <a:pt x="32" y="20"/>
                    <a:pt x="32" y="20"/>
                    <a:pt x="32" y="20"/>
                  </a:cubicBezTo>
                  <a:cubicBezTo>
                    <a:pt x="32" y="19"/>
                    <a:pt x="32" y="19"/>
                    <a:pt x="32" y="19"/>
                  </a:cubicBezTo>
                  <a:cubicBezTo>
                    <a:pt x="31" y="19"/>
                    <a:pt x="31" y="19"/>
                    <a:pt x="31" y="19"/>
                  </a:cubicBezTo>
                  <a:cubicBezTo>
                    <a:pt x="28" y="22"/>
                    <a:pt x="28" y="22"/>
                    <a:pt x="28" y="22"/>
                  </a:cubicBezTo>
                  <a:cubicBezTo>
                    <a:pt x="28" y="22"/>
                    <a:pt x="28" y="22"/>
                    <a:pt x="28" y="22"/>
                  </a:cubicBezTo>
                  <a:cubicBezTo>
                    <a:pt x="26" y="21"/>
                    <a:pt x="26" y="21"/>
                    <a:pt x="26" y="21"/>
                  </a:cubicBezTo>
                  <a:cubicBezTo>
                    <a:pt x="27" y="21"/>
                    <a:pt x="27" y="21"/>
                    <a:pt x="27" y="21"/>
                  </a:cubicBezTo>
                  <a:cubicBezTo>
                    <a:pt x="28" y="20"/>
                    <a:pt x="29" y="19"/>
                    <a:pt x="31" y="19"/>
                  </a:cubicBezTo>
                  <a:cubicBezTo>
                    <a:pt x="31" y="19"/>
                    <a:pt x="31" y="19"/>
                    <a:pt x="31" y="19"/>
                  </a:cubicBezTo>
                  <a:cubicBezTo>
                    <a:pt x="32" y="18"/>
                    <a:pt x="32" y="18"/>
                    <a:pt x="32" y="18"/>
                  </a:cubicBezTo>
                  <a:cubicBezTo>
                    <a:pt x="32" y="18"/>
                    <a:pt x="32" y="18"/>
                    <a:pt x="32" y="18"/>
                  </a:cubicBezTo>
                  <a:cubicBezTo>
                    <a:pt x="31" y="18"/>
                    <a:pt x="31" y="18"/>
                    <a:pt x="31" y="18"/>
                  </a:cubicBezTo>
                  <a:cubicBezTo>
                    <a:pt x="31" y="18"/>
                    <a:pt x="31" y="18"/>
                    <a:pt x="31" y="18"/>
                  </a:cubicBezTo>
                  <a:cubicBezTo>
                    <a:pt x="29" y="18"/>
                    <a:pt x="28" y="19"/>
                    <a:pt x="27" y="20"/>
                  </a:cubicBezTo>
                  <a:cubicBezTo>
                    <a:pt x="26" y="21"/>
                    <a:pt x="26" y="21"/>
                    <a:pt x="26" y="21"/>
                  </a:cubicBezTo>
                  <a:cubicBezTo>
                    <a:pt x="25" y="21"/>
                    <a:pt x="25" y="21"/>
                    <a:pt x="25" y="21"/>
                  </a:cubicBezTo>
                  <a:cubicBezTo>
                    <a:pt x="25" y="21"/>
                    <a:pt x="25" y="21"/>
                    <a:pt x="25" y="21"/>
                  </a:cubicBezTo>
                  <a:cubicBezTo>
                    <a:pt x="30" y="18"/>
                    <a:pt x="30" y="18"/>
                    <a:pt x="30" y="18"/>
                  </a:cubicBezTo>
                  <a:cubicBezTo>
                    <a:pt x="30" y="17"/>
                    <a:pt x="30" y="17"/>
                    <a:pt x="30" y="17"/>
                  </a:cubicBezTo>
                  <a:cubicBezTo>
                    <a:pt x="29" y="17"/>
                    <a:pt x="29" y="17"/>
                    <a:pt x="29" y="17"/>
                  </a:cubicBezTo>
                  <a:cubicBezTo>
                    <a:pt x="27" y="19"/>
                    <a:pt x="27" y="19"/>
                    <a:pt x="27" y="19"/>
                  </a:cubicBezTo>
                  <a:moveTo>
                    <a:pt x="27" y="9"/>
                  </a:moveTo>
                  <a:cubicBezTo>
                    <a:pt x="27" y="8"/>
                    <a:pt x="27" y="8"/>
                    <a:pt x="27" y="7"/>
                  </a:cubicBezTo>
                  <a:cubicBezTo>
                    <a:pt x="28" y="8"/>
                    <a:pt x="28" y="8"/>
                    <a:pt x="29" y="8"/>
                  </a:cubicBezTo>
                  <a:cubicBezTo>
                    <a:pt x="28" y="8"/>
                    <a:pt x="27" y="9"/>
                    <a:pt x="27" y="9"/>
                  </a:cubicBezTo>
                  <a:moveTo>
                    <a:pt x="14" y="9"/>
                  </a:moveTo>
                  <a:cubicBezTo>
                    <a:pt x="14" y="8"/>
                    <a:pt x="14" y="8"/>
                    <a:pt x="14" y="8"/>
                  </a:cubicBezTo>
                  <a:cubicBezTo>
                    <a:pt x="16" y="7"/>
                    <a:pt x="16" y="7"/>
                    <a:pt x="16" y="7"/>
                  </a:cubicBezTo>
                  <a:cubicBezTo>
                    <a:pt x="16" y="7"/>
                    <a:pt x="16" y="7"/>
                    <a:pt x="16" y="7"/>
                  </a:cubicBezTo>
                  <a:cubicBezTo>
                    <a:pt x="16" y="7"/>
                    <a:pt x="16" y="7"/>
                    <a:pt x="16" y="7"/>
                  </a:cubicBezTo>
                  <a:cubicBezTo>
                    <a:pt x="16" y="8"/>
                    <a:pt x="16" y="8"/>
                    <a:pt x="16" y="8"/>
                  </a:cubicBezTo>
                  <a:cubicBezTo>
                    <a:pt x="16" y="8"/>
                    <a:pt x="16" y="8"/>
                    <a:pt x="16" y="8"/>
                  </a:cubicBezTo>
                  <a:cubicBezTo>
                    <a:pt x="16" y="8"/>
                    <a:pt x="15" y="9"/>
                    <a:pt x="14" y="9"/>
                  </a:cubicBezTo>
                  <a:moveTo>
                    <a:pt x="17" y="12"/>
                  </a:moveTo>
                  <a:cubicBezTo>
                    <a:pt x="17" y="11"/>
                    <a:pt x="17" y="11"/>
                    <a:pt x="17" y="11"/>
                  </a:cubicBezTo>
                  <a:cubicBezTo>
                    <a:pt x="17" y="10"/>
                    <a:pt x="17" y="10"/>
                    <a:pt x="17" y="10"/>
                  </a:cubicBezTo>
                  <a:cubicBezTo>
                    <a:pt x="17" y="9"/>
                    <a:pt x="17" y="8"/>
                    <a:pt x="17" y="7"/>
                  </a:cubicBezTo>
                  <a:cubicBezTo>
                    <a:pt x="17" y="7"/>
                    <a:pt x="17" y="7"/>
                    <a:pt x="17" y="7"/>
                  </a:cubicBezTo>
                  <a:cubicBezTo>
                    <a:pt x="17" y="7"/>
                    <a:pt x="18" y="7"/>
                    <a:pt x="18" y="7"/>
                  </a:cubicBezTo>
                  <a:cubicBezTo>
                    <a:pt x="19" y="7"/>
                    <a:pt x="19" y="7"/>
                    <a:pt x="20" y="7"/>
                  </a:cubicBezTo>
                  <a:cubicBezTo>
                    <a:pt x="19" y="9"/>
                    <a:pt x="18" y="10"/>
                    <a:pt x="17" y="12"/>
                  </a:cubicBezTo>
                  <a:moveTo>
                    <a:pt x="14" y="7"/>
                  </a:moveTo>
                  <a:cubicBezTo>
                    <a:pt x="15" y="7"/>
                    <a:pt x="15" y="7"/>
                    <a:pt x="15" y="7"/>
                  </a:cubicBezTo>
                  <a:cubicBezTo>
                    <a:pt x="16" y="7"/>
                    <a:pt x="16" y="7"/>
                    <a:pt x="16" y="7"/>
                  </a:cubicBezTo>
                  <a:cubicBezTo>
                    <a:pt x="14" y="7"/>
                    <a:pt x="14" y="7"/>
                    <a:pt x="14" y="7"/>
                  </a:cubicBezTo>
                  <a:moveTo>
                    <a:pt x="21" y="8"/>
                  </a:moveTo>
                  <a:cubicBezTo>
                    <a:pt x="21" y="7"/>
                    <a:pt x="21" y="7"/>
                    <a:pt x="21" y="7"/>
                  </a:cubicBezTo>
                  <a:cubicBezTo>
                    <a:pt x="22" y="5"/>
                    <a:pt x="22" y="5"/>
                    <a:pt x="22" y="5"/>
                  </a:cubicBezTo>
                  <a:cubicBezTo>
                    <a:pt x="23" y="5"/>
                    <a:pt x="24" y="6"/>
                    <a:pt x="26" y="7"/>
                  </a:cubicBezTo>
                  <a:cubicBezTo>
                    <a:pt x="26" y="8"/>
                    <a:pt x="25" y="9"/>
                    <a:pt x="25" y="10"/>
                  </a:cubicBezTo>
                  <a:cubicBezTo>
                    <a:pt x="25" y="11"/>
                    <a:pt x="25" y="11"/>
                    <a:pt x="25" y="11"/>
                  </a:cubicBezTo>
                  <a:cubicBezTo>
                    <a:pt x="27" y="12"/>
                    <a:pt x="27" y="12"/>
                    <a:pt x="27" y="12"/>
                  </a:cubicBezTo>
                  <a:cubicBezTo>
                    <a:pt x="26" y="13"/>
                    <a:pt x="26" y="13"/>
                    <a:pt x="26" y="13"/>
                  </a:cubicBezTo>
                  <a:cubicBezTo>
                    <a:pt x="25" y="13"/>
                    <a:pt x="25" y="13"/>
                    <a:pt x="25" y="13"/>
                  </a:cubicBezTo>
                  <a:cubicBezTo>
                    <a:pt x="25" y="14"/>
                    <a:pt x="25" y="14"/>
                    <a:pt x="25" y="14"/>
                  </a:cubicBezTo>
                  <a:cubicBezTo>
                    <a:pt x="25" y="14"/>
                    <a:pt x="24" y="14"/>
                    <a:pt x="24" y="15"/>
                  </a:cubicBezTo>
                  <a:cubicBezTo>
                    <a:pt x="23" y="15"/>
                    <a:pt x="23" y="15"/>
                    <a:pt x="23" y="15"/>
                  </a:cubicBezTo>
                  <a:cubicBezTo>
                    <a:pt x="23" y="16"/>
                    <a:pt x="23" y="16"/>
                    <a:pt x="23" y="16"/>
                  </a:cubicBezTo>
                  <a:cubicBezTo>
                    <a:pt x="23" y="16"/>
                    <a:pt x="23" y="16"/>
                    <a:pt x="23" y="16"/>
                  </a:cubicBezTo>
                  <a:cubicBezTo>
                    <a:pt x="23" y="17"/>
                    <a:pt x="23" y="17"/>
                    <a:pt x="23" y="18"/>
                  </a:cubicBezTo>
                  <a:cubicBezTo>
                    <a:pt x="23" y="18"/>
                    <a:pt x="23" y="18"/>
                    <a:pt x="23" y="18"/>
                  </a:cubicBezTo>
                  <a:cubicBezTo>
                    <a:pt x="22" y="18"/>
                    <a:pt x="22" y="18"/>
                    <a:pt x="22" y="18"/>
                  </a:cubicBezTo>
                  <a:cubicBezTo>
                    <a:pt x="23" y="19"/>
                    <a:pt x="23" y="19"/>
                    <a:pt x="23" y="19"/>
                  </a:cubicBezTo>
                  <a:cubicBezTo>
                    <a:pt x="22" y="19"/>
                    <a:pt x="22" y="19"/>
                    <a:pt x="22" y="19"/>
                  </a:cubicBezTo>
                  <a:cubicBezTo>
                    <a:pt x="18" y="22"/>
                    <a:pt x="18" y="22"/>
                    <a:pt x="18" y="22"/>
                  </a:cubicBezTo>
                  <a:cubicBezTo>
                    <a:pt x="18" y="22"/>
                    <a:pt x="18" y="22"/>
                    <a:pt x="18" y="22"/>
                  </a:cubicBezTo>
                  <a:cubicBezTo>
                    <a:pt x="18" y="22"/>
                    <a:pt x="18" y="22"/>
                    <a:pt x="18" y="22"/>
                  </a:cubicBezTo>
                  <a:cubicBezTo>
                    <a:pt x="18" y="22"/>
                    <a:pt x="18" y="22"/>
                    <a:pt x="17" y="22"/>
                  </a:cubicBezTo>
                  <a:cubicBezTo>
                    <a:pt x="17" y="22"/>
                    <a:pt x="16" y="22"/>
                    <a:pt x="16" y="22"/>
                  </a:cubicBezTo>
                  <a:cubicBezTo>
                    <a:pt x="15" y="23"/>
                    <a:pt x="15" y="23"/>
                    <a:pt x="14" y="24"/>
                  </a:cubicBezTo>
                  <a:cubicBezTo>
                    <a:pt x="12" y="26"/>
                    <a:pt x="12" y="26"/>
                    <a:pt x="12" y="26"/>
                  </a:cubicBezTo>
                  <a:cubicBezTo>
                    <a:pt x="12" y="27"/>
                    <a:pt x="12" y="27"/>
                    <a:pt x="12" y="27"/>
                  </a:cubicBezTo>
                  <a:cubicBezTo>
                    <a:pt x="13" y="28"/>
                    <a:pt x="13" y="28"/>
                    <a:pt x="13" y="28"/>
                  </a:cubicBezTo>
                  <a:cubicBezTo>
                    <a:pt x="13" y="27"/>
                    <a:pt x="13" y="27"/>
                    <a:pt x="13" y="27"/>
                  </a:cubicBezTo>
                  <a:cubicBezTo>
                    <a:pt x="15" y="25"/>
                    <a:pt x="15" y="25"/>
                    <a:pt x="15" y="25"/>
                  </a:cubicBezTo>
                  <a:cubicBezTo>
                    <a:pt x="16" y="24"/>
                    <a:pt x="16" y="24"/>
                    <a:pt x="17" y="24"/>
                  </a:cubicBezTo>
                  <a:cubicBezTo>
                    <a:pt x="17" y="23"/>
                    <a:pt x="17" y="23"/>
                    <a:pt x="17" y="23"/>
                  </a:cubicBezTo>
                  <a:cubicBezTo>
                    <a:pt x="17" y="23"/>
                    <a:pt x="18" y="24"/>
                    <a:pt x="18" y="24"/>
                  </a:cubicBezTo>
                  <a:cubicBezTo>
                    <a:pt x="18" y="24"/>
                    <a:pt x="18" y="24"/>
                    <a:pt x="18" y="24"/>
                  </a:cubicBezTo>
                  <a:cubicBezTo>
                    <a:pt x="19" y="24"/>
                    <a:pt x="19" y="24"/>
                    <a:pt x="19" y="24"/>
                  </a:cubicBezTo>
                  <a:cubicBezTo>
                    <a:pt x="19" y="24"/>
                    <a:pt x="20" y="23"/>
                    <a:pt x="20" y="23"/>
                  </a:cubicBezTo>
                  <a:cubicBezTo>
                    <a:pt x="20" y="22"/>
                    <a:pt x="21" y="22"/>
                    <a:pt x="21" y="22"/>
                  </a:cubicBezTo>
                  <a:cubicBezTo>
                    <a:pt x="22" y="21"/>
                    <a:pt x="22" y="21"/>
                    <a:pt x="23" y="21"/>
                  </a:cubicBezTo>
                  <a:cubicBezTo>
                    <a:pt x="23" y="21"/>
                    <a:pt x="24" y="21"/>
                    <a:pt x="24" y="22"/>
                  </a:cubicBezTo>
                  <a:cubicBezTo>
                    <a:pt x="24" y="22"/>
                    <a:pt x="24" y="22"/>
                    <a:pt x="24" y="22"/>
                  </a:cubicBezTo>
                  <a:cubicBezTo>
                    <a:pt x="25" y="22"/>
                    <a:pt x="25" y="22"/>
                    <a:pt x="25" y="22"/>
                  </a:cubicBezTo>
                  <a:cubicBezTo>
                    <a:pt x="29" y="24"/>
                    <a:pt x="29" y="24"/>
                    <a:pt x="29" y="24"/>
                  </a:cubicBezTo>
                  <a:cubicBezTo>
                    <a:pt x="30" y="24"/>
                    <a:pt x="30" y="24"/>
                    <a:pt x="30" y="24"/>
                  </a:cubicBezTo>
                  <a:cubicBezTo>
                    <a:pt x="30" y="24"/>
                    <a:pt x="31" y="24"/>
                    <a:pt x="31" y="24"/>
                  </a:cubicBezTo>
                  <a:cubicBezTo>
                    <a:pt x="32" y="23"/>
                    <a:pt x="34" y="22"/>
                    <a:pt x="35" y="20"/>
                  </a:cubicBezTo>
                  <a:cubicBezTo>
                    <a:pt x="36" y="20"/>
                    <a:pt x="38" y="21"/>
                    <a:pt x="39" y="21"/>
                  </a:cubicBezTo>
                  <a:cubicBezTo>
                    <a:pt x="38" y="21"/>
                    <a:pt x="38" y="21"/>
                    <a:pt x="38" y="21"/>
                  </a:cubicBezTo>
                  <a:cubicBezTo>
                    <a:pt x="37" y="22"/>
                    <a:pt x="37" y="23"/>
                    <a:pt x="36" y="24"/>
                  </a:cubicBezTo>
                  <a:cubicBezTo>
                    <a:pt x="35" y="25"/>
                    <a:pt x="35" y="25"/>
                    <a:pt x="34" y="25"/>
                  </a:cubicBezTo>
                  <a:cubicBezTo>
                    <a:pt x="34" y="26"/>
                    <a:pt x="33" y="26"/>
                    <a:pt x="33" y="26"/>
                  </a:cubicBezTo>
                  <a:cubicBezTo>
                    <a:pt x="30" y="26"/>
                    <a:pt x="30" y="26"/>
                    <a:pt x="30" y="26"/>
                  </a:cubicBezTo>
                  <a:cubicBezTo>
                    <a:pt x="29" y="26"/>
                    <a:pt x="29" y="26"/>
                    <a:pt x="29" y="26"/>
                  </a:cubicBezTo>
                  <a:cubicBezTo>
                    <a:pt x="28" y="27"/>
                    <a:pt x="28" y="27"/>
                    <a:pt x="28" y="28"/>
                  </a:cubicBezTo>
                  <a:cubicBezTo>
                    <a:pt x="28" y="27"/>
                    <a:pt x="28" y="27"/>
                    <a:pt x="28" y="27"/>
                  </a:cubicBezTo>
                  <a:cubicBezTo>
                    <a:pt x="27" y="27"/>
                    <a:pt x="27" y="27"/>
                    <a:pt x="27" y="27"/>
                  </a:cubicBezTo>
                  <a:cubicBezTo>
                    <a:pt x="25" y="28"/>
                    <a:pt x="24" y="29"/>
                    <a:pt x="23" y="31"/>
                  </a:cubicBezTo>
                  <a:cubicBezTo>
                    <a:pt x="22" y="31"/>
                    <a:pt x="22" y="32"/>
                    <a:pt x="21" y="33"/>
                  </a:cubicBezTo>
                  <a:cubicBezTo>
                    <a:pt x="21" y="34"/>
                    <a:pt x="21" y="34"/>
                    <a:pt x="21" y="34"/>
                  </a:cubicBezTo>
                  <a:cubicBezTo>
                    <a:pt x="21" y="35"/>
                    <a:pt x="21" y="35"/>
                    <a:pt x="21" y="35"/>
                  </a:cubicBezTo>
                  <a:cubicBezTo>
                    <a:pt x="21" y="35"/>
                    <a:pt x="21" y="35"/>
                    <a:pt x="21" y="35"/>
                  </a:cubicBezTo>
                  <a:cubicBezTo>
                    <a:pt x="21" y="35"/>
                    <a:pt x="21" y="35"/>
                    <a:pt x="21" y="35"/>
                  </a:cubicBezTo>
                  <a:cubicBezTo>
                    <a:pt x="21" y="36"/>
                    <a:pt x="21" y="36"/>
                    <a:pt x="21" y="36"/>
                  </a:cubicBezTo>
                  <a:cubicBezTo>
                    <a:pt x="21" y="36"/>
                    <a:pt x="21" y="36"/>
                    <a:pt x="21" y="36"/>
                  </a:cubicBezTo>
                  <a:cubicBezTo>
                    <a:pt x="21" y="37"/>
                    <a:pt x="20" y="38"/>
                    <a:pt x="19" y="39"/>
                  </a:cubicBezTo>
                  <a:cubicBezTo>
                    <a:pt x="19" y="40"/>
                    <a:pt x="19" y="40"/>
                    <a:pt x="19" y="40"/>
                  </a:cubicBezTo>
                  <a:cubicBezTo>
                    <a:pt x="18" y="42"/>
                    <a:pt x="18" y="42"/>
                    <a:pt x="18" y="42"/>
                  </a:cubicBezTo>
                  <a:cubicBezTo>
                    <a:pt x="15" y="41"/>
                    <a:pt x="13" y="40"/>
                    <a:pt x="10" y="39"/>
                  </a:cubicBezTo>
                  <a:cubicBezTo>
                    <a:pt x="11" y="37"/>
                    <a:pt x="10" y="34"/>
                    <a:pt x="9" y="32"/>
                  </a:cubicBezTo>
                  <a:cubicBezTo>
                    <a:pt x="9" y="32"/>
                    <a:pt x="9" y="32"/>
                    <a:pt x="9" y="32"/>
                  </a:cubicBezTo>
                  <a:cubicBezTo>
                    <a:pt x="9" y="32"/>
                    <a:pt x="8" y="31"/>
                    <a:pt x="8" y="31"/>
                  </a:cubicBezTo>
                  <a:cubicBezTo>
                    <a:pt x="9" y="30"/>
                    <a:pt x="9" y="30"/>
                    <a:pt x="9" y="30"/>
                  </a:cubicBezTo>
                  <a:cubicBezTo>
                    <a:pt x="9" y="29"/>
                    <a:pt x="10" y="27"/>
                    <a:pt x="11" y="26"/>
                  </a:cubicBezTo>
                  <a:cubicBezTo>
                    <a:pt x="14" y="23"/>
                    <a:pt x="14" y="23"/>
                    <a:pt x="14" y="23"/>
                  </a:cubicBezTo>
                  <a:cubicBezTo>
                    <a:pt x="15" y="23"/>
                    <a:pt x="15" y="22"/>
                    <a:pt x="15" y="22"/>
                  </a:cubicBezTo>
                  <a:cubicBezTo>
                    <a:pt x="15" y="21"/>
                    <a:pt x="15" y="21"/>
                    <a:pt x="15" y="21"/>
                  </a:cubicBezTo>
                  <a:cubicBezTo>
                    <a:pt x="15" y="21"/>
                    <a:pt x="15" y="21"/>
                    <a:pt x="15" y="21"/>
                  </a:cubicBezTo>
                  <a:cubicBezTo>
                    <a:pt x="15" y="21"/>
                    <a:pt x="15" y="21"/>
                    <a:pt x="15" y="21"/>
                  </a:cubicBezTo>
                  <a:cubicBezTo>
                    <a:pt x="16" y="19"/>
                    <a:pt x="17" y="18"/>
                    <a:pt x="18" y="16"/>
                  </a:cubicBezTo>
                  <a:cubicBezTo>
                    <a:pt x="19" y="16"/>
                    <a:pt x="19" y="16"/>
                    <a:pt x="19" y="16"/>
                  </a:cubicBezTo>
                  <a:cubicBezTo>
                    <a:pt x="19" y="15"/>
                    <a:pt x="19" y="15"/>
                    <a:pt x="19" y="15"/>
                  </a:cubicBezTo>
                  <a:cubicBezTo>
                    <a:pt x="19" y="14"/>
                    <a:pt x="18" y="13"/>
                    <a:pt x="18" y="13"/>
                  </a:cubicBezTo>
                  <a:cubicBezTo>
                    <a:pt x="18" y="13"/>
                    <a:pt x="18" y="13"/>
                    <a:pt x="18" y="13"/>
                  </a:cubicBezTo>
                  <a:cubicBezTo>
                    <a:pt x="18" y="13"/>
                    <a:pt x="18" y="13"/>
                    <a:pt x="18" y="13"/>
                  </a:cubicBezTo>
                  <a:cubicBezTo>
                    <a:pt x="19" y="11"/>
                    <a:pt x="20" y="9"/>
                    <a:pt x="20" y="7"/>
                  </a:cubicBezTo>
                  <a:cubicBezTo>
                    <a:pt x="21" y="8"/>
                    <a:pt x="21" y="8"/>
                    <a:pt x="21" y="8"/>
                  </a:cubicBezTo>
                  <a:moveTo>
                    <a:pt x="6" y="30"/>
                  </a:moveTo>
                  <a:cubicBezTo>
                    <a:pt x="3" y="29"/>
                    <a:pt x="2" y="27"/>
                    <a:pt x="2" y="25"/>
                  </a:cubicBezTo>
                  <a:cubicBezTo>
                    <a:pt x="2" y="24"/>
                    <a:pt x="2" y="24"/>
                    <a:pt x="2" y="24"/>
                  </a:cubicBezTo>
                  <a:cubicBezTo>
                    <a:pt x="2" y="23"/>
                    <a:pt x="2" y="22"/>
                    <a:pt x="2" y="21"/>
                  </a:cubicBezTo>
                  <a:cubicBezTo>
                    <a:pt x="5" y="19"/>
                    <a:pt x="5" y="19"/>
                    <a:pt x="5" y="19"/>
                  </a:cubicBezTo>
                  <a:cubicBezTo>
                    <a:pt x="5" y="19"/>
                    <a:pt x="5" y="19"/>
                    <a:pt x="5" y="19"/>
                  </a:cubicBezTo>
                  <a:cubicBezTo>
                    <a:pt x="5" y="19"/>
                    <a:pt x="5" y="19"/>
                    <a:pt x="5" y="19"/>
                  </a:cubicBezTo>
                  <a:cubicBezTo>
                    <a:pt x="7" y="17"/>
                    <a:pt x="7" y="17"/>
                    <a:pt x="7" y="17"/>
                  </a:cubicBezTo>
                  <a:cubicBezTo>
                    <a:pt x="8" y="17"/>
                    <a:pt x="8" y="16"/>
                    <a:pt x="8" y="15"/>
                  </a:cubicBezTo>
                  <a:cubicBezTo>
                    <a:pt x="9" y="15"/>
                    <a:pt x="9" y="14"/>
                    <a:pt x="9" y="14"/>
                  </a:cubicBezTo>
                  <a:cubicBezTo>
                    <a:pt x="8" y="12"/>
                    <a:pt x="8" y="11"/>
                    <a:pt x="8" y="10"/>
                  </a:cubicBezTo>
                  <a:cubicBezTo>
                    <a:pt x="9" y="7"/>
                    <a:pt x="11" y="5"/>
                    <a:pt x="13" y="2"/>
                  </a:cubicBezTo>
                  <a:cubicBezTo>
                    <a:pt x="13" y="6"/>
                    <a:pt x="13" y="6"/>
                    <a:pt x="13" y="6"/>
                  </a:cubicBezTo>
                  <a:cubicBezTo>
                    <a:pt x="13" y="6"/>
                    <a:pt x="13" y="6"/>
                    <a:pt x="13" y="6"/>
                  </a:cubicBezTo>
                  <a:cubicBezTo>
                    <a:pt x="13" y="7"/>
                    <a:pt x="13" y="9"/>
                    <a:pt x="13" y="10"/>
                  </a:cubicBezTo>
                  <a:cubicBezTo>
                    <a:pt x="12" y="11"/>
                    <a:pt x="12" y="11"/>
                    <a:pt x="12" y="11"/>
                  </a:cubicBezTo>
                  <a:cubicBezTo>
                    <a:pt x="12" y="11"/>
                    <a:pt x="12" y="11"/>
                    <a:pt x="12" y="11"/>
                  </a:cubicBezTo>
                  <a:cubicBezTo>
                    <a:pt x="12" y="11"/>
                    <a:pt x="12" y="11"/>
                    <a:pt x="12" y="11"/>
                  </a:cubicBezTo>
                  <a:cubicBezTo>
                    <a:pt x="12" y="11"/>
                    <a:pt x="12" y="11"/>
                    <a:pt x="12" y="11"/>
                  </a:cubicBezTo>
                  <a:cubicBezTo>
                    <a:pt x="13" y="11"/>
                    <a:pt x="13" y="11"/>
                    <a:pt x="13" y="11"/>
                  </a:cubicBezTo>
                  <a:cubicBezTo>
                    <a:pt x="13" y="12"/>
                    <a:pt x="14" y="13"/>
                    <a:pt x="14" y="14"/>
                  </a:cubicBezTo>
                  <a:cubicBezTo>
                    <a:pt x="13" y="15"/>
                    <a:pt x="12" y="16"/>
                    <a:pt x="12" y="17"/>
                  </a:cubicBezTo>
                  <a:cubicBezTo>
                    <a:pt x="11" y="17"/>
                    <a:pt x="10" y="17"/>
                    <a:pt x="10" y="18"/>
                  </a:cubicBezTo>
                  <a:cubicBezTo>
                    <a:pt x="9" y="18"/>
                    <a:pt x="9" y="18"/>
                    <a:pt x="9" y="18"/>
                  </a:cubicBezTo>
                  <a:cubicBezTo>
                    <a:pt x="9" y="18"/>
                    <a:pt x="9" y="18"/>
                    <a:pt x="9" y="18"/>
                  </a:cubicBezTo>
                  <a:cubicBezTo>
                    <a:pt x="9" y="19"/>
                    <a:pt x="9" y="19"/>
                    <a:pt x="9" y="19"/>
                  </a:cubicBezTo>
                  <a:cubicBezTo>
                    <a:pt x="7" y="19"/>
                    <a:pt x="7" y="19"/>
                    <a:pt x="7" y="19"/>
                  </a:cubicBezTo>
                  <a:cubicBezTo>
                    <a:pt x="7" y="19"/>
                    <a:pt x="7" y="19"/>
                    <a:pt x="6" y="19"/>
                  </a:cubicBezTo>
                  <a:cubicBezTo>
                    <a:pt x="6" y="19"/>
                    <a:pt x="6" y="19"/>
                    <a:pt x="6" y="19"/>
                  </a:cubicBezTo>
                  <a:cubicBezTo>
                    <a:pt x="5" y="19"/>
                    <a:pt x="5" y="20"/>
                    <a:pt x="4" y="20"/>
                  </a:cubicBezTo>
                  <a:cubicBezTo>
                    <a:pt x="3" y="22"/>
                    <a:pt x="3" y="22"/>
                    <a:pt x="3" y="22"/>
                  </a:cubicBezTo>
                  <a:cubicBezTo>
                    <a:pt x="3" y="22"/>
                    <a:pt x="3" y="22"/>
                    <a:pt x="3" y="22"/>
                  </a:cubicBezTo>
                  <a:cubicBezTo>
                    <a:pt x="3" y="22"/>
                    <a:pt x="3" y="22"/>
                    <a:pt x="3" y="22"/>
                  </a:cubicBezTo>
                  <a:cubicBezTo>
                    <a:pt x="3" y="22"/>
                    <a:pt x="3" y="22"/>
                    <a:pt x="3" y="22"/>
                  </a:cubicBezTo>
                  <a:cubicBezTo>
                    <a:pt x="5" y="20"/>
                    <a:pt x="5" y="20"/>
                    <a:pt x="5" y="20"/>
                  </a:cubicBezTo>
                  <a:cubicBezTo>
                    <a:pt x="5" y="20"/>
                    <a:pt x="6" y="20"/>
                    <a:pt x="6" y="20"/>
                  </a:cubicBezTo>
                  <a:cubicBezTo>
                    <a:pt x="7" y="20"/>
                    <a:pt x="7" y="20"/>
                    <a:pt x="7" y="20"/>
                  </a:cubicBezTo>
                  <a:cubicBezTo>
                    <a:pt x="7" y="20"/>
                    <a:pt x="7" y="20"/>
                    <a:pt x="7" y="20"/>
                  </a:cubicBezTo>
                  <a:cubicBezTo>
                    <a:pt x="9" y="19"/>
                    <a:pt x="9" y="19"/>
                    <a:pt x="9" y="19"/>
                  </a:cubicBezTo>
                  <a:cubicBezTo>
                    <a:pt x="9" y="19"/>
                    <a:pt x="9" y="19"/>
                    <a:pt x="9" y="19"/>
                  </a:cubicBezTo>
                  <a:cubicBezTo>
                    <a:pt x="10" y="19"/>
                    <a:pt x="10" y="19"/>
                    <a:pt x="10" y="19"/>
                  </a:cubicBezTo>
                  <a:cubicBezTo>
                    <a:pt x="11" y="19"/>
                    <a:pt x="11" y="18"/>
                    <a:pt x="12" y="18"/>
                  </a:cubicBezTo>
                  <a:cubicBezTo>
                    <a:pt x="12" y="18"/>
                    <a:pt x="12" y="18"/>
                    <a:pt x="12" y="18"/>
                  </a:cubicBezTo>
                  <a:cubicBezTo>
                    <a:pt x="13" y="18"/>
                    <a:pt x="13" y="18"/>
                    <a:pt x="13" y="18"/>
                  </a:cubicBezTo>
                  <a:cubicBezTo>
                    <a:pt x="13" y="17"/>
                    <a:pt x="14" y="16"/>
                    <a:pt x="15" y="15"/>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5" y="17"/>
                    <a:pt x="14" y="18"/>
                    <a:pt x="14" y="19"/>
                  </a:cubicBezTo>
                  <a:cubicBezTo>
                    <a:pt x="14" y="20"/>
                    <a:pt x="14" y="20"/>
                    <a:pt x="14" y="20"/>
                  </a:cubicBezTo>
                  <a:cubicBezTo>
                    <a:pt x="14" y="21"/>
                    <a:pt x="14" y="21"/>
                    <a:pt x="14" y="21"/>
                  </a:cubicBezTo>
                  <a:cubicBezTo>
                    <a:pt x="14" y="21"/>
                    <a:pt x="14" y="21"/>
                    <a:pt x="14" y="21"/>
                  </a:cubicBezTo>
                  <a:cubicBezTo>
                    <a:pt x="14" y="21"/>
                    <a:pt x="14" y="21"/>
                    <a:pt x="14" y="21"/>
                  </a:cubicBezTo>
                  <a:cubicBezTo>
                    <a:pt x="13" y="22"/>
                    <a:pt x="13" y="22"/>
                    <a:pt x="13" y="22"/>
                  </a:cubicBezTo>
                  <a:cubicBezTo>
                    <a:pt x="10" y="25"/>
                    <a:pt x="10" y="25"/>
                    <a:pt x="10" y="25"/>
                  </a:cubicBezTo>
                  <a:cubicBezTo>
                    <a:pt x="9" y="26"/>
                    <a:pt x="8" y="27"/>
                    <a:pt x="7" y="29"/>
                  </a:cubicBezTo>
                  <a:cubicBezTo>
                    <a:pt x="7" y="29"/>
                    <a:pt x="6" y="30"/>
                    <a:pt x="6" y="30"/>
                  </a:cubicBezTo>
                  <a:moveTo>
                    <a:pt x="14" y="0"/>
                  </a:moveTo>
                  <a:cubicBezTo>
                    <a:pt x="13" y="0"/>
                    <a:pt x="13" y="0"/>
                    <a:pt x="13" y="0"/>
                  </a:cubicBezTo>
                  <a:cubicBezTo>
                    <a:pt x="10" y="3"/>
                    <a:pt x="8" y="6"/>
                    <a:pt x="7" y="10"/>
                  </a:cubicBezTo>
                  <a:cubicBezTo>
                    <a:pt x="7" y="10"/>
                    <a:pt x="7" y="10"/>
                    <a:pt x="7" y="10"/>
                  </a:cubicBezTo>
                  <a:cubicBezTo>
                    <a:pt x="6" y="9"/>
                    <a:pt x="6" y="9"/>
                    <a:pt x="6" y="9"/>
                  </a:cubicBezTo>
                  <a:cubicBezTo>
                    <a:pt x="5" y="10"/>
                    <a:pt x="5" y="10"/>
                    <a:pt x="5" y="10"/>
                  </a:cubicBezTo>
                  <a:cubicBezTo>
                    <a:pt x="4" y="12"/>
                    <a:pt x="2" y="14"/>
                    <a:pt x="1" y="16"/>
                  </a:cubicBezTo>
                  <a:cubicBezTo>
                    <a:pt x="1" y="16"/>
                    <a:pt x="1" y="16"/>
                    <a:pt x="1" y="16"/>
                  </a:cubicBezTo>
                  <a:cubicBezTo>
                    <a:pt x="1" y="17"/>
                    <a:pt x="1" y="17"/>
                    <a:pt x="1" y="17"/>
                  </a:cubicBezTo>
                  <a:cubicBezTo>
                    <a:pt x="2" y="17"/>
                    <a:pt x="3" y="18"/>
                    <a:pt x="3" y="18"/>
                  </a:cubicBezTo>
                  <a:cubicBezTo>
                    <a:pt x="0" y="21"/>
                    <a:pt x="0" y="21"/>
                    <a:pt x="0" y="21"/>
                  </a:cubicBezTo>
                  <a:cubicBezTo>
                    <a:pt x="0" y="22"/>
                    <a:pt x="0" y="22"/>
                    <a:pt x="0" y="22"/>
                  </a:cubicBezTo>
                  <a:cubicBezTo>
                    <a:pt x="1" y="22"/>
                    <a:pt x="1" y="23"/>
                    <a:pt x="1" y="24"/>
                  </a:cubicBezTo>
                  <a:cubicBezTo>
                    <a:pt x="1" y="25"/>
                    <a:pt x="1" y="25"/>
                    <a:pt x="1" y="25"/>
                  </a:cubicBezTo>
                  <a:cubicBezTo>
                    <a:pt x="1" y="28"/>
                    <a:pt x="3" y="31"/>
                    <a:pt x="6" y="32"/>
                  </a:cubicBezTo>
                  <a:cubicBezTo>
                    <a:pt x="6" y="33"/>
                    <a:pt x="6" y="34"/>
                    <a:pt x="6" y="35"/>
                  </a:cubicBezTo>
                  <a:cubicBezTo>
                    <a:pt x="6" y="35"/>
                    <a:pt x="6" y="35"/>
                    <a:pt x="6" y="35"/>
                  </a:cubicBezTo>
                  <a:cubicBezTo>
                    <a:pt x="7" y="36"/>
                    <a:pt x="7" y="36"/>
                    <a:pt x="7" y="36"/>
                  </a:cubicBezTo>
                  <a:cubicBezTo>
                    <a:pt x="7" y="36"/>
                    <a:pt x="7" y="36"/>
                    <a:pt x="7" y="36"/>
                  </a:cubicBezTo>
                  <a:cubicBezTo>
                    <a:pt x="7" y="37"/>
                    <a:pt x="7" y="37"/>
                    <a:pt x="7" y="37"/>
                  </a:cubicBezTo>
                  <a:cubicBezTo>
                    <a:pt x="7" y="37"/>
                    <a:pt x="7" y="37"/>
                    <a:pt x="7" y="37"/>
                  </a:cubicBezTo>
                  <a:cubicBezTo>
                    <a:pt x="7" y="37"/>
                    <a:pt x="7" y="37"/>
                    <a:pt x="7" y="37"/>
                  </a:cubicBezTo>
                  <a:cubicBezTo>
                    <a:pt x="8" y="37"/>
                    <a:pt x="8" y="37"/>
                    <a:pt x="8" y="37"/>
                  </a:cubicBezTo>
                  <a:cubicBezTo>
                    <a:pt x="8" y="37"/>
                    <a:pt x="8" y="37"/>
                    <a:pt x="8" y="37"/>
                  </a:cubicBezTo>
                  <a:cubicBezTo>
                    <a:pt x="8" y="38"/>
                    <a:pt x="8" y="38"/>
                    <a:pt x="8" y="38"/>
                  </a:cubicBezTo>
                  <a:cubicBezTo>
                    <a:pt x="8" y="38"/>
                    <a:pt x="8" y="38"/>
                    <a:pt x="8" y="38"/>
                  </a:cubicBezTo>
                  <a:cubicBezTo>
                    <a:pt x="8" y="38"/>
                    <a:pt x="8" y="38"/>
                    <a:pt x="8" y="38"/>
                  </a:cubicBezTo>
                  <a:cubicBezTo>
                    <a:pt x="8" y="38"/>
                    <a:pt x="8" y="38"/>
                    <a:pt x="8" y="39"/>
                  </a:cubicBezTo>
                  <a:cubicBezTo>
                    <a:pt x="8" y="39"/>
                    <a:pt x="8" y="39"/>
                    <a:pt x="8" y="39"/>
                  </a:cubicBezTo>
                  <a:cubicBezTo>
                    <a:pt x="8" y="40"/>
                    <a:pt x="8" y="40"/>
                    <a:pt x="8" y="40"/>
                  </a:cubicBezTo>
                  <a:cubicBezTo>
                    <a:pt x="9" y="40"/>
                    <a:pt x="9" y="40"/>
                    <a:pt x="9" y="40"/>
                  </a:cubicBezTo>
                  <a:cubicBezTo>
                    <a:pt x="12" y="41"/>
                    <a:pt x="15" y="42"/>
                    <a:pt x="18" y="44"/>
                  </a:cubicBezTo>
                  <a:cubicBezTo>
                    <a:pt x="18" y="44"/>
                    <a:pt x="18" y="44"/>
                    <a:pt x="18" y="44"/>
                  </a:cubicBezTo>
                  <a:cubicBezTo>
                    <a:pt x="18" y="44"/>
                    <a:pt x="18" y="44"/>
                    <a:pt x="18" y="44"/>
                  </a:cubicBezTo>
                  <a:cubicBezTo>
                    <a:pt x="19" y="43"/>
                    <a:pt x="19" y="43"/>
                    <a:pt x="19" y="43"/>
                  </a:cubicBezTo>
                  <a:cubicBezTo>
                    <a:pt x="21" y="40"/>
                    <a:pt x="21" y="40"/>
                    <a:pt x="21" y="40"/>
                  </a:cubicBezTo>
                  <a:cubicBezTo>
                    <a:pt x="21" y="40"/>
                    <a:pt x="21" y="40"/>
                    <a:pt x="21" y="40"/>
                  </a:cubicBezTo>
                  <a:cubicBezTo>
                    <a:pt x="23" y="40"/>
                    <a:pt x="25" y="41"/>
                    <a:pt x="27" y="41"/>
                  </a:cubicBezTo>
                  <a:cubicBezTo>
                    <a:pt x="27" y="41"/>
                    <a:pt x="27" y="41"/>
                    <a:pt x="27" y="41"/>
                  </a:cubicBezTo>
                  <a:cubicBezTo>
                    <a:pt x="28" y="42"/>
                    <a:pt x="28" y="42"/>
                    <a:pt x="28" y="42"/>
                  </a:cubicBezTo>
                  <a:cubicBezTo>
                    <a:pt x="28" y="41"/>
                    <a:pt x="28" y="41"/>
                    <a:pt x="28" y="41"/>
                  </a:cubicBezTo>
                  <a:cubicBezTo>
                    <a:pt x="28" y="41"/>
                    <a:pt x="28" y="41"/>
                    <a:pt x="28" y="41"/>
                  </a:cubicBezTo>
                  <a:cubicBezTo>
                    <a:pt x="28" y="41"/>
                    <a:pt x="28" y="41"/>
                    <a:pt x="28" y="41"/>
                  </a:cubicBezTo>
                  <a:cubicBezTo>
                    <a:pt x="35" y="37"/>
                    <a:pt x="35" y="37"/>
                    <a:pt x="35" y="37"/>
                  </a:cubicBezTo>
                  <a:cubicBezTo>
                    <a:pt x="35" y="36"/>
                    <a:pt x="35" y="36"/>
                    <a:pt x="35" y="36"/>
                  </a:cubicBezTo>
                  <a:cubicBezTo>
                    <a:pt x="34" y="35"/>
                    <a:pt x="34" y="35"/>
                    <a:pt x="34" y="35"/>
                  </a:cubicBezTo>
                  <a:cubicBezTo>
                    <a:pt x="34" y="35"/>
                    <a:pt x="34" y="35"/>
                    <a:pt x="34" y="35"/>
                  </a:cubicBezTo>
                  <a:cubicBezTo>
                    <a:pt x="34" y="35"/>
                    <a:pt x="34" y="35"/>
                    <a:pt x="34" y="35"/>
                  </a:cubicBezTo>
                  <a:cubicBezTo>
                    <a:pt x="35" y="34"/>
                    <a:pt x="35" y="34"/>
                    <a:pt x="35" y="34"/>
                  </a:cubicBezTo>
                  <a:cubicBezTo>
                    <a:pt x="36" y="34"/>
                    <a:pt x="36" y="34"/>
                    <a:pt x="36" y="34"/>
                  </a:cubicBezTo>
                  <a:cubicBezTo>
                    <a:pt x="39" y="31"/>
                    <a:pt x="40" y="21"/>
                    <a:pt x="40" y="21"/>
                  </a:cubicBezTo>
                  <a:cubicBezTo>
                    <a:pt x="40" y="20"/>
                    <a:pt x="40" y="20"/>
                    <a:pt x="40" y="20"/>
                  </a:cubicBezTo>
                  <a:cubicBezTo>
                    <a:pt x="40" y="20"/>
                    <a:pt x="37" y="19"/>
                    <a:pt x="36" y="19"/>
                  </a:cubicBezTo>
                  <a:cubicBezTo>
                    <a:pt x="36" y="16"/>
                    <a:pt x="34" y="9"/>
                    <a:pt x="33" y="8"/>
                  </a:cubicBezTo>
                  <a:cubicBezTo>
                    <a:pt x="33" y="8"/>
                    <a:pt x="33" y="8"/>
                    <a:pt x="33" y="8"/>
                  </a:cubicBezTo>
                  <a:cubicBezTo>
                    <a:pt x="33" y="8"/>
                    <a:pt x="29" y="7"/>
                    <a:pt x="27" y="6"/>
                  </a:cubicBezTo>
                  <a:cubicBezTo>
                    <a:pt x="26" y="5"/>
                    <a:pt x="26" y="5"/>
                    <a:pt x="26" y="5"/>
                  </a:cubicBezTo>
                  <a:cubicBezTo>
                    <a:pt x="26" y="5"/>
                    <a:pt x="26" y="5"/>
                    <a:pt x="26" y="5"/>
                  </a:cubicBezTo>
                  <a:cubicBezTo>
                    <a:pt x="25" y="5"/>
                    <a:pt x="23" y="4"/>
                    <a:pt x="22" y="4"/>
                  </a:cubicBezTo>
                  <a:cubicBezTo>
                    <a:pt x="21" y="4"/>
                    <a:pt x="21" y="4"/>
                    <a:pt x="21" y="4"/>
                  </a:cubicBezTo>
                  <a:cubicBezTo>
                    <a:pt x="20" y="6"/>
                    <a:pt x="20" y="6"/>
                    <a:pt x="20" y="6"/>
                  </a:cubicBezTo>
                  <a:cubicBezTo>
                    <a:pt x="20" y="5"/>
                    <a:pt x="19" y="5"/>
                    <a:pt x="18" y="5"/>
                  </a:cubicBezTo>
                  <a:cubicBezTo>
                    <a:pt x="18" y="5"/>
                    <a:pt x="17" y="5"/>
                    <a:pt x="17" y="6"/>
                  </a:cubicBezTo>
                  <a:cubicBezTo>
                    <a:pt x="16" y="5"/>
                    <a:pt x="15" y="5"/>
                    <a:pt x="15" y="5"/>
                  </a:cubicBezTo>
                  <a:cubicBezTo>
                    <a:pt x="14" y="1"/>
                    <a:pt x="14" y="1"/>
                    <a:pt x="14" y="1"/>
                  </a:cubicBezTo>
                  <a:cubicBezTo>
                    <a:pt x="14" y="0"/>
                    <a:pt x="14"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14" name="Freeform 200"/>
            <p:cNvSpPr>
              <a:spLocks noEditPoints="1"/>
            </p:cNvSpPr>
            <p:nvPr/>
          </p:nvSpPr>
          <p:spPr bwMode="auto">
            <a:xfrm>
              <a:off x="4274" y="2091"/>
              <a:ext cx="53" cy="60"/>
            </a:xfrm>
            <a:custGeom>
              <a:avLst/>
              <a:gdLst>
                <a:gd name="T0" fmla="*/ 16 w 22"/>
                <a:gd name="T1" fmla="*/ 15 h 25"/>
                <a:gd name="T2" fmla="*/ 14 w 22"/>
                <a:gd name="T3" fmla="*/ 16 h 25"/>
                <a:gd name="T4" fmla="*/ 8 w 22"/>
                <a:gd name="T5" fmla="*/ 14 h 25"/>
                <a:gd name="T6" fmla="*/ 1 w 22"/>
                <a:gd name="T7" fmla="*/ 24 h 25"/>
                <a:gd name="T8" fmla="*/ 18 w 22"/>
                <a:gd name="T9" fmla="*/ 11 h 25"/>
                <a:gd name="T10" fmla="*/ 17 w 22"/>
                <a:gd name="T11" fmla="*/ 11 h 25"/>
                <a:gd name="T12" fmla="*/ 17 w 22"/>
                <a:gd name="T13" fmla="*/ 11 h 25"/>
                <a:gd name="T14" fmla="*/ 8 w 22"/>
                <a:gd name="T15" fmla="*/ 13 h 25"/>
                <a:gd name="T16" fmla="*/ 10 w 22"/>
                <a:gd name="T17" fmla="*/ 5 h 25"/>
                <a:gd name="T18" fmla="*/ 10 w 22"/>
                <a:gd name="T19" fmla="*/ 6 h 25"/>
                <a:gd name="T20" fmla="*/ 10 w 22"/>
                <a:gd name="T21" fmla="*/ 7 h 25"/>
                <a:gd name="T22" fmla="*/ 15 w 22"/>
                <a:gd name="T23" fmla="*/ 13 h 25"/>
                <a:gd name="T24" fmla="*/ 16 w 22"/>
                <a:gd name="T25" fmla="*/ 13 h 25"/>
                <a:gd name="T26" fmla="*/ 18 w 22"/>
                <a:gd name="T27" fmla="*/ 12 h 25"/>
                <a:gd name="T28" fmla="*/ 15 w 22"/>
                <a:gd name="T29" fmla="*/ 14 h 25"/>
                <a:gd name="T30" fmla="*/ 18 w 22"/>
                <a:gd name="T31" fmla="*/ 14 h 25"/>
                <a:gd name="T32" fmla="*/ 14 w 22"/>
                <a:gd name="T33" fmla="*/ 14 h 25"/>
                <a:gd name="T34" fmla="*/ 17 w 22"/>
                <a:gd name="T35" fmla="*/ 15 h 25"/>
                <a:gd name="T36" fmla="*/ 16 w 22"/>
                <a:gd name="T37" fmla="*/ 15 h 25"/>
                <a:gd name="T38" fmla="*/ 13 w 22"/>
                <a:gd name="T39" fmla="*/ 16 h 25"/>
                <a:gd name="T40" fmla="*/ 11 w 22"/>
                <a:gd name="T41" fmla="*/ 11 h 25"/>
                <a:gd name="T42" fmla="*/ 14 w 22"/>
                <a:gd name="T43" fmla="*/ 3 h 25"/>
                <a:gd name="T44" fmla="*/ 19 w 22"/>
                <a:gd name="T45" fmla="*/ 6 h 25"/>
                <a:gd name="T46" fmla="*/ 19 w 22"/>
                <a:gd name="T47" fmla="*/ 7 h 25"/>
                <a:gd name="T48" fmla="*/ 17 w 22"/>
                <a:gd name="T49" fmla="*/ 7 h 25"/>
                <a:gd name="T50" fmla="*/ 19 w 22"/>
                <a:gd name="T51" fmla="*/ 7 h 25"/>
                <a:gd name="T52" fmla="*/ 16 w 22"/>
                <a:gd name="T53" fmla="*/ 7 h 25"/>
                <a:gd name="T54" fmla="*/ 18 w 22"/>
                <a:gd name="T55" fmla="*/ 9 h 25"/>
                <a:gd name="T56" fmla="*/ 16 w 22"/>
                <a:gd name="T57" fmla="*/ 8 h 25"/>
                <a:gd name="T58" fmla="*/ 17 w 22"/>
                <a:gd name="T59" fmla="*/ 9 h 25"/>
                <a:gd name="T60" fmla="*/ 15 w 22"/>
                <a:gd name="T61" fmla="*/ 9 h 25"/>
                <a:gd name="T62" fmla="*/ 17 w 22"/>
                <a:gd name="T63" fmla="*/ 10 h 25"/>
                <a:gd name="T64" fmla="*/ 15 w 22"/>
                <a:gd name="T65" fmla="*/ 10 h 25"/>
                <a:gd name="T66" fmla="*/ 14 w 22"/>
                <a:gd name="T67" fmla="*/ 11 h 25"/>
                <a:gd name="T68" fmla="*/ 16 w 22"/>
                <a:gd name="T69" fmla="*/ 11 h 25"/>
                <a:gd name="T70" fmla="*/ 14 w 22"/>
                <a:gd name="T71" fmla="*/ 11 h 25"/>
                <a:gd name="T72" fmla="*/ 14 w 22"/>
                <a:gd name="T73" fmla="*/ 12 h 25"/>
                <a:gd name="T74" fmla="*/ 15 w 22"/>
                <a:gd name="T75" fmla="*/ 3 h 25"/>
                <a:gd name="T76" fmla="*/ 20 w 22"/>
                <a:gd name="T77" fmla="*/ 2 h 25"/>
                <a:gd name="T78" fmla="*/ 19 w 22"/>
                <a:gd name="T79" fmla="*/ 5 h 25"/>
                <a:gd name="T80" fmla="*/ 14 w 22"/>
                <a:gd name="T81" fmla="*/ 0 h 25"/>
                <a:gd name="T82" fmla="*/ 11 w 22"/>
                <a:gd name="T83" fmla="*/ 4 h 25"/>
                <a:gd name="T84" fmla="*/ 6 w 22"/>
                <a:gd name="T85" fmla="*/ 9 h 25"/>
                <a:gd name="T86" fmla="*/ 1 w 22"/>
                <a:gd name="T87" fmla="*/ 21 h 25"/>
                <a:gd name="T88" fmla="*/ 0 w 22"/>
                <a:gd name="T89" fmla="*/ 25 h 25"/>
                <a:gd name="T90" fmla="*/ 4 w 22"/>
                <a:gd name="T91" fmla="*/ 23 h 25"/>
                <a:gd name="T92" fmla="*/ 12 w 22"/>
                <a:gd name="T93" fmla="*/ 17 h 25"/>
                <a:gd name="T94" fmla="*/ 19 w 22"/>
                <a:gd name="T95" fmla="*/ 9 h 25"/>
                <a:gd name="T96" fmla="*/ 21 w 22"/>
                <a:gd name="T97" fmla="*/ 5 h 25"/>
                <a:gd name="T98" fmla="*/ 16 w 22"/>
                <a:gd name="T9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 h="25">
                  <a:moveTo>
                    <a:pt x="14" y="16"/>
                  </a:moveTo>
                  <a:cubicBezTo>
                    <a:pt x="13" y="16"/>
                    <a:pt x="13" y="16"/>
                    <a:pt x="13" y="16"/>
                  </a:cubicBezTo>
                  <a:cubicBezTo>
                    <a:pt x="14" y="16"/>
                    <a:pt x="16" y="15"/>
                    <a:pt x="16" y="15"/>
                  </a:cubicBezTo>
                  <a:cubicBezTo>
                    <a:pt x="16" y="16"/>
                    <a:pt x="15" y="16"/>
                    <a:pt x="15" y="16"/>
                  </a:cubicBezTo>
                  <a:cubicBezTo>
                    <a:pt x="15" y="16"/>
                    <a:pt x="15" y="16"/>
                    <a:pt x="15" y="16"/>
                  </a:cubicBezTo>
                  <a:cubicBezTo>
                    <a:pt x="14" y="16"/>
                    <a:pt x="14" y="16"/>
                    <a:pt x="14" y="16"/>
                  </a:cubicBezTo>
                  <a:moveTo>
                    <a:pt x="1" y="24"/>
                  </a:moveTo>
                  <a:cubicBezTo>
                    <a:pt x="1" y="23"/>
                    <a:pt x="2" y="22"/>
                    <a:pt x="2" y="21"/>
                  </a:cubicBezTo>
                  <a:cubicBezTo>
                    <a:pt x="2" y="21"/>
                    <a:pt x="6" y="17"/>
                    <a:pt x="8" y="14"/>
                  </a:cubicBezTo>
                  <a:cubicBezTo>
                    <a:pt x="8" y="15"/>
                    <a:pt x="9" y="15"/>
                    <a:pt x="9" y="15"/>
                  </a:cubicBezTo>
                  <a:cubicBezTo>
                    <a:pt x="3" y="23"/>
                    <a:pt x="3" y="23"/>
                    <a:pt x="3" y="23"/>
                  </a:cubicBezTo>
                  <a:cubicBezTo>
                    <a:pt x="1" y="24"/>
                    <a:pt x="1" y="24"/>
                    <a:pt x="1" y="24"/>
                  </a:cubicBezTo>
                  <a:moveTo>
                    <a:pt x="18" y="11"/>
                  </a:moveTo>
                  <a:cubicBezTo>
                    <a:pt x="18" y="11"/>
                    <a:pt x="18" y="11"/>
                    <a:pt x="18" y="11"/>
                  </a:cubicBezTo>
                  <a:cubicBezTo>
                    <a:pt x="18" y="11"/>
                    <a:pt x="18" y="11"/>
                    <a:pt x="18" y="11"/>
                  </a:cubicBezTo>
                  <a:cubicBezTo>
                    <a:pt x="18" y="11"/>
                    <a:pt x="18" y="11"/>
                    <a:pt x="18" y="11"/>
                  </a:cubicBezTo>
                  <a:cubicBezTo>
                    <a:pt x="18" y="11"/>
                    <a:pt x="18" y="11"/>
                    <a:pt x="18" y="11"/>
                  </a:cubicBezTo>
                  <a:moveTo>
                    <a:pt x="17" y="11"/>
                  </a:moveTo>
                  <a:cubicBezTo>
                    <a:pt x="18" y="10"/>
                    <a:pt x="18" y="10"/>
                    <a:pt x="18" y="10"/>
                  </a:cubicBezTo>
                  <a:cubicBezTo>
                    <a:pt x="18" y="10"/>
                    <a:pt x="18" y="10"/>
                    <a:pt x="18" y="10"/>
                  </a:cubicBezTo>
                  <a:cubicBezTo>
                    <a:pt x="17" y="11"/>
                    <a:pt x="17" y="11"/>
                    <a:pt x="17" y="11"/>
                  </a:cubicBezTo>
                  <a:moveTo>
                    <a:pt x="13" y="16"/>
                  </a:moveTo>
                  <a:cubicBezTo>
                    <a:pt x="13" y="16"/>
                    <a:pt x="13" y="16"/>
                    <a:pt x="13" y="16"/>
                  </a:cubicBezTo>
                  <a:cubicBezTo>
                    <a:pt x="11" y="15"/>
                    <a:pt x="9" y="14"/>
                    <a:pt x="8" y="13"/>
                  </a:cubicBezTo>
                  <a:cubicBezTo>
                    <a:pt x="7" y="12"/>
                    <a:pt x="7" y="11"/>
                    <a:pt x="7" y="9"/>
                  </a:cubicBezTo>
                  <a:cubicBezTo>
                    <a:pt x="7" y="8"/>
                    <a:pt x="7" y="7"/>
                    <a:pt x="8" y="6"/>
                  </a:cubicBezTo>
                  <a:cubicBezTo>
                    <a:pt x="9" y="5"/>
                    <a:pt x="10" y="5"/>
                    <a:pt x="10" y="5"/>
                  </a:cubicBezTo>
                  <a:cubicBezTo>
                    <a:pt x="10" y="5"/>
                    <a:pt x="11" y="5"/>
                    <a:pt x="11" y="5"/>
                  </a:cubicBezTo>
                  <a:cubicBezTo>
                    <a:pt x="10" y="6"/>
                    <a:pt x="10" y="6"/>
                    <a:pt x="10" y="6"/>
                  </a:cubicBezTo>
                  <a:cubicBezTo>
                    <a:pt x="10" y="6"/>
                    <a:pt x="10" y="6"/>
                    <a:pt x="10" y="6"/>
                  </a:cubicBezTo>
                  <a:cubicBezTo>
                    <a:pt x="10" y="7"/>
                    <a:pt x="10" y="7"/>
                    <a:pt x="10" y="7"/>
                  </a:cubicBezTo>
                  <a:cubicBezTo>
                    <a:pt x="10" y="7"/>
                    <a:pt x="10" y="7"/>
                    <a:pt x="10" y="7"/>
                  </a:cubicBezTo>
                  <a:cubicBezTo>
                    <a:pt x="10" y="7"/>
                    <a:pt x="10" y="7"/>
                    <a:pt x="10" y="7"/>
                  </a:cubicBezTo>
                  <a:cubicBezTo>
                    <a:pt x="9" y="8"/>
                    <a:pt x="9" y="10"/>
                    <a:pt x="11" y="12"/>
                  </a:cubicBezTo>
                  <a:cubicBezTo>
                    <a:pt x="11" y="12"/>
                    <a:pt x="13" y="13"/>
                    <a:pt x="14" y="13"/>
                  </a:cubicBezTo>
                  <a:cubicBezTo>
                    <a:pt x="14" y="13"/>
                    <a:pt x="15" y="13"/>
                    <a:pt x="15" y="13"/>
                  </a:cubicBezTo>
                  <a:cubicBezTo>
                    <a:pt x="15" y="13"/>
                    <a:pt x="15" y="13"/>
                    <a:pt x="15" y="13"/>
                  </a:cubicBezTo>
                  <a:cubicBezTo>
                    <a:pt x="15" y="13"/>
                    <a:pt x="15" y="13"/>
                    <a:pt x="15" y="13"/>
                  </a:cubicBezTo>
                  <a:cubicBezTo>
                    <a:pt x="16" y="13"/>
                    <a:pt x="16" y="13"/>
                    <a:pt x="16" y="13"/>
                  </a:cubicBezTo>
                  <a:cubicBezTo>
                    <a:pt x="16" y="12"/>
                    <a:pt x="17" y="12"/>
                    <a:pt x="18" y="12"/>
                  </a:cubicBezTo>
                  <a:cubicBezTo>
                    <a:pt x="18" y="12"/>
                    <a:pt x="18" y="12"/>
                    <a:pt x="18" y="12"/>
                  </a:cubicBezTo>
                  <a:cubicBezTo>
                    <a:pt x="18" y="12"/>
                    <a:pt x="18" y="12"/>
                    <a:pt x="18" y="12"/>
                  </a:cubicBezTo>
                  <a:cubicBezTo>
                    <a:pt x="17" y="13"/>
                    <a:pt x="16" y="13"/>
                    <a:pt x="15" y="13"/>
                  </a:cubicBezTo>
                  <a:cubicBezTo>
                    <a:pt x="14" y="13"/>
                    <a:pt x="14" y="13"/>
                    <a:pt x="14" y="13"/>
                  </a:cubicBezTo>
                  <a:cubicBezTo>
                    <a:pt x="15" y="14"/>
                    <a:pt x="15" y="14"/>
                    <a:pt x="15" y="14"/>
                  </a:cubicBezTo>
                  <a:cubicBezTo>
                    <a:pt x="16" y="13"/>
                    <a:pt x="17" y="13"/>
                    <a:pt x="18" y="13"/>
                  </a:cubicBezTo>
                  <a:cubicBezTo>
                    <a:pt x="18" y="13"/>
                    <a:pt x="18" y="13"/>
                    <a:pt x="18" y="13"/>
                  </a:cubicBezTo>
                  <a:cubicBezTo>
                    <a:pt x="18" y="13"/>
                    <a:pt x="18" y="13"/>
                    <a:pt x="18" y="14"/>
                  </a:cubicBezTo>
                  <a:cubicBezTo>
                    <a:pt x="18" y="13"/>
                    <a:pt x="18" y="13"/>
                    <a:pt x="18" y="13"/>
                  </a:cubicBezTo>
                  <a:cubicBezTo>
                    <a:pt x="16" y="14"/>
                    <a:pt x="15" y="14"/>
                    <a:pt x="14" y="14"/>
                  </a:cubicBezTo>
                  <a:cubicBezTo>
                    <a:pt x="14" y="14"/>
                    <a:pt x="14" y="14"/>
                    <a:pt x="14" y="14"/>
                  </a:cubicBezTo>
                  <a:cubicBezTo>
                    <a:pt x="14" y="15"/>
                    <a:pt x="14" y="15"/>
                    <a:pt x="14" y="15"/>
                  </a:cubicBezTo>
                  <a:cubicBezTo>
                    <a:pt x="15" y="15"/>
                    <a:pt x="17" y="14"/>
                    <a:pt x="18" y="14"/>
                  </a:cubicBezTo>
                  <a:cubicBezTo>
                    <a:pt x="17" y="15"/>
                    <a:pt x="17" y="15"/>
                    <a:pt x="17" y="15"/>
                  </a:cubicBezTo>
                  <a:cubicBezTo>
                    <a:pt x="17" y="15"/>
                    <a:pt x="17" y="15"/>
                    <a:pt x="17" y="15"/>
                  </a:cubicBezTo>
                  <a:cubicBezTo>
                    <a:pt x="17" y="15"/>
                    <a:pt x="17" y="15"/>
                    <a:pt x="17" y="15"/>
                  </a:cubicBezTo>
                  <a:cubicBezTo>
                    <a:pt x="16" y="15"/>
                    <a:pt x="16" y="15"/>
                    <a:pt x="16" y="15"/>
                  </a:cubicBezTo>
                  <a:cubicBezTo>
                    <a:pt x="16" y="15"/>
                    <a:pt x="16" y="15"/>
                    <a:pt x="16" y="15"/>
                  </a:cubicBezTo>
                  <a:cubicBezTo>
                    <a:pt x="13" y="15"/>
                    <a:pt x="13" y="15"/>
                    <a:pt x="13" y="15"/>
                  </a:cubicBezTo>
                  <a:cubicBezTo>
                    <a:pt x="13" y="16"/>
                    <a:pt x="13" y="16"/>
                    <a:pt x="13" y="16"/>
                  </a:cubicBezTo>
                  <a:cubicBezTo>
                    <a:pt x="13" y="16"/>
                    <a:pt x="13" y="16"/>
                    <a:pt x="13" y="16"/>
                  </a:cubicBezTo>
                  <a:moveTo>
                    <a:pt x="14" y="12"/>
                  </a:moveTo>
                  <a:cubicBezTo>
                    <a:pt x="13" y="12"/>
                    <a:pt x="12" y="12"/>
                    <a:pt x="11" y="11"/>
                  </a:cubicBezTo>
                  <a:cubicBezTo>
                    <a:pt x="10" y="10"/>
                    <a:pt x="10" y="8"/>
                    <a:pt x="11" y="7"/>
                  </a:cubicBezTo>
                  <a:cubicBezTo>
                    <a:pt x="11" y="6"/>
                    <a:pt x="12" y="6"/>
                    <a:pt x="12" y="5"/>
                  </a:cubicBezTo>
                  <a:cubicBezTo>
                    <a:pt x="13" y="4"/>
                    <a:pt x="13" y="3"/>
                    <a:pt x="14" y="3"/>
                  </a:cubicBezTo>
                  <a:cubicBezTo>
                    <a:pt x="14" y="3"/>
                    <a:pt x="14" y="3"/>
                    <a:pt x="14" y="3"/>
                  </a:cubicBezTo>
                  <a:cubicBezTo>
                    <a:pt x="14" y="4"/>
                    <a:pt x="14" y="5"/>
                    <a:pt x="15" y="5"/>
                  </a:cubicBezTo>
                  <a:cubicBezTo>
                    <a:pt x="17" y="6"/>
                    <a:pt x="18" y="6"/>
                    <a:pt x="19" y="6"/>
                  </a:cubicBezTo>
                  <a:cubicBezTo>
                    <a:pt x="20" y="6"/>
                    <a:pt x="20" y="6"/>
                    <a:pt x="20" y="6"/>
                  </a:cubicBezTo>
                  <a:cubicBezTo>
                    <a:pt x="19" y="7"/>
                    <a:pt x="19" y="7"/>
                    <a:pt x="19" y="7"/>
                  </a:cubicBezTo>
                  <a:cubicBezTo>
                    <a:pt x="19" y="7"/>
                    <a:pt x="19" y="7"/>
                    <a:pt x="19" y="7"/>
                  </a:cubicBezTo>
                  <a:cubicBezTo>
                    <a:pt x="19" y="7"/>
                    <a:pt x="19" y="7"/>
                    <a:pt x="18" y="7"/>
                  </a:cubicBezTo>
                  <a:cubicBezTo>
                    <a:pt x="18" y="7"/>
                    <a:pt x="17" y="7"/>
                    <a:pt x="17" y="7"/>
                  </a:cubicBezTo>
                  <a:cubicBezTo>
                    <a:pt x="17" y="7"/>
                    <a:pt x="17" y="7"/>
                    <a:pt x="17" y="7"/>
                  </a:cubicBezTo>
                  <a:cubicBezTo>
                    <a:pt x="17" y="7"/>
                    <a:pt x="17" y="7"/>
                    <a:pt x="17" y="7"/>
                  </a:cubicBezTo>
                  <a:cubicBezTo>
                    <a:pt x="17" y="7"/>
                    <a:pt x="18" y="7"/>
                    <a:pt x="18" y="7"/>
                  </a:cubicBezTo>
                  <a:cubicBezTo>
                    <a:pt x="19" y="7"/>
                    <a:pt x="19" y="7"/>
                    <a:pt x="19" y="7"/>
                  </a:cubicBezTo>
                  <a:cubicBezTo>
                    <a:pt x="19" y="8"/>
                    <a:pt x="19" y="8"/>
                    <a:pt x="19" y="8"/>
                  </a:cubicBezTo>
                  <a:cubicBezTo>
                    <a:pt x="18" y="8"/>
                    <a:pt x="17" y="7"/>
                    <a:pt x="17" y="7"/>
                  </a:cubicBezTo>
                  <a:cubicBezTo>
                    <a:pt x="16" y="7"/>
                    <a:pt x="16" y="7"/>
                    <a:pt x="16" y="7"/>
                  </a:cubicBezTo>
                  <a:cubicBezTo>
                    <a:pt x="17" y="8"/>
                    <a:pt x="17" y="8"/>
                    <a:pt x="17" y="8"/>
                  </a:cubicBezTo>
                  <a:cubicBezTo>
                    <a:pt x="17" y="8"/>
                    <a:pt x="18" y="8"/>
                    <a:pt x="18" y="8"/>
                  </a:cubicBezTo>
                  <a:cubicBezTo>
                    <a:pt x="18" y="9"/>
                    <a:pt x="18" y="9"/>
                    <a:pt x="18" y="9"/>
                  </a:cubicBezTo>
                  <a:cubicBezTo>
                    <a:pt x="18" y="8"/>
                    <a:pt x="18" y="8"/>
                    <a:pt x="18" y="8"/>
                  </a:cubicBezTo>
                  <a:cubicBezTo>
                    <a:pt x="18" y="8"/>
                    <a:pt x="17" y="8"/>
                    <a:pt x="17" y="8"/>
                  </a:cubicBezTo>
                  <a:cubicBezTo>
                    <a:pt x="17" y="8"/>
                    <a:pt x="16" y="8"/>
                    <a:pt x="16" y="8"/>
                  </a:cubicBezTo>
                  <a:cubicBezTo>
                    <a:pt x="16" y="9"/>
                    <a:pt x="16" y="9"/>
                    <a:pt x="16" y="9"/>
                  </a:cubicBezTo>
                  <a:cubicBezTo>
                    <a:pt x="16" y="9"/>
                    <a:pt x="16" y="9"/>
                    <a:pt x="16" y="9"/>
                  </a:cubicBezTo>
                  <a:cubicBezTo>
                    <a:pt x="16" y="9"/>
                    <a:pt x="17" y="9"/>
                    <a:pt x="17" y="9"/>
                  </a:cubicBezTo>
                  <a:cubicBezTo>
                    <a:pt x="18" y="9"/>
                    <a:pt x="18" y="9"/>
                    <a:pt x="18" y="9"/>
                  </a:cubicBezTo>
                  <a:cubicBezTo>
                    <a:pt x="17" y="10"/>
                    <a:pt x="17" y="10"/>
                    <a:pt x="17" y="10"/>
                  </a:cubicBezTo>
                  <a:cubicBezTo>
                    <a:pt x="16" y="10"/>
                    <a:pt x="16" y="10"/>
                    <a:pt x="15" y="9"/>
                  </a:cubicBezTo>
                  <a:cubicBezTo>
                    <a:pt x="15" y="10"/>
                    <a:pt x="15" y="10"/>
                    <a:pt x="15" y="10"/>
                  </a:cubicBezTo>
                  <a:cubicBezTo>
                    <a:pt x="15" y="10"/>
                    <a:pt x="15" y="10"/>
                    <a:pt x="15" y="10"/>
                  </a:cubicBezTo>
                  <a:cubicBezTo>
                    <a:pt x="16" y="10"/>
                    <a:pt x="16" y="10"/>
                    <a:pt x="17" y="10"/>
                  </a:cubicBezTo>
                  <a:cubicBezTo>
                    <a:pt x="16" y="11"/>
                    <a:pt x="16" y="11"/>
                    <a:pt x="16" y="11"/>
                  </a:cubicBezTo>
                  <a:cubicBezTo>
                    <a:pt x="16" y="11"/>
                    <a:pt x="16" y="11"/>
                    <a:pt x="16" y="11"/>
                  </a:cubicBezTo>
                  <a:cubicBezTo>
                    <a:pt x="16" y="11"/>
                    <a:pt x="15" y="10"/>
                    <a:pt x="15" y="10"/>
                  </a:cubicBezTo>
                  <a:cubicBezTo>
                    <a:pt x="15" y="10"/>
                    <a:pt x="15" y="10"/>
                    <a:pt x="15" y="10"/>
                  </a:cubicBezTo>
                  <a:cubicBezTo>
                    <a:pt x="15" y="10"/>
                    <a:pt x="15" y="10"/>
                    <a:pt x="15" y="10"/>
                  </a:cubicBezTo>
                  <a:cubicBezTo>
                    <a:pt x="14" y="11"/>
                    <a:pt x="14" y="11"/>
                    <a:pt x="14" y="11"/>
                  </a:cubicBezTo>
                  <a:cubicBezTo>
                    <a:pt x="15" y="11"/>
                    <a:pt x="15" y="11"/>
                    <a:pt x="15" y="11"/>
                  </a:cubicBezTo>
                  <a:cubicBezTo>
                    <a:pt x="15" y="11"/>
                    <a:pt x="15" y="11"/>
                    <a:pt x="16" y="11"/>
                  </a:cubicBezTo>
                  <a:cubicBezTo>
                    <a:pt x="16" y="11"/>
                    <a:pt x="16" y="11"/>
                    <a:pt x="16" y="11"/>
                  </a:cubicBezTo>
                  <a:cubicBezTo>
                    <a:pt x="16" y="11"/>
                    <a:pt x="15" y="11"/>
                    <a:pt x="15" y="11"/>
                  </a:cubicBezTo>
                  <a:cubicBezTo>
                    <a:pt x="15" y="11"/>
                    <a:pt x="14" y="11"/>
                    <a:pt x="14" y="11"/>
                  </a:cubicBezTo>
                  <a:cubicBezTo>
                    <a:pt x="14" y="11"/>
                    <a:pt x="14" y="11"/>
                    <a:pt x="14" y="11"/>
                  </a:cubicBezTo>
                  <a:cubicBezTo>
                    <a:pt x="14" y="12"/>
                    <a:pt x="14" y="12"/>
                    <a:pt x="14" y="12"/>
                  </a:cubicBezTo>
                  <a:cubicBezTo>
                    <a:pt x="15" y="12"/>
                    <a:pt x="15" y="12"/>
                    <a:pt x="15" y="12"/>
                  </a:cubicBezTo>
                  <a:cubicBezTo>
                    <a:pt x="14" y="12"/>
                    <a:pt x="14" y="12"/>
                    <a:pt x="14" y="12"/>
                  </a:cubicBezTo>
                  <a:moveTo>
                    <a:pt x="19" y="5"/>
                  </a:moveTo>
                  <a:cubicBezTo>
                    <a:pt x="18" y="5"/>
                    <a:pt x="17" y="5"/>
                    <a:pt x="16" y="4"/>
                  </a:cubicBezTo>
                  <a:cubicBezTo>
                    <a:pt x="15" y="4"/>
                    <a:pt x="15" y="3"/>
                    <a:pt x="15" y="3"/>
                  </a:cubicBezTo>
                  <a:cubicBezTo>
                    <a:pt x="15" y="2"/>
                    <a:pt x="15" y="2"/>
                    <a:pt x="15" y="1"/>
                  </a:cubicBezTo>
                  <a:cubicBezTo>
                    <a:pt x="15" y="1"/>
                    <a:pt x="16" y="1"/>
                    <a:pt x="16" y="1"/>
                  </a:cubicBezTo>
                  <a:cubicBezTo>
                    <a:pt x="17" y="1"/>
                    <a:pt x="19" y="1"/>
                    <a:pt x="20" y="2"/>
                  </a:cubicBezTo>
                  <a:cubicBezTo>
                    <a:pt x="20" y="3"/>
                    <a:pt x="21" y="4"/>
                    <a:pt x="21" y="4"/>
                  </a:cubicBezTo>
                  <a:cubicBezTo>
                    <a:pt x="21" y="5"/>
                    <a:pt x="20" y="5"/>
                    <a:pt x="20" y="5"/>
                  </a:cubicBezTo>
                  <a:cubicBezTo>
                    <a:pt x="20" y="5"/>
                    <a:pt x="19" y="5"/>
                    <a:pt x="19" y="5"/>
                  </a:cubicBezTo>
                  <a:moveTo>
                    <a:pt x="16" y="0"/>
                  </a:moveTo>
                  <a:cubicBezTo>
                    <a:pt x="16" y="0"/>
                    <a:pt x="15" y="0"/>
                    <a:pt x="14" y="0"/>
                  </a:cubicBezTo>
                  <a:cubicBezTo>
                    <a:pt x="14" y="0"/>
                    <a:pt x="14" y="0"/>
                    <a:pt x="14" y="0"/>
                  </a:cubicBezTo>
                  <a:cubicBezTo>
                    <a:pt x="14" y="1"/>
                    <a:pt x="14" y="1"/>
                    <a:pt x="14" y="1"/>
                  </a:cubicBezTo>
                  <a:cubicBezTo>
                    <a:pt x="14" y="1"/>
                    <a:pt x="14" y="1"/>
                    <a:pt x="14" y="1"/>
                  </a:cubicBezTo>
                  <a:cubicBezTo>
                    <a:pt x="13" y="2"/>
                    <a:pt x="12" y="3"/>
                    <a:pt x="11" y="4"/>
                  </a:cubicBezTo>
                  <a:cubicBezTo>
                    <a:pt x="11" y="4"/>
                    <a:pt x="11" y="4"/>
                    <a:pt x="10" y="4"/>
                  </a:cubicBezTo>
                  <a:cubicBezTo>
                    <a:pt x="9" y="4"/>
                    <a:pt x="8" y="4"/>
                    <a:pt x="8" y="5"/>
                  </a:cubicBezTo>
                  <a:cubicBezTo>
                    <a:pt x="6" y="6"/>
                    <a:pt x="6" y="8"/>
                    <a:pt x="6" y="9"/>
                  </a:cubicBezTo>
                  <a:cubicBezTo>
                    <a:pt x="6" y="11"/>
                    <a:pt x="6" y="12"/>
                    <a:pt x="7" y="14"/>
                  </a:cubicBezTo>
                  <a:cubicBezTo>
                    <a:pt x="5" y="17"/>
                    <a:pt x="1" y="21"/>
                    <a:pt x="1" y="21"/>
                  </a:cubicBezTo>
                  <a:cubicBezTo>
                    <a:pt x="1" y="21"/>
                    <a:pt x="1" y="21"/>
                    <a:pt x="1" y="21"/>
                  </a:cubicBezTo>
                  <a:cubicBezTo>
                    <a:pt x="1" y="21"/>
                    <a:pt x="1" y="21"/>
                    <a:pt x="1" y="21"/>
                  </a:cubicBezTo>
                  <a:cubicBezTo>
                    <a:pt x="1" y="22"/>
                    <a:pt x="0" y="25"/>
                    <a:pt x="0" y="25"/>
                  </a:cubicBezTo>
                  <a:cubicBezTo>
                    <a:pt x="0" y="25"/>
                    <a:pt x="0" y="25"/>
                    <a:pt x="0" y="25"/>
                  </a:cubicBezTo>
                  <a:cubicBezTo>
                    <a:pt x="0" y="25"/>
                    <a:pt x="0" y="25"/>
                    <a:pt x="0" y="25"/>
                  </a:cubicBezTo>
                  <a:cubicBezTo>
                    <a:pt x="0" y="25"/>
                    <a:pt x="0" y="25"/>
                    <a:pt x="0" y="25"/>
                  </a:cubicBezTo>
                  <a:cubicBezTo>
                    <a:pt x="4" y="23"/>
                    <a:pt x="4" y="23"/>
                    <a:pt x="4" y="23"/>
                  </a:cubicBezTo>
                  <a:cubicBezTo>
                    <a:pt x="4" y="23"/>
                    <a:pt x="4" y="23"/>
                    <a:pt x="4" y="23"/>
                  </a:cubicBezTo>
                  <a:cubicBezTo>
                    <a:pt x="10" y="16"/>
                    <a:pt x="10" y="16"/>
                    <a:pt x="10" y="16"/>
                  </a:cubicBezTo>
                  <a:cubicBezTo>
                    <a:pt x="11" y="16"/>
                    <a:pt x="12" y="17"/>
                    <a:pt x="12" y="17"/>
                  </a:cubicBezTo>
                  <a:cubicBezTo>
                    <a:pt x="13" y="17"/>
                    <a:pt x="13" y="17"/>
                    <a:pt x="14" y="17"/>
                  </a:cubicBezTo>
                  <a:cubicBezTo>
                    <a:pt x="15" y="17"/>
                    <a:pt x="17" y="16"/>
                    <a:pt x="18" y="15"/>
                  </a:cubicBezTo>
                  <a:cubicBezTo>
                    <a:pt x="20" y="14"/>
                    <a:pt x="20" y="11"/>
                    <a:pt x="19" y="9"/>
                  </a:cubicBezTo>
                  <a:cubicBezTo>
                    <a:pt x="19" y="9"/>
                    <a:pt x="19" y="8"/>
                    <a:pt x="20" y="8"/>
                  </a:cubicBezTo>
                  <a:cubicBezTo>
                    <a:pt x="20" y="7"/>
                    <a:pt x="21" y="6"/>
                    <a:pt x="21" y="5"/>
                  </a:cubicBezTo>
                  <a:cubicBezTo>
                    <a:pt x="21" y="5"/>
                    <a:pt x="21" y="5"/>
                    <a:pt x="21" y="5"/>
                  </a:cubicBezTo>
                  <a:cubicBezTo>
                    <a:pt x="22" y="4"/>
                    <a:pt x="22" y="4"/>
                    <a:pt x="22" y="4"/>
                  </a:cubicBezTo>
                  <a:cubicBezTo>
                    <a:pt x="22" y="3"/>
                    <a:pt x="21" y="2"/>
                    <a:pt x="20" y="1"/>
                  </a:cubicBezTo>
                  <a:cubicBezTo>
                    <a:pt x="19" y="0"/>
                    <a:pt x="18"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15" name="Freeform 201"/>
            <p:cNvSpPr>
              <a:spLocks noEditPoints="1"/>
            </p:cNvSpPr>
            <p:nvPr/>
          </p:nvSpPr>
          <p:spPr bwMode="auto">
            <a:xfrm>
              <a:off x="3432" y="2091"/>
              <a:ext cx="83" cy="117"/>
            </a:xfrm>
            <a:custGeom>
              <a:avLst/>
              <a:gdLst>
                <a:gd name="T0" fmla="*/ 27 w 35"/>
                <a:gd name="T1" fmla="*/ 48 h 49"/>
                <a:gd name="T2" fmla="*/ 24 w 35"/>
                <a:gd name="T3" fmla="*/ 44 h 49"/>
                <a:gd name="T4" fmla="*/ 29 w 35"/>
                <a:gd name="T5" fmla="*/ 48 h 49"/>
                <a:gd name="T6" fmla="*/ 22 w 35"/>
                <a:gd name="T7" fmla="*/ 47 h 49"/>
                <a:gd name="T8" fmla="*/ 30 w 35"/>
                <a:gd name="T9" fmla="*/ 48 h 49"/>
                <a:gd name="T10" fmla="*/ 17 w 35"/>
                <a:gd name="T11" fmla="*/ 46 h 49"/>
                <a:gd name="T12" fmla="*/ 14 w 35"/>
                <a:gd name="T13" fmla="*/ 44 h 49"/>
                <a:gd name="T14" fmla="*/ 13 w 35"/>
                <a:gd name="T15" fmla="*/ 40 h 49"/>
                <a:gd name="T16" fmla="*/ 15 w 35"/>
                <a:gd name="T17" fmla="*/ 41 h 49"/>
                <a:gd name="T18" fmla="*/ 12 w 35"/>
                <a:gd name="T19" fmla="*/ 39 h 49"/>
                <a:gd name="T20" fmla="*/ 11 w 35"/>
                <a:gd name="T21" fmla="*/ 38 h 49"/>
                <a:gd name="T22" fmla="*/ 8 w 35"/>
                <a:gd name="T23" fmla="*/ 36 h 49"/>
                <a:gd name="T24" fmla="*/ 7 w 35"/>
                <a:gd name="T25" fmla="*/ 33 h 49"/>
                <a:gd name="T26" fmla="*/ 3 w 35"/>
                <a:gd name="T27" fmla="*/ 29 h 49"/>
                <a:gd name="T28" fmla="*/ 4 w 35"/>
                <a:gd name="T29" fmla="*/ 29 h 49"/>
                <a:gd name="T30" fmla="*/ 5 w 35"/>
                <a:gd name="T31" fmla="*/ 29 h 49"/>
                <a:gd name="T32" fmla="*/ 20 w 35"/>
                <a:gd name="T33" fmla="*/ 29 h 49"/>
                <a:gd name="T34" fmla="*/ 18 w 35"/>
                <a:gd name="T35" fmla="*/ 29 h 49"/>
                <a:gd name="T36" fmla="*/ 24 w 35"/>
                <a:gd name="T37" fmla="*/ 29 h 49"/>
                <a:gd name="T38" fmla="*/ 23 w 35"/>
                <a:gd name="T39" fmla="*/ 32 h 49"/>
                <a:gd name="T40" fmla="*/ 27 w 35"/>
                <a:gd name="T41" fmla="*/ 29 h 49"/>
                <a:gd name="T42" fmla="*/ 29 w 35"/>
                <a:gd name="T43" fmla="*/ 29 h 49"/>
                <a:gd name="T44" fmla="*/ 1 w 35"/>
                <a:gd name="T45" fmla="*/ 29 h 49"/>
                <a:gd name="T46" fmla="*/ 1 w 35"/>
                <a:gd name="T47" fmla="*/ 23 h 49"/>
                <a:gd name="T48" fmla="*/ 3 w 35"/>
                <a:gd name="T49" fmla="*/ 23 h 49"/>
                <a:gd name="T50" fmla="*/ 22 w 35"/>
                <a:gd name="T51" fmla="*/ 21 h 49"/>
                <a:gd name="T52" fmla="*/ 20 w 35"/>
                <a:gd name="T53" fmla="*/ 23 h 49"/>
                <a:gd name="T54" fmla="*/ 23 w 35"/>
                <a:gd name="T55" fmla="*/ 23 h 49"/>
                <a:gd name="T56" fmla="*/ 16 w 35"/>
                <a:gd name="T57" fmla="*/ 23 h 49"/>
                <a:gd name="T58" fmla="*/ 18 w 35"/>
                <a:gd name="T59" fmla="*/ 23 h 49"/>
                <a:gd name="T60" fmla="*/ 26 w 35"/>
                <a:gd name="T61" fmla="*/ 21 h 49"/>
                <a:gd name="T62" fmla="*/ 28 w 35"/>
                <a:gd name="T63" fmla="*/ 21 h 49"/>
                <a:gd name="T64" fmla="*/ 5 w 35"/>
                <a:gd name="T65" fmla="*/ 21 h 49"/>
                <a:gd name="T66" fmla="*/ 1 w 35"/>
                <a:gd name="T67" fmla="*/ 21 h 49"/>
                <a:gd name="T68" fmla="*/ 18 w 35"/>
                <a:gd name="T69" fmla="*/ 15 h 49"/>
                <a:gd name="T70" fmla="*/ 18 w 35"/>
                <a:gd name="T71" fmla="*/ 14 h 49"/>
                <a:gd name="T72" fmla="*/ 30 w 35"/>
                <a:gd name="T73" fmla="*/ 12 h 49"/>
                <a:gd name="T74" fmla="*/ 22 w 35"/>
                <a:gd name="T75" fmla="*/ 10 h 49"/>
                <a:gd name="T76" fmla="*/ 30 w 35"/>
                <a:gd name="T77" fmla="*/ 10 h 49"/>
                <a:gd name="T78" fmla="*/ 23 w 35"/>
                <a:gd name="T79" fmla="*/ 11 h 49"/>
                <a:gd name="T80" fmla="*/ 28 w 35"/>
                <a:gd name="T81" fmla="*/ 9 h 49"/>
                <a:gd name="T82" fmla="*/ 24 w 35"/>
                <a:gd name="T83" fmla="*/ 11 h 49"/>
                <a:gd name="T84" fmla="*/ 33 w 35"/>
                <a:gd name="T85" fmla="*/ 10 h 49"/>
                <a:gd name="T86" fmla="*/ 16 w 35"/>
                <a:gd name="T87" fmla="*/ 15 h 49"/>
                <a:gd name="T88" fmla="*/ 18 w 35"/>
                <a:gd name="T89" fmla="*/ 20 h 49"/>
                <a:gd name="T90" fmla="*/ 14 w 35"/>
                <a:gd name="T91" fmla="*/ 24 h 49"/>
                <a:gd name="T92" fmla="*/ 19 w 35"/>
                <a:gd name="T93" fmla="*/ 28 h 49"/>
                <a:gd name="T94" fmla="*/ 17 w 35"/>
                <a:gd name="T95" fmla="*/ 32 h 49"/>
                <a:gd name="T96" fmla="*/ 8 w 35"/>
                <a:gd name="T97" fmla="*/ 28 h 49"/>
                <a:gd name="T98" fmla="*/ 3 w 35"/>
                <a:gd name="T99" fmla="*/ 25 h 49"/>
                <a:gd name="T100" fmla="*/ 4 w 35"/>
                <a:gd name="T101" fmla="*/ 20 h 49"/>
                <a:gd name="T102" fmla="*/ 26 w 35"/>
                <a:gd name="T103" fmla="*/ 0 h 49"/>
                <a:gd name="T104" fmla="*/ 2 w 35"/>
                <a:gd name="T105" fmla="*/ 15 h 49"/>
                <a:gd name="T106" fmla="*/ 0 w 35"/>
                <a:gd name="T107" fmla="*/ 24 h 49"/>
                <a:gd name="T108" fmla="*/ 2 w 35"/>
                <a:gd name="T109" fmla="*/ 24 h 49"/>
                <a:gd name="T110" fmla="*/ 1 w 35"/>
                <a:gd name="T111" fmla="*/ 34 h 49"/>
                <a:gd name="T112" fmla="*/ 28 w 35"/>
                <a:gd name="T113" fmla="*/ 49 h 49"/>
                <a:gd name="T114" fmla="*/ 35 w 35"/>
                <a:gd name="T115" fmla="*/ 43 h 49"/>
                <a:gd name="T116" fmla="*/ 28 w 35"/>
                <a:gd name="T117" fmla="*/ 33 h 49"/>
                <a:gd name="T118" fmla="*/ 29 w 35"/>
                <a:gd name="T119" fmla="*/ 23 h 49"/>
                <a:gd name="T120" fmla="*/ 21 w 35"/>
                <a:gd name="T121" fmla="*/ 15 h 49"/>
                <a:gd name="T122" fmla="*/ 34 w 35"/>
                <a:gd name="T123"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49">
                  <a:moveTo>
                    <a:pt x="32" y="48"/>
                  </a:moveTo>
                  <a:cubicBezTo>
                    <a:pt x="32" y="47"/>
                    <a:pt x="33" y="46"/>
                    <a:pt x="33" y="45"/>
                  </a:cubicBezTo>
                  <a:cubicBezTo>
                    <a:pt x="33" y="46"/>
                    <a:pt x="33" y="47"/>
                    <a:pt x="33" y="47"/>
                  </a:cubicBezTo>
                  <a:cubicBezTo>
                    <a:pt x="33" y="48"/>
                    <a:pt x="32" y="48"/>
                    <a:pt x="32" y="48"/>
                  </a:cubicBezTo>
                  <a:moveTo>
                    <a:pt x="27" y="45"/>
                  </a:moveTo>
                  <a:cubicBezTo>
                    <a:pt x="27" y="45"/>
                    <a:pt x="28" y="45"/>
                    <a:pt x="28" y="44"/>
                  </a:cubicBezTo>
                  <a:cubicBezTo>
                    <a:pt x="28" y="46"/>
                    <a:pt x="27" y="47"/>
                    <a:pt x="27" y="48"/>
                  </a:cubicBezTo>
                  <a:cubicBezTo>
                    <a:pt x="26" y="48"/>
                    <a:pt x="25" y="48"/>
                    <a:pt x="25" y="48"/>
                  </a:cubicBezTo>
                  <a:cubicBezTo>
                    <a:pt x="25" y="47"/>
                    <a:pt x="26" y="45"/>
                    <a:pt x="27" y="45"/>
                  </a:cubicBezTo>
                  <a:cubicBezTo>
                    <a:pt x="27" y="45"/>
                    <a:pt x="27" y="45"/>
                    <a:pt x="27" y="45"/>
                  </a:cubicBezTo>
                  <a:moveTo>
                    <a:pt x="24" y="48"/>
                  </a:moveTo>
                  <a:cubicBezTo>
                    <a:pt x="24" y="48"/>
                    <a:pt x="23" y="47"/>
                    <a:pt x="23" y="47"/>
                  </a:cubicBezTo>
                  <a:cubicBezTo>
                    <a:pt x="23" y="46"/>
                    <a:pt x="23" y="45"/>
                    <a:pt x="24" y="44"/>
                  </a:cubicBezTo>
                  <a:cubicBezTo>
                    <a:pt x="24" y="44"/>
                    <a:pt x="24" y="44"/>
                    <a:pt x="24" y="44"/>
                  </a:cubicBezTo>
                  <a:cubicBezTo>
                    <a:pt x="25" y="44"/>
                    <a:pt x="25" y="44"/>
                    <a:pt x="26" y="44"/>
                  </a:cubicBezTo>
                  <a:cubicBezTo>
                    <a:pt x="25" y="45"/>
                    <a:pt x="25" y="46"/>
                    <a:pt x="24" y="48"/>
                  </a:cubicBezTo>
                  <a:moveTo>
                    <a:pt x="28" y="48"/>
                  </a:moveTo>
                  <a:cubicBezTo>
                    <a:pt x="28" y="48"/>
                    <a:pt x="27" y="48"/>
                    <a:pt x="27" y="48"/>
                  </a:cubicBezTo>
                  <a:cubicBezTo>
                    <a:pt x="28" y="47"/>
                    <a:pt x="28" y="45"/>
                    <a:pt x="29" y="44"/>
                  </a:cubicBezTo>
                  <a:cubicBezTo>
                    <a:pt x="30" y="44"/>
                    <a:pt x="31" y="44"/>
                    <a:pt x="31" y="44"/>
                  </a:cubicBezTo>
                  <a:cubicBezTo>
                    <a:pt x="30" y="45"/>
                    <a:pt x="30" y="46"/>
                    <a:pt x="29" y="48"/>
                  </a:cubicBezTo>
                  <a:cubicBezTo>
                    <a:pt x="29" y="48"/>
                    <a:pt x="28" y="48"/>
                    <a:pt x="28" y="48"/>
                  </a:cubicBezTo>
                  <a:moveTo>
                    <a:pt x="22" y="47"/>
                  </a:moveTo>
                  <a:cubicBezTo>
                    <a:pt x="21" y="47"/>
                    <a:pt x="21" y="47"/>
                    <a:pt x="20" y="47"/>
                  </a:cubicBezTo>
                  <a:cubicBezTo>
                    <a:pt x="20" y="47"/>
                    <a:pt x="20" y="47"/>
                    <a:pt x="20" y="47"/>
                  </a:cubicBezTo>
                  <a:cubicBezTo>
                    <a:pt x="22" y="44"/>
                    <a:pt x="22" y="44"/>
                    <a:pt x="22" y="44"/>
                  </a:cubicBezTo>
                  <a:cubicBezTo>
                    <a:pt x="22" y="44"/>
                    <a:pt x="23" y="44"/>
                    <a:pt x="24" y="44"/>
                  </a:cubicBezTo>
                  <a:cubicBezTo>
                    <a:pt x="23" y="45"/>
                    <a:pt x="22" y="46"/>
                    <a:pt x="22" y="47"/>
                  </a:cubicBezTo>
                  <a:moveTo>
                    <a:pt x="20" y="47"/>
                  </a:moveTo>
                  <a:cubicBezTo>
                    <a:pt x="19" y="46"/>
                    <a:pt x="18" y="46"/>
                    <a:pt x="18" y="46"/>
                  </a:cubicBezTo>
                  <a:cubicBezTo>
                    <a:pt x="18" y="45"/>
                    <a:pt x="19" y="44"/>
                    <a:pt x="19" y="43"/>
                  </a:cubicBezTo>
                  <a:cubicBezTo>
                    <a:pt x="20" y="43"/>
                    <a:pt x="21" y="44"/>
                    <a:pt x="21" y="44"/>
                  </a:cubicBezTo>
                  <a:cubicBezTo>
                    <a:pt x="20" y="46"/>
                    <a:pt x="20" y="46"/>
                    <a:pt x="20" y="46"/>
                  </a:cubicBezTo>
                  <a:cubicBezTo>
                    <a:pt x="20" y="47"/>
                    <a:pt x="20" y="47"/>
                    <a:pt x="20" y="47"/>
                  </a:cubicBezTo>
                  <a:moveTo>
                    <a:pt x="30" y="48"/>
                  </a:moveTo>
                  <a:cubicBezTo>
                    <a:pt x="30" y="46"/>
                    <a:pt x="31" y="45"/>
                    <a:pt x="32" y="44"/>
                  </a:cubicBezTo>
                  <a:cubicBezTo>
                    <a:pt x="33" y="44"/>
                    <a:pt x="33" y="43"/>
                    <a:pt x="33" y="43"/>
                  </a:cubicBezTo>
                  <a:cubicBezTo>
                    <a:pt x="33" y="44"/>
                    <a:pt x="33" y="44"/>
                    <a:pt x="33" y="44"/>
                  </a:cubicBezTo>
                  <a:cubicBezTo>
                    <a:pt x="33" y="44"/>
                    <a:pt x="33" y="44"/>
                    <a:pt x="33" y="44"/>
                  </a:cubicBezTo>
                  <a:cubicBezTo>
                    <a:pt x="33" y="45"/>
                    <a:pt x="32" y="46"/>
                    <a:pt x="31" y="48"/>
                  </a:cubicBezTo>
                  <a:cubicBezTo>
                    <a:pt x="31" y="48"/>
                    <a:pt x="30" y="48"/>
                    <a:pt x="30" y="48"/>
                  </a:cubicBezTo>
                  <a:moveTo>
                    <a:pt x="17" y="46"/>
                  </a:moveTo>
                  <a:cubicBezTo>
                    <a:pt x="17" y="45"/>
                    <a:pt x="17" y="45"/>
                    <a:pt x="16" y="45"/>
                  </a:cubicBezTo>
                  <a:cubicBezTo>
                    <a:pt x="17" y="44"/>
                    <a:pt x="17" y="43"/>
                    <a:pt x="18" y="43"/>
                  </a:cubicBezTo>
                  <a:cubicBezTo>
                    <a:pt x="19" y="43"/>
                    <a:pt x="19" y="43"/>
                    <a:pt x="19" y="43"/>
                  </a:cubicBezTo>
                  <a:cubicBezTo>
                    <a:pt x="18" y="44"/>
                    <a:pt x="18" y="45"/>
                    <a:pt x="17" y="46"/>
                  </a:cubicBezTo>
                  <a:cubicBezTo>
                    <a:pt x="17" y="46"/>
                    <a:pt x="17" y="46"/>
                    <a:pt x="17" y="46"/>
                  </a:cubicBezTo>
                  <a:moveTo>
                    <a:pt x="16" y="45"/>
                  </a:moveTo>
                  <a:cubicBezTo>
                    <a:pt x="15" y="45"/>
                    <a:pt x="15" y="44"/>
                    <a:pt x="14" y="44"/>
                  </a:cubicBezTo>
                  <a:cubicBezTo>
                    <a:pt x="15" y="43"/>
                    <a:pt x="15" y="43"/>
                    <a:pt x="16" y="42"/>
                  </a:cubicBezTo>
                  <a:cubicBezTo>
                    <a:pt x="16" y="42"/>
                    <a:pt x="16" y="42"/>
                    <a:pt x="16" y="42"/>
                  </a:cubicBezTo>
                  <a:cubicBezTo>
                    <a:pt x="16" y="42"/>
                    <a:pt x="17" y="42"/>
                    <a:pt x="17" y="42"/>
                  </a:cubicBezTo>
                  <a:cubicBezTo>
                    <a:pt x="17" y="43"/>
                    <a:pt x="16" y="44"/>
                    <a:pt x="16" y="45"/>
                  </a:cubicBezTo>
                  <a:moveTo>
                    <a:pt x="14" y="44"/>
                  </a:moveTo>
                  <a:cubicBezTo>
                    <a:pt x="13" y="43"/>
                    <a:pt x="12" y="42"/>
                    <a:pt x="12" y="42"/>
                  </a:cubicBezTo>
                  <a:cubicBezTo>
                    <a:pt x="12" y="41"/>
                    <a:pt x="12" y="40"/>
                    <a:pt x="13" y="40"/>
                  </a:cubicBezTo>
                  <a:cubicBezTo>
                    <a:pt x="13" y="40"/>
                    <a:pt x="14" y="40"/>
                    <a:pt x="14" y="41"/>
                  </a:cubicBezTo>
                  <a:cubicBezTo>
                    <a:pt x="14" y="41"/>
                    <a:pt x="14" y="41"/>
                    <a:pt x="14" y="41"/>
                  </a:cubicBezTo>
                  <a:cubicBezTo>
                    <a:pt x="14" y="41"/>
                    <a:pt x="13" y="42"/>
                    <a:pt x="13" y="43"/>
                  </a:cubicBezTo>
                  <a:cubicBezTo>
                    <a:pt x="13" y="43"/>
                    <a:pt x="13" y="43"/>
                    <a:pt x="13" y="43"/>
                  </a:cubicBezTo>
                  <a:cubicBezTo>
                    <a:pt x="13" y="43"/>
                    <a:pt x="13" y="43"/>
                    <a:pt x="13" y="43"/>
                  </a:cubicBezTo>
                  <a:cubicBezTo>
                    <a:pt x="14" y="43"/>
                    <a:pt x="14" y="43"/>
                    <a:pt x="14" y="43"/>
                  </a:cubicBezTo>
                  <a:cubicBezTo>
                    <a:pt x="14" y="42"/>
                    <a:pt x="14" y="42"/>
                    <a:pt x="15" y="41"/>
                  </a:cubicBezTo>
                  <a:cubicBezTo>
                    <a:pt x="15" y="42"/>
                    <a:pt x="15" y="42"/>
                    <a:pt x="15" y="42"/>
                  </a:cubicBezTo>
                  <a:cubicBezTo>
                    <a:pt x="15" y="42"/>
                    <a:pt x="15" y="42"/>
                    <a:pt x="15" y="42"/>
                  </a:cubicBezTo>
                  <a:cubicBezTo>
                    <a:pt x="15" y="42"/>
                    <a:pt x="14" y="43"/>
                    <a:pt x="14" y="44"/>
                  </a:cubicBezTo>
                  <a:moveTo>
                    <a:pt x="11" y="41"/>
                  </a:moveTo>
                  <a:cubicBezTo>
                    <a:pt x="11" y="41"/>
                    <a:pt x="11" y="41"/>
                    <a:pt x="10" y="40"/>
                  </a:cubicBezTo>
                  <a:cubicBezTo>
                    <a:pt x="11" y="40"/>
                    <a:pt x="11" y="39"/>
                    <a:pt x="11" y="38"/>
                  </a:cubicBezTo>
                  <a:cubicBezTo>
                    <a:pt x="12" y="39"/>
                    <a:pt x="12" y="39"/>
                    <a:pt x="12" y="39"/>
                  </a:cubicBezTo>
                  <a:cubicBezTo>
                    <a:pt x="12" y="40"/>
                    <a:pt x="12" y="41"/>
                    <a:pt x="11" y="41"/>
                  </a:cubicBezTo>
                  <a:moveTo>
                    <a:pt x="10" y="40"/>
                  </a:moveTo>
                  <a:cubicBezTo>
                    <a:pt x="10" y="39"/>
                    <a:pt x="9" y="39"/>
                    <a:pt x="9" y="39"/>
                  </a:cubicBezTo>
                  <a:cubicBezTo>
                    <a:pt x="9" y="39"/>
                    <a:pt x="9" y="39"/>
                    <a:pt x="9" y="39"/>
                  </a:cubicBezTo>
                  <a:cubicBezTo>
                    <a:pt x="9" y="38"/>
                    <a:pt x="9" y="38"/>
                    <a:pt x="9" y="38"/>
                  </a:cubicBezTo>
                  <a:cubicBezTo>
                    <a:pt x="10" y="37"/>
                    <a:pt x="10" y="37"/>
                    <a:pt x="10" y="37"/>
                  </a:cubicBezTo>
                  <a:cubicBezTo>
                    <a:pt x="11" y="37"/>
                    <a:pt x="11" y="37"/>
                    <a:pt x="11" y="38"/>
                  </a:cubicBezTo>
                  <a:cubicBezTo>
                    <a:pt x="11" y="39"/>
                    <a:pt x="10" y="39"/>
                    <a:pt x="10" y="40"/>
                  </a:cubicBezTo>
                  <a:moveTo>
                    <a:pt x="9" y="38"/>
                  </a:moveTo>
                  <a:cubicBezTo>
                    <a:pt x="9" y="38"/>
                    <a:pt x="8" y="37"/>
                    <a:pt x="8" y="37"/>
                  </a:cubicBezTo>
                  <a:cubicBezTo>
                    <a:pt x="9" y="35"/>
                    <a:pt x="9" y="35"/>
                    <a:pt x="9" y="35"/>
                  </a:cubicBezTo>
                  <a:cubicBezTo>
                    <a:pt x="9" y="35"/>
                    <a:pt x="10" y="36"/>
                    <a:pt x="10" y="36"/>
                  </a:cubicBezTo>
                  <a:cubicBezTo>
                    <a:pt x="9" y="38"/>
                    <a:pt x="9" y="38"/>
                    <a:pt x="9" y="38"/>
                  </a:cubicBezTo>
                  <a:moveTo>
                    <a:pt x="8" y="36"/>
                  </a:moveTo>
                  <a:cubicBezTo>
                    <a:pt x="7" y="35"/>
                    <a:pt x="7" y="35"/>
                    <a:pt x="7" y="35"/>
                  </a:cubicBezTo>
                  <a:cubicBezTo>
                    <a:pt x="8" y="34"/>
                    <a:pt x="8" y="34"/>
                    <a:pt x="8" y="33"/>
                  </a:cubicBezTo>
                  <a:cubicBezTo>
                    <a:pt x="9" y="34"/>
                    <a:pt x="9" y="34"/>
                    <a:pt x="9" y="34"/>
                  </a:cubicBezTo>
                  <a:cubicBezTo>
                    <a:pt x="8" y="34"/>
                    <a:pt x="8" y="34"/>
                    <a:pt x="8" y="34"/>
                  </a:cubicBezTo>
                  <a:cubicBezTo>
                    <a:pt x="8" y="36"/>
                    <a:pt x="8" y="36"/>
                    <a:pt x="8" y="36"/>
                  </a:cubicBezTo>
                  <a:moveTo>
                    <a:pt x="7" y="34"/>
                  </a:moveTo>
                  <a:cubicBezTo>
                    <a:pt x="7" y="33"/>
                    <a:pt x="7" y="33"/>
                    <a:pt x="7" y="33"/>
                  </a:cubicBezTo>
                  <a:cubicBezTo>
                    <a:pt x="7" y="32"/>
                    <a:pt x="7" y="32"/>
                    <a:pt x="7" y="32"/>
                  </a:cubicBezTo>
                  <a:cubicBezTo>
                    <a:pt x="7" y="31"/>
                    <a:pt x="7" y="31"/>
                    <a:pt x="7" y="30"/>
                  </a:cubicBezTo>
                  <a:cubicBezTo>
                    <a:pt x="7" y="31"/>
                    <a:pt x="8" y="32"/>
                    <a:pt x="8" y="33"/>
                  </a:cubicBezTo>
                  <a:cubicBezTo>
                    <a:pt x="8" y="33"/>
                    <a:pt x="8" y="33"/>
                    <a:pt x="8" y="33"/>
                  </a:cubicBezTo>
                  <a:cubicBezTo>
                    <a:pt x="7" y="33"/>
                    <a:pt x="7" y="34"/>
                    <a:pt x="7" y="34"/>
                  </a:cubicBezTo>
                  <a:moveTo>
                    <a:pt x="3" y="29"/>
                  </a:moveTo>
                  <a:cubicBezTo>
                    <a:pt x="3" y="29"/>
                    <a:pt x="3" y="29"/>
                    <a:pt x="3" y="29"/>
                  </a:cubicBezTo>
                  <a:cubicBezTo>
                    <a:pt x="3" y="31"/>
                    <a:pt x="2" y="32"/>
                    <a:pt x="2" y="33"/>
                  </a:cubicBezTo>
                  <a:cubicBezTo>
                    <a:pt x="2" y="33"/>
                    <a:pt x="2" y="33"/>
                    <a:pt x="2" y="33"/>
                  </a:cubicBezTo>
                  <a:cubicBezTo>
                    <a:pt x="2" y="29"/>
                    <a:pt x="2" y="29"/>
                    <a:pt x="2" y="29"/>
                  </a:cubicBezTo>
                  <a:cubicBezTo>
                    <a:pt x="3" y="29"/>
                    <a:pt x="3" y="29"/>
                    <a:pt x="3" y="29"/>
                  </a:cubicBezTo>
                  <a:moveTo>
                    <a:pt x="2" y="33"/>
                  </a:moveTo>
                  <a:cubicBezTo>
                    <a:pt x="3" y="32"/>
                    <a:pt x="3" y="31"/>
                    <a:pt x="4" y="29"/>
                  </a:cubicBezTo>
                  <a:cubicBezTo>
                    <a:pt x="4" y="29"/>
                    <a:pt x="4" y="29"/>
                    <a:pt x="4" y="29"/>
                  </a:cubicBezTo>
                  <a:cubicBezTo>
                    <a:pt x="4" y="29"/>
                    <a:pt x="5" y="29"/>
                    <a:pt x="5" y="29"/>
                  </a:cubicBezTo>
                  <a:cubicBezTo>
                    <a:pt x="5" y="29"/>
                    <a:pt x="5" y="29"/>
                    <a:pt x="5" y="29"/>
                  </a:cubicBezTo>
                  <a:cubicBezTo>
                    <a:pt x="4" y="31"/>
                    <a:pt x="4" y="32"/>
                    <a:pt x="3" y="33"/>
                  </a:cubicBezTo>
                  <a:cubicBezTo>
                    <a:pt x="2" y="33"/>
                    <a:pt x="2" y="33"/>
                    <a:pt x="2" y="33"/>
                  </a:cubicBezTo>
                  <a:moveTo>
                    <a:pt x="4" y="33"/>
                  </a:moveTo>
                  <a:cubicBezTo>
                    <a:pt x="4" y="32"/>
                    <a:pt x="5" y="31"/>
                    <a:pt x="5" y="29"/>
                  </a:cubicBezTo>
                  <a:cubicBezTo>
                    <a:pt x="5" y="29"/>
                    <a:pt x="5" y="29"/>
                    <a:pt x="5" y="29"/>
                  </a:cubicBezTo>
                  <a:cubicBezTo>
                    <a:pt x="6" y="29"/>
                    <a:pt x="6" y="29"/>
                    <a:pt x="6" y="29"/>
                  </a:cubicBezTo>
                  <a:cubicBezTo>
                    <a:pt x="6" y="30"/>
                    <a:pt x="6" y="31"/>
                    <a:pt x="6" y="32"/>
                  </a:cubicBezTo>
                  <a:cubicBezTo>
                    <a:pt x="6" y="33"/>
                    <a:pt x="6" y="33"/>
                    <a:pt x="6" y="33"/>
                  </a:cubicBezTo>
                  <a:cubicBezTo>
                    <a:pt x="4" y="33"/>
                    <a:pt x="4" y="33"/>
                    <a:pt x="4" y="33"/>
                  </a:cubicBezTo>
                  <a:moveTo>
                    <a:pt x="19" y="32"/>
                  </a:moveTo>
                  <a:cubicBezTo>
                    <a:pt x="19" y="32"/>
                    <a:pt x="19" y="32"/>
                    <a:pt x="19" y="32"/>
                  </a:cubicBezTo>
                  <a:cubicBezTo>
                    <a:pt x="19" y="31"/>
                    <a:pt x="20" y="30"/>
                    <a:pt x="20" y="29"/>
                  </a:cubicBezTo>
                  <a:cubicBezTo>
                    <a:pt x="20" y="29"/>
                    <a:pt x="20" y="29"/>
                    <a:pt x="20" y="29"/>
                  </a:cubicBezTo>
                  <a:cubicBezTo>
                    <a:pt x="21" y="29"/>
                    <a:pt x="21" y="29"/>
                    <a:pt x="22" y="29"/>
                  </a:cubicBezTo>
                  <a:cubicBezTo>
                    <a:pt x="21" y="30"/>
                    <a:pt x="21" y="31"/>
                    <a:pt x="20" y="32"/>
                  </a:cubicBezTo>
                  <a:cubicBezTo>
                    <a:pt x="19" y="32"/>
                    <a:pt x="19" y="32"/>
                    <a:pt x="19" y="32"/>
                  </a:cubicBezTo>
                  <a:moveTo>
                    <a:pt x="18" y="32"/>
                  </a:moveTo>
                  <a:cubicBezTo>
                    <a:pt x="17" y="31"/>
                    <a:pt x="17" y="31"/>
                    <a:pt x="17" y="31"/>
                  </a:cubicBezTo>
                  <a:cubicBezTo>
                    <a:pt x="17" y="30"/>
                    <a:pt x="18" y="30"/>
                    <a:pt x="18" y="29"/>
                  </a:cubicBezTo>
                  <a:cubicBezTo>
                    <a:pt x="19" y="29"/>
                    <a:pt x="19" y="29"/>
                    <a:pt x="19" y="29"/>
                  </a:cubicBezTo>
                  <a:cubicBezTo>
                    <a:pt x="19" y="29"/>
                    <a:pt x="19" y="29"/>
                    <a:pt x="20" y="29"/>
                  </a:cubicBezTo>
                  <a:cubicBezTo>
                    <a:pt x="19" y="30"/>
                    <a:pt x="19" y="31"/>
                    <a:pt x="18" y="32"/>
                  </a:cubicBezTo>
                  <a:cubicBezTo>
                    <a:pt x="18" y="32"/>
                    <a:pt x="18" y="32"/>
                    <a:pt x="18" y="32"/>
                  </a:cubicBezTo>
                  <a:moveTo>
                    <a:pt x="21" y="32"/>
                  </a:moveTo>
                  <a:cubicBezTo>
                    <a:pt x="21" y="31"/>
                    <a:pt x="22" y="30"/>
                    <a:pt x="22" y="29"/>
                  </a:cubicBezTo>
                  <a:cubicBezTo>
                    <a:pt x="23" y="29"/>
                    <a:pt x="24" y="29"/>
                    <a:pt x="24" y="29"/>
                  </a:cubicBezTo>
                  <a:cubicBezTo>
                    <a:pt x="23" y="30"/>
                    <a:pt x="23" y="31"/>
                    <a:pt x="22" y="32"/>
                  </a:cubicBezTo>
                  <a:cubicBezTo>
                    <a:pt x="21" y="32"/>
                    <a:pt x="21" y="32"/>
                    <a:pt x="21" y="32"/>
                  </a:cubicBezTo>
                  <a:moveTo>
                    <a:pt x="17" y="30"/>
                  </a:moveTo>
                  <a:cubicBezTo>
                    <a:pt x="16" y="30"/>
                    <a:pt x="16" y="29"/>
                    <a:pt x="16" y="29"/>
                  </a:cubicBezTo>
                  <a:cubicBezTo>
                    <a:pt x="17" y="29"/>
                    <a:pt x="17" y="29"/>
                    <a:pt x="17" y="29"/>
                  </a:cubicBezTo>
                  <a:cubicBezTo>
                    <a:pt x="17" y="29"/>
                    <a:pt x="17" y="30"/>
                    <a:pt x="17" y="30"/>
                  </a:cubicBezTo>
                  <a:moveTo>
                    <a:pt x="23" y="32"/>
                  </a:moveTo>
                  <a:cubicBezTo>
                    <a:pt x="23" y="31"/>
                    <a:pt x="24" y="30"/>
                    <a:pt x="25" y="29"/>
                  </a:cubicBezTo>
                  <a:cubicBezTo>
                    <a:pt x="25" y="29"/>
                    <a:pt x="26" y="29"/>
                    <a:pt x="26" y="29"/>
                  </a:cubicBezTo>
                  <a:cubicBezTo>
                    <a:pt x="25" y="30"/>
                    <a:pt x="25" y="31"/>
                    <a:pt x="24" y="32"/>
                  </a:cubicBezTo>
                  <a:cubicBezTo>
                    <a:pt x="24" y="32"/>
                    <a:pt x="24" y="32"/>
                    <a:pt x="24" y="32"/>
                  </a:cubicBezTo>
                  <a:cubicBezTo>
                    <a:pt x="23" y="32"/>
                    <a:pt x="23" y="32"/>
                    <a:pt x="23" y="32"/>
                  </a:cubicBezTo>
                  <a:moveTo>
                    <a:pt x="25" y="32"/>
                  </a:moveTo>
                  <a:cubicBezTo>
                    <a:pt x="25" y="31"/>
                    <a:pt x="26" y="30"/>
                    <a:pt x="27" y="29"/>
                  </a:cubicBezTo>
                  <a:cubicBezTo>
                    <a:pt x="27" y="29"/>
                    <a:pt x="28" y="29"/>
                    <a:pt x="28" y="29"/>
                  </a:cubicBezTo>
                  <a:cubicBezTo>
                    <a:pt x="28" y="30"/>
                    <a:pt x="27" y="30"/>
                    <a:pt x="27" y="31"/>
                  </a:cubicBezTo>
                  <a:cubicBezTo>
                    <a:pt x="26" y="32"/>
                    <a:pt x="26" y="32"/>
                    <a:pt x="26" y="32"/>
                  </a:cubicBezTo>
                  <a:cubicBezTo>
                    <a:pt x="25" y="32"/>
                    <a:pt x="25" y="32"/>
                    <a:pt x="25" y="32"/>
                  </a:cubicBezTo>
                  <a:moveTo>
                    <a:pt x="27" y="32"/>
                  </a:moveTo>
                  <a:cubicBezTo>
                    <a:pt x="27" y="31"/>
                    <a:pt x="27" y="31"/>
                    <a:pt x="27" y="31"/>
                  </a:cubicBezTo>
                  <a:cubicBezTo>
                    <a:pt x="28" y="31"/>
                    <a:pt x="28" y="30"/>
                    <a:pt x="29" y="29"/>
                  </a:cubicBezTo>
                  <a:cubicBezTo>
                    <a:pt x="29" y="29"/>
                    <a:pt x="29" y="29"/>
                    <a:pt x="29" y="29"/>
                  </a:cubicBezTo>
                  <a:cubicBezTo>
                    <a:pt x="28" y="32"/>
                    <a:pt x="28" y="32"/>
                    <a:pt x="28" y="32"/>
                  </a:cubicBezTo>
                  <a:cubicBezTo>
                    <a:pt x="27" y="32"/>
                    <a:pt x="27" y="32"/>
                    <a:pt x="27" y="32"/>
                  </a:cubicBezTo>
                  <a:moveTo>
                    <a:pt x="1" y="29"/>
                  </a:moveTo>
                  <a:cubicBezTo>
                    <a:pt x="1" y="28"/>
                    <a:pt x="1" y="28"/>
                    <a:pt x="1" y="28"/>
                  </a:cubicBezTo>
                  <a:cubicBezTo>
                    <a:pt x="1" y="28"/>
                    <a:pt x="1" y="28"/>
                    <a:pt x="1" y="28"/>
                  </a:cubicBezTo>
                  <a:cubicBezTo>
                    <a:pt x="1" y="29"/>
                    <a:pt x="1" y="29"/>
                    <a:pt x="1" y="29"/>
                  </a:cubicBezTo>
                  <a:cubicBezTo>
                    <a:pt x="1" y="29"/>
                    <a:pt x="1" y="29"/>
                    <a:pt x="1" y="29"/>
                  </a:cubicBezTo>
                  <a:moveTo>
                    <a:pt x="1" y="23"/>
                  </a:moveTo>
                  <a:cubicBezTo>
                    <a:pt x="2" y="21"/>
                    <a:pt x="2" y="21"/>
                    <a:pt x="2" y="21"/>
                  </a:cubicBezTo>
                  <a:cubicBezTo>
                    <a:pt x="3" y="21"/>
                    <a:pt x="3" y="21"/>
                    <a:pt x="3" y="21"/>
                  </a:cubicBezTo>
                  <a:cubicBezTo>
                    <a:pt x="2" y="23"/>
                    <a:pt x="2" y="23"/>
                    <a:pt x="2" y="23"/>
                  </a:cubicBezTo>
                  <a:cubicBezTo>
                    <a:pt x="2" y="23"/>
                    <a:pt x="2" y="23"/>
                    <a:pt x="2" y="23"/>
                  </a:cubicBezTo>
                  <a:cubicBezTo>
                    <a:pt x="1" y="23"/>
                    <a:pt x="1" y="23"/>
                    <a:pt x="1" y="23"/>
                  </a:cubicBezTo>
                  <a:moveTo>
                    <a:pt x="3" y="23"/>
                  </a:moveTo>
                  <a:cubicBezTo>
                    <a:pt x="4" y="21"/>
                    <a:pt x="4" y="21"/>
                    <a:pt x="4" y="21"/>
                  </a:cubicBezTo>
                  <a:cubicBezTo>
                    <a:pt x="4" y="21"/>
                    <a:pt x="4" y="21"/>
                    <a:pt x="4" y="21"/>
                  </a:cubicBezTo>
                  <a:cubicBezTo>
                    <a:pt x="4" y="21"/>
                    <a:pt x="4" y="21"/>
                    <a:pt x="4" y="21"/>
                  </a:cubicBezTo>
                  <a:cubicBezTo>
                    <a:pt x="5" y="21"/>
                    <a:pt x="5" y="21"/>
                    <a:pt x="5" y="21"/>
                  </a:cubicBezTo>
                  <a:cubicBezTo>
                    <a:pt x="4" y="22"/>
                    <a:pt x="4" y="22"/>
                    <a:pt x="4" y="23"/>
                  </a:cubicBezTo>
                  <a:cubicBezTo>
                    <a:pt x="3" y="23"/>
                    <a:pt x="3" y="23"/>
                    <a:pt x="3" y="23"/>
                  </a:cubicBezTo>
                  <a:moveTo>
                    <a:pt x="22" y="21"/>
                  </a:moveTo>
                  <a:cubicBezTo>
                    <a:pt x="23" y="21"/>
                    <a:pt x="23" y="21"/>
                    <a:pt x="23" y="21"/>
                  </a:cubicBezTo>
                  <a:cubicBezTo>
                    <a:pt x="22" y="23"/>
                    <a:pt x="22" y="23"/>
                    <a:pt x="22" y="23"/>
                  </a:cubicBezTo>
                  <a:cubicBezTo>
                    <a:pt x="22" y="23"/>
                    <a:pt x="22" y="23"/>
                    <a:pt x="22" y="23"/>
                  </a:cubicBezTo>
                  <a:cubicBezTo>
                    <a:pt x="21" y="23"/>
                    <a:pt x="21" y="23"/>
                    <a:pt x="20" y="23"/>
                  </a:cubicBezTo>
                  <a:cubicBezTo>
                    <a:pt x="21" y="21"/>
                    <a:pt x="21" y="21"/>
                    <a:pt x="21" y="21"/>
                  </a:cubicBezTo>
                  <a:cubicBezTo>
                    <a:pt x="22" y="21"/>
                    <a:pt x="22" y="21"/>
                    <a:pt x="22" y="21"/>
                  </a:cubicBezTo>
                  <a:moveTo>
                    <a:pt x="18" y="23"/>
                  </a:moveTo>
                  <a:cubicBezTo>
                    <a:pt x="18" y="23"/>
                    <a:pt x="18" y="23"/>
                    <a:pt x="18" y="23"/>
                  </a:cubicBezTo>
                  <a:cubicBezTo>
                    <a:pt x="19" y="22"/>
                    <a:pt x="19" y="22"/>
                    <a:pt x="20" y="21"/>
                  </a:cubicBezTo>
                  <a:cubicBezTo>
                    <a:pt x="20" y="21"/>
                    <a:pt x="20" y="21"/>
                    <a:pt x="20" y="21"/>
                  </a:cubicBezTo>
                  <a:cubicBezTo>
                    <a:pt x="21" y="21"/>
                    <a:pt x="21" y="21"/>
                    <a:pt x="21" y="21"/>
                  </a:cubicBezTo>
                  <a:cubicBezTo>
                    <a:pt x="20" y="23"/>
                    <a:pt x="20" y="23"/>
                    <a:pt x="20" y="23"/>
                  </a:cubicBezTo>
                  <a:cubicBezTo>
                    <a:pt x="20" y="23"/>
                    <a:pt x="20" y="23"/>
                    <a:pt x="20" y="23"/>
                  </a:cubicBezTo>
                  <a:cubicBezTo>
                    <a:pt x="19" y="23"/>
                    <a:pt x="19" y="23"/>
                    <a:pt x="19" y="23"/>
                  </a:cubicBezTo>
                  <a:cubicBezTo>
                    <a:pt x="18" y="23"/>
                    <a:pt x="18" y="23"/>
                    <a:pt x="18" y="23"/>
                  </a:cubicBezTo>
                  <a:moveTo>
                    <a:pt x="22" y="23"/>
                  </a:moveTo>
                  <a:cubicBezTo>
                    <a:pt x="24" y="21"/>
                    <a:pt x="24" y="21"/>
                    <a:pt x="24" y="21"/>
                  </a:cubicBezTo>
                  <a:cubicBezTo>
                    <a:pt x="24" y="21"/>
                    <a:pt x="25" y="21"/>
                    <a:pt x="25" y="21"/>
                  </a:cubicBezTo>
                  <a:cubicBezTo>
                    <a:pt x="23" y="23"/>
                    <a:pt x="23" y="23"/>
                    <a:pt x="23" y="23"/>
                  </a:cubicBezTo>
                  <a:cubicBezTo>
                    <a:pt x="23" y="23"/>
                    <a:pt x="23" y="23"/>
                    <a:pt x="23" y="23"/>
                  </a:cubicBezTo>
                  <a:cubicBezTo>
                    <a:pt x="23" y="23"/>
                    <a:pt x="23" y="23"/>
                    <a:pt x="22" y="23"/>
                  </a:cubicBezTo>
                  <a:moveTo>
                    <a:pt x="15" y="23"/>
                  </a:moveTo>
                  <a:cubicBezTo>
                    <a:pt x="15" y="23"/>
                    <a:pt x="15" y="23"/>
                    <a:pt x="15" y="23"/>
                  </a:cubicBezTo>
                  <a:cubicBezTo>
                    <a:pt x="16" y="21"/>
                    <a:pt x="16" y="21"/>
                    <a:pt x="16" y="21"/>
                  </a:cubicBezTo>
                  <a:cubicBezTo>
                    <a:pt x="16" y="21"/>
                    <a:pt x="17" y="21"/>
                    <a:pt x="17" y="21"/>
                  </a:cubicBezTo>
                  <a:cubicBezTo>
                    <a:pt x="17" y="22"/>
                    <a:pt x="16" y="22"/>
                    <a:pt x="16" y="23"/>
                  </a:cubicBezTo>
                  <a:cubicBezTo>
                    <a:pt x="16" y="23"/>
                    <a:pt x="16" y="23"/>
                    <a:pt x="16" y="23"/>
                  </a:cubicBezTo>
                  <a:cubicBezTo>
                    <a:pt x="16" y="23"/>
                    <a:pt x="16" y="23"/>
                    <a:pt x="16" y="23"/>
                  </a:cubicBezTo>
                  <a:cubicBezTo>
                    <a:pt x="17" y="23"/>
                    <a:pt x="17" y="23"/>
                    <a:pt x="17" y="23"/>
                  </a:cubicBezTo>
                  <a:cubicBezTo>
                    <a:pt x="17" y="22"/>
                    <a:pt x="17" y="22"/>
                    <a:pt x="18" y="21"/>
                  </a:cubicBezTo>
                  <a:cubicBezTo>
                    <a:pt x="18" y="21"/>
                    <a:pt x="18" y="21"/>
                    <a:pt x="18" y="21"/>
                  </a:cubicBezTo>
                  <a:cubicBezTo>
                    <a:pt x="19" y="21"/>
                    <a:pt x="19" y="21"/>
                    <a:pt x="19" y="21"/>
                  </a:cubicBezTo>
                  <a:cubicBezTo>
                    <a:pt x="19" y="22"/>
                    <a:pt x="18" y="22"/>
                    <a:pt x="18" y="23"/>
                  </a:cubicBezTo>
                  <a:cubicBezTo>
                    <a:pt x="18" y="23"/>
                    <a:pt x="18" y="23"/>
                    <a:pt x="18" y="23"/>
                  </a:cubicBezTo>
                  <a:cubicBezTo>
                    <a:pt x="17" y="23"/>
                    <a:pt x="16" y="23"/>
                    <a:pt x="15" y="23"/>
                  </a:cubicBezTo>
                  <a:moveTo>
                    <a:pt x="15" y="22"/>
                  </a:moveTo>
                  <a:cubicBezTo>
                    <a:pt x="15" y="21"/>
                    <a:pt x="15" y="21"/>
                    <a:pt x="15" y="21"/>
                  </a:cubicBezTo>
                  <a:cubicBezTo>
                    <a:pt x="15" y="21"/>
                    <a:pt x="15" y="21"/>
                    <a:pt x="15" y="21"/>
                  </a:cubicBezTo>
                  <a:cubicBezTo>
                    <a:pt x="15" y="22"/>
                    <a:pt x="15" y="22"/>
                    <a:pt x="15" y="22"/>
                  </a:cubicBezTo>
                  <a:moveTo>
                    <a:pt x="24" y="23"/>
                  </a:moveTo>
                  <a:cubicBezTo>
                    <a:pt x="26" y="21"/>
                    <a:pt x="26" y="21"/>
                    <a:pt x="26" y="21"/>
                  </a:cubicBezTo>
                  <a:cubicBezTo>
                    <a:pt x="27" y="21"/>
                    <a:pt x="28" y="21"/>
                    <a:pt x="28" y="21"/>
                  </a:cubicBezTo>
                  <a:cubicBezTo>
                    <a:pt x="28" y="23"/>
                    <a:pt x="28" y="23"/>
                    <a:pt x="28" y="23"/>
                  </a:cubicBezTo>
                  <a:cubicBezTo>
                    <a:pt x="28" y="23"/>
                    <a:pt x="28" y="23"/>
                    <a:pt x="28" y="23"/>
                  </a:cubicBezTo>
                  <a:cubicBezTo>
                    <a:pt x="27" y="23"/>
                    <a:pt x="27" y="23"/>
                    <a:pt x="26" y="23"/>
                  </a:cubicBezTo>
                  <a:cubicBezTo>
                    <a:pt x="27" y="22"/>
                    <a:pt x="27" y="22"/>
                    <a:pt x="27" y="22"/>
                  </a:cubicBezTo>
                  <a:cubicBezTo>
                    <a:pt x="27" y="22"/>
                    <a:pt x="27" y="22"/>
                    <a:pt x="27" y="22"/>
                  </a:cubicBezTo>
                  <a:cubicBezTo>
                    <a:pt x="28" y="21"/>
                    <a:pt x="28" y="21"/>
                    <a:pt x="28" y="21"/>
                  </a:cubicBezTo>
                  <a:cubicBezTo>
                    <a:pt x="27" y="21"/>
                    <a:pt x="27" y="21"/>
                    <a:pt x="27" y="21"/>
                  </a:cubicBezTo>
                  <a:cubicBezTo>
                    <a:pt x="27" y="21"/>
                    <a:pt x="27" y="21"/>
                    <a:pt x="27" y="21"/>
                  </a:cubicBezTo>
                  <a:cubicBezTo>
                    <a:pt x="27" y="21"/>
                    <a:pt x="27" y="21"/>
                    <a:pt x="27" y="21"/>
                  </a:cubicBezTo>
                  <a:cubicBezTo>
                    <a:pt x="26" y="23"/>
                    <a:pt x="26" y="23"/>
                    <a:pt x="26" y="23"/>
                  </a:cubicBezTo>
                  <a:cubicBezTo>
                    <a:pt x="25" y="23"/>
                    <a:pt x="25" y="23"/>
                    <a:pt x="24" y="23"/>
                  </a:cubicBezTo>
                  <a:moveTo>
                    <a:pt x="4" y="23"/>
                  </a:moveTo>
                  <a:cubicBezTo>
                    <a:pt x="5" y="22"/>
                    <a:pt x="5" y="22"/>
                    <a:pt x="5" y="21"/>
                  </a:cubicBezTo>
                  <a:cubicBezTo>
                    <a:pt x="6" y="21"/>
                    <a:pt x="6" y="21"/>
                    <a:pt x="6" y="21"/>
                  </a:cubicBezTo>
                  <a:cubicBezTo>
                    <a:pt x="6" y="22"/>
                    <a:pt x="6" y="22"/>
                    <a:pt x="6" y="23"/>
                  </a:cubicBezTo>
                  <a:cubicBezTo>
                    <a:pt x="4" y="23"/>
                    <a:pt x="4" y="23"/>
                    <a:pt x="4" y="23"/>
                  </a:cubicBezTo>
                  <a:moveTo>
                    <a:pt x="1" y="21"/>
                  </a:moveTo>
                  <a:cubicBezTo>
                    <a:pt x="1" y="19"/>
                    <a:pt x="1" y="19"/>
                    <a:pt x="1" y="19"/>
                  </a:cubicBezTo>
                  <a:cubicBezTo>
                    <a:pt x="1" y="18"/>
                    <a:pt x="1" y="18"/>
                    <a:pt x="1" y="18"/>
                  </a:cubicBezTo>
                  <a:cubicBezTo>
                    <a:pt x="1" y="19"/>
                    <a:pt x="1" y="20"/>
                    <a:pt x="1" y="21"/>
                  </a:cubicBezTo>
                  <a:cubicBezTo>
                    <a:pt x="1" y="21"/>
                    <a:pt x="1" y="21"/>
                    <a:pt x="1" y="21"/>
                  </a:cubicBezTo>
                  <a:moveTo>
                    <a:pt x="17" y="14"/>
                  </a:moveTo>
                  <a:cubicBezTo>
                    <a:pt x="17" y="14"/>
                    <a:pt x="17" y="14"/>
                    <a:pt x="17" y="14"/>
                  </a:cubicBezTo>
                  <a:cubicBezTo>
                    <a:pt x="17" y="14"/>
                    <a:pt x="17" y="14"/>
                    <a:pt x="17" y="14"/>
                  </a:cubicBezTo>
                  <a:cubicBezTo>
                    <a:pt x="17" y="14"/>
                    <a:pt x="17" y="14"/>
                    <a:pt x="17" y="14"/>
                  </a:cubicBezTo>
                  <a:cubicBezTo>
                    <a:pt x="17" y="14"/>
                    <a:pt x="17" y="14"/>
                    <a:pt x="17" y="14"/>
                  </a:cubicBezTo>
                  <a:moveTo>
                    <a:pt x="18" y="15"/>
                  </a:moveTo>
                  <a:cubicBezTo>
                    <a:pt x="17" y="15"/>
                    <a:pt x="17" y="15"/>
                    <a:pt x="17" y="15"/>
                  </a:cubicBezTo>
                  <a:cubicBezTo>
                    <a:pt x="18" y="12"/>
                    <a:pt x="18" y="12"/>
                    <a:pt x="18" y="12"/>
                  </a:cubicBezTo>
                  <a:cubicBezTo>
                    <a:pt x="18" y="12"/>
                    <a:pt x="18" y="12"/>
                    <a:pt x="18" y="12"/>
                  </a:cubicBezTo>
                  <a:cubicBezTo>
                    <a:pt x="19" y="12"/>
                    <a:pt x="19" y="12"/>
                    <a:pt x="20" y="11"/>
                  </a:cubicBezTo>
                  <a:cubicBezTo>
                    <a:pt x="19" y="12"/>
                    <a:pt x="19" y="13"/>
                    <a:pt x="19" y="13"/>
                  </a:cubicBezTo>
                  <a:cubicBezTo>
                    <a:pt x="19" y="14"/>
                    <a:pt x="19" y="14"/>
                    <a:pt x="19" y="14"/>
                  </a:cubicBezTo>
                  <a:cubicBezTo>
                    <a:pt x="18" y="14"/>
                    <a:pt x="18" y="14"/>
                    <a:pt x="18" y="14"/>
                  </a:cubicBezTo>
                  <a:cubicBezTo>
                    <a:pt x="18" y="15"/>
                    <a:pt x="18" y="15"/>
                    <a:pt x="18" y="15"/>
                  </a:cubicBezTo>
                  <a:moveTo>
                    <a:pt x="31" y="13"/>
                  </a:moveTo>
                  <a:cubicBezTo>
                    <a:pt x="31" y="13"/>
                    <a:pt x="31" y="13"/>
                    <a:pt x="31" y="13"/>
                  </a:cubicBezTo>
                  <a:cubicBezTo>
                    <a:pt x="33" y="11"/>
                    <a:pt x="33" y="11"/>
                    <a:pt x="33" y="11"/>
                  </a:cubicBezTo>
                  <a:cubicBezTo>
                    <a:pt x="33" y="11"/>
                    <a:pt x="33" y="11"/>
                    <a:pt x="33" y="11"/>
                  </a:cubicBezTo>
                  <a:cubicBezTo>
                    <a:pt x="31" y="13"/>
                    <a:pt x="31" y="13"/>
                    <a:pt x="31" y="13"/>
                  </a:cubicBezTo>
                  <a:moveTo>
                    <a:pt x="30" y="12"/>
                  </a:moveTo>
                  <a:cubicBezTo>
                    <a:pt x="29" y="12"/>
                    <a:pt x="29" y="12"/>
                    <a:pt x="29" y="12"/>
                  </a:cubicBezTo>
                  <a:cubicBezTo>
                    <a:pt x="30" y="11"/>
                    <a:pt x="31" y="11"/>
                    <a:pt x="31" y="10"/>
                  </a:cubicBezTo>
                  <a:cubicBezTo>
                    <a:pt x="31" y="10"/>
                    <a:pt x="32" y="10"/>
                    <a:pt x="32" y="11"/>
                  </a:cubicBezTo>
                  <a:cubicBezTo>
                    <a:pt x="30" y="12"/>
                    <a:pt x="30" y="12"/>
                    <a:pt x="30" y="12"/>
                  </a:cubicBezTo>
                  <a:moveTo>
                    <a:pt x="19" y="13"/>
                  </a:moveTo>
                  <a:cubicBezTo>
                    <a:pt x="20" y="12"/>
                    <a:pt x="20" y="11"/>
                    <a:pt x="20" y="11"/>
                  </a:cubicBezTo>
                  <a:cubicBezTo>
                    <a:pt x="21" y="10"/>
                    <a:pt x="21" y="10"/>
                    <a:pt x="22" y="10"/>
                  </a:cubicBezTo>
                  <a:cubicBezTo>
                    <a:pt x="21" y="11"/>
                    <a:pt x="21" y="11"/>
                    <a:pt x="21" y="12"/>
                  </a:cubicBezTo>
                  <a:cubicBezTo>
                    <a:pt x="20" y="12"/>
                    <a:pt x="20" y="13"/>
                    <a:pt x="19" y="13"/>
                  </a:cubicBezTo>
                  <a:moveTo>
                    <a:pt x="29" y="12"/>
                  </a:moveTo>
                  <a:cubicBezTo>
                    <a:pt x="29" y="12"/>
                    <a:pt x="28" y="11"/>
                    <a:pt x="28" y="11"/>
                  </a:cubicBezTo>
                  <a:cubicBezTo>
                    <a:pt x="28" y="11"/>
                    <a:pt x="28" y="10"/>
                    <a:pt x="29" y="10"/>
                  </a:cubicBezTo>
                  <a:cubicBezTo>
                    <a:pt x="29" y="9"/>
                    <a:pt x="29" y="9"/>
                    <a:pt x="29" y="9"/>
                  </a:cubicBezTo>
                  <a:cubicBezTo>
                    <a:pt x="30" y="9"/>
                    <a:pt x="30" y="10"/>
                    <a:pt x="30" y="10"/>
                  </a:cubicBezTo>
                  <a:cubicBezTo>
                    <a:pt x="30" y="10"/>
                    <a:pt x="29" y="11"/>
                    <a:pt x="29" y="12"/>
                  </a:cubicBezTo>
                  <a:moveTo>
                    <a:pt x="22" y="12"/>
                  </a:moveTo>
                  <a:cubicBezTo>
                    <a:pt x="22" y="11"/>
                    <a:pt x="22" y="10"/>
                    <a:pt x="22" y="10"/>
                  </a:cubicBezTo>
                  <a:cubicBezTo>
                    <a:pt x="22" y="10"/>
                    <a:pt x="22" y="10"/>
                    <a:pt x="22" y="10"/>
                  </a:cubicBezTo>
                  <a:cubicBezTo>
                    <a:pt x="23" y="10"/>
                    <a:pt x="23" y="9"/>
                    <a:pt x="24" y="9"/>
                  </a:cubicBezTo>
                  <a:cubicBezTo>
                    <a:pt x="24" y="9"/>
                    <a:pt x="24" y="9"/>
                    <a:pt x="24" y="9"/>
                  </a:cubicBezTo>
                  <a:cubicBezTo>
                    <a:pt x="23" y="11"/>
                    <a:pt x="23" y="11"/>
                    <a:pt x="23" y="11"/>
                  </a:cubicBezTo>
                  <a:cubicBezTo>
                    <a:pt x="22" y="11"/>
                    <a:pt x="22" y="11"/>
                    <a:pt x="22" y="12"/>
                  </a:cubicBezTo>
                  <a:moveTo>
                    <a:pt x="27" y="11"/>
                  </a:moveTo>
                  <a:cubicBezTo>
                    <a:pt x="27" y="11"/>
                    <a:pt x="26" y="11"/>
                    <a:pt x="26" y="11"/>
                  </a:cubicBezTo>
                  <a:cubicBezTo>
                    <a:pt x="27" y="9"/>
                    <a:pt x="27" y="9"/>
                    <a:pt x="27" y="9"/>
                  </a:cubicBezTo>
                  <a:cubicBezTo>
                    <a:pt x="27" y="9"/>
                    <a:pt x="27" y="9"/>
                    <a:pt x="27" y="9"/>
                  </a:cubicBezTo>
                  <a:cubicBezTo>
                    <a:pt x="28" y="9"/>
                    <a:pt x="28" y="9"/>
                    <a:pt x="29" y="9"/>
                  </a:cubicBezTo>
                  <a:cubicBezTo>
                    <a:pt x="28" y="9"/>
                    <a:pt x="28" y="9"/>
                    <a:pt x="28" y="9"/>
                  </a:cubicBezTo>
                  <a:cubicBezTo>
                    <a:pt x="28" y="10"/>
                    <a:pt x="27" y="11"/>
                    <a:pt x="27" y="11"/>
                  </a:cubicBezTo>
                  <a:moveTo>
                    <a:pt x="24" y="11"/>
                  </a:moveTo>
                  <a:cubicBezTo>
                    <a:pt x="25" y="9"/>
                    <a:pt x="25" y="9"/>
                    <a:pt x="25" y="9"/>
                  </a:cubicBezTo>
                  <a:cubicBezTo>
                    <a:pt x="25" y="9"/>
                    <a:pt x="26" y="9"/>
                    <a:pt x="27" y="9"/>
                  </a:cubicBezTo>
                  <a:cubicBezTo>
                    <a:pt x="27" y="9"/>
                    <a:pt x="27" y="9"/>
                    <a:pt x="27" y="9"/>
                  </a:cubicBezTo>
                  <a:cubicBezTo>
                    <a:pt x="25" y="11"/>
                    <a:pt x="25" y="11"/>
                    <a:pt x="25" y="11"/>
                  </a:cubicBezTo>
                  <a:cubicBezTo>
                    <a:pt x="24" y="11"/>
                    <a:pt x="24" y="11"/>
                    <a:pt x="24" y="11"/>
                  </a:cubicBezTo>
                  <a:cubicBezTo>
                    <a:pt x="24" y="11"/>
                    <a:pt x="24" y="11"/>
                    <a:pt x="24" y="11"/>
                  </a:cubicBezTo>
                  <a:moveTo>
                    <a:pt x="7" y="16"/>
                  </a:moveTo>
                  <a:cubicBezTo>
                    <a:pt x="8" y="15"/>
                    <a:pt x="8" y="15"/>
                    <a:pt x="8" y="15"/>
                  </a:cubicBezTo>
                  <a:cubicBezTo>
                    <a:pt x="9" y="10"/>
                    <a:pt x="13" y="5"/>
                    <a:pt x="19" y="3"/>
                  </a:cubicBezTo>
                  <a:cubicBezTo>
                    <a:pt x="21" y="2"/>
                    <a:pt x="23" y="1"/>
                    <a:pt x="26" y="1"/>
                  </a:cubicBezTo>
                  <a:cubicBezTo>
                    <a:pt x="28" y="1"/>
                    <a:pt x="31" y="2"/>
                    <a:pt x="33" y="3"/>
                  </a:cubicBezTo>
                  <a:cubicBezTo>
                    <a:pt x="33" y="5"/>
                    <a:pt x="33" y="8"/>
                    <a:pt x="33" y="10"/>
                  </a:cubicBezTo>
                  <a:cubicBezTo>
                    <a:pt x="31" y="9"/>
                    <a:pt x="29" y="8"/>
                    <a:pt x="26" y="8"/>
                  </a:cubicBezTo>
                  <a:cubicBezTo>
                    <a:pt x="25" y="8"/>
                    <a:pt x="24" y="8"/>
                    <a:pt x="23" y="8"/>
                  </a:cubicBezTo>
                  <a:cubicBezTo>
                    <a:pt x="20" y="9"/>
                    <a:pt x="17" y="12"/>
                    <a:pt x="15" y="15"/>
                  </a:cubicBezTo>
                  <a:cubicBezTo>
                    <a:pt x="15" y="15"/>
                    <a:pt x="15" y="15"/>
                    <a:pt x="15" y="15"/>
                  </a:cubicBezTo>
                  <a:cubicBezTo>
                    <a:pt x="15" y="15"/>
                    <a:pt x="15" y="15"/>
                    <a:pt x="15" y="15"/>
                  </a:cubicBezTo>
                  <a:cubicBezTo>
                    <a:pt x="16" y="15"/>
                    <a:pt x="16" y="15"/>
                    <a:pt x="16" y="15"/>
                  </a:cubicBezTo>
                  <a:cubicBezTo>
                    <a:pt x="16" y="15"/>
                    <a:pt x="16" y="15"/>
                    <a:pt x="16" y="15"/>
                  </a:cubicBezTo>
                  <a:cubicBezTo>
                    <a:pt x="16" y="16"/>
                    <a:pt x="16" y="16"/>
                    <a:pt x="16" y="16"/>
                  </a:cubicBezTo>
                  <a:cubicBezTo>
                    <a:pt x="17" y="16"/>
                    <a:pt x="19" y="16"/>
                    <a:pt x="21" y="16"/>
                  </a:cubicBezTo>
                  <a:cubicBezTo>
                    <a:pt x="23" y="16"/>
                    <a:pt x="25" y="16"/>
                    <a:pt x="28" y="16"/>
                  </a:cubicBezTo>
                  <a:cubicBezTo>
                    <a:pt x="28" y="16"/>
                    <a:pt x="28" y="16"/>
                    <a:pt x="28" y="16"/>
                  </a:cubicBezTo>
                  <a:cubicBezTo>
                    <a:pt x="28" y="17"/>
                    <a:pt x="29" y="19"/>
                    <a:pt x="29" y="20"/>
                  </a:cubicBezTo>
                  <a:cubicBezTo>
                    <a:pt x="26" y="20"/>
                    <a:pt x="24" y="20"/>
                    <a:pt x="22" y="20"/>
                  </a:cubicBezTo>
                  <a:cubicBezTo>
                    <a:pt x="21" y="20"/>
                    <a:pt x="20" y="20"/>
                    <a:pt x="18" y="20"/>
                  </a:cubicBezTo>
                  <a:cubicBezTo>
                    <a:pt x="17" y="20"/>
                    <a:pt x="16" y="20"/>
                    <a:pt x="14" y="20"/>
                  </a:cubicBezTo>
                  <a:cubicBezTo>
                    <a:pt x="14" y="20"/>
                    <a:pt x="14" y="20"/>
                    <a:pt x="14" y="20"/>
                  </a:cubicBezTo>
                  <a:cubicBezTo>
                    <a:pt x="14" y="20"/>
                    <a:pt x="14" y="20"/>
                    <a:pt x="14" y="20"/>
                  </a:cubicBezTo>
                  <a:cubicBezTo>
                    <a:pt x="14" y="20"/>
                    <a:pt x="14" y="20"/>
                    <a:pt x="14" y="20"/>
                  </a:cubicBezTo>
                  <a:cubicBezTo>
                    <a:pt x="14" y="21"/>
                    <a:pt x="14" y="21"/>
                    <a:pt x="14" y="21"/>
                  </a:cubicBezTo>
                  <a:cubicBezTo>
                    <a:pt x="14" y="22"/>
                    <a:pt x="14" y="23"/>
                    <a:pt x="14" y="24"/>
                  </a:cubicBezTo>
                  <a:cubicBezTo>
                    <a:pt x="14" y="24"/>
                    <a:pt x="14" y="24"/>
                    <a:pt x="14" y="24"/>
                  </a:cubicBezTo>
                  <a:cubicBezTo>
                    <a:pt x="14" y="24"/>
                    <a:pt x="14" y="24"/>
                    <a:pt x="14" y="24"/>
                  </a:cubicBezTo>
                  <a:cubicBezTo>
                    <a:pt x="15" y="24"/>
                    <a:pt x="17" y="24"/>
                    <a:pt x="19" y="24"/>
                  </a:cubicBezTo>
                  <a:cubicBezTo>
                    <a:pt x="20" y="24"/>
                    <a:pt x="20" y="24"/>
                    <a:pt x="21" y="24"/>
                  </a:cubicBezTo>
                  <a:cubicBezTo>
                    <a:pt x="24" y="24"/>
                    <a:pt x="27" y="24"/>
                    <a:pt x="28" y="24"/>
                  </a:cubicBezTo>
                  <a:cubicBezTo>
                    <a:pt x="29" y="25"/>
                    <a:pt x="29" y="26"/>
                    <a:pt x="29" y="28"/>
                  </a:cubicBezTo>
                  <a:cubicBezTo>
                    <a:pt x="26" y="28"/>
                    <a:pt x="24" y="28"/>
                    <a:pt x="22" y="28"/>
                  </a:cubicBezTo>
                  <a:cubicBezTo>
                    <a:pt x="21" y="28"/>
                    <a:pt x="20" y="28"/>
                    <a:pt x="19" y="28"/>
                  </a:cubicBezTo>
                  <a:cubicBezTo>
                    <a:pt x="16" y="28"/>
                    <a:pt x="16" y="28"/>
                    <a:pt x="16" y="28"/>
                  </a:cubicBezTo>
                  <a:cubicBezTo>
                    <a:pt x="16" y="28"/>
                    <a:pt x="16" y="28"/>
                    <a:pt x="16" y="28"/>
                  </a:cubicBezTo>
                  <a:cubicBezTo>
                    <a:pt x="15" y="28"/>
                    <a:pt x="15" y="28"/>
                    <a:pt x="15" y="28"/>
                  </a:cubicBezTo>
                  <a:cubicBezTo>
                    <a:pt x="15" y="28"/>
                    <a:pt x="15" y="28"/>
                    <a:pt x="15" y="28"/>
                  </a:cubicBezTo>
                  <a:cubicBezTo>
                    <a:pt x="15" y="29"/>
                    <a:pt x="15" y="29"/>
                    <a:pt x="15" y="29"/>
                  </a:cubicBezTo>
                  <a:cubicBezTo>
                    <a:pt x="15" y="30"/>
                    <a:pt x="16" y="31"/>
                    <a:pt x="17" y="32"/>
                  </a:cubicBezTo>
                  <a:cubicBezTo>
                    <a:pt x="17" y="32"/>
                    <a:pt x="17" y="32"/>
                    <a:pt x="17" y="32"/>
                  </a:cubicBezTo>
                  <a:cubicBezTo>
                    <a:pt x="17" y="33"/>
                    <a:pt x="17" y="33"/>
                    <a:pt x="17" y="33"/>
                  </a:cubicBezTo>
                  <a:cubicBezTo>
                    <a:pt x="19" y="36"/>
                    <a:pt x="22" y="38"/>
                    <a:pt x="26" y="38"/>
                  </a:cubicBezTo>
                  <a:cubicBezTo>
                    <a:pt x="29" y="38"/>
                    <a:pt x="32" y="37"/>
                    <a:pt x="34" y="36"/>
                  </a:cubicBezTo>
                  <a:cubicBezTo>
                    <a:pt x="34" y="38"/>
                    <a:pt x="34" y="40"/>
                    <a:pt x="34" y="42"/>
                  </a:cubicBezTo>
                  <a:cubicBezTo>
                    <a:pt x="32" y="43"/>
                    <a:pt x="29" y="43"/>
                    <a:pt x="27" y="43"/>
                  </a:cubicBezTo>
                  <a:cubicBezTo>
                    <a:pt x="22" y="43"/>
                    <a:pt x="17" y="42"/>
                    <a:pt x="15" y="40"/>
                  </a:cubicBezTo>
                  <a:cubicBezTo>
                    <a:pt x="11" y="37"/>
                    <a:pt x="9" y="33"/>
                    <a:pt x="8" y="28"/>
                  </a:cubicBezTo>
                  <a:cubicBezTo>
                    <a:pt x="8" y="28"/>
                    <a:pt x="8" y="28"/>
                    <a:pt x="8" y="28"/>
                  </a:cubicBezTo>
                  <a:cubicBezTo>
                    <a:pt x="8" y="28"/>
                    <a:pt x="8" y="28"/>
                    <a:pt x="8" y="28"/>
                  </a:cubicBezTo>
                  <a:cubicBezTo>
                    <a:pt x="7" y="28"/>
                    <a:pt x="7" y="28"/>
                    <a:pt x="7" y="28"/>
                  </a:cubicBezTo>
                  <a:cubicBezTo>
                    <a:pt x="6" y="28"/>
                    <a:pt x="6" y="28"/>
                    <a:pt x="6" y="28"/>
                  </a:cubicBezTo>
                  <a:cubicBezTo>
                    <a:pt x="6" y="28"/>
                    <a:pt x="4" y="28"/>
                    <a:pt x="3" y="28"/>
                  </a:cubicBezTo>
                  <a:cubicBezTo>
                    <a:pt x="3" y="28"/>
                    <a:pt x="3" y="28"/>
                    <a:pt x="2" y="28"/>
                  </a:cubicBezTo>
                  <a:cubicBezTo>
                    <a:pt x="2" y="27"/>
                    <a:pt x="2" y="26"/>
                    <a:pt x="3" y="25"/>
                  </a:cubicBezTo>
                  <a:cubicBezTo>
                    <a:pt x="4" y="25"/>
                    <a:pt x="5" y="25"/>
                    <a:pt x="6" y="25"/>
                  </a:cubicBezTo>
                  <a:cubicBezTo>
                    <a:pt x="6" y="25"/>
                    <a:pt x="6" y="25"/>
                    <a:pt x="6" y="25"/>
                  </a:cubicBezTo>
                  <a:cubicBezTo>
                    <a:pt x="7" y="24"/>
                    <a:pt x="7" y="24"/>
                    <a:pt x="7" y="24"/>
                  </a:cubicBezTo>
                  <a:cubicBezTo>
                    <a:pt x="7" y="23"/>
                    <a:pt x="7" y="22"/>
                    <a:pt x="7" y="20"/>
                  </a:cubicBezTo>
                  <a:cubicBezTo>
                    <a:pt x="7" y="20"/>
                    <a:pt x="7" y="20"/>
                    <a:pt x="7" y="20"/>
                  </a:cubicBezTo>
                  <a:cubicBezTo>
                    <a:pt x="6" y="20"/>
                    <a:pt x="6" y="20"/>
                    <a:pt x="6" y="20"/>
                  </a:cubicBezTo>
                  <a:cubicBezTo>
                    <a:pt x="5" y="20"/>
                    <a:pt x="5" y="20"/>
                    <a:pt x="4" y="20"/>
                  </a:cubicBezTo>
                  <a:cubicBezTo>
                    <a:pt x="3" y="20"/>
                    <a:pt x="3" y="20"/>
                    <a:pt x="2" y="20"/>
                  </a:cubicBezTo>
                  <a:cubicBezTo>
                    <a:pt x="2" y="19"/>
                    <a:pt x="2" y="17"/>
                    <a:pt x="3" y="16"/>
                  </a:cubicBezTo>
                  <a:cubicBezTo>
                    <a:pt x="4" y="16"/>
                    <a:pt x="5" y="16"/>
                    <a:pt x="6" y="16"/>
                  </a:cubicBezTo>
                  <a:cubicBezTo>
                    <a:pt x="7" y="16"/>
                    <a:pt x="7" y="16"/>
                    <a:pt x="7" y="16"/>
                  </a:cubicBezTo>
                  <a:cubicBezTo>
                    <a:pt x="7" y="16"/>
                    <a:pt x="7" y="16"/>
                    <a:pt x="7" y="16"/>
                  </a:cubicBezTo>
                  <a:cubicBezTo>
                    <a:pt x="7" y="16"/>
                    <a:pt x="7" y="16"/>
                    <a:pt x="7" y="16"/>
                  </a:cubicBezTo>
                  <a:moveTo>
                    <a:pt x="26" y="0"/>
                  </a:moveTo>
                  <a:cubicBezTo>
                    <a:pt x="23" y="0"/>
                    <a:pt x="21" y="1"/>
                    <a:pt x="18" y="2"/>
                  </a:cubicBezTo>
                  <a:cubicBezTo>
                    <a:pt x="11" y="5"/>
                    <a:pt x="8" y="11"/>
                    <a:pt x="7" y="15"/>
                  </a:cubicBezTo>
                  <a:cubicBezTo>
                    <a:pt x="6" y="15"/>
                    <a:pt x="6" y="15"/>
                    <a:pt x="6" y="15"/>
                  </a:cubicBezTo>
                  <a:cubicBezTo>
                    <a:pt x="5" y="15"/>
                    <a:pt x="3" y="15"/>
                    <a:pt x="2" y="15"/>
                  </a:cubicBezTo>
                  <a:cubicBezTo>
                    <a:pt x="2" y="15"/>
                    <a:pt x="2" y="15"/>
                    <a:pt x="2" y="15"/>
                  </a:cubicBezTo>
                  <a:cubicBezTo>
                    <a:pt x="2" y="15"/>
                    <a:pt x="2" y="15"/>
                    <a:pt x="2" y="15"/>
                  </a:cubicBezTo>
                  <a:cubicBezTo>
                    <a:pt x="2" y="15"/>
                    <a:pt x="2" y="15"/>
                    <a:pt x="2" y="15"/>
                  </a:cubicBezTo>
                  <a:cubicBezTo>
                    <a:pt x="2" y="15"/>
                    <a:pt x="2" y="15"/>
                    <a:pt x="2" y="15"/>
                  </a:cubicBezTo>
                  <a:cubicBezTo>
                    <a:pt x="0" y="19"/>
                    <a:pt x="0" y="19"/>
                    <a:pt x="0" y="19"/>
                  </a:cubicBezTo>
                  <a:cubicBezTo>
                    <a:pt x="0" y="19"/>
                    <a:pt x="0" y="19"/>
                    <a:pt x="0" y="19"/>
                  </a:cubicBezTo>
                  <a:cubicBezTo>
                    <a:pt x="0" y="23"/>
                    <a:pt x="0" y="23"/>
                    <a:pt x="0" y="23"/>
                  </a:cubicBezTo>
                  <a:cubicBezTo>
                    <a:pt x="0" y="23"/>
                    <a:pt x="0" y="23"/>
                    <a:pt x="0" y="23"/>
                  </a:cubicBezTo>
                  <a:cubicBezTo>
                    <a:pt x="0" y="24"/>
                    <a:pt x="0" y="24"/>
                    <a:pt x="0" y="24"/>
                  </a:cubicBezTo>
                  <a:cubicBezTo>
                    <a:pt x="0" y="24"/>
                    <a:pt x="0" y="24"/>
                    <a:pt x="0" y="24"/>
                  </a:cubicBezTo>
                  <a:cubicBezTo>
                    <a:pt x="0" y="24"/>
                    <a:pt x="0" y="24"/>
                    <a:pt x="0" y="24"/>
                  </a:cubicBezTo>
                  <a:cubicBezTo>
                    <a:pt x="0" y="24"/>
                    <a:pt x="0" y="24"/>
                    <a:pt x="0" y="24"/>
                  </a:cubicBezTo>
                  <a:cubicBezTo>
                    <a:pt x="0" y="24"/>
                    <a:pt x="4" y="24"/>
                    <a:pt x="6" y="24"/>
                  </a:cubicBezTo>
                  <a:cubicBezTo>
                    <a:pt x="6" y="24"/>
                    <a:pt x="6" y="24"/>
                    <a:pt x="6" y="24"/>
                  </a:cubicBezTo>
                  <a:cubicBezTo>
                    <a:pt x="5" y="24"/>
                    <a:pt x="3" y="24"/>
                    <a:pt x="2" y="24"/>
                  </a:cubicBezTo>
                  <a:cubicBezTo>
                    <a:pt x="2" y="24"/>
                    <a:pt x="2" y="24"/>
                    <a:pt x="2" y="24"/>
                  </a:cubicBezTo>
                  <a:cubicBezTo>
                    <a:pt x="2" y="24"/>
                    <a:pt x="2" y="24"/>
                    <a:pt x="2" y="24"/>
                  </a:cubicBezTo>
                  <a:cubicBezTo>
                    <a:pt x="0" y="28"/>
                    <a:pt x="0" y="28"/>
                    <a:pt x="0" y="28"/>
                  </a:cubicBezTo>
                  <a:cubicBezTo>
                    <a:pt x="0" y="28"/>
                    <a:pt x="0" y="28"/>
                    <a:pt x="0" y="28"/>
                  </a:cubicBezTo>
                  <a:cubicBezTo>
                    <a:pt x="0" y="34"/>
                    <a:pt x="0" y="34"/>
                    <a:pt x="0" y="34"/>
                  </a:cubicBezTo>
                  <a:cubicBezTo>
                    <a:pt x="0" y="34"/>
                    <a:pt x="0" y="34"/>
                    <a:pt x="0" y="34"/>
                  </a:cubicBezTo>
                  <a:cubicBezTo>
                    <a:pt x="0" y="34"/>
                    <a:pt x="0" y="34"/>
                    <a:pt x="0" y="34"/>
                  </a:cubicBezTo>
                  <a:cubicBezTo>
                    <a:pt x="0" y="34"/>
                    <a:pt x="0" y="34"/>
                    <a:pt x="0" y="34"/>
                  </a:cubicBezTo>
                  <a:cubicBezTo>
                    <a:pt x="1" y="34"/>
                    <a:pt x="1" y="34"/>
                    <a:pt x="1" y="34"/>
                  </a:cubicBezTo>
                  <a:cubicBezTo>
                    <a:pt x="1" y="34"/>
                    <a:pt x="1" y="34"/>
                    <a:pt x="1" y="34"/>
                  </a:cubicBezTo>
                  <a:cubicBezTo>
                    <a:pt x="2" y="35"/>
                    <a:pt x="2" y="35"/>
                    <a:pt x="2" y="35"/>
                  </a:cubicBezTo>
                  <a:cubicBezTo>
                    <a:pt x="2" y="35"/>
                    <a:pt x="2" y="35"/>
                    <a:pt x="2" y="35"/>
                  </a:cubicBezTo>
                  <a:cubicBezTo>
                    <a:pt x="2" y="34"/>
                    <a:pt x="2" y="34"/>
                    <a:pt x="2" y="34"/>
                  </a:cubicBezTo>
                  <a:cubicBezTo>
                    <a:pt x="2" y="34"/>
                    <a:pt x="2" y="34"/>
                    <a:pt x="2" y="34"/>
                  </a:cubicBezTo>
                  <a:cubicBezTo>
                    <a:pt x="3" y="34"/>
                    <a:pt x="5" y="34"/>
                    <a:pt x="6" y="34"/>
                  </a:cubicBezTo>
                  <a:cubicBezTo>
                    <a:pt x="7" y="37"/>
                    <a:pt x="11" y="49"/>
                    <a:pt x="28" y="49"/>
                  </a:cubicBezTo>
                  <a:cubicBezTo>
                    <a:pt x="30" y="49"/>
                    <a:pt x="32" y="49"/>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47"/>
                    <a:pt x="34" y="46"/>
                    <a:pt x="34" y="44"/>
                  </a:cubicBezTo>
                  <a:cubicBezTo>
                    <a:pt x="35" y="44"/>
                    <a:pt x="35" y="43"/>
                    <a:pt x="35" y="43"/>
                  </a:cubicBezTo>
                  <a:cubicBezTo>
                    <a:pt x="35" y="42"/>
                    <a:pt x="35" y="42"/>
                    <a:pt x="35" y="42"/>
                  </a:cubicBezTo>
                  <a:cubicBezTo>
                    <a:pt x="35" y="39"/>
                    <a:pt x="35" y="37"/>
                    <a:pt x="35" y="34"/>
                  </a:cubicBezTo>
                  <a:cubicBezTo>
                    <a:pt x="34" y="34"/>
                    <a:pt x="34" y="34"/>
                    <a:pt x="34" y="34"/>
                  </a:cubicBezTo>
                  <a:cubicBezTo>
                    <a:pt x="34" y="34"/>
                    <a:pt x="34" y="34"/>
                    <a:pt x="34" y="34"/>
                  </a:cubicBezTo>
                  <a:cubicBezTo>
                    <a:pt x="32" y="36"/>
                    <a:pt x="30" y="37"/>
                    <a:pt x="26" y="37"/>
                  </a:cubicBezTo>
                  <a:cubicBezTo>
                    <a:pt x="23" y="37"/>
                    <a:pt x="20" y="35"/>
                    <a:pt x="18" y="33"/>
                  </a:cubicBezTo>
                  <a:cubicBezTo>
                    <a:pt x="28" y="33"/>
                    <a:pt x="28" y="33"/>
                    <a:pt x="28" y="33"/>
                  </a:cubicBezTo>
                  <a:cubicBezTo>
                    <a:pt x="29" y="33"/>
                    <a:pt x="29" y="33"/>
                    <a:pt x="29" y="33"/>
                  </a:cubicBezTo>
                  <a:cubicBezTo>
                    <a:pt x="30" y="29"/>
                    <a:pt x="30" y="29"/>
                    <a:pt x="30" y="29"/>
                  </a:cubicBezTo>
                  <a:cubicBezTo>
                    <a:pt x="30" y="28"/>
                    <a:pt x="30" y="28"/>
                    <a:pt x="30" y="28"/>
                  </a:cubicBezTo>
                  <a:cubicBezTo>
                    <a:pt x="30" y="28"/>
                    <a:pt x="30" y="28"/>
                    <a:pt x="30" y="28"/>
                  </a:cubicBezTo>
                  <a:cubicBezTo>
                    <a:pt x="30" y="27"/>
                    <a:pt x="30" y="25"/>
                    <a:pt x="29" y="23"/>
                  </a:cubicBezTo>
                  <a:cubicBezTo>
                    <a:pt x="29" y="23"/>
                    <a:pt x="29" y="23"/>
                    <a:pt x="29" y="23"/>
                  </a:cubicBezTo>
                  <a:cubicBezTo>
                    <a:pt x="29" y="23"/>
                    <a:pt x="29" y="23"/>
                    <a:pt x="29" y="23"/>
                  </a:cubicBezTo>
                  <a:cubicBezTo>
                    <a:pt x="30" y="21"/>
                    <a:pt x="30" y="21"/>
                    <a:pt x="30" y="21"/>
                  </a:cubicBezTo>
                  <a:cubicBezTo>
                    <a:pt x="30" y="21"/>
                    <a:pt x="30" y="21"/>
                    <a:pt x="30" y="21"/>
                  </a:cubicBezTo>
                  <a:cubicBezTo>
                    <a:pt x="30" y="21"/>
                    <a:pt x="30" y="21"/>
                    <a:pt x="30" y="21"/>
                  </a:cubicBezTo>
                  <a:cubicBezTo>
                    <a:pt x="30" y="19"/>
                    <a:pt x="30" y="17"/>
                    <a:pt x="29" y="15"/>
                  </a:cubicBezTo>
                  <a:cubicBezTo>
                    <a:pt x="29" y="15"/>
                    <a:pt x="29" y="15"/>
                    <a:pt x="29" y="15"/>
                  </a:cubicBezTo>
                  <a:cubicBezTo>
                    <a:pt x="28" y="15"/>
                    <a:pt x="28" y="15"/>
                    <a:pt x="28" y="15"/>
                  </a:cubicBezTo>
                  <a:cubicBezTo>
                    <a:pt x="25" y="15"/>
                    <a:pt x="23" y="15"/>
                    <a:pt x="21" y="15"/>
                  </a:cubicBezTo>
                  <a:cubicBezTo>
                    <a:pt x="20" y="15"/>
                    <a:pt x="20" y="15"/>
                    <a:pt x="19" y="15"/>
                  </a:cubicBezTo>
                  <a:cubicBezTo>
                    <a:pt x="21" y="13"/>
                    <a:pt x="22" y="12"/>
                    <a:pt x="24" y="12"/>
                  </a:cubicBezTo>
                  <a:cubicBezTo>
                    <a:pt x="25" y="12"/>
                    <a:pt x="25" y="12"/>
                    <a:pt x="25" y="12"/>
                  </a:cubicBezTo>
                  <a:cubicBezTo>
                    <a:pt x="27" y="12"/>
                    <a:pt x="29" y="13"/>
                    <a:pt x="31" y="14"/>
                  </a:cubicBezTo>
                  <a:cubicBezTo>
                    <a:pt x="31" y="14"/>
                    <a:pt x="31" y="14"/>
                    <a:pt x="31" y="14"/>
                  </a:cubicBezTo>
                  <a:cubicBezTo>
                    <a:pt x="34" y="12"/>
                    <a:pt x="34" y="12"/>
                    <a:pt x="34" y="12"/>
                  </a:cubicBezTo>
                  <a:cubicBezTo>
                    <a:pt x="34" y="12"/>
                    <a:pt x="34" y="12"/>
                    <a:pt x="34" y="12"/>
                  </a:cubicBezTo>
                  <a:cubicBezTo>
                    <a:pt x="34" y="12"/>
                    <a:pt x="34" y="12"/>
                    <a:pt x="34" y="12"/>
                  </a:cubicBezTo>
                  <a:cubicBezTo>
                    <a:pt x="34" y="11"/>
                    <a:pt x="34" y="11"/>
                    <a:pt x="34" y="11"/>
                  </a:cubicBezTo>
                  <a:cubicBezTo>
                    <a:pt x="34" y="9"/>
                    <a:pt x="34" y="5"/>
                    <a:pt x="35" y="3"/>
                  </a:cubicBezTo>
                  <a:cubicBezTo>
                    <a:pt x="34" y="2"/>
                    <a:pt x="34" y="2"/>
                    <a:pt x="34" y="2"/>
                  </a:cubicBezTo>
                  <a:cubicBezTo>
                    <a:pt x="32" y="1"/>
                    <a:pt x="29" y="0"/>
                    <a:pt x="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16" name="Freeform 202"/>
            <p:cNvSpPr>
              <a:spLocks noEditPoints="1"/>
            </p:cNvSpPr>
            <p:nvPr/>
          </p:nvSpPr>
          <p:spPr bwMode="auto">
            <a:xfrm>
              <a:off x="3344" y="2039"/>
              <a:ext cx="76" cy="169"/>
            </a:xfrm>
            <a:custGeom>
              <a:avLst/>
              <a:gdLst>
                <a:gd name="T0" fmla="*/ 24 w 32"/>
                <a:gd name="T1" fmla="*/ 69 h 71"/>
                <a:gd name="T2" fmla="*/ 26 w 32"/>
                <a:gd name="T3" fmla="*/ 70 h 71"/>
                <a:gd name="T4" fmla="*/ 27 w 32"/>
                <a:gd name="T5" fmla="*/ 69 h 71"/>
                <a:gd name="T6" fmla="*/ 29 w 32"/>
                <a:gd name="T7" fmla="*/ 67 h 71"/>
                <a:gd name="T8" fmla="*/ 29 w 32"/>
                <a:gd name="T9" fmla="*/ 67 h 71"/>
                <a:gd name="T10" fmla="*/ 27 w 32"/>
                <a:gd name="T11" fmla="*/ 66 h 71"/>
                <a:gd name="T12" fmla="*/ 28 w 32"/>
                <a:gd name="T13" fmla="*/ 68 h 71"/>
                <a:gd name="T14" fmla="*/ 27 w 32"/>
                <a:gd name="T15" fmla="*/ 65 h 71"/>
                <a:gd name="T16" fmla="*/ 25 w 32"/>
                <a:gd name="T17" fmla="*/ 61 h 71"/>
                <a:gd name="T18" fmla="*/ 19 w 32"/>
                <a:gd name="T19" fmla="*/ 52 h 71"/>
                <a:gd name="T20" fmla="*/ 20 w 32"/>
                <a:gd name="T21" fmla="*/ 52 h 71"/>
                <a:gd name="T22" fmla="*/ 20 w 32"/>
                <a:gd name="T23" fmla="*/ 50 h 71"/>
                <a:gd name="T24" fmla="*/ 16 w 32"/>
                <a:gd name="T25" fmla="*/ 40 h 71"/>
                <a:gd name="T26" fmla="*/ 19 w 32"/>
                <a:gd name="T27" fmla="*/ 47 h 71"/>
                <a:gd name="T28" fmla="*/ 18 w 32"/>
                <a:gd name="T29" fmla="*/ 45 h 71"/>
                <a:gd name="T30" fmla="*/ 18 w 32"/>
                <a:gd name="T31" fmla="*/ 40 h 71"/>
                <a:gd name="T32" fmla="*/ 17 w 32"/>
                <a:gd name="T33" fmla="*/ 34 h 71"/>
                <a:gd name="T34" fmla="*/ 18 w 32"/>
                <a:gd name="T35" fmla="*/ 39 h 71"/>
                <a:gd name="T36" fmla="*/ 19 w 32"/>
                <a:gd name="T37" fmla="*/ 26 h 71"/>
                <a:gd name="T38" fmla="*/ 19 w 32"/>
                <a:gd name="T39" fmla="*/ 28 h 71"/>
                <a:gd name="T40" fmla="*/ 20 w 32"/>
                <a:gd name="T41" fmla="*/ 32 h 71"/>
                <a:gd name="T42" fmla="*/ 21 w 32"/>
                <a:gd name="T43" fmla="*/ 28 h 71"/>
                <a:gd name="T44" fmla="*/ 21 w 32"/>
                <a:gd name="T45" fmla="*/ 28 h 71"/>
                <a:gd name="T46" fmla="*/ 20 w 32"/>
                <a:gd name="T47" fmla="*/ 28 h 71"/>
                <a:gd name="T48" fmla="*/ 19 w 32"/>
                <a:gd name="T49" fmla="*/ 25 h 71"/>
                <a:gd name="T50" fmla="*/ 21 w 32"/>
                <a:gd name="T51" fmla="*/ 29 h 71"/>
                <a:gd name="T52" fmla="*/ 21 w 32"/>
                <a:gd name="T53" fmla="*/ 21 h 71"/>
                <a:gd name="T54" fmla="*/ 24 w 32"/>
                <a:gd name="T55" fmla="*/ 25 h 71"/>
                <a:gd name="T56" fmla="*/ 25 w 32"/>
                <a:gd name="T57" fmla="*/ 25 h 71"/>
                <a:gd name="T58" fmla="*/ 25 w 32"/>
                <a:gd name="T59" fmla="*/ 21 h 71"/>
                <a:gd name="T60" fmla="*/ 26 w 32"/>
                <a:gd name="T61" fmla="*/ 25 h 71"/>
                <a:gd name="T62" fmla="*/ 27 w 32"/>
                <a:gd name="T63" fmla="*/ 21 h 71"/>
                <a:gd name="T64" fmla="*/ 29 w 32"/>
                <a:gd name="T65" fmla="*/ 24 h 71"/>
                <a:gd name="T66" fmla="*/ 29 w 32"/>
                <a:gd name="T67" fmla="*/ 21 h 71"/>
                <a:gd name="T68" fmla="*/ 31 w 32"/>
                <a:gd name="T69" fmla="*/ 24 h 71"/>
                <a:gd name="T70" fmla="*/ 8 w 32"/>
                <a:gd name="T71" fmla="*/ 23 h 71"/>
                <a:gd name="T72" fmla="*/ 9 w 32"/>
                <a:gd name="T73" fmla="*/ 23 h 71"/>
                <a:gd name="T74" fmla="*/ 7 w 32"/>
                <a:gd name="T75" fmla="*/ 21 h 71"/>
                <a:gd name="T76" fmla="*/ 7 w 32"/>
                <a:gd name="T77" fmla="*/ 23 h 71"/>
                <a:gd name="T78" fmla="*/ 6 w 32"/>
                <a:gd name="T79" fmla="*/ 20 h 71"/>
                <a:gd name="T80" fmla="*/ 25 w 32"/>
                <a:gd name="T81" fmla="*/ 4 h 71"/>
                <a:gd name="T82" fmla="*/ 23 w 32"/>
                <a:gd name="T83" fmla="*/ 69 h 71"/>
                <a:gd name="T84" fmla="*/ 11 w 32"/>
                <a:gd name="T85" fmla="*/ 20 h 71"/>
                <a:gd name="T86" fmla="*/ 16 w 32"/>
                <a:gd name="T87" fmla="*/ 8 h 71"/>
                <a:gd name="T88" fmla="*/ 25 w 32"/>
                <a:gd name="T89" fmla="*/ 20 h 71"/>
                <a:gd name="T90" fmla="*/ 23 w 32"/>
                <a:gd name="T91" fmla="*/ 69 h 71"/>
                <a:gd name="T92" fmla="*/ 15 w 32"/>
                <a:gd name="T93" fmla="*/ 7 h 71"/>
                <a:gd name="T94" fmla="*/ 3 w 32"/>
                <a:gd name="T95" fmla="*/ 20 h 71"/>
                <a:gd name="T96" fmla="*/ 8 w 32"/>
                <a:gd name="T97" fmla="*/ 24 h 71"/>
                <a:gd name="T98" fmla="*/ 23 w 32"/>
                <a:gd name="T99" fmla="*/ 70 h 71"/>
                <a:gd name="T100" fmla="*/ 26 w 32"/>
                <a:gd name="T101" fmla="*/ 71 h 71"/>
                <a:gd name="T102" fmla="*/ 30 w 32"/>
                <a:gd name="T103" fmla="*/ 66 h 71"/>
                <a:gd name="T104" fmla="*/ 23 w 32"/>
                <a:gd name="T105" fmla="*/ 26 h 71"/>
                <a:gd name="T106" fmla="*/ 32 w 32"/>
                <a:gd name="T107" fmla="*/ 25 h 71"/>
                <a:gd name="T108" fmla="*/ 32 w 32"/>
                <a:gd name="T109" fmla="*/ 25 h 71"/>
                <a:gd name="T110" fmla="*/ 32 w 32"/>
                <a:gd name="T111" fmla="*/ 25 h 71"/>
                <a:gd name="T112" fmla="*/ 27 w 32"/>
                <a:gd name="T113" fmla="*/ 6 h 71"/>
                <a:gd name="T114" fmla="*/ 24 w 32"/>
                <a:gd name="T11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 h="71">
                  <a:moveTo>
                    <a:pt x="26" y="70"/>
                  </a:moveTo>
                  <a:cubicBezTo>
                    <a:pt x="25" y="70"/>
                    <a:pt x="25" y="70"/>
                    <a:pt x="25" y="69"/>
                  </a:cubicBezTo>
                  <a:cubicBezTo>
                    <a:pt x="24" y="69"/>
                    <a:pt x="24" y="69"/>
                    <a:pt x="24" y="69"/>
                  </a:cubicBezTo>
                  <a:cubicBezTo>
                    <a:pt x="25" y="69"/>
                    <a:pt x="25" y="69"/>
                    <a:pt x="25" y="69"/>
                  </a:cubicBezTo>
                  <a:cubicBezTo>
                    <a:pt x="26" y="70"/>
                    <a:pt x="26" y="70"/>
                    <a:pt x="26" y="70"/>
                  </a:cubicBezTo>
                  <a:moveTo>
                    <a:pt x="26" y="70"/>
                  </a:moveTo>
                  <a:cubicBezTo>
                    <a:pt x="26" y="68"/>
                    <a:pt x="26" y="68"/>
                    <a:pt x="26" y="68"/>
                  </a:cubicBezTo>
                  <a:cubicBezTo>
                    <a:pt x="26" y="67"/>
                    <a:pt x="26" y="67"/>
                    <a:pt x="26" y="67"/>
                  </a:cubicBezTo>
                  <a:cubicBezTo>
                    <a:pt x="27" y="68"/>
                    <a:pt x="27" y="69"/>
                    <a:pt x="27" y="69"/>
                  </a:cubicBezTo>
                  <a:cubicBezTo>
                    <a:pt x="27" y="69"/>
                    <a:pt x="27" y="69"/>
                    <a:pt x="27" y="69"/>
                  </a:cubicBezTo>
                  <a:cubicBezTo>
                    <a:pt x="26" y="70"/>
                    <a:pt x="26" y="70"/>
                    <a:pt x="26" y="70"/>
                  </a:cubicBezTo>
                  <a:moveTo>
                    <a:pt x="29" y="67"/>
                  </a:moveTo>
                  <a:cubicBezTo>
                    <a:pt x="28" y="66"/>
                    <a:pt x="28" y="66"/>
                    <a:pt x="28" y="66"/>
                  </a:cubicBezTo>
                  <a:cubicBezTo>
                    <a:pt x="29" y="67"/>
                    <a:pt x="29" y="67"/>
                    <a:pt x="29" y="67"/>
                  </a:cubicBezTo>
                  <a:cubicBezTo>
                    <a:pt x="29" y="67"/>
                    <a:pt x="29" y="67"/>
                    <a:pt x="29" y="67"/>
                  </a:cubicBezTo>
                  <a:moveTo>
                    <a:pt x="27" y="69"/>
                  </a:moveTo>
                  <a:cubicBezTo>
                    <a:pt x="27" y="68"/>
                    <a:pt x="27" y="67"/>
                    <a:pt x="27" y="67"/>
                  </a:cubicBezTo>
                  <a:cubicBezTo>
                    <a:pt x="27" y="66"/>
                    <a:pt x="27" y="66"/>
                    <a:pt x="27" y="66"/>
                  </a:cubicBezTo>
                  <a:cubicBezTo>
                    <a:pt x="28" y="66"/>
                    <a:pt x="28" y="66"/>
                    <a:pt x="28" y="66"/>
                  </a:cubicBezTo>
                  <a:cubicBezTo>
                    <a:pt x="28" y="68"/>
                    <a:pt x="28" y="68"/>
                    <a:pt x="28" y="68"/>
                  </a:cubicBezTo>
                  <a:cubicBezTo>
                    <a:pt x="28" y="68"/>
                    <a:pt x="28" y="68"/>
                    <a:pt x="28" y="68"/>
                  </a:cubicBezTo>
                  <a:cubicBezTo>
                    <a:pt x="27" y="69"/>
                    <a:pt x="27" y="69"/>
                    <a:pt x="27" y="69"/>
                  </a:cubicBezTo>
                  <a:moveTo>
                    <a:pt x="28" y="65"/>
                  </a:moveTo>
                  <a:cubicBezTo>
                    <a:pt x="27" y="65"/>
                    <a:pt x="27" y="65"/>
                    <a:pt x="27" y="65"/>
                  </a:cubicBezTo>
                  <a:cubicBezTo>
                    <a:pt x="27" y="64"/>
                    <a:pt x="27" y="64"/>
                    <a:pt x="27" y="64"/>
                  </a:cubicBezTo>
                  <a:cubicBezTo>
                    <a:pt x="25" y="62"/>
                    <a:pt x="22" y="59"/>
                    <a:pt x="19" y="54"/>
                  </a:cubicBezTo>
                  <a:cubicBezTo>
                    <a:pt x="21" y="56"/>
                    <a:pt x="23" y="59"/>
                    <a:pt x="25" y="61"/>
                  </a:cubicBezTo>
                  <a:cubicBezTo>
                    <a:pt x="26" y="62"/>
                    <a:pt x="27" y="63"/>
                    <a:pt x="28" y="65"/>
                  </a:cubicBezTo>
                  <a:moveTo>
                    <a:pt x="23" y="58"/>
                  </a:moveTo>
                  <a:cubicBezTo>
                    <a:pt x="21" y="56"/>
                    <a:pt x="20" y="54"/>
                    <a:pt x="19" y="52"/>
                  </a:cubicBezTo>
                  <a:cubicBezTo>
                    <a:pt x="18" y="50"/>
                    <a:pt x="17" y="48"/>
                    <a:pt x="17" y="46"/>
                  </a:cubicBezTo>
                  <a:cubicBezTo>
                    <a:pt x="17" y="47"/>
                    <a:pt x="18" y="48"/>
                    <a:pt x="18" y="49"/>
                  </a:cubicBezTo>
                  <a:cubicBezTo>
                    <a:pt x="19" y="50"/>
                    <a:pt x="20" y="51"/>
                    <a:pt x="20" y="52"/>
                  </a:cubicBezTo>
                  <a:cubicBezTo>
                    <a:pt x="20" y="53"/>
                    <a:pt x="20" y="53"/>
                    <a:pt x="20" y="53"/>
                  </a:cubicBezTo>
                  <a:cubicBezTo>
                    <a:pt x="21" y="54"/>
                    <a:pt x="22" y="56"/>
                    <a:pt x="23" y="58"/>
                  </a:cubicBezTo>
                  <a:moveTo>
                    <a:pt x="20" y="50"/>
                  </a:moveTo>
                  <a:cubicBezTo>
                    <a:pt x="19" y="49"/>
                    <a:pt x="19" y="49"/>
                    <a:pt x="19" y="48"/>
                  </a:cubicBezTo>
                  <a:cubicBezTo>
                    <a:pt x="18" y="47"/>
                    <a:pt x="17" y="46"/>
                    <a:pt x="17" y="45"/>
                  </a:cubicBezTo>
                  <a:cubicBezTo>
                    <a:pt x="16" y="43"/>
                    <a:pt x="16" y="42"/>
                    <a:pt x="16" y="40"/>
                  </a:cubicBezTo>
                  <a:cubicBezTo>
                    <a:pt x="18" y="46"/>
                    <a:pt x="18" y="46"/>
                    <a:pt x="18" y="46"/>
                  </a:cubicBezTo>
                  <a:cubicBezTo>
                    <a:pt x="19" y="47"/>
                    <a:pt x="19" y="47"/>
                    <a:pt x="19" y="47"/>
                  </a:cubicBezTo>
                  <a:cubicBezTo>
                    <a:pt x="19" y="47"/>
                    <a:pt x="19" y="47"/>
                    <a:pt x="19" y="47"/>
                  </a:cubicBezTo>
                  <a:cubicBezTo>
                    <a:pt x="19" y="47"/>
                    <a:pt x="19" y="47"/>
                    <a:pt x="19" y="47"/>
                  </a:cubicBezTo>
                  <a:cubicBezTo>
                    <a:pt x="19" y="48"/>
                    <a:pt x="19" y="49"/>
                    <a:pt x="20" y="50"/>
                  </a:cubicBezTo>
                  <a:moveTo>
                    <a:pt x="18" y="45"/>
                  </a:moveTo>
                  <a:cubicBezTo>
                    <a:pt x="16" y="39"/>
                    <a:pt x="16" y="39"/>
                    <a:pt x="16" y="39"/>
                  </a:cubicBezTo>
                  <a:cubicBezTo>
                    <a:pt x="16" y="38"/>
                    <a:pt x="16" y="36"/>
                    <a:pt x="16" y="35"/>
                  </a:cubicBezTo>
                  <a:cubicBezTo>
                    <a:pt x="17" y="37"/>
                    <a:pt x="18" y="39"/>
                    <a:pt x="18" y="40"/>
                  </a:cubicBezTo>
                  <a:cubicBezTo>
                    <a:pt x="18" y="42"/>
                    <a:pt x="18" y="43"/>
                    <a:pt x="18" y="45"/>
                  </a:cubicBezTo>
                  <a:moveTo>
                    <a:pt x="18" y="39"/>
                  </a:moveTo>
                  <a:cubicBezTo>
                    <a:pt x="18" y="37"/>
                    <a:pt x="17" y="36"/>
                    <a:pt x="17" y="34"/>
                  </a:cubicBezTo>
                  <a:cubicBezTo>
                    <a:pt x="17" y="33"/>
                    <a:pt x="17" y="31"/>
                    <a:pt x="17" y="30"/>
                  </a:cubicBezTo>
                  <a:cubicBezTo>
                    <a:pt x="19" y="36"/>
                    <a:pt x="19" y="36"/>
                    <a:pt x="19" y="36"/>
                  </a:cubicBezTo>
                  <a:cubicBezTo>
                    <a:pt x="19" y="37"/>
                    <a:pt x="18" y="38"/>
                    <a:pt x="18" y="39"/>
                  </a:cubicBezTo>
                  <a:moveTo>
                    <a:pt x="19" y="34"/>
                  </a:moveTo>
                  <a:cubicBezTo>
                    <a:pt x="18" y="29"/>
                    <a:pt x="18" y="29"/>
                    <a:pt x="18" y="29"/>
                  </a:cubicBezTo>
                  <a:cubicBezTo>
                    <a:pt x="18" y="28"/>
                    <a:pt x="18" y="27"/>
                    <a:pt x="19" y="26"/>
                  </a:cubicBezTo>
                  <a:cubicBezTo>
                    <a:pt x="19" y="26"/>
                    <a:pt x="19" y="27"/>
                    <a:pt x="19" y="27"/>
                  </a:cubicBezTo>
                  <a:cubicBezTo>
                    <a:pt x="19" y="28"/>
                    <a:pt x="19" y="28"/>
                    <a:pt x="19" y="28"/>
                  </a:cubicBezTo>
                  <a:cubicBezTo>
                    <a:pt x="19" y="28"/>
                    <a:pt x="19" y="28"/>
                    <a:pt x="19" y="28"/>
                  </a:cubicBezTo>
                  <a:cubicBezTo>
                    <a:pt x="19" y="29"/>
                    <a:pt x="20" y="30"/>
                    <a:pt x="20" y="31"/>
                  </a:cubicBezTo>
                  <a:cubicBezTo>
                    <a:pt x="20" y="32"/>
                    <a:pt x="20" y="32"/>
                    <a:pt x="20" y="32"/>
                  </a:cubicBezTo>
                  <a:cubicBezTo>
                    <a:pt x="20" y="32"/>
                    <a:pt x="20" y="32"/>
                    <a:pt x="20" y="32"/>
                  </a:cubicBezTo>
                  <a:cubicBezTo>
                    <a:pt x="20" y="32"/>
                    <a:pt x="20" y="32"/>
                    <a:pt x="20" y="32"/>
                  </a:cubicBezTo>
                  <a:cubicBezTo>
                    <a:pt x="19" y="33"/>
                    <a:pt x="19" y="34"/>
                    <a:pt x="19" y="34"/>
                  </a:cubicBezTo>
                  <a:moveTo>
                    <a:pt x="21" y="28"/>
                  </a:moveTo>
                  <a:cubicBezTo>
                    <a:pt x="21" y="26"/>
                    <a:pt x="21" y="24"/>
                    <a:pt x="21" y="23"/>
                  </a:cubicBezTo>
                  <a:cubicBezTo>
                    <a:pt x="22" y="25"/>
                    <a:pt x="22" y="25"/>
                    <a:pt x="22" y="25"/>
                  </a:cubicBezTo>
                  <a:cubicBezTo>
                    <a:pt x="22" y="26"/>
                    <a:pt x="22" y="27"/>
                    <a:pt x="21" y="28"/>
                  </a:cubicBezTo>
                  <a:moveTo>
                    <a:pt x="20" y="31"/>
                  </a:moveTo>
                  <a:cubicBezTo>
                    <a:pt x="20" y="30"/>
                    <a:pt x="20" y="29"/>
                    <a:pt x="20" y="28"/>
                  </a:cubicBezTo>
                  <a:cubicBezTo>
                    <a:pt x="20" y="28"/>
                    <a:pt x="20" y="28"/>
                    <a:pt x="20" y="28"/>
                  </a:cubicBezTo>
                  <a:cubicBezTo>
                    <a:pt x="20" y="27"/>
                    <a:pt x="20" y="27"/>
                    <a:pt x="20" y="27"/>
                  </a:cubicBezTo>
                  <a:cubicBezTo>
                    <a:pt x="20" y="26"/>
                    <a:pt x="19" y="26"/>
                    <a:pt x="19" y="25"/>
                  </a:cubicBezTo>
                  <a:cubicBezTo>
                    <a:pt x="19" y="25"/>
                    <a:pt x="19" y="25"/>
                    <a:pt x="19" y="25"/>
                  </a:cubicBezTo>
                  <a:cubicBezTo>
                    <a:pt x="20" y="24"/>
                    <a:pt x="20" y="23"/>
                    <a:pt x="20" y="22"/>
                  </a:cubicBezTo>
                  <a:cubicBezTo>
                    <a:pt x="20" y="24"/>
                    <a:pt x="20" y="26"/>
                    <a:pt x="21" y="28"/>
                  </a:cubicBezTo>
                  <a:cubicBezTo>
                    <a:pt x="21" y="29"/>
                    <a:pt x="21" y="29"/>
                    <a:pt x="21" y="29"/>
                  </a:cubicBezTo>
                  <a:cubicBezTo>
                    <a:pt x="21" y="29"/>
                    <a:pt x="20" y="30"/>
                    <a:pt x="20" y="31"/>
                  </a:cubicBezTo>
                  <a:moveTo>
                    <a:pt x="23" y="24"/>
                  </a:moveTo>
                  <a:cubicBezTo>
                    <a:pt x="21" y="21"/>
                    <a:pt x="21" y="21"/>
                    <a:pt x="21" y="21"/>
                  </a:cubicBezTo>
                  <a:cubicBezTo>
                    <a:pt x="22" y="21"/>
                    <a:pt x="22" y="21"/>
                    <a:pt x="23" y="21"/>
                  </a:cubicBezTo>
                  <a:cubicBezTo>
                    <a:pt x="23" y="24"/>
                    <a:pt x="23" y="24"/>
                    <a:pt x="23" y="24"/>
                  </a:cubicBezTo>
                  <a:moveTo>
                    <a:pt x="24" y="25"/>
                  </a:moveTo>
                  <a:cubicBezTo>
                    <a:pt x="23" y="21"/>
                    <a:pt x="23" y="21"/>
                    <a:pt x="23" y="21"/>
                  </a:cubicBezTo>
                  <a:cubicBezTo>
                    <a:pt x="24" y="21"/>
                    <a:pt x="24" y="21"/>
                    <a:pt x="25" y="21"/>
                  </a:cubicBezTo>
                  <a:cubicBezTo>
                    <a:pt x="25" y="22"/>
                    <a:pt x="25" y="23"/>
                    <a:pt x="25" y="25"/>
                  </a:cubicBezTo>
                  <a:cubicBezTo>
                    <a:pt x="24" y="25"/>
                    <a:pt x="24" y="25"/>
                    <a:pt x="24" y="25"/>
                  </a:cubicBezTo>
                  <a:moveTo>
                    <a:pt x="26" y="25"/>
                  </a:moveTo>
                  <a:cubicBezTo>
                    <a:pt x="25" y="23"/>
                    <a:pt x="25" y="22"/>
                    <a:pt x="25" y="21"/>
                  </a:cubicBezTo>
                  <a:cubicBezTo>
                    <a:pt x="26" y="21"/>
                    <a:pt x="26" y="21"/>
                    <a:pt x="27" y="21"/>
                  </a:cubicBezTo>
                  <a:cubicBezTo>
                    <a:pt x="27" y="22"/>
                    <a:pt x="26" y="23"/>
                    <a:pt x="26" y="24"/>
                  </a:cubicBezTo>
                  <a:cubicBezTo>
                    <a:pt x="26" y="25"/>
                    <a:pt x="26" y="25"/>
                    <a:pt x="26" y="25"/>
                  </a:cubicBezTo>
                  <a:cubicBezTo>
                    <a:pt x="26" y="25"/>
                    <a:pt x="26" y="25"/>
                    <a:pt x="26" y="25"/>
                  </a:cubicBezTo>
                  <a:moveTo>
                    <a:pt x="27" y="25"/>
                  </a:moveTo>
                  <a:cubicBezTo>
                    <a:pt x="27" y="23"/>
                    <a:pt x="27" y="22"/>
                    <a:pt x="27" y="21"/>
                  </a:cubicBezTo>
                  <a:cubicBezTo>
                    <a:pt x="28" y="21"/>
                    <a:pt x="28" y="21"/>
                    <a:pt x="29" y="21"/>
                  </a:cubicBezTo>
                  <a:cubicBezTo>
                    <a:pt x="29" y="24"/>
                    <a:pt x="29" y="24"/>
                    <a:pt x="29" y="24"/>
                  </a:cubicBezTo>
                  <a:cubicBezTo>
                    <a:pt x="29" y="24"/>
                    <a:pt x="29" y="24"/>
                    <a:pt x="29" y="24"/>
                  </a:cubicBezTo>
                  <a:cubicBezTo>
                    <a:pt x="28" y="24"/>
                    <a:pt x="27" y="24"/>
                    <a:pt x="27" y="25"/>
                  </a:cubicBezTo>
                  <a:moveTo>
                    <a:pt x="29" y="24"/>
                  </a:moveTo>
                  <a:cubicBezTo>
                    <a:pt x="29" y="21"/>
                    <a:pt x="29" y="21"/>
                    <a:pt x="29" y="21"/>
                  </a:cubicBezTo>
                  <a:cubicBezTo>
                    <a:pt x="29" y="21"/>
                    <a:pt x="29" y="21"/>
                    <a:pt x="29" y="21"/>
                  </a:cubicBezTo>
                  <a:cubicBezTo>
                    <a:pt x="30" y="22"/>
                    <a:pt x="30" y="22"/>
                    <a:pt x="30" y="23"/>
                  </a:cubicBezTo>
                  <a:cubicBezTo>
                    <a:pt x="31" y="23"/>
                    <a:pt x="31" y="24"/>
                    <a:pt x="31" y="24"/>
                  </a:cubicBezTo>
                  <a:cubicBezTo>
                    <a:pt x="31" y="24"/>
                    <a:pt x="30" y="24"/>
                    <a:pt x="29" y="24"/>
                  </a:cubicBezTo>
                  <a:moveTo>
                    <a:pt x="9" y="23"/>
                  </a:moveTo>
                  <a:cubicBezTo>
                    <a:pt x="8" y="23"/>
                    <a:pt x="8" y="23"/>
                    <a:pt x="8" y="23"/>
                  </a:cubicBezTo>
                  <a:cubicBezTo>
                    <a:pt x="8" y="23"/>
                    <a:pt x="8" y="22"/>
                    <a:pt x="9" y="21"/>
                  </a:cubicBezTo>
                  <a:cubicBezTo>
                    <a:pt x="10" y="21"/>
                    <a:pt x="10" y="21"/>
                    <a:pt x="10" y="21"/>
                  </a:cubicBezTo>
                  <a:cubicBezTo>
                    <a:pt x="9" y="22"/>
                    <a:pt x="9" y="23"/>
                    <a:pt x="9" y="23"/>
                  </a:cubicBezTo>
                  <a:moveTo>
                    <a:pt x="7" y="23"/>
                  </a:moveTo>
                  <a:cubicBezTo>
                    <a:pt x="6" y="23"/>
                    <a:pt x="6" y="23"/>
                    <a:pt x="6" y="23"/>
                  </a:cubicBezTo>
                  <a:cubicBezTo>
                    <a:pt x="6" y="22"/>
                    <a:pt x="7" y="21"/>
                    <a:pt x="7" y="21"/>
                  </a:cubicBezTo>
                  <a:cubicBezTo>
                    <a:pt x="8" y="21"/>
                    <a:pt x="8" y="21"/>
                    <a:pt x="8" y="21"/>
                  </a:cubicBezTo>
                  <a:cubicBezTo>
                    <a:pt x="8" y="21"/>
                    <a:pt x="8" y="21"/>
                    <a:pt x="8" y="21"/>
                  </a:cubicBezTo>
                  <a:cubicBezTo>
                    <a:pt x="8" y="22"/>
                    <a:pt x="8" y="22"/>
                    <a:pt x="7" y="23"/>
                  </a:cubicBezTo>
                  <a:moveTo>
                    <a:pt x="6" y="23"/>
                  </a:moveTo>
                  <a:cubicBezTo>
                    <a:pt x="5" y="22"/>
                    <a:pt x="5" y="21"/>
                    <a:pt x="4" y="20"/>
                  </a:cubicBezTo>
                  <a:cubicBezTo>
                    <a:pt x="5" y="20"/>
                    <a:pt x="6" y="20"/>
                    <a:pt x="6" y="20"/>
                  </a:cubicBezTo>
                  <a:cubicBezTo>
                    <a:pt x="6" y="21"/>
                    <a:pt x="6" y="22"/>
                    <a:pt x="6" y="23"/>
                  </a:cubicBezTo>
                  <a:moveTo>
                    <a:pt x="27" y="12"/>
                  </a:moveTo>
                  <a:cubicBezTo>
                    <a:pt x="26" y="9"/>
                    <a:pt x="25" y="7"/>
                    <a:pt x="25" y="4"/>
                  </a:cubicBezTo>
                  <a:cubicBezTo>
                    <a:pt x="26" y="6"/>
                    <a:pt x="26" y="6"/>
                    <a:pt x="26" y="6"/>
                  </a:cubicBezTo>
                  <a:cubicBezTo>
                    <a:pt x="26" y="8"/>
                    <a:pt x="27" y="10"/>
                    <a:pt x="27" y="12"/>
                  </a:cubicBezTo>
                  <a:moveTo>
                    <a:pt x="23" y="69"/>
                  </a:moveTo>
                  <a:cubicBezTo>
                    <a:pt x="16" y="63"/>
                    <a:pt x="0" y="42"/>
                    <a:pt x="11" y="21"/>
                  </a:cubicBezTo>
                  <a:cubicBezTo>
                    <a:pt x="11" y="20"/>
                    <a:pt x="11" y="20"/>
                    <a:pt x="11" y="20"/>
                  </a:cubicBezTo>
                  <a:cubicBezTo>
                    <a:pt x="11" y="20"/>
                    <a:pt x="11" y="20"/>
                    <a:pt x="11" y="20"/>
                  </a:cubicBezTo>
                  <a:cubicBezTo>
                    <a:pt x="8" y="20"/>
                    <a:pt x="8" y="20"/>
                    <a:pt x="8" y="20"/>
                  </a:cubicBezTo>
                  <a:cubicBezTo>
                    <a:pt x="7" y="19"/>
                    <a:pt x="6" y="19"/>
                    <a:pt x="5" y="19"/>
                  </a:cubicBezTo>
                  <a:cubicBezTo>
                    <a:pt x="8" y="15"/>
                    <a:pt x="12" y="11"/>
                    <a:pt x="16" y="8"/>
                  </a:cubicBezTo>
                  <a:cubicBezTo>
                    <a:pt x="19" y="5"/>
                    <a:pt x="21" y="3"/>
                    <a:pt x="23" y="1"/>
                  </a:cubicBezTo>
                  <a:cubicBezTo>
                    <a:pt x="24" y="7"/>
                    <a:pt x="26" y="14"/>
                    <a:pt x="29" y="20"/>
                  </a:cubicBezTo>
                  <a:cubicBezTo>
                    <a:pt x="28" y="20"/>
                    <a:pt x="26" y="20"/>
                    <a:pt x="25" y="20"/>
                  </a:cubicBezTo>
                  <a:cubicBezTo>
                    <a:pt x="21" y="20"/>
                    <a:pt x="20" y="20"/>
                    <a:pt x="20" y="21"/>
                  </a:cubicBezTo>
                  <a:cubicBezTo>
                    <a:pt x="9" y="42"/>
                    <a:pt x="19" y="60"/>
                    <a:pt x="27" y="65"/>
                  </a:cubicBezTo>
                  <a:cubicBezTo>
                    <a:pt x="26" y="66"/>
                    <a:pt x="24" y="68"/>
                    <a:pt x="23" y="69"/>
                  </a:cubicBezTo>
                  <a:moveTo>
                    <a:pt x="23" y="0"/>
                  </a:moveTo>
                  <a:cubicBezTo>
                    <a:pt x="23" y="0"/>
                    <a:pt x="23" y="0"/>
                    <a:pt x="23" y="0"/>
                  </a:cubicBezTo>
                  <a:cubicBezTo>
                    <a:pt x="21" y="2"/>
                    <a:pt x="18" y="4"/>
                    <a:pt x="15" y="7"/>
                  </a:cubicBezTo>
                  <a:cubicBezTo>
                    <a:pt x="11" y="11"/>
                    <a:pt x="7" y="15"/>
                    <a:pt x="3" y="19"/>
                  </a:cubicBezTo>
                  <a:cubicBezTo>
                    <a:pt x="3" y="19"/>
                    <a:pt x="3" y="19"/>
                    <a:pt x="3" y="19"/>
                  </a:cubicBezTo>
                  <a:cubicBezTo>
                    <a:pt x="3" y="20"/>
                    <a:pt x="3" y="20"/>
                    <a:pt x="3" y="20"/>
                  </a:cubicBezTo>
                  <a:cubicBezTo>
                    <a:pt x="4" y="21"/>
                    <a:pt x="5" y="23"/>
                    <a:pt x="5" y="24"/>
                  </a:cubicBezTo>
                  <a:cubicBezTo>
                    <a:pt x="6" y="24"/>
                    <a:pt x="6" y="24"/>
                    <a:pt x="6" y="24"/>
                  </a:cubicBezTo>
                  <a:cubicBezTo>
                    <a:pt x="6" y="24"/>
                    <a:pt x="7" y="24"/>
                    <a:pt x="8" y="24"/>
                  </a:cubicBezTo>
                  <a:cubicBezTo>
                    <a:pt x="8" y="24"/>
                    <a:pt x="8" y="24"/>
                    <a:pt x="8" y="24"/>
                  </a:cubicBezTo>
                  <a:cubicBezTo>
                    <a:pt x="2" y="44"/>
                    <a:pt x="14" y="64"/>
                    <a:pt x="23" y="69"/>
                  </a:cubicBezTo>
                  <a:cubicBezTo>
                    <a:pt x="23" y="70"/>
                    <a:pt x="23" y="70"/>
                    <a:pt x="23" y="70"/>
                  </a:cubicBezTo>
                  <a:cubicBezTo>
                    <a:pt x="23" y="70"/>
                    <a:pt x="24" y="70"/>
                    <a:pt x="24" y="70"/>
                  </a:cubicBezTo>
                  <a:cubicBezTo>
                    <a:pt x="25" y="71"/>
                    <a:pt x="25" y="71"/>
                    <a:pt x="26" y="71"/>
                  </a:cubicBezTo>
                  <a:cubicBezTo>
                    <a:pt x="26" y="71"/>
                    <a:pt x="26" y="71"/>
                    <a:pt x="26" y="71"/>
                  </a:cubicBezTo>
                  <a:cubicBezTo>
                    <a:pt x="26" y="71"/>
                    <a:pt x="26" y="71"/>
                    <a:pt x="26" y="71"/>
                  </a:cubicBezTo>
                  <a:cubicBezTo>
                    <a:pt x="27" y="71"/>
                    <a:pt x="29" y="68"/>
                    <a:pt x="30" y="67"/>
                  </a:cubicBezTo>
                  <a:cubicBezTo>
                    <a:pt x="30" y="66"/>
                    <a:pt x="30" y="66"/>
                    <a:pt x="30" y="66"/>
                  </a:cubicBezTo>
                  <a:cubicBezTo>
                    <a:pt x="30" y="66"/>
                    <a:pt x="30" y="66"/>
                    <a:pt x="30" y="66"/>
                  </a:cubicBezTo>
                  <a:cubicBezTo>
                    <a:pt x="29" y="65"/>
                    <a:pt x="29" y="65"/>
                    <a:pt x="29" y="65"/>
                  </a:cubicBezTo>
                  <a:cubicBezTo>
                    <a:pt x="23" y="56"/>
                    <a:pt x="14" y="44"/>
                    <a:pt x="23" y="26"/>
                  </a:cubicBezTo>
                  <a:cubicBezTo>
                    <a:pt x="24" y="26"/>
                    <a:pt x="27" y="26"/>
                    <a:pt x="29" y="25"/>
                  </a:cubicBezTo>
                  <a:cubicBezTo>
                    <a:pt x="30" y="25"/>
                    <a:pt x="31"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4"/>
                    <a:pt x="32" y="24"/>
                    <a:pt x="32" y="24"/>
                  </a:cubicBezTo>
                  <a:cubicBezTo>
                    <a:pt x="30" y="18"/>
                    <a:pt x="28" y="12"/>
                    <a:pt x="27" y="6"/>
                  </a:cubicBezTo>
                  <a:cubicBezTo>
                    <a:pt x="27" y="6"/>
                    <a:pt x="27" y="6"/>
                    <a:pt x="27" y="6"/>
                  </a:cubicBezTo>
                  <a:cubicBezTo>
                    <a:pt x="24" y="1"/>
                    <a:pt x="24" y="1"/>
                    <a:pt x="24" y="1"/>
                  </a:cubicBezTo>
                  <a:cubicBezTo>
                    <a:pt x="24" y="0"/>
                    <a:pt x="24" y="0"/>
                    <a:pt x="24" y="0"/>
                  </a:cubicBezTo>
                  <a:cubicBezTo>
                    <a:pt x="23" y="0"/>
                    <a:pt x="23" y="0"/>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17" name="Freeform 203"/>
            <p:cNvSpPr>
              <a:spLocks noEditPoints="1"/>
            </p:cNvSpPr>
            <p:nvPr/>
          </p:nvSpPr>
          <p:spPr bwMode="auto">
            <a:xfrm>
              <a:off x="4046" y="2148"/>
              <a:ext cx="66" cy="67"/>
            </a:xfrm>
            <a:custGeom>
              <a:avLst/>
              <a:gdLst>
                <a:gd name="T0" fmla="*/ 14 w 28"/>
                <a:gd name="T1" fmla="*/ 27 h 28"/>
                <a:gd name="T2" fmla="*/ 12 w 28"/>
                <a:gd name="T3" fmla="*/ 27 h 28"/>
                <a:gd name="T4" fmla="*/ 11 w 28"/>
                <a:gd name="T5" fmla="*/ 27 h 28"/>
                <a:gd name="T6" fmla="*/ 3 w 28"/>
                <a:gd name="T7" fmla="*/ 24 h 28"/>
                <a:gd name="T8" fmla="*/ 2 w 28"/>
                <a:gd name="T9" fmla="*/ 19 h 28"/>
                <a:gd name="T10" fmla="*/ 2 w 28"/>
                <a:gd name="T11" fmla="*/ 16 h 28"/>
                <a:gd name="T12" fmla="*/ 3 w 28"/>
                <a:gd name="T13" fmla="*/ 7 h 28"/>
                <a:gd name="T14" fmla="*/ 13 w 28"/>
                <a:gd name="T15" fmla="*/ 4 h 28"/>
                <a:gd name="T16" fmla="*/ 16 w 28"/>
                <a:gd name="T17" fmla="*/ 4 h 28"/>
                <a:gd name="T18" fmla="*/ 16 w 28"/>
                <a:gd name="T19" fmla="*/ 4 h 28"/>
                <a:gd name="T20" fmla="*/ 21 w 28"/>
                <a:gd name="T21" fmla="*/ 5 h 28"/>
                <a:gd name="T22" fmla="*/ 16 w 28"/>
                <a:gd name="T23" fmla="*/ 13 h 28"/>
                <a:gd name="T24" fmla="*/ 13 w 28"/>
                <a:gd name="T25" fmla="*/ 17 h 28"/>
                <a:gd name="T26" fmla="*/ 12 w 28"/>
                <a:gd name="T27" fmla="*/ 13 h 28"/>
                <a:gd name="T28" fmla="*/ 10 w 28"/>
                <a:gd name="T29" fmla="*/ 9 h 28"/>
                <a:gd name="T30" fmla="*/ 9 w 28"/>
                <a:gd name="T31" fmla="*/ 9 h 28"/>
                <a:gd name="T32" fmla="*/ 9 w 28"/>
                <a:gd name="T33" fmla="*/ 9 h 28"/>
                <a:gd name="T34" fmla="*/ 6 w 28"/>
                <a:gd name="T35" fmla="*/ 12 h 28"/>
                <a:gd name="T36" fmla="*/ 6 w 28"/>
                <a:gd name="T37" fmla="*/ 12 h 28"/>
                <a:gd name="T38" fmla="*/ 6 w 28"/>
                <a:gd name="T39" fmla="*/ 13 h 28"/>
                <a:gd name="T40" fmla="*/ 13 w 28"/>
                <a:gd name="T41" fmla="*/ 22 h 28"/>
                <a:gd name="T42" fmla="*/ 13 w 28"/>
                <a:gd name="T43" fmla="*/ 23 h 28"/>
                <a:gd name="T44" fmla="*/ 14 w 28"/>
                <a:gd name="T45" fmla="*/ 22 h 28"/>
                <a:gd name="T46" fmla="*/ 25 w 28"/>
                <a:gd name="T47" fmla="*/ 8 h 28"/>
                <a:gd name="T48" fmla="*/ 25 w 28"/>
                <a:gd name="T49" fmla="*/ 9 h 28"/>
                <a:gd name="T50" fmla="*/ 25 w 28"/>
                <a:gd name="T51" fmla="*/ 10 h 28"/>
                <a:gd name="T52" fmla="*/ 25 w 28"/>
                <a:gd name="T53" fmla="*/ 21 h 28"/>
                <a:gd name="T54" fmla="*/ 22 w 28"/>
                <a:gd name="T55" fmla="*/ 25 h 28"/>
                <a:gd name="T56" fmla="*/ 14 w 28"/>
                <a:gd name="T57" fmla="*/ 27 h 28"/>
                <a:gd name="T58" fmla="*/ 13 w 28"/>
                <a:gd name="T59" fmla="*/ 18 h 28"/>
                <a:gd name="T60" fmla="*/ 14 w 28"/>
                <a:gd name="T61" fmla="*/ 18 h 28"/>
                <a:gd name="T62" fmla="*/ 17 w 28"/>
                <a:gd name="T63" fmla="*/ 13 h 28"/>
                <a:gd name="T64" fmla="*/ 25 w 28"/>
                <a:gd name="T65" fmla="*/ 2 h 28"/>
                <a:gd name="T66" fmla="*/ 27 w 28"/>
                <a:gd name="T67" fmla="*/ 4 h 28"/>
                <a:gd name="T68" fmla="*/ 13 w 28"/>
                <a:gd name="T69" fmla="*/ 21 h 28"/>
                <a:gd name="T70" fmla="*/ 7 w 28"/>
                <a:gd name="T71" fmla="*/ 13 h 28"/>
                <a:gd name="T72" fmla="*/ 9 w 28"/>
                <a:gd name="T73" fmla="*/ 10 h 28"/>
                <a:gd name="T74" fmla="*/ 11 w 28"/>
                <a:gd name="T75" fmla="*/ 14 h 28"/>
                <a:gd name="T76" fmla="*/ 13 w 28"/>
                <a:gd name="T77" fmla="*/ 18 h 28"/>
                <a:gd name="T78" fmla="*/ 13 w 28"/>
                <a:gd name="T79" fmla="*/ 18 h 28"/>
                <a:gd name="T80" fmla="*/ 25 w 28"/>
                <a:gd name="T81" fmla="*/ 0 h 28"/>
                <a:gd name="T82" fmla="*/ 25 w 28"/>
                <a:gd name="T83" fmla="*/ 1 h 28"/>
                <a:gd name="T84" fmla="*/ 22 w 28"/>
                <a:gd name="T85" fmla="*/ 4 h 28"/>
                <a:gd name="T86" fmla="*/ 16 w 28"/>
                <a:gd name="T87" fmla="*/ 3 h 28"/>
                <a:gd name="T88" fmla="*/ 16 w 28"/>
                <a:gd name="T89" fmla="*/ 3 h 28"/>
                <a:gd name="T90" fmla="*/ 13 w 28"/>
                <a:gd name="T91" fmla="*/ 3 h 28"/>
                <a:gd name="T92" fmla="*/ 2 w 28"/>
                <a:gd name="T93" fmla="*/ 7 h 28"/>
                <a:gd name="T94" fmla="*/ 1 w 28"/>
                <a:gd name="T95" fmla="*/ 16 h 28"/>
                <a:gd name="T96" fmla="*/ 1 w 28"/>
                <a:gd name="T97" fmla="*/ 19 h 28"/>
                <a:gd name="T98" fmla="*/ 2 w 28"/>
                <a:gd name="T99" fmla="*/ 25 h 28"/>
                <a:gd name="T100" fmla="*/ 11 w 28"/>
                <a:gd name="T101" fmla="*/ 28 h 28"/>
                <a:gd name="T102" fmla="*/ 12 w 28"/>
                <a:gd name="T103" fmla="*/ 28 h 28"/>
                <a:gd name="T104" fmla="*/ 14 w 28"/>
                <a:gd name="T105" fmla="*/ 28 h 28"/>
                <a:gd name="T106" fmla="*/ 23 w 28"/>
                <a:gd name="T107" fmla="*/ 26 h 28"/>
                <a:gd name="T108" fmla="*/ 26 w 28"/>
                <a:gd name="T109" fmla="*/ 21 h 28"/>
                <a:gd name="T110" fmla="*/ 26 w 28"/>
                <a:gd name="T111" fmla="*/ 10 h 28"/>
                <a:gd name="T112" fmla="*/ 26 w 28"/>
                <a:gd name="T113" fmla="*/ 9 h 28"/>
                <a:gd name="T114" fmla="*/ 25 w 28"/>
                <a:gd name="T115" fmla="*/ 7 h 28"/>
                <a:gd name="T116" fmla="*/ 28 w 28"/>
                <a:gd name="T117" fmla="*/ 4 h 28"/>
                <a:gd name="T118" fmla="*/ 28 w 28"/>
                <a:gd name="T119" fmla="*/ 4 h 28"/>
                <a:gd name="T120" fmla="*/ 27 w 28"/>
                <a:gd name="T121" fmla="*/ 3 h 28"/>
                <a:gd name="T122" fmla="*/ 26 w 28"/>
                <a:gd name="T123" fmla="*/ 1 h 28"/>
                <a:gd name="T124" fmla="*/ 25 w 28"/>
                <a:gd name="T1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28">
                  <a:moveTo>
                    <a:pt x="14" y="27"/>
                  </a:moveTo>
                  <a:cubicBezTo>
                    <a:pt x="14" y="27"/>
                    <a:pt x="13" y="27"/>
                    <a:pt x="12" y="27"/>
                  </a:cubicBezTo>
                  <a:cubicBezTo>
                    <a:pt x="12" y="27"/>
                    <a:pt x="11" y="27"/>
                    <a:pt x="11" y="27"/>
                  </a:cubicBezTo>
                  <a:cubicBezTo>
                    <a:pt x="8" y="27"/>
                    <a:pt x="4" y="27"/>
                    <a:pt x="3" y="24"/>
                  </a:cubicBezTo>
                  <a:cubicBezTo>
                    <a:pt x="1" y="23"/>
                    <a:pt x="1" y="21"/>
                    <a:pt x="2" y="19"/>
                  </a:cubicBezTo>
                  <a:cubicBezTo>
                    <a:pt x="2" y="18"/>
                    <a:pt x="2" y="17"/>
                    <a:pt x="2" y="16"/>
                  </a:cubicBezTo>
                  <a:cubicBezTo>
                    <a:pt x="2" y="13"/>
                    <a:pt x="2" y="8"/>
                    <a:pt x="3" y="7"/>
                  </a:cubicBezTo>
                  <a:cubicBezTo>
                    <a:pt x="3" y="6"/>
                    <a:pt x="6" y="4"/>
                    <a:pt x="13" y="4"/>
                  </a:cubicBezTo>
                  <a:cubicBezTo>
                    <a:pt x="14" y="4"/>
                    <a:pt x="15" y="4"/>
                    <a:pt x="16" y="4"/>
                  </a:cubicBezTo>
                  <a:cubicBezTo>
                    <a:pt x="16" y="4"/>
                    <a:pt x="16" y="4"/>
                    <a:pt x="16" y="4"/>
                  </a:cubicBezTo>
                  <a:cubicBezTo>
                    <a:pt x="19" y="5"/>
                    <a:pt x="20" y="5"/>
                    <a:pt x="21" y="5"/>
                  </a:cubicBezTo>
                  <a:cubicBezTo>
                    <a:pt x="20" y="8"/>
                    <a:pt x="18" y="10"/>
                    <a:pt x="16" y="13"/>
                  </a:cubicBezTo>
                  <a:cubicBezTo>
                    <a:pt x="15" y="14"/>
                    <a:pt x="14" y="15"/>
                    <a:pt x="13" y="17"/>
                  </a:cubicBezTo>
                  <a:cubicBezTo>
                    <a:pt x="13" y="16"/>
                    <a:pt x="12" y="14"/>
                    <a:pt x="12" y="13"/>
                  </a:cubicBezTo>
                  <a:cubicBezTo>
                    <a:pt x="11" y="12"/>
                    <a:pt x="10" y="10"/>
                    <a:pt x="10" y="9"/>
                  </a:cubicBezTo>
                  <a:cubicBezTo>
                    <a:pt x="9" y="9"/>
                    <a:pt x="9" y="9"/>
                    <a:pt x="9" y="9"/>
                  </a:cubicBezTo>
                  <a:cubicBezTo>
                    <a:pt x="9" y="9"/>
                    <a:pt x="9" y="9"/>
                    <a:pt x="9" y="9"/>
                  </a:cubicBezTo>
                  <a:cubicBezTo>
                    <a:pt x="8" y="10"/>
                    <a:pt x="7" y="11"/>
                    <a:pt x="6" y="12"/>
                  </a:cubicBezTo>
                  <a:cubicBezTo>
                    <a:pt x="6" y="12"/>
                    <a:pt x="6" y="12"/>
                    <a:pt x="6" y="12"/>
                  </a:cubicBezTo>
                  <a:cubicBezTo>
                    <a:pt x="6" y="13"/>
                    <a:pt x="6" y="13"/>
                    <a:pt x="6" y="13"/>
                  </a:cubicBezTo>
                  <a:cubicBezTo>
                    <a:pt x="7" y="14"/>
                    <a:pt x="11" y="19"/>
                    <a:pt x="13" y="22"/>
                  </a:cubicBezTo>
                  <a:cubicBezTo>
                    <a:pt x="13" y="23"/>
                    <a:pt x="13" y="23"/>
                    <a:pt x="13" y="23"/>
                  </a:cubicBezTo>
                  <a:cubicBezTo>
                    <a:pt x="14" y="22"/>
                    <a:pt x="14" y="22"/>
                    <a:pt x="14" y="22"/>
                  </a:cubicBezTo>
                  <a:cubicBezTo>
                    <a:pt x="17" y="17"/>
                    <a:pt x="21" y="12"/>
                    <a:pt x="25" y="8"/>
                  </a:cubicBezTo>
                  <a:cubicBezTo>
                    <a:pt x="25" y="8"/>
                    <a:pt x="25" y="8"/>
                    <a:pt x="25" y="9"/>
                  </a:cubicBezTo>
                  <a:cubicBezTo>
                    <a:pt x="25" y="10"/>
                    <a:pt x="25" y="10"/>
                    <a:pt x="25" y="10"/>
                  </a:cubicBezTo>
                  <a:cubicBezTo>
                    <a:pt x="25" y="14"/>
                    <a:pt x="25" y="17"/>
                    <a:pt x="25" y="21"/>
                  </a:cubicBezTo>
                  <a:cubicBezTo>
                    <a:pt x="24" y="23"/>
                    <a:pt x="24" y="24"/>
                    <a:pt x="22" y="25"/>
                  </a:cubicBezTo>
                  <a:cubicBezTo>
                    <a:pt x="21" y="27"/>
                    <a:pt x="17" y="27"/>
                    <a:pt x="14" y="27"/>
                  </a:cubicBezTo>
                  <a:moveTo>
                    <a:pt x="13" y="18"/>
                  </a:moveTo>
                  <a:cubicBezTo>
                    <a:pt x="14" y="18"/>
                    <a:pt x="14" y="18"/>
                    <a:pt x="14" y="18"/>
                  </a:cubicBezTo>
                  <a:cubicBezTo>
                    <a:pt x="15" y="16"/>
                    <a:pt x="16" y="15"/>
                    <a:pt x="17" y="13"/>
                  </a:cubicBezTo>
                  <a:cubicBezTo>
                    <a:pt x="20" y="9"/>
                    <a:pt x="22" y="6"/>
                    <a:pt x="25" y="2"/>
                  </a:cubicBezTo>
                  <a:cubicBezTo>
                    <a:pt x="25" y="3"/>
                    <a:pt x="26" y="3"/>
                    <a:pt x="27" y="4"/>
                  </a:cubicBezTo>
                  <a:cubicBezTo>
                    <a:pt x="22" y="9"/>
                    <a:pt x="17" y="15"/>
                    <a:pt x="13" y="21"/>
                  </a:cubicBezTo>
                  <a:cubicBezTo>
                    <a:pt x="12" y="18"/>
                    <a:pt x="9" y="14"/>
                    <a:pt x="7" y="13"/>
                  </a:cubicBezTo>
                  <a:cubicBezTo>
                    <a:pt x="8" y="12"/>
                    <a:pt x="8" y="11"/>
                    <a:pt x="9" y="10"/>
                  </a:cubicBezTo>
                  <a:cubicBezTo>
                    <a:pt x="10" y="11"/>
                    <a:pt x="10" y="13"/>
                    <a:pt x="11" y="14"/>
                  </a:cubicBezTo>
                  <a:cubicBezTo>
                    <a:pt x="12" y="15"/>
                    <a:pt x="12" y="17"/>
                    <a:pt x="13" y="18"/>
                  </a:cubicBezTo>
                  <a:cubicBezTo>
                    <a:pt x="13" y="18"/>
                    <a:pt x="13" y="18"/>
                    <a:pt x="13" y="18"/>
                  </a:cubicBezTo>
                  <a:moveTo>
                    <a:pt x="25" y="0"/>
                  </a:moveTo>
                  <a:cubicBezTo>
                    <a:pt x="25" y="1"/>
                    <a:pt x="25" y="1"/>
                    <a:pt x="25" y="1"/>
                  </a:cubicBezTo>
                  <a:cubicBezTo>
                    <a:pt x="24" y="2"/>
                    <a:pt x="23" y="3"/>
                    <a:pt x="22" y="4"/>
                  </a:cubicBezTo>
                  <a:cubicBezTo>
                    <a:pt x="21" y="4"/>
                    <a:pt x="19" y="4"/>
                    <a:pt x="16" y="3"/>
                  </a:cubicBezTo>
                  <a:cubicBezTo>
                    <a:pt x="16" y="3"/>
                    <a:pt x="16" y="3"/>
                    <a:pt x="16" y="3"/>
                  </a:cubicBezTo>
                  <a:cubicBezTo>
                    <a:pt x="15" y="3"/>
                    <a:pt x="14" y="3"/>
                    <a:pt x="13" y="3"/>
                  </a:cubicBezTo>
                  <a:cubicBezTo>
                    <a:pt x="7" y="3"/>
                    <a:pt x="3" y="4"/>
                    <a:pt x="2" y="7"/>
                  </a:cubicBezTo>
                  <a:cubicBezTo>
                    <a:pt x="1" y="8"/>
                    <a:pt x="1" y="12"/>
                    <a:pt x="1" y="16"/>
                  </a:cubicBezTo>
                  <a:cubicBezTo>
                    <a:pt x="1" y="17"/>
                    <a:pt x="1" y="18"/>
                    <a:pt x="1" y="19"/>
                  </a:cubicBezTo>
                  <a:cubicBezTo>
                    <a:pt x="0" y="21"/>
                    <a:pt x="0" y="23"/>
                    <a:pt x="2" y="25"/>
                  </a:cubicBezTo>
                  <a:cubicBezTo>
                    <a:pt x="4" y="28"/>
                    <a:pt x="8" y="28"/>
                    <a:pt x="11" y="28"/>
                  </a:cubicBezTo>
                  <a:cubicBezTo>
                    <a:pt x="11" y="28"/>
                    <a:pt x="12" y="28"/>
                    <a:pt x="12" y="28"/>
                  </a:cubicBezTo>
                  <a:cubicBezTo>
                    <a:pt x="13" y="28"/>
                    <a:pt x="14" y="28"/>
                    <a:pt x="14" y="28"/>
                  </a:cubicBezTo>
                  <a:cubicBezTo>
                    <a:pt x="18" y="28"/>
                    <a:pt x="21" y="28"/>
                    <a:pt x="23" y="26"/>
                  </a:cubicBezTo>
                  <a:cubicBezTo>
                    <a:pt x="25" y="24"/>
                    <a:pt x="25" y="23"/>
                    <a:pt x="26" y="21"/>
                  </a:cubicBezTo>
                  <a:cubicBezTo>
                    <a:pt x="26" y="17"/>
                    <a:pt x="26" y="14"/>
                    <a:pt x="26" y="10"/>
                  </a:cubicBezTo>
                  <a:cubicBezTo>
                    <a:pt x="26" y="9"/>
                    <a:pt x="26" y="9"/>
                    <a:pt x="26" y="9"/>
                  </a:cubicBezTo>
                  <a:cubicBezTo>
                    <a:pt x="26" y="8"/>
                    <a:pt x="26" y="7"/>
                    <a:pt x="25" y="7"/>
                  </a:cubicBezTo>
                  <a:cubicBezTo>
                    <a:pt x="26" y="6"/>
                    <a:pt x="27" y="5"/>
                    <a:pt x="28" y="4"/>
                  </a:cubicBezTo>
                  <a:cubicBezTo>
                    <a:pt x="28" y="4"/>
                    <a:pt x="28" y="4"/>
                    <a:pt x="28" y="4"/>
                  </a:cubicBezTo>
                  <a:cubicBezTo>
                    <a:pt x="27" y="3"/>
                    <a:pt x="27" y="3"/>
                    <a:pt x="27" y="3"/>
                  </a:cubicBezTo>
                  <a:cubicBezTo>
                    <a:pt x="26" y="3"/>
                    <a:pt x="26" y="2"/>
                    <a:pt x="26" y="1"/>
                  </a:cubicBezTo>
                  <a:cubicBezTo>
                    <a:pt x="25" y="0"/>
                    <a:pt x="25"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grpSp>
      <p:grpSp>
        <p:nvGrpSpPr>
          <p:cNvPr id="3" name="组合 217"/>
          <p:cNvGrpSpPr/>
          <p:nvPr/>
        </p:nvGrpSpPr>
        <p:grpSpPr>
          <a:xfrm>
            <a:off x="3601149" y="1287017"/>
            <a:ext cx="1268339" cy="2933761"/>
            <a:chOff x="5276822" y="2263193"/>
            <a:chExt cx="2022845" cy="4206605"/>
          </a:xfrm>
          <a:effectLst>
            <a:outerShdw blurRad="266700" dist="38100" dir="5400000" algn="t" rotWithShape="0">
              <a:prstClr val="black">
                <a:alpha val="40000"/>
              </a:prstClr>
            </a:outerShdw>
          </a:effectLst>
        </p:grpSpPr>
        <p:sp>
          <p:nvSpPr>
            <p:cNvPr id="219" name="任意多边形 218"/>
            <p:cNvSpPr/>
            <p:nvPr/>
          </p:nvSpPr>
          <p:spPr>
            <a:xfrm rot="5400000">
              <a:off x="6251085" y="6144437"/>
              <a:ext cx="273185" cy="377538"/>
            </a:xfrm>
            <a:custGeom>
              <a:avLst/>
              <a:gdLst>
                <a:gd name="connsiteX0" fmla="*/ 0 w 245327"/>
                <a:gd name="connsiteY0" fmla="*/ 0 h 374681"/>
                <a:gd name="connsiteX1" fmla="*/ 0 w 245327"/>
                <a:gd name="connsiteY1" fmla="*/ 374681 h 374681"/>
                <a:gd name="connsiteX2" fmla="*/ 245327 w 245327"/>
                <a:gd name="connsiteY2" fmla="*/ 218564 h 374681"/>
                <a:gd name="connsiteX3" fmla="*/ 245327 w 245327"/>
                <a:gd name="connsiteY3" fmla="*/ 169499 h 374681"/>
                <a:gd name="connsiteX4" fmla="*/ 0 w 245327"/>
                <a:gd name="connsiteY4" fmla="*/ 0 h 374681"/>
                <a:gd name="connsiteX0" fmla="*/ 0 w 253793"/>
                <a:gd name="connsiteY0" fmla="*/ 0 h 374681"/>
                <a:gd name="connsiteX1" fmla="*/ 0 w 253793"/>
                <a:gd name="connsiteY1" fmla="*/ 374681 h 374681"/>
                <a:gd name="connsiteX2" fmla="*/ 245327 w 253793"/>
                <a:gd name="connsiteY2" fmla="*/ 218564 h 374681"/>
                <a:gd name="connsiteX3" fmla="*/ 245327 w 253793"/>
                <a:gd name="connsiteY3" fmla="*/ 169499 h 374681"/>
                <a:gd name="connsiteX4" fmla="*/ 0 w 253793"/>
                <a:gd name="connsiteY4" fmla="*/ 0 h 374681"/>
                <a:gd name="connsiteX0" fmla="*/ 0 w 262397"/>
                <a:gd name="connsiteY0" fmla="*/ 0 h 374681"/>
                <a:gd name="connsiteX1" fmla="*/ 0 w 262397"/>
                <a:gd name="connsiteY1" fmla="*/ 374681 h 374681"/>
                <a:gd name="connsiteX2" fmla="*/ 245327 w 262397"/>
                <a:gd name="connsiteY2" fmla="*/ 218564 h 374681"/>
                <a:gd name="connsiteX3" fmla="*/ 245327 w 262397"/>
                <a:gd name="connsiteY3" fmla="*/ 169499 h 374681"/>
                <a:gd name="connsiteX4" fmla="*/ 0 w 262397"/>
                <a:gd name="connsiteY4" fmla="*/ 0 h 374681"/>
                <a:gd name="connsiteX0" fmla="*/ 7408 w 269805"/>
                <a:gd name="connsiteY0" fmla="*/ 0 h 374681"/>
                <a:gd name="connsiteX1" fmla="*/ 7408 w 269805"/>
                <a:gd name="connsiteY1" fmla="*/ 374681 h 374681"/>
                <a:gd name="connsiteX2" fmla="*/ 252735 w 269805"/>
                <a:gd name="connsiteY2" fmla="*/ 218564 h 374681"/>
                <a:gd name="connsiteX3" fmla="*/ 252735 w 269805"/>
                <a:gd name="connsiteY3" fmla="*/ 169499 h 374681"/>
                <a:gd name="connsiteX4" fmla="*/ 7408 w 269805"/>
                <a:gd name="connsiteY4" fmla="*/ 0 h 374681"/>
                <a:gd name="connsiteX0" fmla="*/ 10788 w 273185"/>
                <a:gd name="connsiteY0" fmla="*/ 0 h 374681"/>
                <a:gd name="connsiteX1" fmla="*/ 10788 w 273185"/>
                <a:gd name="connsiteY1" fmla="*/ 374681 h 374681"/>
                <a:gd name="connsiteX2" fmla="*/ 256115 w 273185"/>
                <a:gd name="connsiteY2" fmla="*/ 218564 h 374681"/>
                <a:gd name="connsiteX3" fmla="*/ 256115 w 273185"/>
                <a:gd name="connsiteY3" fmla="*/ 169499 h 374681"/>
                <a:gd name="connsiteX4" fmla="*/ 10788 w 273185"/>
                <a:gd name="connsiteY4" fmla="*/ 0 h 374681"/>
                <a:gd name="connsiteX0" fmla="*/ 10788 w 273185"/>
                <a:gd name="connsiteY0" fmla="*/ 0 h 377538"/>
                <a:gd name="connsiteX1" fmla="*/ 10788 w 273185"/>
                <a:gd name="connsiteY1" fmla="*/ 377538 h 377538"/>
                <a:gd name="connsiteX2" fmla="*/ 256115 w 273185"/>
                <a:gd name="connsiteY2" fmla="*/ 218564 h 377538"/>
                <a:gd name="connsiteX3" fmla="*/ 256115 w 273185"/>
                <a:gd name="connsiteY3" fmla="*/ 169499 h 377538"/>
                <a:gd name="connsiteX4" fmla="*/ 10788 w 273185"/>
                <a:gd name="connsiteY4" fmla="*/ 0 h 377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185" h="377538">
                  <a:moveTo>
                    <a:pt x="10788" y="0"/>
                  </a:moveTo>
                  <a:cubicBezTo>
                    <a:pt x="-5880" y="122512"/>
                    <a:pt x="-1118" y="250263"/>
                    <a:pt x="10788" y="377538"/>
                  </a:cubicBezTo>
                  <a:lnTo>
                    <a:pt x="256115" y="218564"/>
                  </a:lnTo>
                  <a:cubicBezTo>
                    <a:pt x="282309" y="202209"/>
                    <a:pt x="275165" y="188236"/>
                    <a:pt x="256115" y="169499"/>
                  </a:cubicBezTo>
                  <a:lnTo>
                    <a:pt x="10788" y="0"/>
                  </a:lnTo>
                  <a:close/>
                </a:path>
              </a:pathLst>
            </a:custGeom>
            <a:gradFill>
              <a:gsLst>
                <a:gs pos="2000">
                  <a:srgbClr val="2E2E2E"/>
                </a:gs>
                <a:gs pos="42000">
                  <a:srgbClr val="727272"/>
                </a:gs>
                <a:gs pos="12000">
                  <a:srgbClr val="555555"/>
                </a:gs>
                <a:gs pos="63000">
                  <a:srgbClr val="363636"/>
                </a:gs>
                <a:gs pos="100000">
                  <a:srgbClr val="414143"/>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mj-lt"/>
                <a:ea typeface="微软雅黑" panose="020B0503020204020204" pitchFamily="34" charset="-122"/>
                <a:cs typeface="+mn-ea"/>
                <a:sym typeface="+mn-lt"/>
              </a:endParaRPr>
            </a:p>
          </p:txBody>
        </p:sp>
        <p:sp>
          <p:nvSpPr>
            <p:cNvPr id="220" name="Freeform 212"/>
            <p:cNvSpPr>
              <a:spLocks/>
            </p:cNvSpPr>
            <p:nvPr/>
          </p:nvSpPr>
          <p:spPr bwMode="auto">
            <a:xfrm>
              <a:off x="5816447" y="4542587"/>
              <a:ext cx="492408" cy="1113726"/>
            </a:xfrm>
            <a:custGeom>
              <a:avLst/>
              <a:gdLst>
                <a:gd name="T0" fmla="*/ 0 w 277"/>
                <a:gd name="T1" fmla="*/ 0 h 628"/>
                <a:gd name="T2" fmla="*/ 0 w 277"/>
                <a:gd name="T3" fmla="*/ 580 h 628"/>
                <a:gd name="T4" fmla="*/ 57 w 277"/>
                <a:gd name="T5" fmla="*/ 628 h 628"/>
                <a:gd name="T6" fmla="*/ 277 w 277"/>
                <a:gd name="T7" fmla="*/ 628 h 628"/>
                <a:gd name="T8" fmla="*/ 277 w 277"/>
                <a:gd name="T9" fmla="*/ 73 h 628"/>
                <a:gd name="T10" fmla="*/ 0 w 277"/>
                <a:gd name="T11" fmla="*/ 0 h 628"/>
              </a:gdLst>
              <a:ahLst/>
              <a:cxnLst>
                <a:cxn ang="0">
                  <a:pos x="T0" y="T1"/>
                </a:cxn>
                <a:cxn ang="0">
                  <a:pos x="T2" y="T3"/>
                </a:cxn>
                <a:cxn ang="0">
                  <a:pos x="T4" y="T5"/>
                </a:cxn>
                <a:cxn ang="0">
                  <a:pos x="T6" y="T7"/>
                </a:cxn>
                <a:cxn ang="0">
                  <a:pos x="T8" y="T9"/>
                </a:cxn>
                <a:cxn ang="0">
                  <a:pos x="T10" y="T11"/>
                </a:cxn>
              </a:cxnLst>
              <a:rect l="0" t="0" r="r" b="b"/>
              <a:pathLst>
                <a:path w="277" h="628">
                  <a:moveTo>
                    <a:pt x="0" y="0"/>
                  </a:moveTo>
                  <a:cubicBezTo>
                    <a:pt x="0" y="580"/>
                    <a:pt x="0" y="580"/>
                    <a:pt x="0" y="580"/>
                  </a:cubicBezTo>
                  <a:cubicBezTo>
                    <a:pt x="57" y="628"/>
                    <a:pt x="57" y="628"/>
                    <a:pt x="57" y="628"/>
                  </a:cubicBezTo>
                  <a:cubicBezTo>
                    <a:pt x="277" y="628"/>
                    <a:pt x="277" y="628"/>
                    <a:pt x="277" y="628"/>
                  </a:cubicBezTo>
                  <a:cubicBezTo>
                    <a:pt x="277" y="73"/>
                    <a:pt x="277" y="73"/>
                    <a:pt x="277" y="73"/>
                  </a:cubicBezTo>
                  <a:cubicBezTo>
                    <a:pt x="185" y="51"/>
                    <a:pt x="92" y="25"/>
                    <a:pt x="0" y="0"/>
                  </a:cubicBezTo>
                </a:path>
              </a:pathLst>
            </a:custGeom>
            <a:solidFill>
              <a:schemeClr val="accent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smtClean="0">
                  <a:solidFill>
                    <a:prstClr val="white"/>
                  </a:solidFill>
                  <a:latin typeface="+mj-lt"/>
                  <a:ea typeface="微软雅黑" panose="020B0503020204020204" pitchFamily="34" charset="-122"/>
                  <a:cs typeface="+mn-ea"/>
                  <a:sym typeface="+mn-lt"/>
                </a:rPr>
                <a:t> </a:t>
              </a:r>
              <a:endParaRPr lang="zh-CN" altLang="en-US" sz="2400" dirty="0">
                <a:solidFill>
                  <a:prstClr val="white"/>
                </a:solidFill>
                <a:latin typeface="+mj-lt"/>
                <a:ea typeface="微软雅黑" panose="020B0503020204020204" pitchFamily="34" charset="-122"/>
                <a:cs typeface="+mn-ea"/>
                <a:sym typeface="+mn-lt"/>
              </a:endParaRPr>
            </a:p>
          </p:txBody>
        </p:sp>
        <p:sp>
          <p:nvSpPr>
            <p:cNvPr id="221" name="Freeform 213"/>
            <p:cNvSpPr>
              <a:spLocks/>
            </p:cNvSpPr>
            <p:nvPr/>
          </p:nvSpPr>
          <p:spPr bwMode="auto">
            <a:xfrm>
              <a:off x="6384249" y="4720690"/>
              <a:ext cx="541874" cy="963080"/>
            </a:xfrm>
            <a:custGeom>
              <a:avLst/>
              <a:gdLst>
                <a:gd name="T0" fmla="*/ 0 w 305"/>
                <a:gd name="T1" fmla="*/ 0 h 543"/>
                <a:gd name="T2" fmla="*/ 0 w 305"/>
                <a:gd name="T3" fmla="*/ 543 h 543"/>
                <a:gd name="T4" fmla="*/ 263 w 305"/>
                <a:gd name="T5" fmla="*/ 543 h 543"/>
                <a:gd name="T6" fmla="*/ 305 w 305"/>
                <a:gd name="T7" fmla="*/ 495 h 543"/>
                <a:gd name="T8" fmla="*/ 305 w 305"/>
                <a:gd name="T9" fmla="*/ 41 h 543"/>
                <a:gd name="T10" fmla="*/ 0 w 305"/>
                <a:gd name="T11" fmla="*/ 0 h 543"/>
              </a:gdLst>
              <a:ahLst/>
              <a:cxnLst>
                <a:cxn ang="0">
                  <a:pos x="T0" y="T1"/>
                </a:cxn>
                <a:cxn ang="0">
                  <a:pos x="T2" y="T3"/>
                </a:cxn>
                <a:cxn ang="0">
                  <a:pos x="T4" y="T5"/>
                </a:cxn>
                <a:cxn ang="0">
                  <a:pos x="T6" y="T7"/>
                </a:cxn>
                <a:cxn ang="0">
                  <a:pos x="T8" y="T9"/>
                </a:cxn>
                <a:cxn ang="0">
                  <a:pos x="T10" y="T11"/>
                </a:cxn>
              </a:cxnLst>
              <a:rect l="0" t="0" r="r" b="b"/>
              <a:pathLst>
                <a:path w="305" h="543">
                  <a:moveTo>
                    <a:pt x="0" y="0"/>
                  </a:moveTo>
                  <a:cubicBezTo>
                    <a:pt x="0" y="543"/>
                    <a:pt x="0" y="543"/>
                    <a:pt x="0" y="543"/>
                  </a:cubicBezTo>
                  <a:cubicBezTo>
                    <a:pt x="263" y="543"/>
                    <a:pt x="263" y="543"/>
                    <a:pt x="263" y="543"/>
                  </a:cubicBezTo>
                  <a:cubicBezTo>
                    <a:pt x="305" y="495"/>
                    <a:pt x="305" y="495"/>
                    <a:pt x="305" y="495"/>
                  </a:cubicBezTo>
                  <a:cubicBezTo>
                    <a:pt x="305" y="41"/>
                    <a:pt x="305" y="41"/>
                    <a:pt x="305" y="41"/>
                  </a:cubicBezTo>
                  <a:cubicBezTo>
                    <a:pt x="201" y="38"/>
                    <a:pt x="100" y="22"/>
                    <a:pt x="0" y="0"/>
                  </a:cubicBezTo>
                </a:path>
              </a:pathLst>
            </a:custGeom>
            <a:solidFill>
              <a:schemeClr val="accent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mj-lt"/>
                <a:ea typeface="微软雅黑" panose="020B0503020204020204" pitchFamily="34" charset="-122"/>
                <a:cs typeface="+mn-ea"/>
                <a:sym typeface="+mn-lt"/>
              </a:endParaRPr>
            </a:p>
          </p:txBody>
        </p:sp>
        <p:sp>
          <p:nvSpPr>
            <p:cNvPr id="222" name="Freeform 214"/>
            <p:cNvSpPr>
              <a:spLocks/>
            </p:cNvSpPr>
            <p:nvPr/>
          </p:nvSpPr>
          <p:spPr bwMode="auto">
            <a:xfrm>
              <a:off x="6093755" y="4617535"/>
              <a:ext cx="280305" cy="1066509"/>
            </a:xfrm>
            <a:custGeom>
              <a:avLst/>
              <a:gdLst>
                <a:gd name="T0" fmla="*/ 0 w 158"/>
                <a:gd name="T1" fmla="*/ 0 h 602"/>
                <a:gd name="T2" fmla="*/ 0 w 158"/>
                <a:gd name="T3" fmla="*/ 602 h 602"/>
                <a:gd name="T4" fmla="*/ 158 w 158"/>
                <a:gd name="T5" fmla="*/ 602 h 602"/>
                <a:gd name="T6" fmla="*/ 158 w 158"/>
                <a:gd name="T7" fmla="*/ 40 h 602"/>
                <a:gd name="T8" fmla="*/ 0 w 158"/>
                <a:gd name="T9" fmla="*/ 0 h 602"/>
              </a:gdLst>
              <a:ahLst/>
              <a:cxnLst>
                <a:cxn ang="0">
                  <a:pos x="T0" y="T1"/>
                </a:cxn>
                <a:cxn ang="0">
                  <a:pos x="T2" y="T3"/>
                </a:cxn>
                <a:cxn ang="0">
                  <a:pos x="T4" y="T5"/>
                </a:cxn>
                <a:cxn ang="0">
                  <a:pos x="T6" y="T7"/>
                </a:cxn>
                <a:cxn ang="0">
                  <a:pos x="T8" y="T9"/>
                </a:cxn>
              </a:cxnLst>
              <a:rect l="0" t="0" r="r" b="b"/>
              <a:pathLst>
                <a:path w="158" h="602">
                  <a:moveTo>
                    <a:pt x="0" y="0"/>
                  </a:moveTo>
                  <a:cubicBezTo>
                    <a:pt x="0" y="602"/>
                    <a:pt x="0" y="602"/>
                    <a:pt x="0" y="602"/>
                  </a:cubicBezTo>
                  <a:cubicBezTo>
                    <a:pt x="158" y="602"/>
                    <a:pt x="158" y="602"/>
                    <a:pt x="158" y="602"/>
                  </a:cubicBezTo>
                  <a:cubicBezTo>
                    <a:pt x="158" y="40"/>
                    <a:pt x="158" y="40"/>
                    <a:pt x="158" y="40"/>
                  </a:cubicBezTo>
                  <a:cubicBezTo>
                    <a:pt x="105" y="28"/>
                    <a:pt x="52" y="14"/>
                    <a:pt x="0" y="0"/>
                  </a:cubicBezTo>
                </a:path>
              </a:pathLst>
            </a:custGeom>
            <a:solidFill>
              <a:schemeClr val="accent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mj-lt"/>
                <a:ea typeface="微软雅黑" panose="020B0503020204020204" pitchFamily="34" charset="-122"/>
                <a:cs typeface="+mn-ea"/>
                <a:sym typeface="+mn-lt"/>
              </a:endParaRPr>
            </a:p>
          </p:txBody>
        </p:sp>
        <p:sp>
          <p:nvSpPr>
            <p:cNvPr id="223" name="Freeform 215"/>
            <p:cNvSpPr>
              <a:spLocks/>
            </p:cNvSpPr>
            <p:nvPr/>
          </p:nvSpPr>
          <p:spPr bwMode="auto">
            <a:xfrm>
              <a:off x="6368814" y="4686487"/>
              <a:ext cx="282554" cy="997557"/>
            </a:xfrm>
            <a:custGeom>
              <a:avLst/>
              <a:gdLst>
                <a:gd name="T0" fmla="*/ 0 w 159"/>
                <a:gd name="T1" fmla="*/ 0 h 563"/>
                <a:gd name="T2" fmla="*/ 0 w 159"/>
                <a:gd name="T3" fmla="*/ 563 h 563"/>
                <a:gd name="T4" fmla="*/ 159 w 159"/>
                <a:gd name="T5" fmla="*/ 563 h 563"/>
                <a:gd name="T6" fmla="*/ 159 w 159"/>
                <a:gd name="T7" fmla="*/ 30 h 563"/>
                <a:gd name="T8" fmla="*/ 0 w 159"/>
                <a:gd name="T9" fmla="*/ 0 h 563"/>
              </a:gdLst>
              <a:ahLst/>
              <a:cxnLst>
                <a:cxn ang="0">
                  <a:pos x="T0" y="T1"/>
                </a:cxn>
                <a:cxn ang="0">
                  <a:pos x="T2" y="T3"/>
                </a:cxn>
                <a:cxn ang="0">
                  <a:pos x="T4" y="T5"/>
                </a:cxn>
                <a:cxn ang="0">
                  <a:pos x="T6" y="T7"/>
                </a:cxn>
                <a:cxn ang="0">
                  <a:pos x="T8" y="T9"/>
                </a:cxn>
              </a:cxnLst>
              <a:rect l="0" t="0" r="r" b="b"/>
              <a:pathLst>
                <a:path w="159" h="563">
                  <a:moveTo>
                    <a:pt x="0" y="0"/>
                  </a:moveTo>
                  <a:cubicBezTo>
                    <a:pt x="0" y="563"/>
                    <a:pt x="0" y="563"/>
                    <a:pt x="0" y="563"/>
                  </a:cubicBezTo>
                  <a:cubicBezTo>
                    <a:pt x="159" y="563"/>
                    <a:pt x="159" y="563"/>
                    <a:pt x="159" y="563"/>
                  </a:cubicBezTo>
                  <a:cubicBezTo>
                    <a:pt x="159" y="30"/>
                    <a:pt x="159" y="30"/>
                    <a:pt x="159" y="30"/>
                  </a:cubicBezTo>
                  <a:cubicBezTo>
                    <a:pt x="106" y="22"/>
                    <a:pt x="53" y="12"/>
                    <a:pt x="0" y="0"/>
                  </a:cubicBezTo>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mj-lt"/>
                <a:ea typeface="微软雅黑" panose="020B0503020204020204" pitchFamily="34" charset="-122"/>
                <a:cs typeface="+mn-ea"/>
                <a:sym typeface="+mn-lt"/>
              </a:endParaRPr>
            </a:p>
          </p:txBody>
        </p:sp>
        <p:sp>
          <p:nvSpPr>
            <p:cNvPr id="224" name="Rectangle 217"/>
            <p:cNvSpPr>
              <a:spLocks noChangeArrowheads="1"/>
            </p:cNvSpPr>
            <p:nvPr/>
          </p:nvSpPr>
          <p:spPr bwMode="auto">
            <a:xfrm>
              <a:off x="6088508" y="4711220"/>
              <a:ext cx="10493" cy="90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25" name="Freeform 219"/>
            <p:cNvSpPr>
              <a:spLocks/>
            </p:cNvSpPr>
            <p:nvPr/>
          </p:nvSpPr>
          <p:spPr bwMode="auto">
            <a:xfrm>
              <a:off x="5816447" y="5570872"/>
              <a:ext cx="0" cy="8994"/>
            </a:xfrm>
            <a:custGeom>
              <a:avLst/>
              <a:gdLst>
                <a:gd name="T0" fmla="*/ 0 h 5"/>
                <a:gd name="T1" fmla="*/ 5 h 5"/>
                <a:gd name="T2" fmla="*/ 5 h 5"/>
                <a:gd name="T3" fmla="*/ 0 h 5"/>
                <a:gd name="T4" fmla="*/ 0 h 5"/>
              </a:gdLst>
              <a:ahLst/>
              <a:cxnLst>
                <a:cxn ang="0">
                  <a:pos x="0" y="T0"/>
                </a:cxn>
                <a:cxn ang="0">
                  <a:pos x="0" y="T1"/>
                </a:cxn>
                <a:cxn ang="0">
                  <a:pos x="0" y="T2"/>
                </a:cxn>
                <a:cxn ang="0">
                  <a:pos x="0" y="T3"/>
                </a:cxn>
                <a:cxn ang="0">
                  <a:pos x="0" y="T4"/>
                </a:cxn>
              </a:cxnLst>
              <a:rect l="0" t="0" r="r" b="b"/>
              <a:pathLst>
                <a:path h="5">
                  <a:moveTo>
                    <a:pt x="0" y="0"/>
                  </a:moveTo>
                  <a:cubicBezTo>
                    <a:pt x="0" y="5"/>
                    <a:pt x="0" y="5"/>
                    <a:pt x="0" y="5"/>
                  </a:cubicBezTo>
                  <a:cubicBezTo>
                    <a:pt x="0" y="5"/>
                    <a:pt x="0" y="5"/>
                    <a:pt x="0" y="5"/>
                  </a:cubicBezTo>
                  <a:cubicBezTo>
                    <a:pt x="0" y="4"/>
                    <a:pt x="0" y="2"/>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26" name="Freeform 220"/>
            <p:cNvSpPr>
              <a:spLocks/>
            </p:cNvSpPr>
            <p:nvPr/>
          </p:nvSpPr>
          <p:spPr bwMode="auto">
            <a:xfrm>
              <a:off x="5816447" y="5528152"/>
              <a:ext cx="2248" cy="42720"/>
            </a:xfrm>
            <a:custGeom>
              <a:avLst/>
              <a:gdLst>
                <a:gd name="T0" fmla="*/ 0 w 1"/>
                <a:gd name="T1" fmla="*/ 0 h 24"/>
                <a:gd name="T2" fmla="*/ 0 w 1"/>
                <a:gd name="T3" fmla="*/ 24 h 24"/>
                <a:gd name="T4" fmla="*/ 0 w 1"/>
                <a:gd name="T5" fmla="*/ 24 h 24"/>
                <a:gd name="T6" fmla="*/ 1 w 1"/>
                <a:gd name="T7" fmla="*/ 16 h 24"/>
                <a:gd name="T8" fmla="*/ 0 w 1"/>
                <a:gd name="T9" fmla="*/ 8 h 24"/>
                <a:gd name="T10" fmla="*/ 0 w 1"/>
                <a:gd name="T11" fmla="*/ 8 h 24"/>
                <a:gd name="T12" fmla="*/ 0 w 1"/>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 h="24">
                  <a:moveTo>
                    <a:pt x="0" y="0"/>
                  </a:moveTo>
                  <a:cubicBezTo>
                    <a:pt x="0" y="24"/>
                    <a:pt x="0" y="24"/>
                    <a:pt x="0" y="24"/>
                  </a:cubicBezTo>
                  <a:cubicBezTo>
                    <a:pt x="0" y="24"/>
                    <a:pt x="0" y="24"/>
                    <a:pt x="0" y="24"/>
                  </a:cubicBezTo>
                  <a:cubicBezTo>
                    <a:pt x="1" y="22"/>
                    <a:pt x="1" y="19"/>
                    <a:pt x="1" y="16"/>
                  </a:cubicBezTo>
                  <a:cubicBezTo>
                    <a:pt x="1" y="13"/>
                    <a:pt x="1" y="11"/>
                    <a:pt x="0" y="8"/>
                  </a:cubicBezTo>
                  <a:cubicBezTo>
                    <a:pt x="0" y="8"/>
                    <a:pt x="0" y="8"/>
                    <a:pt x="0" y="8"/>
                  </a:cubicBezTo>
                  <a:cubicBezTo>
                    <a:pt x="0" y="5"/>
                    <a:pt x="0" y="3"/>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27" name="Freeform 221"/>
            <p:cNvSpPr>
              <a:spLocks/>
            </p:cNvSpPr>
            <p:nvPr/>
          </p:nvSpPr>
          <p:spPr bwMode="auto">
            <a:xfrm>
              <a:off x="6642374" y="4711220"/>
              <a:ext cx="10493" cy="28480"/>
            </a:xfrm>
            <a:custGeom>
              <a:avLst/>
              <a:gdLst>
                <a:gd name="T0" fmla="*/ 6 w 6"/>
                <a:gd name="T1" fmla="*/ 0 h 16"/>
                <a:gd name="T2" fmla="*/ 0 w 6"/>
                <a:gd name="T3" fmla="*/ 0 h 16"/>
                <a:gd name="T4" fmla="*/ 0 w 6"/>
                <a:gd name="T5" fmla="*/ 15 h 16"/>
                <a:gd name="T6" fmla="*/ 6 w 6"/>
                <a:gd name="T7" fmla="*/ 16 h 16"/>
                <a:gd name="T8" fmla="*/ 6 w 6"/>
                <a:gd name="T9" fmla="*/ 0 h 16"/>
              </a:gdLst>
              <a:ahLst/>
              <a:cxnLst>
                <a:cxn ang="0">
                  <a:pos x="T0" y="T1"/>
                </a:cxn>
                <a:cxn ang="0">
                  <a:pos x="T2" y="T3"/>
                </a:cxn>
                <a:cxn ang="0">
                  <a:pos x="T4" y="T5"/>
                </a:cxn>
                <a:cxn ang="0">
                  <a:pos x="T6" y="T7"/>
                </a:cxn>
                <a:cxn ang="0">
                  <a:pos x="T8" y="T9"/>
                </a:cxn>
              </a:cxnLst>
              <a:rect l="0" t="0" r="r" b="b"/>
              <a:pathLst>
                <a:path w="6" h="16">
                  <a:moveTo>
                    <a:pt x="6" y="0"/>
                  </a:moveTo>
                  <a:cubicBezTo>
                    <a:pt x="0" y="0"/>
                    <a:pt x="0" y="0"/>
                    <a:pt x="0" y="0"/>
                  </a:cubicBezTo>
                  <a:cubicBezTo>
                    <a:pt x="0" y="15"/>
                    <a:pt x="0" y="15"/>
                    <a:pt x="0" y="15"/>
                  </a:cubicBezTo>
                  <a:cubicBezTo>
                    <a:pt x="2" y="16"/>
                    <a:pt x="4" y="16"/>
                    <a:pt x="6" y="16"/>
                  </a:cubicBezTo>
                  <a:cubicBezTo>
                    <a:pt x="6" y="0"/>
                    <a:pt x="6" y="0"/>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28" name="Freeform 222"/>
            <p:cNvSpPr>
              <a:spLocks/>
            </p:cNvSpPr>
            <p:nvPr/>
          </p:nvSpPr>
          <p:spPr bwMode="auto">
            <a:xfrm>
              <a:off x="6642374" y="4738201"/>
              <a:ext cx="10493" cy="759972"/>
            </a:xfrm>
            <a:custGeom>
              <a:avLst/>
              <a:gdLst>
                <a:gd name="T0" fmla="*/ 0 w 6"/>
                <a:gd name="T1" fmla="*/ 0 h 429"/>
                <a:gd name="T2" fmla="*/ 0 w 6"/>
                <a:gd name="T3" fmla="*/ 0 h 429"/>
                <a:gd name="T4" fmla="*/ 5 w 6"/>
                <a:gd name="T5" fmla="*/ 1 h 429"/>
                <a:gd name="T6" fmla="*/ 5 w 6"/>
                <a:gd name="T7" fmla="*/ 428 h 429"/>
                <a:gd name="T8" fmla="*/ 6 w 6"/>
                <a:gd name="T9" fmla="*/ 429 h 429"/>
                <a:gd name="T10" fmla="*/ 6 w 6"/>
                <a:gd name="T11" fmla="*/ 1 h 429"/>
                <a:gd name="T12" fmla="*/ 0 w 6"/>
                <a:gd name="T13" fmla="*/ 0 h 429"/>
              </a:gdLst>
              <a:ahLst/>
              <a:cxnLst>
                <a:cxn ang="0">
                  <a:pos x="T0" y="T1"/>
                </a:cxn>
                <a:cxn ang="0">
                  <a:pos x="T2" y="T3"/>
                </a:cxn>
                <a:cxn ang="0">
                  <a:pos x="T4" y="T5"/>
                </a:cxn>
                <a:cxn ang="0">
                  <a:pos x="T6" y="T7"/>
                </a:cxn>
                <a:cxn ang="0">
                  <a:pos x="T8" y="T9"/>
                </a:cxn>
                <a:cxn ang="0">
                  <a:pos x="T10" y="T11"/>
                </a:cxn>
                <a:cxn ang="0">
                  <a:pos x="T12" y="T13"/>
                </a:cxn>
              </a:cxnLst>
              <a:rect l="0" t="0" r="r" b="b"/>
              <a:pathLst>
                <a:path w="6" h="429">
                  <a:moveTo>
                    <a:pt x="0" y="0"/>
                  </a:moveTo>
                  <a:cubicBezTo>
                    <a:pt x="0" y="0"/>
                    <a:pt x="0" y="0"/>
                    <a:pt x="0" y="0"/>
                  </a:cubicBezTo>
                  <a:cubicBezTo>
                    <a:pt x="2" y="1"/>
                    <a:pt x="3" y="1"/>
                    <a:pt x="5" y="1"/>
                  </a:cubicBezTo>
                  <a:cubicBezTo>
                    <a:pt x="5" y="428"/>
                    <a:pt x="5" y="428"/>
                    <a:pt x="5" y="428"/>
                  </a:cubicBezTo>
                  <a:cubicBezTo>
                    <a:pt x="5" y="428"/>
                    <a:pt x="6" y="429"/>
                    <a:pt x="6" y="429"/>
                  </a:cubicBezTo>
                  <a:cubicBezTo>
                    <a:pt x="6" y="1"/>
                    <a:pt x="6" y="1"/>
                    <a:pt x="6" y="1"/>
                  </a:cubicBezTo>
                  <a:cubicBezTo>
                    <a:pt x="4" y="1"/>
                    <a:pt x="2"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29" name="Freeform 224"/>
            <p:cNvSpPr>
              <a:spLocks/>
            </p:cNvSpPr>
            <p:nvPr/>
          </p:nvSpPr>
          <p:spPr bwMode="auto">
            <a:xfrm>
              <a:off x="6367315" y="4711220"/>
              <a:ext cx="1499" cy="783206"/>
            </a:xfrm>
            <a:custGeom>
              <a:avLst/>
              <a:gdLst>
                <a:gd name="T0" fmla="*/ 1 w 1"/>
                <a:gd name="T1" fmla="*/ 0 h 442"/>
                <a:gd name="T2" fmla="*/ 0 w 1"/>
                <a:gd name="T3" fmla="*/ 0 h 442"/>
                <a:gd name="T4" fmla="*/ 0 w 1"/>
                <a:gd name="T5" fmla="*/ 442 h 442"/>
                <a:gd name="T6" fmla="*/ 1 w 1"/>
                <a:gd name="T7" fmla="*/ 438 h 442"/>
                <a:gd name="T8" fmla="*/ 1 w 1"/>
                <a:gd name="T9" fmla="*/ 441 h 442"/>
                <a:gd name="T10" fmla="*/ 1 w 1"/>
                <a:gd name="T11" fmla="*/ 0 h 442"/>
              </a:gdLst>
              <a:ahLst/>
              <a:cxnLst>
                <a:cxn ang="0">
                  <a:pos x="T0" y="T1"/>
                </a:cxn>
                <a:cxn ang="0">
                  <a:pos x="T2" y="T3"/>
                </a:cxn>
                <a:cxn ang="0">
                  <a:pos x="T4" y="T5"/>
                </a:cxn>
                <a:cxn ang="0">
                  <a:pos x="T6" y="T7"/>
                </a:cxn>
                <a:cxn ang="0">
                  <a:pos x="T8" y="T9"/>
                </a:cxn>
                <a:cxn ang="0">
                  <a:pos x="T10" y="T11"/>
                </a:cxn>
              </a:cxnLst>
              <a:rect l="0" t="0" r="r" b="b"/>
              <a:pathLst>
                <a:path w="1" h="442">
                  <a:moveTo>
                    <a:pt x="1" y="0"/>
                  </a:moveTo>
                  <a:cubicBezTo>
                    <a:pt x="0" y="0"/>
                    <a:pt x="0" y="0"/>
                    <a:pt x="0" y="0"/>
                  </a:cubicBezTo>
                  <a:cubicBezTo>
                    <a:pt x="0" y="442"/>
                    <a:pt x="0" y="442"/>
                    <a:pt x="0" y="442"/>
                  </a:cubicBezTo>
                  <a:cubicBezTo>
                    <a:pt x="1" y="440"/>
                    <a:pt x="1" y="438"/>
                    <a:pt x="1" y="438"/>
                  </a:cubicBezTo>
                  <a:cubicBezTo>
                    <a:pt x="1" y="438"/>
                    <a:pt x="1" y="439"/>
                    <a:pt x="1" y="441"/>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30" name="Freeform 226"/>
            <p:cNvSpPr>
              <a:spLocks/>
            </p:cNvSpPr>
            <p:nvPr/>
          </p:nvSpPr>
          <p:spPr bwMode="auto">
            <a:xfrm>
              <a:off x="5816447" y="5499672"/>
              <a:ext cx="1127967" cy="803441"/>
            </a:xfrm>
            <a:custGeom>
              <a:avLst/>
              <a:gdLst>
                <a:gd name="T0" fmla="*/ 76 w 635"/>
                <a:gd name="T1" fmla="*/ 55 h 453"/>
                <a:gd name="T2" fmla="*/ 156 w 635"/>
                <a:gd name="T3" fmla="*/ 1 h 453"/>
                <a:gd name="T4" fmla="*/ 230 w 635"/>
                <a:gd name="T5" fmla="*/ 60 h 453"/>
                <a:gd name="T6" fmla="*/ 311 w 635"/>
                <a:gd name="T7" fmla="*/ 0 h 453"/>
                <a:gd name="T8" fmla="*/ 390 w 635"/>
                <a:gd name="T9" fmla="*/ 59 h 453"/>
                <a:gd name="T10" fmla="*/ 469 w 635"/>
                <a:gd name="T11" fmla="*/ 1 h 453"/>
                <a:gd name="T12" fmla="*/ 557 w 635"/>
                <a:gd name="T13" fmla="*/ 53 h 453"/>
                <a:gd name="T14" fmla="*/ 635 w 635"/>
                <a:gd name="T15" fmla="*/ 19 h 453"/>
                <a:gd name="T16" fmla="*/ 635 w 635"/>
                <a:gd name="T17" fmla="*/ 44 h 453"/>
                <a:gd name="T18" fmla="*/ 432 w 635"/>
                <a:gd name="T19" fmla="*/ 394 h 453"/>
                <a:gd name="T20" fmla="*/ 317 w 635"/>
                <a:gd name="T21" fmla="*/ 453 h 453"/>
                <a:gd name="T22" fmla="*/ 208 w 635"/>
                <a:gd name="T23" fmla="*/ 408 h 453"/>
                <a:gd name="T24" fmla="*/ 0 w 635"/>
                <a:gd name="T25" fmla="*/ 47 h 453"/>
                <a:gd name="T26" fmla="*/ 0 w 635"/>
                <a:gd name="T27" fmla="*/ 16 h 453"/>
                <a:gd name="T28" fmla="*/ 76 w 635"/>
                <a:gd name="T29" fmla="*/ 55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5" h="453">
                  <a:moveTo>
                    <a:pt x="76" y="55"/>
                  </a:moveTo>
                  <a:cubicBezTo>
                    <a:pt x="146" y="51"/>
                    <a:pt x="156" y="1"/>
                    <a:pt x="156" y="1"/>
                  </a:cubicBezTo>
                  <a:cubicBezTo>
                    <a:pt x="156" y="1"/>
                    <a:pt x="167" y="60"/>
                    <a:pt x="230" y="60"/>
                  </a:cubicBezTo>
                  <a:cubicBezTo>
                    <a:pt x="296" y="60"/>
                    <a:pt x="311" y="0"/>
                    <a:pt x="311" y="0"/>
                  </a:cubicBezTo>
                  <a:cubicBezTo>
                    <a:pt x="311" y="0"/>
                    <a:pt x="320" y="59"/>
                    <a:pt x="390" y="59"/>
                  </a:cubicBezTo>
                  <a:cubicBezTo>
                    <a:pt x="453" y="59"/>
                    <a:pt x="469" y="1"/>
                    <a:pt x="469" y="1"/>
                  </a:cubicBezTo>
                  <a:cubicBezTo>
                    <a:pt x="469" y="1"/>
                    <a:pt x="489" y="53"/>
                    <a:pt x="557" y="53"/>
                  </a:cubicBezTo>
                  <a:cubicBezTo>
                    <a:pt x="588" y="53"/>
                    <a:pt x="622" y="47"/>
                    <a:pt x="635" y="19"/>
                  </a:cubicBezTo>
                  <a:cubicBezTo>
                    <a:pt x="634" y="36"/>
                    <a:pt x="635" y="44"/>
                    <a:pt x="635" y="44"/>
                  </a:cubicBezTo>
                  <a:cubicBezTo>
                    <a:pt x="432" y="394"/>
                    <a:pt x="432" y="394"/>
                    <a:pt x="432" y="394"/>
                  </a:cubicBezTo>
                  <a:cubicBezTo>
                    <a:pt x="317" y="453"/>
                    <a:pt x="317" y="453"/>
                    <a:pt x="317" y="453"/>
                  </a:cubicBezTo>
                  <a:cubicBezTo>
                    <a:pt x="208" y="408"/>
                    <a:pt x="208" y="408"/>
                    <a:pt x="208" y="408"/>
                  </a:cubicBezTo>
                  <a:cubicBezTo>
                    <a:pt x="0" y="47"/>
                    <a:pt x="0" y="47"/>
                    <a:pt x="0" y="47"/>
                  </a:cubicBezTo>
                  <a:cubicBezTo>
                    <a:pt x="0" y="47"/>
                    <a:pt x="1" y="34"/>
                    <a:pt x="0" y="16"/>
                  </a:cubicBezTo>
                  <a:cubicBezTo>
                    <a:pt x="4" y="47"/>
                    <a:pt x="40" y="57"/>
                    <a:pt x="76" y="55"/>
                  </a:cubicBezTo>
                </a:path>
              </a:pathLst>
            </a:custGeom>
            <a:gradFill>
              <a:gsLst>
                <a:gs pos="0">
                  <a:srgbClr val="ADA795"/>
                </a:gs>
                <a:gs pos="78000">
                  <a:srgbClr val="DCDAD3"/>
                </a:gs>
                <a:gs pos="50000">
                  <a:srgbClr val="F1F0EF"/>
                </a:gs>
                <a:gs pos="17000">
                  <a:srgbClr val="F2F2F2"/>
                </a:gs>
                <a:gs pos="31000">
                  <a:srgbClr val="C1BCAF"/>
                </a:gs>
                <a:gs pos="100000">
                  <a:srgbClr val="ADA79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smtClean="0">
                  <a:solidFill>
                    <a:prstClr val="white"/>
                  </a:solidFill>
                  <a:latin typeface="+mj-lt"/>
                  <a:ea typeface="微软雅黑" panose="020B0503020204020204" pitchFamily="34" charset="-122"/>
                  <a:cs typeface="+mn-ea"/>
                  <a:sym typeface="+mn-lt"/>
                </a:rPr>
                <a:t> </a:t>
              </a:r>
              <a:endParaRPr lang="zh-CN" altLang="en-US" sz="2400" dirty="0">
                <a:solidFill>
                  <a:prstClr val="white"/>
                </a:solidFill>
                <a:latin typeface="+mj-lt"/>
                <a:ea typeface="微软雅黑" panose="020B0503020204020204" pitchFamily="34" charset="-122"/>
                <a:cs typeface="+mn-ea"/>
                <a:sym typeface="+mn-lt"/>
              </a:endParaRPr>
            </a:p>
          </p:txBody>
        </p:sp>
        <p:sp>
          <p:nvSpPr>
            <p:cNvPr id="231" name="Freeform 228"/>
            <p:cNvSpPr>
              <a:spLocks/>
            </p:cNvSpPr>
            <p:nvPr/>
          </p:nvSpPr>
          <p:spPr bwMode="auto">
            <a:xfrm>
              <a:off x="6272880" y="3931762"/>
              <a:ext cx="334268" cy="65205"/>
            </a:xfrm>
            <a:custGeom>
              <a:avLst/>
              <a:gdLst>
                <a:gd name="T0" fmla="*/ 0 w 188"/>
                <a:gd name="T1" fmla="*/ 0 h 37"/>
                <a:gd name="T2" fmla="*/ 188 w 188"/>
                <a:gd name="T3" fmla="*/ 4 h 37"/>
                <a:gd name="T4" fmla="*/ 50 w 188"/>
                <a:gd name="T5" fmla="*/ 37 h 37"/>
                <a:gd name="T6" fmla="*/ 0 w 188"/>
                <a:gd name="T7" fmla="*/ 36 h 37"/>
                <a:gd name="T8" fmla="*/ 0 w 188"/>
                <a:gd name="T9" fmla="*/ 0 h 37"/>
              </a:gdLst>
              <a:ahLst/>
              <a:cxnLst>
                <a:cxn ang="0">
                  <a:pos x="T0" y="T1"/>
                </a:cxn>
                <a:cxn ang="0">
                  <a:pos x="T2" y="T3"/>
                </a:cxn>
                <a:cxn ang="0">
                  <a:pos x="T4" y="T5"/>
                </a:cxn>
                <a:cxn ang="0">
                  <a:pos x="T6" y="T7"/>
                </a:cxn>
                <a:cxn ang="0">
                  <a:pos x="T8" y="T9"/>
                </a:cxn>
              </a:cxnLst>
              <a:rect l="0" t="0" r="r" b="b"/>
              <a:pathLst>
                <a:path w="188" h="37">
                  <a:moveTo>
                    <a:pt x="0" y="0"/>
                  </a:moveTo>
                  <a:cubicBezTo>
                    <a:pt x="67" y="0"/>
                    <a:pt x="130" y="1"/>
                    <a:pt x="188" y="4"/>
                  </a:cubicBezTo>
                  <a:cubicBezTo>
                    <a:pt x="50" y="37"/>
                    <a:pt x="50" y="37"/>
                    <a:pt x="50" y="37"/>
                  </a:cubicBezTo>
                  <a:cubicBezTo>
                    <a:pt x="34" y="36"/>
                    <a:pt x="18" y="36"/>
                    <a:pt x="0" y="3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32" name="Freeform 229"/>
            <p:cNvSpPr>
              <a:spLocks/>
            </p:cNvSpPr>
            <p:nvPr/>
          </p:nvSpPr>
          <p:spPr bwMode="auto">
            <a:xfrm>
              <a:off x="6362068" y="3878549"/>
              <a:ext cx="534379" cy="63706"/>
            </a:xfrm>
            <a:custGeom>
              <a:avLst/>
              <a:gdLst>
                <a:gd name="T0" fmla="*/ 138 w 301"/>
                <a:gd name="T1" fmla="*/ 0 h 36"/>
                <a:gd name="T2" fmla="*/ 301 w 301"/>
                <a:gd name="T3" fmla="*/ 11 h 36"/>
                <a:gd name="T4" fmla="*/ 42 w 301"/>
                <a:gd name="T5" fmla="*/ 36 h 36"/>
                <a:gd name="T6" fmla="*/ 0 w 301"/>
                <a:gd name="T7" fmla="*/ 34 h 36"/>
                <a:gd name="T8" fmla="*/ 138 w 301"/>
                <a:gd name="T9" fmla="*/ 0 h 36"/>
              </a:gdLst>
              <a:ahLst/>
              <a:cxnLst>
                <a:cxn ang="0">
                  <a:pos x="T0" y="T1"/>
                </a:cxn>
                <a:cxn ang="0">
                  <a:pos x="T2" y="T3"/>
                </a:cxn>
                <a:cxn ang="0">
                  <a:pos x="T4" y="T5"/>
                </a:cxn>
                <a:cxn ang="0">
                  <a:pos x="T6" y="T7"/>
                </a:cxn>
                <a:cxn ang="0">
                  <a:pos x="T8" y="T9"/>
                </a:cxn>
              </a:cxnLst>
              <a:rect l="0" t="0" r="r" b="b"/>
              <a:pathLst>
                <a:path w="301" h="36">
                  <a:moveTo>
                    <a:pt x="138" y="0"/>
                  </a:moveTo>
                  <a:cubicBezTo>
                    <a:pt x="199" y="3"/>
                    <a:pt x="254" y="6"/>
                    <a:pt x="301" y="11"/>
                  </a:cubicBezTo>
                  <a:cubicBezTo>
                    <a:pt x="42" y="36"/>
                    <a:pt x="42" y="36"/>
                    <a:pt x="42" y="36"/>
                  </a:cubicBezTo>
                  <a:cubicBezTo>
                    <a:pt x="30" y="35"/>
                    <a:pt x="16" y="34"/>
                    <a:pt x="0" y="34"/>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33" name="Freeform 230"/>
            <p:cNvSpPr>
              <a:spLocks/>
            </p:cNvSpPr>
            <p:nvPr/>
          </p:nvSpPr>
          <p:spPr bwMode="auto">
            <a:xfrm>
              <a:off x="6436267" y="3839576"/>
              <a:ext cx="646801" cy="50965"/>
            </a:xfrm>
            <a:custGeom>
              <a:avLst/>
              <a:gdLst>
                <a:gd name="T0" fmla="*/ 258 w 364"/>
                <a:gd name="T1" fmla="*/ 0 h 29"/>
                <a:gd name="T2" fmla="*/ 364 w 364"/>
                <a:gd name="T3" fmla="*/ 15 h 29"/>
                <a:gd name="T4" fmla="*/ 28 w 364"/>
                <a:gd name="T5" fmla="*/ 29 h 29"/>
                <a:gd name="T6" fmla="*/ 0 w 364"/>
                <a:gd name="T7" fmla="*/ 25 h 29"/>
                <a:gd name="T8" fmla="*/ 258 w 364"/>
                <a:gd name="T9" fmla="*/ 0 h 29"/>
              </a:gdLst>
              <a:ahLst/>
              <a:cxnLst>
                <a:cxn ang="0">
                  <a:pos x="T0" y="T1"/>
                </a:cxn>
                <a:cxn ang="0">
                  <a:pos x="T2" y="T3"/>
                </a:cxn>
                <a:cxn ang="0">
                  <a:pos x="T4" y="T5"/>
                </a:cxn>
                <a:cxn ang="0">
                  <a:pos x="T6" y="T7"/>
                </a:cxn>
                <a:cxn ang="0">
                  <a:pos x="T8" y="T9"/>
                </a:cxn>
              </a:cxnLst>
              <a:rect l="0" t="0" r="r" b="b"/>
              <a:pathLst>
                <a:path w="364" h="29">
                  <a:moveTo>
                    <a:pt x="258" y="0"/>
                  </a:moveTo>
                  <a:cubicBezTo>
                    <a:pt x="303" y="4"/>
                    <a:pt x="339" y="9"/>
                    <a:pt x="364" y="15"/>
                  </a:cubicBezTo>
                  <a:cubicBezTo>
                    <a:pt x="28" y="29"/>
                    <a:pt x="28" y="29"/>
                    <a:pt x="28" y="29"/>
                  </a:cubicBezTo>
                  <a:cubicBezTo>
                    <a:pt x="21" y="28"/>
                    <a:pt x="12" y="26"/>
                    <a:pt x="0" y="25"/>
                  </a:cubicBez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34" name="Freeform 231"/>
            <p:cNvSpPr>
              <a:spLocks/>
            </p:cNvSpPr>
            <p:nvPr/>
          </p:nvSpPr>
          <p:spPr bwMode="auto">
            <a:xfrm>
              <a:off x="5934115" y="3990221"/>
              <a:ext cx="338765" cy="65205"/>
            </a:xfrm>
            <a:custGeom>
              <a:avLst/>
              <a:gdLst>
                <a:gd name="T0" fmla="*/ 0 w 191"/>
                <a:gd name="T1" fmla="*/ 4 h 37"/>
                <a:gd name="T2" fmla="*/ 141 w 191"/>
                <a:gd name="T3" fmla="*/ 37 h 37"/>
                <a:gd name="T4" fmla="*/ 191 w 191"/>
                <a:gd name="T5" fmla="*/ 36 h 37"/>
                <a:gd name="T6" fmla="*/ 191 w 191"/>
                <a:gd name="T7" fmla="*/ 0 h 37"/>
                <a:gd name="T8" fmla="*/ 0 w 191"/>
                <a:gd name="T9" fmla="*/ 4 h 37"/>
              </a:gdLst>
              <a:ahLst/>
              <a:cxnLst>
                <a:cxn ang="0">
                  <a:pos x="T0" y="T1"/>
                </a:cxn>
                <a:cxn ang="0">
                  <a:pos x="T2" y="T3"/>
                </a:cxn>
                <a:cxn ang="0">
                  <a:pos x="T4" y="T5"/>
                </a:cxn>
                <a:cxn ang="0">
                  <a:pos x="T6" y="T7"/>
                </a:cxn>
                <a:cxn ang="0">
                  <a:pos x="T8" y="T9"/>
                </a:cxn>
              </a:cxnLst>
              <a:rect l="0" t="0" r="r" b="b"/>
              <a:pathLst>
                <a:path w="191" h="37">
                  <a:moveTo>
                    <a:pt x="0" y="4"/>
                  </a:moveTo>
                  <a:cubicBezTo>
                    <a:pt x="141" y="37"/>
                    <a:pt x="141" y="37"/>
                    <a:pt x="141" y="37"/>
                  </a:cubicBezTo>
                  <a:cubicBezTo>
                    <a:pt x="157" y="37"/>
                    <a:pt x="173" y="36"/>
                    <a:pt x="191" y="36"/>
                  </a:cubicBezTo>
                  <a:cubicBezTo>
                    <a:pt x="191" y="0"/>
                    <a:pt x="191" y="0"/>
                    <a:pt x="191" y="0"/>
                  </a:cubicBezTo>
                  <a:cubicBezTo>
                    <a:pt x="123" y="0"/>
                    <a:pt x="59" y="2"/>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35" name="Freeform 232"/>
            <p:cNvSpPr>
              <a:spLocks/>
            </p:cNvSpPr>
            <p:nvPr/>
          </p:nvSpPr>
          <p:spPr bwMode="auto">
            <a:xfrm>
              <a:off x="5651562" y="4055426"/>
              <a:ext cx="532880" cy="63706"/>
            </a:xfrm>
            <a:custGeom>
              <a:avLst/>
              <a:gdLst>
                <a:gd name="T0" fmla="*/ 159 w 300"/>
                <a:gd name="T1" fmla="*/ 0 h 36"/>
                <a:gd name="T2" fmla="*/ 300 w 300"/>
                <a:gd name="T3" fmla="*/ 33 h 36"/>
                <a:gd name="T4" fmla="*/ 258 w 300"/>
                <a:gd name="T5" fmla="*/ 36 h 36"/>
                <a:gd name="T6" fmla="*/ 0 w 300"/>
                <a:gd name="T7" fmla="*/ 11 h 36"/>
                <a:gd name="T8" fmla="*/ 159 w 300"/>
                <a:gd name="T9" fmla="*/ 0 h 36"/>
              </a:gdLst>
              <a:ahLst/>
              <a:cxnLst>
                <a:cxn ang="0">
                  <a:pos x="T0" y="T1"/>
                </a:cxn>
                <a:cxn ang="0">
                  <a:pos x="T2" y="T3"/>
                </a:cxn>
                <a:cxn ang="0">
                  <a:pos x="T4" y="T5"/>
                </a:cxn>
                <a:cxn ang="0">
                  <a:pos x="T6" y="T7"/>
                </a:cxn>
                <a:cxn ang="0">
                  <a:pos x="T8" y="T9"/>
                </a:cxn>
              </a:cxnLst>
              <a:rect l="0" t="0" r="r" b="b"/>
              <a:pathLst>
                <a:path w="300" h="36">
                  <a:moveTo>
                    <a:pt x="159" y="0"/>
                  </a:moveTo>
                  <a:cubicBezTo>
                    <a:pt x="300" y="33"/>
                    <a:pt x="300" y="33"/>
                    <a:pt x="300" y="33"/>
                  </a:cubicBezTo>
                  <a:cubicBezTo>
                    <a:pt x="284" y="34"/>
                    <a:pt x="270" y="35"/>
                    <a:pt x="258" y="36"/>
                  </a:cubicBezTo>
                  <a:cubicBezTo>
                    <a:pt x="0" y="11"/>
                    <a:pt x="0" y="11"/>
                    <a:pt x="0" y="11"/>
                  </a:cubicBezTo>
                  <a:cubicBezTo>
                    <a:pt x="45" y="6"/>
                    <a:pt x="99" y="3"/>
                    <a:pt x="15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36" name="Freeform 233"/>
            <p:cNvSpPr>
              <a:spLocks/>
            </p:cNvSpPr>
            <p:nvPr/>
          </p:nvSpPr>
          <p:spPr bwMode="auto">
            <a:xfrm>
              <a:off x="5459695" y="4133371"/>
              <a:ext cx="649799" cy="51714"/>
            </a:xfrm>
            <a:custGeom>
              <a:avLst/>
              <a:gdLst>
                <a:gd name="T0" fmla="*/ 108 w 366"/>
                <a:gd name="T1" fmla="*/ 0 h 29"/>
                <a:gd name="T2" fmla="*/ 366 w 366"/>
                <a:gd name="T3" fmla="*/ 25 h 29"/>
                <a:gd name="T4" fmla="*/ 338 w 366"/>
                <a:gd name="T5" fmla="*/ 29 h 29"/>
                <a:gd name="T6" fmla="*/ 0 w 366"/>
                <a:gd name="T7" fmla="*/ 16 h 29"/>
                <a:gd name="T8" fmla="*/ 108 w 366"/>
                <a:gd name="T9" fmla="*/ 0 h 29"/>
              </a:gdLst>
              <a:ahLst/>
              <a:cxnLst>
                <a:cxn ang="0">
                  <a:pos x="T0" y="T1"/>
                </a:cxn>
                <a:cxn ang="0">
                  <a:pos x="T2" y="T3"/>
                </a:cxn>
                <a:cxn ang="0">
                  <a:pos x="T4" y="T5"/>
                </a:cxn>
                <a:cxn ang="0">
                  <a:pos x="T6" y="T7"/>
                </a:cxn>
                <a:cxn ang="0">
                  <a:pos x="T8" y="T9"/>
                </a:cxn>
              </a:cxnLst>
              <a:rect l="0" t="0" r="r" b="b"/>
              <a:pathLst>
                <a:path w="366" h="29">
                  <a:moveTo>
                    <a:pt x="108" y="0"/>
                  </a:moveTo>
                  <a:cubicBezTo>
                    <a:pt x="366" y="25"/>
                    <a:pt x="366" y="25"/>
                    <a:pt x="366" y="25"/>
                  </a:cubicBezTo>
                  <a:cubicBezTo>
                    <a:pt x="354" y="26"/>
                    <a:pt x="345" y="28"/>
                    <a:pt x="338" y="29"/>
                  </a:cubicBezTo>
                  <a:cubicBezTo>
                    <a:pt x="0" y="16"/>
                    <a:pt x="0" y="16"/>
                    <a:pt x="0" y="16"/>
                  </a:cubicBezTo>
                  <a:cubicBezTo>
                    <a:pt x="25" y="9"/>
                    <a:pt x="62" y="4"/>
                    <a:pt x="10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37" name="Freeform 234"/>
            <p:cNvSpPr>
              <a:spLocks/>
            </p:cNvSpPr>
            <p:nvPr/>
          </p:nvSpPr>
          <p:spPr bwMode="auto">
            <a:xfrm>
              <a:off x="5394490" y="4220311"/>
              <a:ext cx="665538" cy="33727"/>
            </a:xfrm>
            <a:custGeom>
              <a:avLst/>
              <a:gdLst>
                <a:gd name="T0" fmla="*/ 37 w 375"/>
                <a:gd name="T1" fmla="*/ 0 h 19"/>
                <a:gd name="T2" fmla="*/ 375 w 375"/>
                <a:gd name="T3" fmla="*/ 14 h 19"/>
                <a:gd name="T4" fmla="*/ 365 w 375"/>
                <a:gd name="T5" fmla="*/ 19 h 19"/>
                <a:gd name="T6" fmla="*/ 0 w 375"/>
                <a:gd name="T7" fmla="*/ 19 h 19"/>
                <a:gd name="T8" fmla="*/ 37 w 375"/>
                <a:gd name="T9" fmla="*/ 0 h 19"/>
              </a:gdLst>
              <a:ahLst/>
              <a:cxnLst>
                <a:cxn ang="0">
                  <a:pos x="T0" y="T1"/>
                </a:cxn>
                <a:cxn ang="0">
                  <a:pos x="T2" y="T3"/>
                </a:cxn>
                <a:cxn ang="0">
                  <a:pos x="T4" y="T5"/>
                </a:cxn>
                <a:cxn ang="0">
                  <a:pos x="T6" y="T7"/>
                </a:cxn>
                <a:cxn ang="0">
                  <a:pos x="T8" y="T9"/>
                </a:cxn>
              </a:cxnLst>
              <a:rect l="0" t="0" r="r" b="b"/>
              <a:pathLst>
                <a:path w="375" h="19">
                  <a:moveTo>
                    <a:pt x="37" y="0"/>
                  </a:moveTo>
                  <a:cubicBezTo>
                    <a:pt x="375" y="14"/>
                    <a:pt x="375" y="14"/>
                    <a:pt x="375" y="14"/>
                  </a:cubicBezTo>
                  <a:cubicBezTo>
                    <a:pt x="369" y="15"/>
                    <a:pt x="365" y="17"/>
                    <a:pt x="365" y="19"/>
                  </a:cubicBezTo>
                  <a:cubicBezTo>
                    <a:pt x="0" y="19"/>
                    <a:pt x="0" y="19"/>
                    <a:pt x="0" y="19"/>
                  </a:cubicBezTo>
                  <a:cubicBezTo>
                    <a:pt x="0" y="12"/>
                    <a:pt x="13" y="6"/>
                    <a:pt x="3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38" name="Rectangle 235"/>
            <p:cNvSpPr>
              <a:spLocks noChangeArrowheads="1"/>
            </p:cNvSpPr>
            <p:nvPr/>
          </p:nvSpPr>
          <p:spPr bwMode="auto">
            <a:xfrm>
              <a:off x="5394490" y="4254037"/>
              <a:ext cx="647550" cy="58459"/>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39" name="Freeform 236"/>
            <p:cNvSpPr>
              <a:spLocks/>
            </p:cNvSpPr>
            <p:nvPr/>
          </p:nvSpPr>
          <p:spPr bwMode="auto">
            <a:xfrm>
              <a:off x="5459695" y="4161852"/>
              <a:ext cx="600333" cy="81693"/>
            </a:xfrm>
            <a:custGeom>
              <a:avLst/>
              <a:gdLst>
                <a:gd name="T0" fmla="*/ 801 w 801"/>
                <a:gd name="T1" fmla="*/ 109 h 109"/>
                <a:gd name="T2" fmla="*/ 0 w 801"/>
                <a:gd name="T3" fmla="*/ 78 h 109"/>
                <a:gd name="T4" fmla="*/ 0 w 801"/>
                <a:gd name="T5" fmla="*/ 0 h 109"/>
                <a:gd name="T6" fmla="*/ 801 w 801"/>
                <a:gd name="T7" fmla="*/ 31 h 109"/>
                <a:gd name="T8" fmla="*/ 801 w 801"/>
                <a:gd name="T9" fmla="*/ 109 h 109"/>
              </a:gdLst>
              <a:ahLst/>
              <a:cxnLst>
                <a:cxn ang="0">
                  <a:pos x="T0" y="T1"/>
                </a:cxn>
                <a:cxn ang="0">
                  <a:pos x="T2" y="T3"/>
                </a:cxn>
                <a:cxn ang="0">
                  <a:pos x="T4" y="T5"/>
                </a:cxn>
                <a:cxn ang="0">
                  <a:pos x="T6" y="T7"/>
                </a:cxn>
                <a:cxn ang="0">
                  <a:pos x="T8" y="T9"/>
                </a:cxn>
              </a:cxnLst>
              <a:rect l="0" t="0" r="r" b="b"/>
              <a:pathLst>
                <a:path w="801" h="109">
                  <a:moveTo>
                    <a:pt x="801" y="109"/>
                  </a:moveTo>
                  <a:lnTo>
                    <a:pt x="0" y="78"/>
                  </a:lnTo>
                  <a:lnTo>
                    <a:pt x="0" y="0"/>
                  </a:lnTo>
                  <a:lnTo>
                    <a:pt x="801" y="31"/>
                  </a:lnTo>
                  <a:lnTo>
                    <a:pt x="801" y="109"/>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40" name="Freeform 237"/>
            <p:cNvSpPr>
              <a:spLocks/>
            </p:cNvSpPr>
            <p:nvPr/>
          </p:nvSpPr>
          <p:spPr bwMode="auto">
            <a:xfrm>
              <a:off x="5651562" y="4074912"/>
              <a:ext cx="457932" cy="104927"/>
            </a:xfrm>
            <a:custGeom>
              <a:avLst/>
              <a:gdLst>
                <a:gd name="T0" fmla="*/ 611 w 611"/>
                <a:gd name="T1" fmla="*/ 140 h 140"/>
                <a:gd name="T2" fmla="*/ 0 w 611"/>
                <a:gd name="T3" fmla="*/ 78 h 140"/>
                <a:gd name="T4" fmla="*/ 0 w 611"/>
                <a:gd name="T5" fmla="*/ 0 h 140"/>
                <a:gd name="T6" fmla="*/ 611 w 611"/>
                <a:gd name="T7" fmla="*/ 59 h 140"/>
                <a:gd name="T8" fmla="*/ 611 w 611"/>
                <a:gd name="T9" fmla="*/ 140 h 140"/>
              </a:gdLst>
              <a:ahLst/>
              <a:cxnLst>
                <a:cxn ang="0">
                  <a:pos x="T0" y="T1"/>
                </a:cxn>
                <a:cxn ang="0">
                  <a:pos x="T2" y="T3"/>
                </a:cxn>
                <a:cxn ang="0">
                  <a:pos x="T4" y="T5"/>
                </a:cxn>
                <a:cxn ang="0">
                  <a:pos x="T6" y="T7"/>
                </a:cxn>
                <a:cxn ang="0">
                  <a:pos x="T8" y="T9"/>
                </a:cxn>
              </a:cxnLst>
              <a:rect l="0" t="0" r="r" b="b"/>
              <a:pathLst>
                <a:path w="611" h="140">
                  <a:moveTo>
                    <a:pt x="611" y="140"/>
                  </a:moveTo>
                  <a:lnTo>
                    <a:pt x="0" y="78"/>
                  </a:lnTo>
                  <a:lnTo>
                    <a:pt x="0" y="0"/>
                  </a:lnTo>
                  <a:lnTo>
                    <a:pt x="611" y="59"/>
                  </a:lnTo>
                  <a:lnTo>
                    <a:pt x="611" y="14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41" name="Freeform 238"/>
            <p:cNvSpPr>
              <a:spLocks/>
            </p:cNvSpPr>
            <p:nvPr/>
          </p:nvSpPr>
          <p:spPr bwMode="auto">
            <a:xfrm>
              <a:off x="5934115" y="3996966"/>
              <a:ext cx="250326" cy="118418"/>
            </a:xfrm>
            <a:custGeom>
              <a:avLst/>
              <a:gdLst>
                <a:gd name="T0" fmla="*/ 334 w 334"/>
                <a:gd name="T1" fmla="*/ 158 h 158"/>
                <a:gd name="T2" fmla="*/ 0 w 334"/>
                <a:gd name="T3" fmla="*/ 78 h 158"/>
                <a:gd name="T4" fmla="*/ 0 w 334"/>
                <a:gd name="T5" fmla="*/ 0 h 158"/>
                <a:gd name="T6" fmla="*/ 334 w 334"/>
                <a:gd name="T7" fmla="*/ 78 h 158"/>
                <a:gd name="T8" fmla="*/ 334 w 334"/>
                <a:gd name="T9" fmla="*/ 158 h 158"/>
              </a:gdLst>
              <a:ahLst/>
              <a:cxnLst>
                <a:cxn ang="0">
                  <a:pos x="T0" y="T1"/>
                </a:cxn>
                <a:cxn ang="0">
                  <a:pos x="T2" y="T3"/>
                </a:cxn>
                <a:cxn ang="0">
                  <a:pos x="T4" y="T5"/>
                </a:cxn>
                <a:cxn ang="0">
                  <a:pos x="T6" y="T7"/>
                </a:cxn>
                <a:cxn ang="0">
                  <a:pos x="T8" y="T9"/>
                </a:cxn>
              </a:cxnLst>
              <a:rect l="0" t="0" r="r" b="b"/>
              <a:pathLst>
                <a:path w="334" h="158">
                  <a:moveTo>
                    <a:pt x="334" y="158"/>
                  </a:moveTo>
                  <a:lnTo>
                    <a:pt x="0" y="78"/>
                  </a:lnTo>
                  <a:lnTo>
                    <a:pt x="0" y="0"/>
                  </a:lnTo>
                  <a:lnTo>
                    <a:pt x="334" y="78"/>
                  </a:lnTo>
                  <a:lnTo>
                    <a:pt x="334" y="158"/>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42" name="Freeform 239"/>
            <p:cNvSpPr>
              <a:spLocks/>
            </p:cNvSpPr>
            <p:nvPr/>
          </p:nvSpPr>
          <p:spPr bwMode="auto">
            <a:xfrm>
              <a:off x="5650063" y="4386695"/>
              <a:ext cx="459431" cy="101180"/>
            </a:xfrm>
            <a:custGeom>
              <a:avLst/>
              <a:gdLst>
                <a:gd name="T0" fmla="*/ 613 w 613"/>
                <a:gd name="T1" fmla="*/ 76 h 135"/>
                <a:gd name="T2" fmla="*/ 0 w 613"/>
                <a:gd name="T3" fmla="*/ 135 h 135"/>
                <a:gd name="T4" fmla="*/ 0 w 613"/>
                <a:gd name="T5" fmla="*/ 57 h 135"/>
                <a:gd name="T6" fmla="*/ 613 w 613"/>
                <a:gd name="T7" fmla="*/ 0 h 135"/>
                <a:gd name="T8" fmla="*/ 613 w 613"/>
                <a:gd name="T9" fmla="*/ 76 h 135"/>
              </a:gdLst>
              <a:ahLst/>
              <a:cxnLst>
                <a:cxn ang="0">
                  <a:pos x="T0" y="T1"/>
                </a:cxn>
                <a:cxn ang="0">
                  <a:pos x="T2" y="T3"/>
                </a:cxn>
                <a:cxn ang="0">
                  <a:pos x="T4" y="T5"/>
                </a:cxn>
                <a:cxn ang="0">
                  <a:pos x="T6" y="T7"/>
                </a:cxn>
                <a:cxn ang="0">
                  <a:pos x="T8" y="T9"/>
                </a:cxn>
              </a:cxnLst>
              <a:rect l="0" t="0" r="r" b="b"/>
              <a:pathLst>
                <a:path w="613" h="135">
                  <a:moveTo>
                    <a:pt x="613" y="76"/>
                  </a:moveTo>
                  <a:lnTo>
                    <a:pt x="0" y="135"/>
                  </a:lnTo>
                  <a:lnTo>
                    <a:pt x="0" y="57"/>
                  </a:lnTo>
                  <a:lnTo>
                    <a:pt x="613" y="0"/>
                  </a:lnTo>
                  <a:lnTo>
                    <a:pt x="613" y="76"/>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43" name="Freeform 240"/>
            <p:cNvSpPr>
              <a:spLocks/>
            </p:cNvSpPr>
            <p:nvPr/>
          </p:nvSpPr>
          <p:spPr bwMode="auto">
            <a:xfrm>
              <a:off x="5939362" y="4448902"/>
              <a:ext cx="245080" cy="116919"/>
            </a:xfrm>
            <a:custGeom>
              <a:avLst/>
              <a:gdLst>
                <a:gd name="T0" fmla="*/ 327 w 327"/>
                <a:gd name="T1" fmla="*/ 80 h 156"/>
                <a:gd name="T2" fmla="*/ 0 w 327"/>
                <a:gd name="T3" fmla="*/ 156 h 156"/>
                <a:gd name="T4" fmla="*/ 0 w 327"/>
                <a:gd name="T5" fmla="*/ 78 h 156"/>
                <a:gd name="T6" fmla="*/ 327 w 327"/>
                <a:gd name="T7" fmla="*/ 0 h 156"/>
                <a:gd name="T8" fmla="*/ 327 w 327"/>
                <a:gd name="T9" fmla="*/ 80 h 156"/>
              </a:gdLst>
              <a:ahLst/>
              <a:cxnLst>
                <a:cxn ang="0">
                  <a:pos x="T0" y="T1"/>
                </a:cxn>
                <a:cxn ang="0">
                  <a:pos x="T2" y="T3"/>
                </a:cxn>
                <a:cxn ang="0">
                  <a:pos x="T4" y="T5"/>
                </a:cxn>
                <a:cxn ang="0">
                  <a:pos x="T6" y="T7"/>
                </a:cxn>
                <a:cxn ang="0">
                  <a:pos x="T8" y="T9"/>
                </a:cxn>
              </a:cxnLst>
              <a:rect l="0" t="0" r="r" b="b"/>
              <a:pathLst>
                <a:path w="327" h="156">
                  <a:moveTo>
                    <a:pt x="327" y="80"/>
                  </a:moveTo>
                  <a:lnTo>
                    <a:pt x="0" y="156"/>
                  </a:lnTo>
                  <a:lnTo>
                    <a:pt x="0" y="78"/>
                  </a:lnTo>
                  <a:lnTo>
                    <a:pt x="327" y="0"/>
                  </a:lnTo>
                  <a:lnTo>
                    <a:pt x="327" y="8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44" name="Freeform 241"/>
            <p:cNvSpPr>
              <a:spLocks/>
            </p:cNvSpPr>
            <p:nvPr/>
          </p:nvSpPr>
          <p:spPr bwMode="auto">
            <a:xfrm>
              <a:off x="5463442" y="4379950"/>
              <a:ext cx="646051" cy="49466"/>
            </a:xfrm>
            <a:custGeom>
              <a:avLst/>
              <a:gdLst>
                <a:gd name="T0" fmla="*/ 336 w 364"/>
                <a:gd name="T1" fmla="*/ 0 h 28"/>
                <a:gd name="T2" fmla="*/ 364 w 364"/>
                <a:gd name="T3" fmla="*/ 4 h 28"/>
                <a:gd name="T4" fmla="*/ 105 w 364"/>
                <a:gd name="T5" fmla="*/ 28 h 28"/>
                <a:gd name="T6" fmla="*/ 0 w 364"/>
                <a:gd name="T7" fmla="*/ 14 h 28"/>
                <a:gd name="T8" fmla="*/ 336 w 364"/>
                <a:gd name="T9" fmla="*/ 0 h 28"/>
              </a:gdLst>
              <a:ahLst/>
              <a:cxnLst>
                <a:cxn ang="0">
                  <a:pos x="T0" y="T1"/>
                </a:cxn>
                <a:cxn ang="0">
                  <a:pos x="T2" y="T3"/>
                </a:cxn>
                <a:cxn ang="0">
                  <a:pos x="T4" y="T5"/>
                </a:cxn>
                <a:cxn ang="0">
                  <a:pos x="T6" y="T7"/>
                </a:cxn>
                <a:cxn ang="0">
                  <a:pos x="T8" y="T9"/>
                </a:cxn>
              </a:cxnLst>
              <a:rect l="0" t="0" r="r" b="b"/>
              <a:pathLst>
                <a:path w="364" h="28">
                  <a:moveTo>
                    <a:pt x="336" y="0"/>
                  </a:moveTo>
                  <a:cubicBezTo>
                    <a:pt x="343" y="2"/>
                    <a:pt x="353" y="3"/>
                    <a:pt x="364" y="4"/>
                  </a:cubicBezTo>
                  <a:cubicBezTo>
                    <a:pt x="105" y="28"/>
                    <a:pt x="105" y="28"/>
                    <a:pt x="105" y="28"/>
                  </a:cubicBezTo>
                  <a:cubicBezTo>
                    <a:pt x="60" y="24"/>
                    <a:pt x="25" y="20"/>
                    <a:pt x="0" y="14"/>
                  </a:cubicBezTo>
                  <a:lnTo>
                    <a:pt x="3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45" name="Freeform 242"/>
            <p:cNvSpPr>
              <a:spLocks/>
            </p:cNvSpPr>
            <p:nvPr/>
          </p:nvSpPr>
          <p:spPr bwMode="auto">
            <a:xfrm>
              <a:off x="5650063" y="4443656"/>
              <a:ext cx="534379" cy="63706"/>
            </a:xfrm>
            <a:custGeom>
              <a:avLst/>
              <a:gdLst>
                <a:gd name="T0" fmla="*/ 258 w 301"/>
                <a:gd name="T1" fmla="*/ 0 h 36"/>
                <a:gd name="T2" fmla="*/ 301 w 301"/>
                <a:gd name="T3" fmla="*/ 3 h 36"/>
                <a:gd name="T4" fmla="*/ 163 w 301"/>
                <a:gd name="T5" fmla="*/ 36 h 36"/>
                <a:gd name="T6" fmla="*/ 0 w 301"/>
                <a:gd name="T7" fmla="*/ 25 h 36"/>
                <a:gd name="T8" fmla="*/ 258 w 301"/>
                <a:gd name="T9" fmla="*/ 0 h 36"/>
              </a:gdLst>
              <a:ahLst/>
              <a:cxnLst>
                <a:cxn ang="0">
                  <a:pos x="T0" y="T1"/>
                </a:cxn>
                <a:cxn ang="0">
                  <a:pos x="T2" y="T3"/>
                </a:cxn>
                <a:cxn ang="0">
                  <a:pos x="T4" y="T5"/>
                </a:cxn>
                <a:cxn ang="0">
                  <a:pos x="T6" y="T7"/>
                </a:cxn>
                <a:cxn ang="0">
                  <a:pos x="T8" y="T9"/>
                </a:cxn>
              </a:cxnLst>
              <a:rect l="0" t="0" r="r" b="b"/>
              <a:pathLst>
                <a:path w="301" h="36">
                  <a:moveTo>
                    <a:pt x="258" y="0"/>
                  </a:moveTo>
                  <a:cubicBezTo>
                    <a:pt x="270" y="1"/>
                    <a:pt x="285" y="2"/>
                    <a:pt x="301" y="3"/>
                  </a:cubicBezTo>
                  <a:cubicBezTo>
                    <a:pt x="163" y="36"/>
                    <a:pt x="163" y="36"/>
                    <a:pt x="163" y="36"/>
                  </a:cubicBezTo>
                  <a:cubicBezTo>
                    <a:pt x="101" y="34"/>
                    <a:pt x="46" y="30"/>
                    <a:pt x="0" y="25"/>
                  </a:cubicBez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46" name="Freeform 243"/>
            <p:cNvSpPr>
              <a:spLocks/>
            </p:cNvSpPr>
            <p:nvPr/>
          </p:nvSpPr>
          <p:spPr bwMode="auto">
            <a:xfrm>
              <a:off x="5937863" y="4508860"/>
              <a:ext cx="333518" cy="65954"/>
            </a:xfrm>
            <a:custGeom>
              <a:avLst/>
              <a:gdLst>
                <a:gd name="T0" fmla="*/ 139 w 188"/>
                <a:gd name="T1" fmla="*/ 0 h 37"/>
                <a:gd name="T2" fmla="*/ 188 w 188"/>
                <a:gd name="T3" fmla="*/ 1 h 37"/>
                <a:gd name="T4" fmla="*/ 188 w 188"/>
                <a:gd name="T5" fmla="*/ 37 h 37"/>
                <a:gd name="T6" fmla="*/ 0 w 188"/>
                <a:gd name="T7" fmla="*/ 32 h 37"/>
                <a:gd name="T8" fmla="*/ 139 w 188"/>
                <a:gd name="T9" fmla="*/ 0 h 37"/>
              </a:gdLst>
              <a:ahLst/>
              <a:cxnLst>
                <a:cxn ang="0">
                  <a:pos x="T0" y="T1"/>
                </a:cxn>
                <a:cxn ang="0">
                  <a:pos x="T2" y="T3"/>
                </a:cxn>
                <a:cxn ang="0">
                  <a:pos x="T4" y="T5"/>
                </a:cxn>
                <a:cxn ang="0">
                  <a:pos x="T6" y="T7"/>
                </a:cxn>
                <a:cxn ang="0">
                  <a:pos x="T8" y="T9"/>
                </a:cxn>
              </a:cxnLst>
              <a:rect l="0" t="0" r="r" b="b"/>
              <a:pathLst>
                <a:path w="188" h="37">
                  <a:moveTo>
                    <a:pt x="139" y="0"/>
                  </a:moveTo>
                  <a:cubicBezTo>
                    <a:pt x="154" y="1"/>
                    <a:pt x="171" y="1"/>
                    <a:pt x="188" y="1"/>
                  </a:cubicBezTo>
                  <a:cubicBezTo>
                    <a:pt x="188" y="37"/>
                    <a:pt x="188" y="37"/>
                    <a:pt x="188" y="37"/>
                  </a:cubicBezTo>
                  <a:cubicBezTo>
                    <a:pt x="122" y="37"/>
                    <a:pt x="58" y="35"/>
                    <a:pt x="0" y="32"/>
                  </a:cubicBezTo>
                  <a:lnTo>
                    <a:pt x="1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47" name="Freeform 244"/>
            <p:cNvSpPr>
              <a:spLocks/>
            </p:cNvSpPr>
            <p:nvPr/>
          </p:nvSpPr>
          <p:spPr bwMode="auto">
            <a:xfrm>
              <a:off x="6484233" y="4725460"/>
              <a:ext cx="667786" cy="32228"/>
            </a:xfrm>
            <a:custGeom>
              <a:avLst/>
              <a:gdLst>
                <a:gd name="T0" fmla="*/ 10 w 376"/>
                <a:gd name="T1" fmla="*/ 0 h 18"/>
                <a:gd name="T2" fmla="*/ 376 w 376"/>
                <a:gd name="T3" fmla="*/ 0 h 18"/>
                <a:gd name="T4" fmla="*/ 338 w 376"/>
                <a:gd name="T5" fmla="*/ 18 h 18"/>
                <a:gd name="T6" fmla="*/ 0 w 376"/>
                <a:gd name="T7" fmla="*/ 5 h 18"/>
                <a:gd name="T8" fmla="*/ 10 w 376"/>
                <a:gd name="T9" fmla="*/ 0 h 18"/>
              </a:gdLst>
              <a:ahLst/>
              <a:cxnLst>
                <a:cxn ang="0">
                  <a:pos x="T0" y="T1"/>
                </a:cxn>
                <a:cxn ang="0">
                  <a:pos x="T2" y="T3"/>
                </a:cxn>
                <a:cxn ang="0">
                  <a:pos x="T4" y="T5"/>
                </a:cxn>
                <a:cxn ang="0">
                  <a:pos x="T6" y="T7"/>
                </a:cxn>
                <a:cxn ang="0">
                  <a:pos x="T8" y="T9"/>
                </a:cxn>
              </a:cxnLst>
              <a:rect l="0" t="0" r="r" b="b"/>
              <a:pathLst>
                <a:path w="376" h="18">
                  <a:moveTo>
                    <a:pt x="10" y="0"/>
                  </a:moveTo>
                  <a:cubicBezTo>
                    <a:pt x="376" y="0"/>
                    <a:pt x="376" y="0"/>
                    <a:pt x="376" y="0"/>
                  </a:cubicBezTo>
                  <a:cubicBezTo>
                    <a:pt x="376" y="6"/>
                    <a:pt x="362" y="13"/>
                    <a:pt x="338" y="18"/>
                  </a:cubicBezTo>
                  <a:cubicBezTo>
                    <a:pt x="0" y="5"/>
                    <a:pt x="0" y="5"/>
                    <a:pt x="0" y="5"/>
                  </a:cubicBezTo>
                  <a:cubicBezTo>
                    <a:pt x="7" y="3"/>
                    <a:pt x="10" y="2"/>
                    <a:pt x="1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48" name="Freeform 245"/>
            <p:cNvSpPr>
              <a:spLocks/>
            </p:cNvSpPr>
            <p:nvPr/>
          </p:nvSpPr>
          <p:spPr bwMode="auto">
            <a:xfrm>
              <a:off x="6434768" y="4673746"/>
              <a:ext cx="649799" cy="53213"/>
            </a:xfrm>
            <a:custGeom>
              <a:avLst/>
              <a:gdLst>
                <a:gd name="T0" fmla="*/ 28 w 366"/>
                <a:gd name="T1" fmla="*/ 0 h 30"/>
                <a:gd name="T2" fmla="*/ 366 w 366"/>
                <a:gd name="T3" fmla="*/ 14 h 30"/>
                <a:gd name="T4" fmla="*/ 258 w 366"/>
                <a:gd name="T5" fmla="*/ 30 h 30"/>
                <a:gd name="T6" fmla="*/ 0 w 366"/>
                <a:gd name="T7" fmla="*/ 5 h 30"/>
                <a:gd name="T8" fmla="*/ 28 w 366"/>
                <a:gd name="T9" fmla="*/ 0 h 30"/>
              </a:gdLst>
              <a:ahLst/>
              <a:cxnLst>
                <a:cxn ang="0">
                  <a:pos x="T0" y="T1"/>
                </a:cxn>
                <a:cxn ang="0">
                  <a:pos x="T2" y="T3"/>
                </a:cxn>
                <a:cxn ang="0">
                  <a:pos x="T4" y="T5"/>
                </a:cxn>
                <a:cxn ang="0">
                  <a:pos x="T6" y="T7"/>
                </a:cxn>
                <a:cxn ang="0">
                  <a:pos x="T8" y="T9"/>
                </a:cxn>
              </a:cxnLst>
              <a:rect l="0" t="0" r="r" b="b"/>
              <a:pathLst>
                <a:path w="366" h="30">
                  <a:moveTo>
                    <a:pt x="28" y="0"/>
                  </a:moveTo>
                  <a:cubicBezTo>
                    <a:pt x="366" y="14"/>
                    <a:pt x="366" y="14"/>
                    <a:pt x="366" y="14"/>
                  </a:cubicBezTo>
                  <a:cubicBezTo>
                    <a:pt x="341" y="20"/>
                    <a:pt x="304" y="25"/>
                    <a:pt x="258" y="30"/>
                  </a:cubicBezTo>
                  <a:cubicBezTo>
                    <a:pt x="0" y="5"/>
                    <a:pt x="0" y="5"/>
                    <a:pt x="0" y="5"/>
                  </a:cubicBezTo>
                  <a:cubicBezTo>
                    <a:pt x="12" y="3"/>
                    <a:pt x="22" y="2"/>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49" name="Freeform 246"/>
            <p:cNvSpPr>
              <a:spLocks/>
            </p:cNvSpPr>
            <p:nvPr/>
          </p:nvSpPr>
          <p:spPr bwMode="auto">
            <a:xfrm>
              <a:off x="6359820" y="4622781"/>
              <a:ext cx="532880" cy="63706"/>
            </a:xfrm>
            <a:custGeom>
              <a:avLst/>
              <a:gdLst>
                <a:gd name="T0" fmla="*/ 42 w 300"/>
                <a:gd name="T1" fmla="*/ 0 h 36"/>
                <a:gd name="T2" fmla="*/ 300 w 300"/>
                <a:gd name="T3" fmla="*/ 26 h 36"/>
                <a:gd name="T4" fmla="*/ 142 w 300"/>
                <a:gd name="T5" fmla="*/ 36 h 36"/>
                <a:gd name="T6" fmla="*/ 0 w 300"/>
                <a:gd name="T7" fmla="*/ 3 h 36"/>
                <a:gd name="T8" fmla="*/ 42 w 300"/>
                <a:gd name="T9" fmla="*/ 0 h 36"/>
              </a:gdLst>
              <a:ahLst/>
              <a:cxnLst>
                <a:cxn ang="0">
                  <a:pos x="T0" y="T1"/>
                </a:cxn>
                <a:cxn ang="0">
                  <a:pos x="T2" y="T3"/>
                </a:cxn>
                <a:cxn ang="0">
                  <a:pos x="T4" y="T5"/>
                </a:cxn>
                <a:cxn ang="0">
                  <a:pos x="T6" y="T7"/>
                </a:cxn>
                <a:cxn ang="0">
                  <a:pos x="T8" y="T9"/>
                </a:cxn>
              </a:cxnLst>
              <a:rect l="0" t="0" r="r" b="b"/>
              <a:pathLst>
                <a:path w="300" h="36">
                  <a:moveTo>
                    <a:pt x="42" y="0"/>
                  </a:moveTo>
                  <a:cubicBezTo>
                    <a:pt x="300" y="26"/>
                    <a:pt x="300" y="26"/>
                    <a:pt x="300" y="26"/>
                  </a:cubicBezTo>
                  <a:cubicBezTo>
                    <a:pt x="255" y="30"/>
                    <a:pt x="201" y="34"/>
                    <a:pt x="142" y="36"/>
                  </a:cubicBezTo>
                  <a:cubicBezTo>
                    <a:pt x="0" y="3"/>
                    <a:pt x="0" y="3"/>
                    <a:pt x="0" y="3"/>
                  </a:cubicBezTo>
                  <a:cubicBezTo>
                    <a:pt x="16" y="2"/>
                    <a:pt x="30" y="2"/>
                    <a:pt x="4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50" name="Freeform 247"/>
            <p:cNvSpPr>
              <a:spLocks/>
            </p:cNvSpPr>
            <p:nvPr/>
          </p:nvSpPr>
          <p:spPr bwMode="auto">
            <a:xfrm>
              <a:off x="6271381" y="4569568"/>
              <a:ext cx="341013" cy="63706"/>
            </a:xfrm>
            <a:custGeom>
              <a:avLst/>
              <a:gdLst>
                <a:gd name="T0" fmla="*/ 50 w 192"/>
                <a:gd name="T1" fmla="*/ 0 h 36"/>
                <a:gd name="T2" fmla="*/ 192 w 192"/>
                <a:gd name="T3" fmla="*/ 33 h 36"/>
                <a:gd name="T4" fmla="*/ 0 w 192"/>
                <a:gd name="T5" fmla="*/ 36 h 36"/>
                <a:gd name="T6" fmla="*/ 0 w 192"/>
                <a:gd name="T7" fmla="*/ 1 h 36"/>
                <a:gd name="T8" fmla="*/ 50 w 192"/>
                <a:gd name="T9" fmla="*/ 0 h 36"/>
              </a:gdLst>
              <a:ahLst/>
              <a:cxnLst>
                <a:cxn ang="0">
                  <a:pos x="T0" y="T1"/>
                </a:cxn>
                <a:cxn ang="0">
                  <a:pos x="T2" y="T3"/>
                </a:cxn>
                <a:cxn ang="0">
                  <a:pos x="T4" y="T5"/>
                </a:cxn>
                <a:cxn ang="0">
                  <a:pos x="T6" y="T7"/>
                </a:cxn>
                <a:cxn ang="0">
                  <a:pos x="T8" y="T9"/>
                </a:cxn>
              </a:cxnLst>
              <a:rect l="0" t="0" r="r" b="b"/>
              <a:pathLst>
                <a:path w="192" h="36">
                  <a:moveTo>
                    <a:pt x="50" y="0"/>
                  </a:moveTo>
                  <a:cubicBezTo>
                    <a:pt x="192" y="33"/>
                    <a:pt x="192" y="33"/>
                    <a:pt x="192" y="33"/>
                  </a:cubicBezTo>
                  <a:cubicBezTo>
                    <a:pt x="133" y="35"/>
                    <a:pt x="68" y="36"/>
                    <a:pt x="0" y="36"/>
                  </a:cubicBezTo>
                  <a:cubicBezTo>
                    <a:pt x="0" y="1"/>
                    <a:pt x="0" y="1"/>
                    <a:pt x="0" y="1"/>
                  </a:cubicBezTo>
                  <a:cubicBezTo>
                    <a:pt x="18" y="1"/>
                    <a:pt x="35" y="0"/>
                    <a:pt x="5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51" name="Freeform 248"/>
            <p:cNvSpPr>
              <a:spLocks/>
            </p:cNvSpPr>
            <p:nvPr/>
          </p:nvSpPr>
          <p:spPr bwMode="auto">
            <a:xfrm>
              <a:off x="6039043" y="3883795"/>
              <a:ext cx="463178" cy="478168"/>
            </a:xfrm>
            <a:custGeom>
              <a:avLst/>
              <a:gdLst>
                <a:gd name="T0" fmla="*/ 251 w 261"/>
                <a:gd name="T1" fmla="*/ 4 h 270"/>
                <a:gd name="T2" fmla="*/ 224 w 261"/>
                <a:gd name="T3" fmla="*/ 0 h 270"/>
                <a:gd name="T4" fmla="*/ 224 w 261"/>
                <a:gd name="T5" fmla="*/ 33 h 270"/>
                <a:gd name="T6" fmla="*/ 214 w 261"/>
                <a:gd name="T7" fmla="*/ 32 h 270"/>
                <a:gd name="T8" fmla="*/ 205 w 261"/>
                <a:gd name="T9" fmla="*/ 32 h 270"/>
                <a:gd name="T10" fmla="*/ 196 w 261"/>
                <a:gd name="T11" fmla="*/ 31 h 270"/>
                <a:gd name="T12" fmla="*/ 188 w 261"/>
                <a:gd name="T13" fmla="*/ 31 h 270"/>
                <a:gd name="T14" fmla="*/ 182 w 261"/>
                <a:gd name="T15" fmla="*/ 31 h 270"/>
                <a:gd name="T16" fmla="*/ 182 w 261"/>
                <a:gd name="T17" fmla="*/ 64 h 270"/>
                <a:gd name="T18" fmla="*/ 180 w 261"/>
                <a:gd name="T19" fmla="*/ 64 h 270"/>
                <a:gd name="T20" fmla="*/ 172 w 261"/>
                <a:gd name="T21" fmla="*/ 63 h 270"/>
                <a:gd name="T22" fmla="*/ 164 w 261"/>
                <a:gd name="T23" fmla="*/ 63 h 270"/>
                <a:gd name="T24" fmla="*/ 156 w 261"/>
                <a:gd name="T25" fmla="*/ 63 h 270"/>
                <a:gd name="T26" fmla="*/ 147 w 261"/>
                <a:gd name="T27" fmla="*/ 63 h 270"/>
                <a:gd name="T28" fmla="*/ 139 w 261"/>
                <a:gd name="T29" fmla="*/ 63 h 270"/>
                <a:gd name="T30" fmla="*/ 132 w 261"/>
                <a:gd name="T31" fmla="*/ 63 h 270"/>
                <a:gd name="T32" fmla="*/ 132 w 261"/>
                <a:gd name="T33" fmla="*/ 96 h 270"/>
                <a:gd name="T34" fmla="*/ 129 w 261"/>
                <a:gd name="T35" fmla="*/ 96 h 270"/>
                <a:gd name="T36" fmla="*/ 120 w 261"/>
                <a:gd name="T37" fmla="*/ 96 h 270"/>
                <a:gd name="T38" fmla="*/ 109 w 261"/>
                <a:gd name="T39" fmla="*/ 96 h 270"/>
                <a:gd name="T40" fmla="*/ 94 w 261"/>
                <a:gd name="T41" fmla="*/ 97 h 270"/>
                <a:gd name="T42" fmla="*/ 82 w 261"/>
                <a:gd name="T43" fmla="*/ 97 h 270"/>
                <a:gd name="T44" fmla="*/ 82 w 261"/>
                <a:gd name="T45" fmla="*/ 130 h 270"/>
                <a:gd name="T46" fmla="*/ 49 w 261"/>
                <a:gd name="T47" fmla="*/ 132 h 270"/>
                <a:gd name="T48" fmla="*/ 40 w 261"/>
                <a:gd name="T49" fmla="*/ 133 h 270"/>
                <a:gd name="T50" fmla="*/ 40 w 261"/>
                <a:gd name="T51" fmla="*/ 166 h 270"/>
                <a:gd name="T52" fmla="*/ 36 w 261"/>
                <a:gd name="T53" fmla="*/ 166 h 270"/>
                <a:gd name="T54" fmla="*/ 28 w 261"/>
                <a:gd name="T55" fmla="*/ 167 h 270"/>
                <a:gd name="T56" fmla="*/ 22 w 261"/>
                <a:gd name="T57" fmla="*/ 168 h 270"/>
                <a:gd name="T58" fmla="*/ 17 w 261"/>
                <a:gd name="T59" fmla="*/ 169 h 270"/>
                <a:gd name="T60" fmla="*/ 13 w 261"/>
                <a:gd name="T61" fmla="*/ 170 h 270"/>
                <a:gd name="T62" fmla="*/ 12 w 261"/>
                <a:gd name="T63" fmla="*/ 170 h 270"/>
                <a:gd name="T64" fmla="*/ 12 w 261"/>
                <a:gd name="T65" fmla="*/ 203 h 270"/>
                <a:gd name="T66" fmla="*/ 12 w 261"/>
                <a:gd name="T67" fmla="*/ 204 h 270"/>
                <a:gd name="T68" fmla="*/ 10 w 261"/>
                <a:gd name="T69" fmla="*/ 204 h 270"/>
                <a:gd name="T70" fmla="*/ 7 w 261"/>
                <a:gd name="T71" fmla="*/ 205 h 270"/>
                <a:gd name="T72" fmla="*/ 5 w 261"/>
                <a:gd name="T73" fmla="*/ 206 h 270"/>
                <a:gd name="T74" fmla="*/ 4 w 261"/>
                <a:gd name="T75" fmla="*/ 207 h 270"/>
                <a:gd name="T76" fmla="*/ 3 w 261"/>
                <a:gd name="T77" fmla="*/ 208 h 270"/>
                <a:gd name="T78" fmla="*/ 2 w 261"/>
                <a:gd name="T79" fmla="*/ 208 h 270"/>
                <a:gd name="T80" fmla="*/ 2 w 261"/>
                <a:gd name="T81" fmla="*/ 242 h 270"/>
                <a:gd name="T82" fmla="*/ 12 w 261"/>
                <a:gd name="T83" fmla="*/ 270 h 270"/>
                <a:gd name="T84" fmla="*/ 112 w 261"/>
                <a:gd name="T85" fmla="*/ 155 h 270"/>
                <a:gd name="T86" fmla="*/ 112 w 261"/>
                <a:gd name="T87" fmla="*/ 155 h 270"/>
                <a:gd name="T88" fmla="*/ 251 w 261"/>
                <a:gd name="T89" fmla="*/ 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1" h="270">
                  <a:moveTo>
                    <a:pt x="251" y="4"/>
                  </a:moveTo>
                  <a:cubicBezTo>
                    <a:pt x="244" y="2"/>
                    <a:pt x="235" y="1"/>
                    <a:pt x="224" y="0"/>
                  </a:cubicBezTo>
                  <a:cubicBezTo>
                    <a:pt x="224" y="33"/>
                    <a:pt x="224" y="33"/>
                    <a:pt x="224" y="33"/>
                  </a:cubicBezTo>
                  <a:cubicBezTo>
                    <a:pt x="221" y="33"/>
                    <a:pt x="218" y="33"/>
                    <a:pt x="214" y="32"/>
                  </a:cubicBezTo>
                  <a:cubicBezTo>
                    <a:pt x="211" y="32"/>
                    <a:pt x="208" y="32"/>
                    <a:pt x="205" y="32"/>
                  </a:cubicBezTo>
                  <a:cubicBezTo>
                    <a:pt x="202" y="32"/>
                    <a:pt x="199" y="31"/>
                    <a:pt x="196" y="31"/>
                  </a:cubicBezTo>
                  <a:cubicBezTo>
                    <a:pt x="194" y="31"/>
                    <a:pt x="191" y="31"/>
                    <a:pt x="188" y="31"/>
                  </a:cubicBezTo>
                  <a:cubicBezTo>
                    <a:pt x="186" y="31"/>
                    <a:pt x="184" y="31"/>
                    <a:pt x="182" y="31"/>
                  </a:cubicBezTo>
                  <a:cubicBezTo>
                    <a:pt x="182" y="64"/>
                    <a:pt x="182" y="64"/>
                    <a:pt x="182" y="64"/>
                  </a:cubicBezTo>
                  <a:cubicBezTo>
                    <a:pt x="181" y="64"/>
                    <a:pt x="180" y="64"/>
                    <a:pt x="180" y="64"/>
                  </a:cubicBezTo>
                  <a:cubicBezTo>
                    <a:pt x="177" y="64"/>
                    <a:pt x="174" y="64"/>
                    <a:pt x="172" y="63"/>
                  </a:cubicBezTo>
                  <a:cubicBezTo>
                    <a:pt x="169" y="63"/>
                    <a:pt x="166" y="63"/>
                    <a:pt x="164" y="63"/>
                  </a:cubicBezTo>
                  <a:cubicBezTo>
                    <a:pt x="161" y="63"/>
                    <a:pt x="158" y="63"/>
                    <a:pt x="156" y="63"/>
                  </a:cubicBezTo>
                  <a:cubicBezTo>
                    <a:pt x="153" y="63"/>
                    <a:pt x="150" y="63"/>
                    <a:pt x="147" y="63"/>
                  </a:cubicBezTo>
                  <a:cubicBezTo>
                    <a:pt x="144" y="63"/>
                    <a:pt x="142" y="63"/>
                    <a:pt x="139" y="63"/>
                  </a:cubicBezTo>
                  <a:cubicBezTo>
                    <a:pt x="137" y="63"/>
                    <a:pt x="134" y="63"/>
                    <a:pt x="132" y="63"/>
                  </a:cubicBezTo>
                  <a:cubicBezTo>
                    <a:pt x="132" y="96"/>
                    <a:pt x="132" y="96"/>
                    <a:pt x="132" y="96"/>
                  </a:cubicBezTo>
                  <a:cubicBezTo>
                    <a:pt x="131" y="96"/>
                    <a:pt x="130" y="96"/>
                    <a:pt x="129" y="96"/>
                  </a:cubicBezTo>
                  <a:cubicBezTo>
                    <a:pt x="126" y="96"/>
                    <a:pt x="123" y="96"/>
                    <a:pt x="120" y="96"/>
                  </a:cubicBezTo>
                  <a:cubicBezTo>
                    <a:pt x="116" y="96"/>
                    <a:pt x="112" y="96"/>
                    <a:pt x="109" y="96"/>
                  </a:cubicBezTo>
                  <a:cubicBezTo>
                    <a:pt x="104" y="96"/>
                    <a:pt x="99" y="97"/>
                    <a:pt x="94" y="97"/>
                  </a:cubicBezTo>
                  <a:cubicBezTo>
                    <a:pt x="90" y="97"/>
                    <a:pt x="86" y="97"/>
                    <a:pt x="82" y="97"/>
                  </a:cubicBezTo>
                  <a:cubicBezTo>
                    <a:pt x="82" y="130"/>
                    <a:pt x="82" y="130"/>
                    <a:pt x="82" y="130"/>
                  </a:cubicBezTo>
                  <a:cubicBezTo>
                    <a:pt x="70" y="131"/>
                    <a:pt x="58" y="132"/>
                    <a:pt x="49" y="132"/>
                  </a:cubicBezTo>
                  <a:cubicBezTo>
                    <a:pt x="46" y="133"/>
                    <a:pt x="43" y="133"/>
                    <a:pt x="40" y="133"/>
                  </a:cubicBezTo>
                  <a:cubicBezTo>
                    <a:pt x="40" y="166"/>
                    <a:pt x="40" y="166"/>
                    <a:pt x="40" y="166"/>
                  </a:cubicBezTo>
                  <a:cubicBezTo>
                    <a:pt x="39" y="166"/>
                    <a:pt x="37" y="166"/>
                    <a:pt x="36" y="166"/>
                  </a:cubicBezTo>
                  <a:cubicBezTo>
                    <a:pt x="33" y="167"/>
                    <a:pt x="30" y="167"/>
                    <a:pt x="28" y="167"/>
                  </a:cubicBezTo>
                  <a:cubicBezTo>
                    <a:pt x="26" y="168"/>
                    <a:pt x="24" y="168"/>
                    <a:pt x="22" y="168"/>
                  </a:cubicBezTo>
                  <a:cubicBezTo>
                    <a:pt x="20" y="168"/>
                    <a:pt x="19" y="169"/>
                    <a:pt x="17" y="169"/>
                  </a:cubicBezTo>
                  <a:cubicBezTo>
                    <a:pt x="16" y="169"/>
                    <a:pt x="14" y="170"/>
                    <a:pt x="13" y="170"/>
                  </a:cubicBezTo>
                  <a:cubicBezTo>
                    <a:pt x="12" y="170"/>
                    <a:pt x="12" y="170"/>
                    <a:pt x="12" y="170"/>
                  </a:cubicBezTo>
                  <a:cubicBezTo>
                    <a:pt x="12" y="203"/>
                    <a:pt x="12" y="203"/>
                    <a:pt x="12" y="203"/>
                  </a:cubicBezTo>
                  <a:cubicBezTo>
                    <a:pt x="12" y="204"/>
                    <a:pt x="12" y="204"/>
                    <a:pt x="12" y="204"/>
                  </a:cubicBezTo>
                  <a:cubicBezTo>
                    <a:pt x="11" y="204"/>
                    <a:pt x="11" y="204"/>
                    <a:pt x="10" y="204"/>
                  </a:cubicBezTo>
                  <a:cubicBezTo>
                    <a:pt x="9" y="205"/>
                    <a:pt x="8" y="205"/>
                    <a:pt x="7" y="205"/>
                  </a:cubicBezTo>
                  <a:cubicBezTo>
                    <a:pt x="7" y="205"/>
                    <a:pt x="6" y="206"/>
                    <a:pt x="5" y="206"/>
                  </a:cubicBezTo>
                  <a:cubicBezTo>
                    <a:pt x="5" y="206"/>
                    <a:pt x="4" y="206"/>
                    <a:pt x="4" y="207"/>
                  </a:cubicBezTo>
                  <a:cubicBezTo>
                    <a:pt x="3" y="207"/>
                    <a:pt x="3" y="207"/>
                    <a:pt x="3" y="208"/>
                  </a:cubicBezTo>
                  <a:cubicBezTo>
                    <a:pt x="2" y="208"/>
                    <a:pt x="2" y="208"/>
                    <a:pt x="2" y="208"/>
                  </a:cubicBezTo>
                  <a:cubicBezTo>
                    <a:pt x="2" y="242"/>
                    <a:pt x="2" y="242"/>
                    <a:pt x="2" y="242"/>
                  </a:cubicBezTo>
                  <a:cubicBezTo>
                    <a:pt x="12" y="270"/>
                    <a:pt x="12" y="270"/>
                    <a:pt x="12" y="270"/>
                  </a:cubicBezTo>
                  <a:cubicBezTo>
                    <a:pt x="12" y="270"/>
                    <a:pt x="0" y="206"/>
                    <a:pt x="112" y="155"/>
                  </a:cubicBezTo>
                  <a:cubicBezTo>
                    <a:pt x="112" y="155"/>
                    <a:pt x="112" y="155"/>
                    <a:pt x="112" y="155"/>
                  </a:cubicBezTo>
                  <a:cubicBezTo>
                    <a:pt x="233" y="82"/>
                    <a:pt x="261" y="34"/>
                    <a:pt x="25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52" name="Freeform 249"/>
            <p:cNvSpPr>
              <a:spLocks/>
            </p:cNvSpPr>
            <p:nvPr/>
          </p:nvSpPr>
          <p:spPr bwMode="auto">
            <a:xfrm>
              <a:off x="6237655" y="3773621"/>
              <a:ext cx="1026037" cy="384483"/>
            </a:xfrm>
            <a:custGeom>
              <a:avLst/>
              <a:gdLst>
                <a:gd name="T0" fmla="*/ 272 w 578"/>
                <a:gd name="T1" fmla="*/ 38 h 217"/>
                <a:gd name="T2" fmla="*/ 274 w 578"/>
                <a:gd name="T3" fmla="*/ 32 h 217"/>
                <a:gd name="T4" fmla="*/ 145 w 578"/>
                <a:gd name="T5" fmla="*/ 0 h 217"/>
                <a:gd name="T6" fmla="*/ 14 w 578"/>
                <a:gd name="T7" fmla="*/ 13 h 217"/>
                <a:gd name="T8" fmla="*/ 139 w 578"/>
                <a:gd name="T9" fmla="*/ 66 h 217"/>
                <a:gd name="T10" fmla="*/ 140 w 578"/>
                <a:gd name="T11" fmla="*/ 69 h 217"/>
                <a:gd name="T12" fmla="*/ 140 w 578"/>
                <a:gd name="T13" fmla="*/ 70 h 217"/>
                <a:gd name="T14" fmla="*/ 140 w 578"/>
                <a:gd name="T15" fmla="*/ 73 h 217"/>
                <a:gd name="T16" fmla="*/ 141 w 578"/>
                <a:gd name="T17" fmla="*/ 74 h 217"/>
                <a:gd name="T18" fmla="*/ 141 w 578"/>
                <a:gd name="T19" fmla="*/ 77 h 217"/>
                <a:gd name="T20" fmla="*/ 141 w 578"/>
                <a:gd name="T21" fmla="*/ 78 h 217"/>
                <a:gd name="T22" fmla="*/ 141 w 578"/>
                <a:gd name="T23" fmla="*/ 81 h 217"/>
                <a:gd name="T24" fmla="*/ 140 w 578"/>
                <a:gd name="T25" fmla="*/ 82 h 217"/>
                <a:gd name="T26" fmla="*/ 140 w 578"/>
                <a:gd name="T27" fmla="*/ 85 h 217"/>
                <a:gd name="T28" fmla="*/ 140 w 578"/>
                <a:gd name="T29" fmla="*/ 87 h 217"/>
                <a:gd name="T30" fmla="*/ 139 w 578"/>
                <a:gd name="T31" fmla="*/ 90 h 217"/>
                <a:gd name="T32" fmla="*/ 139 w 578"/>
                <a:gd name="T33" fmla="*/ 91 h 217"/>
                <a:gd name="T34" fmla="*/ 137 w 578"/>
                <a:gd name="T35" fmla="*/ 95 h 217"/>
                <a:gd name="T36" fmla="*/ 137 w 578"/>
                <a:gd name="T37" fmla="*/ 96 h 217"/>
                <a:gd name="T38" fmla="*/ 135 w 578"/>
                <a:gd name="T39" fmla="*/ 100 h 217"/>
                <a:gd name="T40" fmla="*/ 134 w 578"/>
                <a:gd name="T41" fmla="*/ 101 h 217"/>
                <a:gd name="T42" fmla="*/ 133 w 578"/>
                <a:gd name="T43" fmla="*/ 105 h 217"/>
                <a:gd name="T44" fmla="*/ 132 w 578"/>
                <a:gd name="T45" fmla="*/ 106 h 217"/>
                <a:gd name="T46" fmla="*/ 130 w 578"/>
                <a:gd name="T47" fmla="*/ 110 h 217"/>
                <a:gd name="T48" fmla="*/ 129 w 578"/>
                <a:gd name="T49" fmla="*/ 111 h 217"/>
                <a:gd name="T50" fmla="*/ 125 w 578"/>
                <a:gd name="T51" fmla="*/ 116 h 217"/>
                <a:gd name="T52" fmla="*/ 125 w 578"/>
                <a:gd name="T53" fmla="*/ 117 h 217"/>
                <a:gd name="T54" fmla="*/ 121 w 578"/>
                <a:gd name="T55" fmla="*/ 122 h 217"/>
                <a:gd name="T56" fmla="*/ 120 w 578"/>
                <a:gd name="T57" fmla="*/ 123 h 217"/>
                <a:gd name="T58" fmla="*/ 117 w 578"/>
                <a:gd name="T59" fmla="*/ 127 h 217"/>
                <a:gd name="T60" fmla="*/ 115 w 578"/>
                <a:gd name="T61" fmla="*/ 129 h 217"/>
                <a:gd name="T62" fmla="*/ 111 w 578"/>
                <a:gd name="T63" fmla="*/ 133 h 217"/>
                <a:gd name="T64" fmla="*/ 110 w 578"/>
                <a:gd name="T65" fmla="*/ 135 h 217"/>
                <a:gd name="T66" fmla="*/ 104 w 578"/>
                <a:gd name="T67" fmla="*/ 140 h 217"/>
                <a:gd name="T68" fmla="*/ 103 w 578"/>
                <a:gd name="T69" fmla="*/ 142 h 217"/>
                <a:gd name="T70" fmla="*/ 98 w 578"/>
                <a:gd name="T71" fmla="*/ 146 h 217"/>
                <a:gd name="T72" fmla="*/ 96 w 578"/>
                <a:gd name="T73" fmla="*/ 149 h 217"/>
                <a:gd name="T74" fmla="*/ 91 w 578"/>
                <a:gd name="T75" fmla="*/ 153 h 217"/>
                <a:gd name="T76" fmla="*/ 89 w 578"/>
                <a:gd name="T77" fmla="*/ 155 h 217"/>
                <a:gd name="T78" fmla="*/ 81 w 578"/>
                <a:gd name="T79" fmla="*/ 161 h 217"/>
                <a:gd name="T80" fmla="*/ 80 w 578"/>
                <a:gd name="T81" fmla="*/ 162 h 217"/>
                <a:gd name="T82" fmla="*/ 73 w 578"/>
                <a:gd name="T83" fmla="*/ 168 h 217"/>
                <a:gd name="T84" fmla="*/ 70 w 578"/>
                <a:gd name="T85" fmla="*/ 170 h 217"/>
                <a:gd name="T86" fmla="*/ 64 w 578"/>
                <a:gd name="T87" fmla="*/ 175 h 217"/>
                <a:gd name="T88" fmla="*/ 61 w 578"/>
                <a:gd name="T89" fmla="*/ 177 h 217"/>
                <a:gd name="T90" fmla="*/ 53 w 578"/>
                <a:gd name="T91" fmla="*/ 183 h 217"/>
                <a:gd name="T92" fmla="*/ 51 w 578"/>
                <a:gd name="T93" fmla="*/ 184 h 217"/>
                <a:gd name="T94" fmla="*/ 40 w 578"/>
                <a:gd name="T95" fmla="*/ 191 h 217"/>
                <a:gd name="T96" fmla="*/ 38 w 578"/>
                <a:gd name="T97" fmla="*/ 193 h 217"/>
                <a:gd name="T98" fmla="*/ 29 w 578"/>
                <a:gd name="T99" fmla="*/ 199 h 217"/>
                <a:gd name="T100" fmla="*/ 25 w 578"/>
                <a:gd name="T101" fmla="*/ 202 h 217"/>
                <a:gd name="T102" fmla="*/ 17 w 578"/>
                <a:gd name="T103" fmla="*/ 207 h 217"/>
                <a:gd name="T104" fmla="*/ 13 w 578"/>
                <a:gd name="T105" fmla="*/ 209 h 217"/>
                <a:gd name="T106" fmla="*/ 0 w 578"/>
                <a:gd name="T107" fmla="*/ 217 h 217"/>
                <a:gd name="T108" fmla="*/ 578 w 578"/>
                <a:gd name="T109" fmla="*/ 151 h 217"/>
                <a:gd name="T110" fmla="*/ 514 w 578"/>
                <a:gd name="T111" fmla="*/ 38 h 217"/>
                <a:gd name="T112" fmla="*/ 272 w 578"/>
                <a:gd name="T113" fmla="*/ 3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8" h="217">
                  <a:moveTo>
                    <a:pt x="272" y="38"/>
                  </a:moveTo>
                  <a:cubicBezTo>
                    <a:pt x="274" y="32"/>
                    <a:pt x="274" y="32"/>
                    <a:pt x="274" y="32"/>
                  </a:cubicBezTo>
                  <a:cubicBezTo>
                    <a:pt x="145" y="0"/>
                    <a:pt x="145" y="0"/>
                    <a:pt x="145" y="0"/>
                  </a:cubicBezTo>
                  <a:cubicBezTo>
                    <a:pt x="14" y="13"/>
                    <a:pt x="14" y="13"/>
                    <a:pt x="14" y="13"/>
                  </a:cubicBezTo>
                  <a:cubicBezTo>
                    <a:pt x="14" y="13"/>
                    <a:pt x="123" y="19"/>
                    <a:pt x="139" y="66"/>
                  </a:cubicBezTo>
                  <a:cubicBezTo>
                    <a:pt x="139" y="67"/>
                    <a:pt x="140" y="68"/>
                    <a:pt x="140" y="69"/>
                  </a:cubicBezTo>
                  <a:cubicBezTo>
                    <a:pt x="140" y="70"/>
                    <a:pt x="140" y="70"/>
                    <a:pt x="140" y="70"/>
                  </a:cubicBezTo>
                  <a:cubicBezTo>
                    <a:pt x="140" y="71"/>
                    <a:pt x="140" y="72"/>
                    <a:pt x="140" y="73"/>
                  </a:cubicBezTo>
                  <a:cubicBezTo>
                    <a:pt x="140" y="73"/>
                    <a:pt x="140" y="74"/>
                    <a:pt x="141" y="74"/>
                  </a:cubicBezTo>
                  <a:cubicBezTo>
                    <a:pt x="141" y="75"/>
                    <a:pt x="141" y="76"/>
                    <a:pt x="141" y="77"/>
                  </a:cubicBezTo>
                  <a:cubicBezTo>
                    <a:pt x="141" y="77"/>
                    <a:pt x="141" y="77"/>
                    <a:pt x="141" y="78"/>
                  </a:cubicBezTo>
                  <a:cubicBezTo>
                    <a:pt x="141" y="79"/>
                    <a:pt x="141" y="80"/>
                    <a:pt x="141" y="81"/>
                  </a:cubicBezTo>
                  <a:cubicBezTo>
                    <a:pt x="140" y="82"/>
                    <a:pt x="140" y="82"/>
                    <a:pt x="140" y="82"/>
                  </a:cubicBezTo>
                  <a:cubicBezTo>
                    <a:pt x="140" y="83"/>
                    <a:pt x="140" y="84"/>
                    <a:pt x="140" y="85"/>
                  </a:cubicBezTo>
                  <a:cubicBezTo>
                    <a:pt x="140" y="86"/>
                    <a:pt x="140" y="86"/>
                    <a:pt x="140" y="87"/>
                  </a:cubicBezTo>
                  <a:cubicBezTo>
                    <a:pt x="139" y="88"/>
                    <a:pt x="139" y="89"/>
                    <a:pt x="139" y="90"/>
                  </a:cubicBezTo>
                  <a:cubicBezTo>
                    <a:pt x="139" y="90"/>
                    <a:pt x="139" y="91"/>
                    <a:pt x="139" y="91"/>
                  </a:cubicBezTo>
                  <a:cubicBezTo>
                    <a:pt x="138" y="92"/>
                    <a:pt x="138" y="94"/>
                    <a:pt x="137" y="95"/>
                  </a:cubicBezTo>
                  <a:cubicBezTo>
                    <a:pt x="137" y="96"/>
                    <a:pt x="137" y="96"/>
                    <a:pt x="137" y="96"/>
                  </a:cubicBezTo>
                  <a:cubicBezTo>
                    <a:pt x="136" y="97"/>
                    <a:pt x="136" y="99"/>
                    <a:pt x="135" y="100"/>
                  </a:cubicBezTo>
                  <a:cubicBezTo>
                    <a:pt x="135" y="100"/>
                    <a:pt x="135" y="101"/>
                    <a:pt x="134" y="101"/>
                  </a:cubicBezTo>
                  <a:cubicBezTo>
                    <a:pt x="134" y="103"/>
                    <a:pt x="133" y="104"/>
                    <a:pt x="133" y="105"/>
                  </a:cubicBezTo>
                  <a:cubicBezTo>
                    <a:pt x="132" y="105"/>
                    <a:pt x="132" y="106"/>
                    <a:pt x="132" y="106"/>
                  </a:cubicBezTo>
                  <a:cubicBezTo>
                    <a:pt x="131" y="108"/>
                    <a:pt x="130" y="109"/>
                    <a:pt x="130" y="110"/>
                  </a:cubicBezTo>
                  <a:cubicBezTo>
                    <a:pt x="129" y="110"/>
                    <a:pt x="129" y="111"/>
                    <a:pt x="129" y="111"/>
                  </a:cubicBezTo>
                  <a:cubicBezTo>
                    <a:pt x="128" y="113"/>
                    <a:pt x="127" y="115"/>
                    <a:pt x="125" y="116"/>
                  </a:cubicBezTo>
                  <a:cubicBezTo>
                    <a:pt x="125" y="117"/>
                    <a:pt x="125" y="117"/>
                    <a:pt x="125" y="117"/>
                  </a:cubicBezTo>
                  <a:cubicBezTo>
                    <a:pt x="124" y="119"/>
                    <a:pt x="123" y="120"/>
                    <a:pt x="121" y="122"/>
                  </a:cubicBezTo>
                  <a:cubicBezTo>
                    <a:pt x="121" y="122"/>
                    <a:pt x="120" y="123"/>
                    <a:pt x="120" y="123"/>
                  </a:cubicBezTo>
                  <a:cubicBezTo>
                    <a:pt x="119" y="125"/>
                    <a:pt x="118" y="126"/>
                    <a:pt x="117" y="127"/>
                  </a:cubicBezTo>
                  <a:cubicBezTo>
                    <a:pt x="116" y="128"/>
                    <a:pt x="116" y="128"/>
                    <a:pt x="115" y="129"/>
                  </a:cubicBezTo>
                  <a:cubicBezTo>
                    <a:pt x="114" y="130"/>
                    <a:pt x="113" y="132"/>
                    <a:pt x="111" y="133"/>
                  </a:cubicBezTo>
                  <a:cubicBezTo>
                    <a:pt x="111" y="134"/>
                    <a:pt x="110" y="134"/>
                    <a:pt x="110" y="135"/>
                  </a:cubicBezTo>
                  <a:cubicBezTo>
                    <a:pt x="108" y="137"/>
                    <a:pt x="106" y="138"/>
                    <a:pt x="104" y="140"/>
                  </a:cubicBezTo>
                  <a:cubicBezTo>
                    <a:pt x="104" y="141"/>
                    <a:pt x="103" y="141"/>
                    <a:pt x="103" y="142"/>
                  </a:cubicBezTo>
                  <a:cubicBezTo>
                    <a:pt x="101" y="143"/>
                    <a:pt x="100" y="145"/>
                    <a:pt x="98" y="146"/>
                  </a:cubicBezTo>
                  <a:cubicBezTo>
                    <a:pt x="97" y="147"/>
                    <a:pt x="97" y="148"/>
                    <a:pt x="96" y="149"/>
                  </a:cubicBezTo>
                  <a:cubicBezTo>
                    <a:pt x="94" y="150"/>
                    <a:pt x="92" y="151"/>
                    <a:pt x="91" y="153"/>
                  </a:cubicBezTo>
                  <a:cubicBezTo>
                    <a:pt x="90" y="154"/>
                    <a:pt x="89" y="154"/>
                    <a:pt x="89" y="155"/>
                  </a:cubicBezTo>
                  <a:cubicBezTo>
                    <a:pt x="86" y="157"/>
                    <a:pt x="84" y="159"/>
                    <a:pt x="81" y="161"/>
                  </a:cubicBezTo>
                  <a:cubicBezTo>
                    <a:pt x="80" y="162"/>
                    <a:pt x="80" y="162"/>
                    <a:pt x="80" y="162"/>
                  </a:cubicBezTo>
                  <a:cubicBezTo>
                    <a:pt x="78" y="164"/>
                    <a:pt x="75" y="166"/>
                    <a:pt x="73" y="168"/>
                  </a:cubicBezTo>
                  <a:cubicBezTo>
                    <a:pt x="72" y="169"/>
                    <a:pt x="71" y="169"/>
                    <a:pt x="70" y="170"/>
                  </a:cubicBezTo>
                  <a:cubicBezTo>
                    <a:pt x="68" y="172"/>
                    <a:pt x="66" y="173"/>
                    <a:pt x="64" y="175"/>
                  </a:cubicBezTo>
                  <a:cubicBezTo>
                    <a:pt x="63" y="176"/>
                    <a:pt x="62" y="176"/>
                    <a:pt x="61" y="177"/>
                  </a:cubicBezTo>
                  <a:cubicBezTo>
                    <a:pt x="58" y="179"/>
                    <a:pt x="56" y="181"/>
                    <a:pt x="53" y="183"/>
                  </a:cubicBezTo>
                  <a:cubicBezTo>
                    <a:pt x="52" y="183"/>
                    <a:pt x="52" y="184"/>
                    <a:pt x="51" y="184"/>
                  </a:cubicBezTo>
                  <a:cubicBezTo>
                    <a:pt x="47" y="187"/>
                    <a:pt x="44" y="189"/>
                    <a:pt x="40" y="191"/>
                  </a:cubicBezTo>
                  <a:cubicBezTo>
                    <a:pt x="39" y="192"/>
                    <a:pt x="39" y="193"/>
                    <a:pt x="38" y="193"/>
                  </a:cubicBezTo>
                  <a:cubicBezTo>
                    <a:pt x="35" y="195"/>
                    <a:pt x="32" y="197"/>
                    <a:pt x="29" y="199"/>
                  </a:cubicBezTo>
                  <a:cubicBezTo>
                    <a:pt x="28" y="200"/>
                    <a:pt x="27" y="201"/>
                    <a:pt x="25" y="202"/>
                  </a:cubicBezTo>
                  <a:cubicBezTo>
                    <a:pt x="23" y="203"/>
                    <a:pt x="20" y="205"/>
                    <a:pt x="17" y="207"/>
                  </a:cubicBezTo>
                  <a:cubicBezTo>
                    <a:pt x="16" y="208"/>
                    <a:pt x="14" y="209"/>
                    <a:pt x="13" y="209"/>
                  </a:cubicBezTo>
                  <a:cubicBezTo>
                    <a:pt x="9" y="212"/>
                    <a:pt x="5" y="215"/>
                    <a:pt x="0" y="217"/>
                  </a:cubicBezTo>
                  <a:cubicBezTo>
                    <a:pt x="35" y="202"/>
                    <a:pt x="578" y="176"/>
                    <a:pt x="578" y="151"/>
                  </a:cubicBezTo>
                  <a:cubicBezTo>
                    <a:pt x="514" y="38"/>
                    <a:pt x="514" y="38"/>
                    <a:pt x="514" y="38"/>
                  </a:cubicBezTo>
                  <a:lnTo>
                    <a:pt x="272" y="3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53" name="Freeform 250"/>
            <p:cNvSpPr>
              <a:spLocks/>
            </p:cNvSpPr>
            <p:nvPr/>
          </p:nvSpPr>
          <p:spPr bwMode="auto">
            <a:xfrm>
              <a:off x="5394490" y="4310998"/>
              <a:ext cx="1784511" cy="623567"/>
            </a:xfrm>
            <a:custGeom>
              <a:avLst/>
              <a:gdLst>
                <a:gd name="T0" fmla="*/ 990 w 1005"/>
                <a:gd name="T1" fmla="*/ 352 h 352"/>
                <a:gd name="T2" fmla="*/ 990 w 1005"/>
                <a:gd name="T3" fmla="*/ 233 h 352"/>
                <a:gd name="T4" fmla="*/ 990 w 1005"/>
                <a:gd name="T5" fmla="*/ 233 h 352"/>
                <a:gd name="T6" fmla="*/ 988 w 1005"/>
                <a:gd name="T7" fmla="*/ 237 h 352"/>
                <a:gd name="T8" fmla="*/ 984 w 1005"/>
                <a:gd name="T9" fmla="*/ 240 h 352"/>
                <a:gd name="T10" fmla="*/ 978 w 1005"/>
                <a:gd name="T11" fmla="*/ 243 h 352"/>
                <a:gd name="T12" fmla="*/ 970 w 1005"/>
                <a:gd name="T13" fmla="*/ 246 h 352"/>
                <a:gd name="T14" fmla="*/ 960 w 1005"/>
                <a:gd name="T15" fmla="*/ 249 h 352"/>
                <a:gd name="T16" fmla="*/ 952 w 1005"/>
                <a:gd name="T17" fmla="*/ 251 h 352"/>
                <a:gd name="T18" fmla="*/ 952 w 1005"/>
                <a:gd name="T19" fmla="*/ 218 h 352"/>
                <a:gd name="T20" fmla="*/ 948 w 1005"/>
                <a:gd name="T21" fmla="*/ 219 h 352"/>
                <a:gd name="T22" fmla="*/ 933 w 1005"/>
                <a:gd name="T23" fmla="*/ 222 h 352"/>
                <a:gd name="T24" fmla="*/ 915 w 1005"/>
                <a:gd name="T25" fmla="*/ 225 h 352"/>
                <a:gd name="T26" fmla="*/ 892 w 1005"/>
                <a:gd name="T27" fmla="*/ 228 h 352"/>
                <a:gd name="T28" fmla="*/ 861 w 1005"/>
                <a:gd name="T29" fmla="*/ 232 h 352"/>
                <a:gd name="T30" fmla="*/ 844 w 1005"/>
                <a:gd name="T31" fmla="*/ 234 h 352"/>
                <a:gd name="T32" fmla="*/ 844 w 1005"/>
                <a:gd name="T33" fmla="*/ 200 h 352"/>
                <a:gd name="T34" fmla="*/ 813 w 1005"/>
                <a:gd name="T35" fmla="*/ 203 h 352"/>
                <a:gd name="T36" fmla="*/ 687 w 1005"/>
                <a:gd name="T37" fmla="*/ 211 h 352"/>
                <a:gd name="T38" fmla="*/ 686 w 1005"/>
                <a:gd name="T39" fmla="*/ 211 h 352"/>
                <a:gd name="T40" fmla="*/ 686 w 1005"/>
                <a:gd name="T41" fmla="*/ 177 h 352"/>
                <a:gd name="T42" fmla="*/ 640 w 1005"/>
                <a:gd name="T43" fmla="*/ 179 h 352"/>
                <a:gd name="T44" fmla="*/ 584 w 1005"/>
                <a:gd name="T45" fmla="*/ 180 h 352"/>
                <a:gd name="T46" fmla="*/ 543 w 1005"/>
                <a:gd name="T47" fmla="*/ 181 h 352"/>
                <a:gd name="T48" fmla="*/ 505 w 1005"/>
                <a:gd name="T49" fmla="*/ 181 h 352"/>
                <a:gd name="T50" fmla="*/ 494 w 1005"/>
                <a:gd name="T51" fmla="*/ 181 h 352"/>
                <a:gd name="T52" fmla="*/ 494 w 1005"/>
                <a:gd name="T53" fmla="*/ 148 h 352"/>
                <a:gd name="T54" fmla="*/ 470 w 1005"/>
                <a:gd name="T55" fmla="*/ 148 h 352"/>
                <a:gd name="T56" fmla="*/ 437 w 1005"/>
                <a:gd name="T57" fmla="*/ 148 h 352"/>
                <a:gd name="T58" fmla="*/ 405 w 1005"/>
                <a:gd name="T59" fmla="*/ 147 h 352"/>
                <a:gd name="T60" fmla="*/ 374 w 1005"/>
                <a:gd name="T61" fmla="*/ 146 h 352"/>
                <a:gd name="T62" fmla="*/ 344 w 1005"/>
                <a:gd name="T63" fmla="*/ 146 h 352"/>
                <a:gd name="T64" fmla="*/ 313 w 1005"/>
                <a:gd name="T65" fmla="*/ 145 h 352"/>
                <a:gd name="T66" fmla="*/ 307 w 1005"/>
                <a:gd name="T67" fmla="*/ 144 h 352"/>
                <a:gd name="T68" fmla="*/ 307 w 1005"/>
                <a:gd name="T69" fmla="*/ 111 h 352"/>
                <a:gd name="T70" fmla="*/ 282 w 1005"/>
                <a:gd name="T71" fmla="*/ 110 h 352"/>
                <a:gd name="T72" fmla="*/ 251 w 1005"/>
                <a:gd name="T73" fmla="*/ 108 h 352"/>
                <a:gd name="T74" fmla="*/ 218 w 1005"/>
                <a:gd name="T75" fmla="*/ 106 h 352"/>
                <a:gd name="T76" fmla="*/ 183 w 1005"/>
                <a:gd name="T77" fmla="*/ 104 h 352"/>
                <a:gd name="T78" fmla="*/ 144 w 1005"/>
                <a:gd name="T79" fmla="*/ 100 h 352"/>
                <a:gd name="T80" fmla="*/ 144 w 1005"/>
                <a:gd name="T81" fmla="*/ 67 h 352"/>
                <a:gd name="T82" fmla="*/ 39 w 1005"/>
                <a:gd name="T83" fmla="*/ 52 h 352"/>
                <a:gd name="T84" fmla="*/ 39 w 1005"/>
                <a:gd name="T85" fmla="*/ 18 h 352"/>
                <a:gd name="T86" fmla="*/ 0 w 1005"/>
                <a:gd name="T87" fmla="*/ 0 h 352"/>
                <a:gd name="T88" fmla="*/ 0 w 1005"/>
                <a:gd name="T89" fmla="*/ 87 h 352"/>
                <a:gd name="T90" fmla="*/ 640 w 1005"/>
                <a:gd name="T91" fmla="*/ 293 h 352"/>
                <a:gd name="T92" fmla="*/ 990 w 1005"/>
                <a:gd name="T93"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5" h="352">
                  <a:moveTo>
                    <a:pt x="990" y="352"/>
                  </a:moveTo>
                  <a:cubicBezTo>
                    <a:pt x="990" y="233"/>
                    <a:pt x="990" y="233"/>
                    <a:pt x="990" y="233"/>
                  </a:cubicBezTo>
                  <a:cubicBezTo>
                    <a:pt x="990" y="233"/>
                    <a:pt x="990" y="233"/>
                    <a:pt x="990" y="233"/>
                  </a:cubicBezTo>
                  <a:cubicBezTo>
                    <a:pt x="990" y="234"/>
                    <a:pt x="988" y="235"/>
                    <a:pt x="988" y="237"/>
                  </a:cubicBezTo>
                  <a:cubicBezTo>
                    <a:pt x="987" y="238"/>
                    <a:pt x="985" y="239"/>
                    <a:pt x="984" y="240"/>
                  </a:cubicBezTo>
                  <a:cubicBezTo>
                    <a:pt x="982" y="241"/>
                    <a:pt x="980" y="242"/>
                    <a:pt x="978" y="243"/>
                  </a:cubicBezTo>
                  <a:cubicBezTo>
                    <a:pt x="976" y="244"/>
                    <a:pt x="973" y="245"/>
                    <a:pt x="970" y="246"/>
                  </a:cubicBezTo>
                  <a:cubicBezTo>
                    <a:pt x="967" y="247"/>
                    <a:pt x="964" y="248"/>
                    <a:pt x="960" y="249"/>
                  </a:cubicBezTo>
                  <a:cubicBezTo>
                    <a:pt x="958" y="250"/>
                    <a:pt x="955" y="250"/>
                    <a:pt x="952" y="251"/>
                  </a:cubicBezTo>
                  <a:cubicBezTo>
                    <a:pt x="952" y="218"/>
                    <a:pt x="952" y="218"/>
                    <a:pt x="952" y="218"/>
                  </a:cubicBezTo>
                  <a:cubicBezTo>
                    <a:pt x="951" y="218"/>
                    <a:pt x="950" y="218"/>
                    <a:pt x="948" y="219"/>
                  </a:cubicBezTo>
                  <a:cubicBezTo>
                    <a:pt x="944" y="220"/>
                    <a:pt x="939" y="221"/>
                    <a:pt x="933" y="222"/>
                  </a:cubicBezTo>
                  <a:cubicBezTo>
                    <a:pt x="928" y="223"/>
                    <a:pt x="922" y="224"/>
                    <a:pt x="915" y="225"/>
                  </a:cubicBezTo>
                  <a:cubicBezTo>
                    <a:pt x="908" y="226"/>
                    <a:pt x="900" y="227"/>
                    <a:pt x="892" y="228"/>
                  </a:cubicBezTo>
                  <a:cubicBezTo>
                    <a:pt x="882" y="229"/>
                    <a:pt x="872" y="231"/>
                    <a:pt x="861" y="232"/>
                  </a:cubicBezTo>
                  <a:cubicBezTo>
                    <a:pt x="856" y="233"/>
                    <a:pt x="850" y="233"/>
                    <a:pt x="844" y="234"/>
                  </a:cubicBezTo>
                  <a:cubicBezTo>
                    <a:pt x="844" y="200"/>
                    <a:pt x="844" y="200"/>
                    <a:pt x="844" y="200"/>
                  </a:cubicBezTo>
                  <a:cubicBezTo>
                    <a:pt x="834" y="201"/>
                    <a:pt x="824" y="202"/>
                    <a:pt x="813" y="203"/>
                  </a:cubicBezTo>
                  <a:cubicBezTo>
                    <a:pt x="775" y="206"/>
                    <a:pt x="733" y="209"/>
                    <a:pt x="687" y="211"/>
                  </a:cubicBezTo>
                  <a:cubicBezTo>
                    <a:pt x="686" y="211"/>
                    <a:pt x="686" y="211"/>
                    <a:pt x="686" y="211"/>
                  </a:cubicBezTo>
                  <a:cubicBezTo>
                    <a:pt x="686" y="177"/>
                    <a:pt x="686" y="177"/>
                    <a:pt x="686" y="177"/>
                  </a:cubicBezTo>
                  <a:cubicBezTo>
                    <a:pt x="671" y="178"/>
                    <a:pt x="656" y="179"/>
                    <a:pt x="640" y="179"/>
                  </a:cubicBezTo>
                  <a:cubicBezTo>
                    <a:pt x="622" y="180"/>
                    <a:pt x="603" y="180"/>
                    <a:pt x="584" y="180"/>
                  </a:cubicBezTo>
                  <a:cubicBezTo>
                    <a:pt x="571" y="181"/>
                    <a:pt x="557" y="181"/>
                    <a:pt x="543" y="181"/>
                  </a:cubicBezTo>
                  <a:cubicBezTo>
                    <a:pt x="530" y="181"/>
                    <a:pt x="518" y="181"/>
                    <a:pt x="505" y="181"/>
                  </a:cubicBezTo>
                  <a:cubicBezTo>
                    <a:pt x="501" y="181"/>
                    <a:pt x="498" y="181"/>
                    <a:pt x="494" y="181"/>
                  </a:cubicBezTo>
                  <a:cubicBezTo>
                    <a:pt x="494" y="148"/>
                    <a:pt x="494" y="148"/>
                    <a:pt x="494" y="148"/>
                  </a:cubicBezTo>
                  <a:cubicBezTo>
                    <a:pt x="486" y="148"/>
                    <a:pt x="478" y="148"/>
                    <a:pt x="470" y="148"/>
                  </a:cubicBezTo>
                  <a:cubicBezTo>
                    <a:pt x="459" y="148"/>
                    <a:pt x="448" y="148"/>
                    <a:pt x="437" y="148"/>
                  </a:cubicBezTo>
                  <a:cubicBezTo>
                    <a:pt x="426" y="147"/>
                    <a:pt x="416" y="147"/>
                    <a:pt x="405" y="147"/>
                  </a:cubicBezTo>
                  <a:cubicBezTo>
                    <a:pt x="395" y="147"/>
                    <a:pt x="385" y="147"/>
                    <a:pt x="374" y="146"/>
                  </a:cubicBezTo>
                  <a:cubicBezTo>
                    <a:pt x="364" y="146"/>
                    <a:pt x="354" y="146"/>
                    <a:pt x="344" y="146"/>
                  </a:cubicBezTo>
                  <a:cubicBezTo>
                    <a:pt x="333" y="145"/>
                    <a:pt x="323" y="145"/>
                    <a:pt x="313" y="145"/>
                  </a:cubicBezTo>
                  <a:cubicBezTo>
                    <a:pt x="311" y="144"/>
                    <a:pt x="309" y="144"/>
                    <a:pt x="307" y="144"/>
                  </a:cubicBezTo>
                  <a:cubicBezTo>
                    <a:pt x="307" y="111"/>
                    <a:pt x="307" y="111"/>
                    <a:pt x="307" y="111"/>
                  </a:cubicBezTo>
                  <a:cubicBezTo>
                    <a:pt x="298" y="111"/>
                    <a:pt x="290" y="110"/>
                    <a:pt x="282" y="110"/>
                  </a:cubicBezTo>
                  <a:cubicBezTo>
                    <a:pt x="272" y="109"/>
                    <a:pt x="261" y="109"/>
                    <a:pt x="251" y="108"/>
                  </a:cubicBezTo>
                  <a:cubicBezTo>
                    <a:pt x="240" y="108"/>
                    <a:pt x="229" y="107"/>
                    <a:pt x="218" y="106"/>
                  </a:cubicBezTo>
                  <a:cubicBezTo>
                    <a:pt x="206" y="106"/>
                    <a:pt x="194" y="105"/>
                    <a:pt x="183" y="104"/>
                  </a:cubicBezTo>
                  <a:cubicBezTo>
                    <a:pt x="169" y="103"/>
                    <a:pt x="156" y="102"/>
                    <a:pt x="144" y="100"/>
                  </a:cubicBezTo>
                  <a:cubicBezTo>
                    <a:pt x="144" y="67"/>
                    <a:pt x="144" y="67"/>
                    <a:pt x="144" y="67"/>
                  </a:cubicBezTo>
                  <a:cubicBezTo>
                    <a:pt x="100" y="63"/>
                    <a:pt x="64" y="57"/>
                    <a:pt x="39" y="52"/>
                  </a:cubicBezTo>
                  <a:cubicBezTo>
                    <a:pt x="39" y="18"/>
                    <a:pt x="39" y="18"/>
                    <a:pt x="39" y="18"/>
                  </a:cubicBezTo>
                  <a:cubicBezTo>
                    <a:pt x="14" y="13"/>
                    <a:pt x="0" y="6"/>
                    <a:pt x="0" y="0"/>
                  </a:cubicBezTo>
                  <a:cubicBezTo>
                    <a:pt x="0" y="87"/>
                    <a:pt x="0" y="87"/>
                    <a:pt x="0" y="87"/>
                  </a:cubicBezTo>
                  <a:cubicBezTo>
                    <a:pt x="0" y="201"/>
                    <a:pt x="289" y="258"/>
                    <a:pt x="640" y="293"/>
                  </a:cubicBezTo>
                  <a:cubicBezTo>
                    <a:pt x="1005" y="330"/>
                    <a:pt x="986" y="339"/>
                    <a:pt x="990" y="352"/>
                  </a:cubicBezTo>
                  <a:close/>
                </a:path>
              </a:pathLst>
            </a:custGeom>
            <a:solidFill>
              <a:schemeClr val="accent1"/>
            </a:solidFill>
            <a:ln w="19050">
              <a:gradFill flip="none" rotWithShape="1">
                <a:gsLst>
                  <a:gs pos="0">
                    <a:schemeClr val="bg1"/>
                  </a:gs>
                  <a:gs pos="100000">
                    <a:schemeClr val="bg1">
                      <a:lumMod val="85000"/>
                    </a:schemeClr>
                  </a:gs>
                </a:gsLst>
                <a:lin ang="2700000" scaled="1"/>
                <a:tileRect/>
              </a:gradFill>
            </a:ln>
            <a:effectLst>
              <a:outerShdw blurRad="139700" dist="38100" dir="5400000" algn="t" rotWithShape="0">
                <a:prstClr val="black">
                  <a:alpha val="30000"/>
                </a:prstClr>
              </a:outerShdw>
              <a:softEdge rad="0"/>
            </a:effectLst>
          </p:spPr>
          <p:txBody>
            <a:bodyPr vert="horz" wrap="square" lIns="91440" tIns="45720" rIns="91440" bIns="45720" numCol="1" anchor="t" anchorCtr="0" compatLnSpc="1">
              <a:prstTxWarp prst="textNoShape">
                <a:avLst/>
              </a:prstTxWarp>
              <a:noAutofit/>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54" name="Freeform 251"/>
            <p:cNvSpPr>
              <a:spLocks/>
            </p:cNvSpPr>
            <p:nvPr/>
          </p:nvSpPr>
          <p:spPr bwMode="auto">
            <a:xfrm>
              <a:off x="5394490" y="4312497"/>
              <a:ext cx="665538" cy="33727"/>
            </a:xfrm>
            <a:custGeom>
              <a:avLst/>
              <a:gdLst>
                <a:gd name="T0" fmla="*/ 365 w 375"/>
                <a:gd name="T1" fmla="*/ 0 h 19"/>
                <a:gd name="T2" fmla="*/ 375 w 375"/>
                <a:gd name="T3" fmla="*/ 5 h 19"/>
                <a:gd name="T4" fmla="*/ 39 w 375"/>
                <a:gd name="T5" fmla="*/ 19 h 19"/>
                <a:gd name="T6" fmla="*/ 0 w 375"/>
                <a:gd name="T7" fmla="*/ 0 h 19"/>
                <a:gd name="T8" fmla="*/ 365 w 375"/>
                <a:gd name="T9" fmla="*/ 0 h 19"/>
              </a:gdLst>
              <a:ahLst/>
              <a:cxnLst>
                <a:cxn ang="0">
                  <a:pos x="T0" y="T1"/>
                </a:cxn>
                <a:cxn ang="0">
                  <a:pos x="T2" y="T3"/>
                </a:cxn>
                <a:cxn ang="0">
                  <a:pos x="T4" y="T5"/>
                </a:cxn>
                <a:cxn ang="0">
                  <a:pos x="T6" y="T7"/>
                </a:cxn>
                <a:cxn ang="0">
                  <a:pos x="T8" y="T9"/>
                </a:cxn>
              </a:cxnLst>
              <a:rect l="0" t="0" r="r" b="b"/>
              <a:pathLst>
                <a:path w="375" h="19">
                  <a:moveTo>
                    <a:pt x="365" y="0"/>
                  </a:moveTo>
                  <a:cubicBezTo>
                    <a:pt x="365" y="2"/>
                    <a:pt x="369" y="3"/>
                    <a:pt x="375" y="5"/>
                  </a:cubicBezTo>
                  <a:cubicBezTo>
                    <a:pt x="39" y="19"/>
                    <a:pt x="39" y="19"/>
                    <a:pt x="39" y="19"/>
                  </a:cubicBezTo>
                  <a:cubicBezTo>
                    <a:pt x="14" y="13"/>
                    <a:pt x="0" y="7"/>
                    <a:pt x="0" y="0"/>
                  </a:cubicBezTo>
                  <a:lnTo>
                    <a:pt x="3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55" name="Freeform 252"/>
            <p:cNvSpPr>
              <a:spLocks/>
            </p:cNvSpPr>
            <p:nvPr/>
          </p:nvSpPr>
          <p:spPr bwMode="auto">
            <a:xfrm>
              <a:off x="5463442" y="4321491"/>
              <a:ext cx="596586" cy="83192"/>
            </a:xfrm>
            <a:custGeom>
              <a:avLst/>
              <a:gdLst>
                <a:gd name="T0" fmla="*/ 796 w 796"/>
                <a:gd name="T1" fmla="*/ 78 h 111"/>
                <a:gd name="T2" fmla="*/ 0 w 796"/>
                <a:gd name="T3" fmla="*/ 111 h 111"/>
                <a:gd name="T4" fmla="*/ 0 w 796"/>
                <a:gd name="T5" fmla="*/ 33 h 111"/>
                <a:gd name="T6" fmla="*/ 796 w 796"/>
                <a:gd name="T7" fmla="*/ 0 h 111"/>
                <a:gd name="T8" fmla="*/ 796 w 796"/>
                <a:gd name="T9" fmla="*/ 78 h 111"/>
              </a:gdLst>
              <a:ahLst/>
              <a:cxnLst>
                <a:cxn ang="0">
                  <a:pos x="T0" y="T1"/>
                </a:cxn>
                <a:cxn ang="0">
                  <a:pos x="T2" y="T3"/>
                </a:cxn>
                <a:cxn ang="0">
                  <a:pos x="T4" y="T5"/>
                </a:cxn>
                <a:cxn ang="0">
                  <a:pos x="T6" y="T7"/>
                </a:cxn>
                <a:cxn ang="0">
                  <a:pos x="T8" y="T9"/>
                </a:cxn>
              </a:cxnLst>
              <a:rect l="0" t="0" r="r" b="b"/>
              <a:pathLst>
                <a:path w="796" h="111">
                  <a:moveTo>
                    <a:pt x="796" y="78"/>
                  </a:moveTo>
                  <a:lnTo>
                    <a:pt x="0" y="111"/>
                  </a:lnTo>
                  <a:lnTo>
                    <a:pt x="0" y="33"/>
                  </a:lnTo>
                  <a:lnTo>
                    <a:pt x="796" y="0"/>
                  </a:lnTo>
                  <a:lnTo>
                    <a:pt x="796" y="78"/>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56" name="Freeform 253"/>
            <p:cNvSpPr>
              <a:spLocks/>
            </p:cNvSpPr>
            <p:nvPr/>
          </p:nvSpPr>
          <p:spPr bwMode="auto">
            <a:xfrm>
              <a:off x="6272880" y="2917716"/>
              <a:ext cx="378487" cy="74198"/>
            </a:xfrm>
            <a:custGeom>
              <a:avLst/>
              <a:gdLst>
                <a:gd name="T0" fmla="*/ 0 w 213"/>
                <a:gd name="T1" fmla="*/ 0 h 42"/>
                <a:gd name="T2" fmla="*/ 213 w 213"/>
                <a:gd name="T3" fmla="*/ 5 h 42"/>
                <a:gd name="T4" fmla="*/ 56 w 213"/>
                <a:gd name="T5" fmla="*/ 42 h 42"/>
                <a:gd name="T6" fmla="*/ 0 w 213"/>
                <a:gd name="T7" fmla="*/ 41 h 42"/>
                <a:gd name="T8" fmla="*/ 0 w 213"/>
                <a:gd name="T9" fmla="*/ 0 h 42"/>
              </a:gdLst>
              <a:ahLst/>
              <a:cxnLst>
                <a:cxn ang="0">
                  <a:pos x="T0" y="T1"/>
                </a:cxn>
                <a:cxn ang="0">
                  <a:pos x="T2" y="T3"/>
                </a:cxn>
                <a:cxn ang="0">
                  <a:pos x="T4" y="T5"/>
                </a:cxn>
                <a:cxn ang="0">
                  <a:pos x="T6" y="T7"/>
                </a:cxn>
                <a:cxn ang="0">
                  <a:pos x="T8" y="T9"/>
                </a:cxn>
              </a:cxnLst>
              <a:rect l="0" t="0" r="r" b="b"/>
              <a:pathLst>
                <a:path w="213" h="42">
                  <a:moveTo>
                    <a:pt x="0" y="0"/>
                  </a:moveTo>
                  <a:cubicBezTo>
                    <a:pt x="76" y="0"/>
                    <a:pt x="147" y="2"/>
                    <a:pt x="213" y="5"/>
                  </a:cubicBezTo>
                  <a:cubicBezTo>
                    <a:pt x="56" y="42"/>
                    <a:pt x="56" y="42"/>
                    <a:pt x="56" y="42"/>
                  </a:cubicBezTo>
                  <a:cubicBezTo>
                    <a:pt x="39" y="42"/>
                    <a:pt x="20" y="41"/>
                    <a:pt x="0" y="4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57" name="Freeform 254"/>
            <p:cNvSpPr>
              <a:spLocks/>
            </p:cNvSpPr>
            <p:nvPr/>
          </p:nvSpPr>
          <p:spPr bwMode="auto">
            <a:xfrm>
              <a:off x="6372561" y="2859257"/>
              <a:ext cx="605579" cy="72699"/>
            </a:xfrm>
            <a:custGeom>
              <a:avLst/>
              <a:gdLst>
                <a:gd name="T0" fmla="*/ 157 w 341"/>
                <a:gd name="T1" fmla="*/ 0 h 41"/>
                <a:gd name="T2" fmla="*/ 341 w 341"/>
                <a:gd name="T3" fmla="*/ 12 h 41"/>
                <a:gd name="T4" fmla="*/ 49 w 341"/>
                <a:gd name="T5" fmla="*/ 41 h 41"/>
                <a:gd name="T6" fmla="*/ 0 w 341"/>
                <a:gd name="T7" fmla="*/ 38 h 41"/>
                <a:gd name="T8" fmla="*/ 157 w 341"/>
                <a:gd name="T9" fmla="*/ 0 h 41"/>
              </a:gdLst>
              <a:ahLst/>
              <a:cxnLst>
                <a:cxn ang="0">
                  <a:pos x="T0" y="T1"/>
                </a:cxn>
                <a:cxn ang="0">
                  <a:pos x="T2" y="T3"/>
                </a:cxn>
                <a:cxn ang="0">
                  <a:pos x="T4" y="T5"/>
                </a:cxn>
                <a:cxn ang="0">
                  <a:pos x="T6" y="T7"/>
                </a:cxn>
                <a:cxn ang="0">
                  <a:pos x="T8" y="T9"/>
                </a:cxn>
              </a:cxnLst>
              <a:rect l="0" t="0" r="r" b="b"/>
              <a:pathLst>
                <a:path w="341" h="41">
                  <a:moveTo>
                    <a:pt x="157" y="0"/>
                  </a:moveTo>
                  <a:cubicBezTo>
                    <a:pt x="226" y="3"/>
                    <a:pt x="289" y="7"/>
                    <a:pt x="341" y="12"/>
                  </a:cubicBezTo>
                  <a:cubicBezTo>
                    <a:pt x="49" y="41"/>
                    <a:pt x="49" y="41"/>
                    <a:pt x="49" y="41"/>
                  </a:cubicBezTo>
                  <a:cubicBezTo>
                    <a:pt x="35" y="39"/>
                    <a:pt x="18" y="38"/>
                    <a:pt x="0" y="38"/>
                  </a:cubicBezTo>
                  <a:lnTo>
                    <a:pt x="1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58" name="Freeform 255"/>
            <p:cNvSpPr>
              <a:spLocks/>
            </p:cNvSpPr>
            <p:nvPr/>
          </p:nvSpPr>
          <p:spPr bwMode="auto">
            <a:xfrm>
              <a:off x="6458002" y="2812789"/>
              <a:ext cx="732991" cy="60708"/>
            </a:xfrm>
            <a:custGeom>
              <a:avLst/>
              <a:gdLst>
                <a:gd name="T0" fmla="*/ 293 w 413"/>
                <a:gd name="T1" fmla="*/ 0 h 34"/>
                <a:gd name="T2" fmla="*/ 413 w 413"/>
                <a:gd name="T3" fmla="*/ 18 h 34"/>
                <a:gd name="T4" fmla="*/ 32 w 413"/>
                <a:gd name="T5" fmla="*/ 34 h 34"/>
                <a:gd name="T6" fmla="*/ 0 w 413"/>
                <a:gd name="T7" fmla="*/ 29 h 34"/>
                <a:gd name="T8" fmla="*/ 293 w 413"/>
                <a:gd name="T9" fmla="*/ 0 h 34"/>
              </a:gdLst>
              <a:ahLst/>
              <a:cxnLst>
                <a:cxn ang="0">
                  <a:pos x="T0" y="T1"/>
                </a:cxn>
                <a:cxn ang="0">
                  <a:pos x="T2" y="T3"/>
                </a:cxn>
                <a:cxn ang="0">
                  <a:pos x="T4" y="T5"/>
                </a:cxn>
                <a:cxn ang="0">
                  <a:pos x="T6" y="T7"/>
                </a:cxn>
                <a:cxn ang="0">
                  <a:pos x="T8" y="T9"/>
                </a:cxn>
              </a:cxnLst>
              <a:rect l="0" t="0" r="r" b="b"/>
              <a:pathLst>
                <a:path w="413" h="34">
                  <a:moveTo>
                    <a:pt x="293" y="0"/>
                  </a:moveTo>
                  <a:cubicBezTo>
                    <a:pt x="344" y="5"/>
                    <a:pt x="385" y="11"/>
                    <a:pt x="413" y="18"/>
                  </a:cubicBezTo>
                  <a:cubicBezTo>
                    <a:pt x="32" y="34"/>
                    <a:pt x="32" y="34"/>
                    <a:pt x="32" y="34"/>
                  </a:cubicBezTo>
                  <a:cubicBezTo>
                    <a:pt x="24" y="32"/>
                    <a:pt x="13" y="30"/>
                    <a:pt x="0" y="29"/>
                  </a:cubicBezTo>
                  <a:lnTo>
                    <a:pt x="2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59" name="Freeform 256"/>
            <p:cNvSpPr>
              <a:spLocks/>
            </p:cNvSpPr>
            <p:nvPr/>
          </p:nvSpPr>
          <p:spPr bwMode="auto">
            <a:xfrm>
              <a:off x="6514962" y="2777564"/>
              <a:ext cx="753976" cy="37474"/>
            </a:xfrm>
            <a:custGeom>
              <a:avLst/>
              <a:gdLst>
                <a:gd name="T0" fmla="*/ 381 w 425"/>
                <a:gd name="T1" fmla="*/ 0 h 21"/>
                <a:gd name="T2" fmla="*/ 425 w 425"/>
                <a:gd name="T3" fmla="*/ 21 h 21"/>
                <a:gd name="T4" fmla="*/ 11 w 425"/>
                <a:gd name="T5" fmla="*/ 21 h 21"/>
                <a:gd name="T6" fmla="*/ 0 w 425"/>
                <a:gd name="T7" fmla="*/ 16 h 21"/>
                <a:gd name="T8" fmla="*/ 381 w 425"/>
                <a:gd name="T9" fmla="*/ 0 h 21"/>
              </a:gdLst>
              <a:ahLst/>
              <a:cxnLst>
                <a:cxn ang="0">
                  <a:pos x="T0" y="T1"/>
                </a:cxn>
                <a:cxn ang="0">
                  <a:pos x="T2" y="T3"/>
                </a:cxn>
                <a:cxn ang="0">
                  <a:pos x="T4" y="T5"/>
                </a:cxn>
                <a:cxn ang="0">
                  <a:pos x="T6" y="T7"/>
                </a:cxn>
                <a:cxn ang="0">
                  <a:pos x="T8" y="T9"/>
                </a:cxn>
              </a:cxnLst>
              <a:rect l="0" t="0" r="r" b="b"/>
              <a:pathLst>
                <a:path w="425" h="21">
                  <a:moveTo>
                    <a:pt x="381" y="0"/>
                  </a:moveTo>
                  <a:cubicBezTo>
                    <a:pt x="409" y="7"/>
                    <a:pt x="425" y="14"/>
                    <a:pt x="425" y="21"/>
                  </a:cubicBezTo>
                  <a:cubicBezTo>
                    <a:pt x="11" y="21"/>
                    <a:pt x="11" y="21"/>
                    <a:pt x="11" y="21"/>
                  </a:cubicBezTo>
                  <a:cubicBezTo>
                    <a:pt x="11" y="19"/>
                    <a:pt x="7" y="17"/>
                    <a:pt x="0" y="16"/>
                  </a:cubicBezTo>
                  <a:lnTo>
                    <a:pt x="3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60" name="Freeform 257"/>
            <p:cNvSpPr>
              <a:spLocks/>
            </p:cNvSpPr>
            <p:nvPr/>
          </p:nvSpPr>
          <p:spPr bwMode="auto">
            <a:xfrm>
              <a:off x="5887648" y="2985170"/>
              <a:ext cx="385232" cy="74198"/>
            </a:xfrm>
            <a:custGeom>
              <a:avLst/>
              <a:gdLst>
                <a:gd name="T0" fmla="*/ 217 w 217"/>
                <a:gd name="T1" fmla="*/ 0 h 42"/>
                <a:gd name="T2" fmla="*/ 217 w 217"/>
                <a:gd name="T3" fmla="*/ 41 h 42"/>
                <a:gd name="T4" fmla="*/ 160 w 217"/>
                <a:gd name="T5" fmla="*/ 42 h 42"/>
                <a:gd name="T6" fmla="*/ 0 w 217"/>
                <a:gd name="T7" fmla="*/ 5 h 42"/>
                <a:gd name="T8" fmla="*/ 217 w 217"/>
                <a:gd name="T9" fmla="*/ 0 h 42"/>
              </a:gdLst>
              <a:ahLst/>
              <a:cxnLst>
                <a:cxn ang="0">
                  <a:pos x="T0" y="T1"/>
                </a:cxn>
                <a:cxn ang="0">
                  <a:pos x="T2" y="T3"/>
                </a:cxn>
                <a:cxn ang="0">
                  <a:pos x="T4" y="T5"/>
                </a:cxn>
                <a:cxn ang="0">
                  <a:pos x="T6" y="T7"/>
                </a:cxn>
                <a:cxn ang="0">
                  <a:pos x="T8" y="T9"/>
                </a:cxn>
              </a:cxnLst>
              <a:rect l="0" t="0" r="r" b="b"/>
              <a:pathLst>
                <a:path w="217" h="42">
                  <a:moveTo>
                    <a:pt x="217" y="0"/>
                  </a:moveTo>
                  <a:cubicBezTo>
                    <a:pt x="217" y="41"/>
                    <a:pt x="217" y="41"/>
                    <a:pt x="217" y="41"/>
                  </a:cubicBezTo>
                  <a:cubicBezTo>
                    <a:pt x="197" y="41"/>
                    <a:pt x="178" y="41"/>
                    <a:pt x="160" y="42"/>
                  </a:cubicBezTo>
                  <a:cubicBezTo>
                    <a:pt x="0" y="5"/>
                    <a:pt x="0" y="5"/>
                    <a:pt x="0" y="5"/>
                  </a:cubicBezTo>
                  <a:cubicBezTo>
                    <a:pt x="67" y="2"/>
                    <a:pt x="140" y="0"/>
                    <a:pt x="2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61" name="Freeform 258"/>
            <p:cNvSpPr>
              <a:spLocks/>
            </p:cNvSpPr>
            <p:nvPr/>
          </p:nvSpPr>
          <p:spPr bwMode="auto">
            <a:xfrm>
              <a:off x="5569868" y="3059368"/>
              <a:ext cx="601832" cy="72699"/>
            </a:xfrm>
            <a:custGeom>
              <a:avLst/>
              <a:gdLst>
                <a:gd name="T0" fmla="*/ 179 w 339"/>
                <a:gd name="T1" fmla="*/ 0 h 41"/>
                <a:gd name="T2" fmla="*/ 339 w 339"/>
                <a:gd name="T3" fmla="*/ 38 h 41"/>
                <a:gd name="T4" fmla="*/ 292 w 339"/>
                <a:gd name="T5" fmla="*/ 41 h 41"/>
                <a:gd name="T6" fmla="*/ 0 w 339"/>
                <a:gd name="T7" fmla="*/ 12 h 41"/>
                <a:gd name="T8" fmla="*/ 179 w 339"/>
                <a:gd name="T9" fmla="*/ 0 h 41"/>
              </a:gdLst>
              <a:ahLst/>
              <a:cxnLst>
                <a:cxn ang="0">
                  <a:pos x="T0" y="T1"/>
                </a:cxn>
                <a:cxn ang="0">
                  <a:pos x="T2" y="T3"/>
                </a:cxn>
                <a:cxn ang="0">
                  <a:pos x="T4" y="T5"/>
                </a:cxn>
                <a:cxn ang="0">
                  <a:pos x="T6" y="T7"/>
                </a:cxn>
                <a:cxn ang="0">
                  <a:pos x="T8" y="T9"/>
                </a:cxn>
              </a:cxnLst>
              <a:rect l="0" t="0" r="r" b="b"/>
              <a:pathLst>
                <a:path w="339" h="41">
                  <a:moveTo>
                    <a:pt x="179" y="0"/>
                  </a:moveTo>
                  <a:cubicBezTo>
                    <a:pt x="339" y="38"/>
                    <a:pt x="339" y="38"/>
                    <a:pt x="339" y="38"/>
                  </a:cubicBezTo>
                  <a:cubicBezTo>
                    <a:pt x="322" y="38"/>
                    <a:pt x="306" y="40"/>
                    <a:pt x="292" y="41"/>
                  </a:cubicBezTo>
                  <a:cubicBezTo>
                    <a:pt x="0" y="12"/>
                    <a:pt x="0" y="12"/>
                    <a:pt x="0" y="12"/>
                  </a:cubicBezTo>
                  <a:cubicBezTo>
                    <a:pt x="51" y="7"/>
                    <a:pt x="112" y="3"/>
                    <a:pt x="17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62" name="Freeform 259"/>
            <p:cNvSpPr>
              <a:spLocks/>
            </p:cNvSpPr>
            <p:nvPr/>
          </p:nvSpPr>
          <p:spPr bwMode="auto">
            <a:xfrm>
              <a:off x="5351770" y="3146308"/>
              <a:ext cx="736738" cy="59958"/>
            </a:xfrm>
            <a:custGeom>
              <a:avLst/>
              <a:gdLst>
                <a:gd name="T0" fmla="*/ 123 w 415"/>
                <a:gd name="T1" fmla="*/ 0 h 34"/>
                <a:gd name="T2" fmla="*/ 415 w 415"/>
                <a:gd name="T3" fmla="*/ 29 h 34"/>
                <a:gd name="T4" fmla="*/ 383 w 415"/>
                <a:gd name="T5" fmla="*/ 34 h 34"/>
                <a:gd name="T6" fmla="*/ 0 w 415"/>
                <a:gd name="T7" fmla="*/ 18 h 34"/>
                <a:gd name="T8" fmla="*/ 123 w 415"/>
                <a:gd name="T9" fmla="*/ 0 h 34"/>
              </a:gdLst>
              <a:ahLst/>
              <a:cxnLst>
                <a:cxn ang="0">
                  <a:pos x="T0" y="T1"/>
                </a:cxn>
                <a:cxn ang="0">
                  <a:pos x="T2" y="T3"/>
                </a:cxn>
                <a:cxn ang="0">
                  <a:pos x="T4" y="T5"/>
                </a:cxn>
                <a:cxn ang="0">
                  <a:pos x="T6" y="T7"/>
                </a:cxn>
                <a:cxn ang="0">
                  <a:pos x="T8" y="T9"/>
                </a:cxn>
              </a:cxnLst>
              <a:rect l="0" t="0" r="r" b="b"/>
              <a:pathLst>
                <a:path w="415" h="34">
                  <a:moveTo>
                    <a:pt x="123" y="0"/>
                  </a:moveTo>
                  <a:cubicBezTo>
                    <a:pt x="415" y="29"/>
                    <a:pt x="415" y="29"/>
                    <a:pt x="415" y="29"/>
                  </a:cubicBezTo>
                  <a:cubicBezTo>
                    <a:pt x="401" y="30"/>
                    <a:pt x="391" y="32"/>
                    <a:pt x="383" y="34"/>
                  </a:cubicBezTo>
                  <a:cubicBezTo>
                    <a:pt x="0" y="18"/>
                    <a:pt x="0" y="18"/>
                    <a:pt x="0" y="18"/>
                  </a:cubicBezTo>
                  <a:cubicBezTo>
                    <a:pt x="28" y="11"/>
                    <a:pt x="70" y="5"/>
                    <a:pt x="12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63" name="Freeform 260"/>
            <p:cNvSpPr>
              <a:spLocks/>
            </p:cNvSpPr>
            <p:nvPr/>
          </p:nvSpPr>
          <p:spPr bwMode="auto">
            <a:xfrm>
              <a:off x="5276822" y="3245239"/>
              <a:ext cx="754726" cy="37474"/>
            </a:xfrm>
            <a:custGeom>
              <a:avLst/>
              <a:gdLst>
                <a:gd name="T0" fmla="*/ 42 w 425"/>
                <a:gd name="T1" fmla="*/ 0 h 21"/>
                <a:gd name="T2" fmla="*/ 0 w 425"/>
                <a:gd name="T3" fmla="*/ 21 h 21"/>
                <a:gd name="T4" fmla="*/ 414 w 425"/>
                <a:gd name="T5" fmla="*/ 21 h 21"/>
                <a:gd name="T6" fmla="*/ 425 w 425"/>
                <a:gd name="T7" fmla="*/ 16 h 21"/>
                <a:gd name="T8" fmla="*/ 42 w 425"/>
                <a:gd name="T9" fmla="*/ 0 h 21"/>
              </a:gdLst>
              <a:ahLst/>
              <a:cxnLst>
                <a:cxn ang="0">
                  <a:pos x="T0" y="T1"/>
                </a:cxn>
                <a:cxn ang="0">
                  <a:pos x="T2" y="T3"/>
                </a:cxn>
                <a:cxn ang="0">
                  <a:pos x="T4" y="T5"/>
                </a:cxn>
                <a:cxn ang="0">
                  <a:pos x="T6" y="T7"/>
                </a:cxn>
                <a:cxn ang="0">
                  <a:pos x="T8" y="T9"/>
                </a:cxn>
              </a:cxnLst>
              <a:rect l="0" t="0" r="r" b="b"/>
              <a:pathLst>
                <a:path w="425" h="21">
                  <a:moveTo>
                    <a:pt x="42" y="0"/>
                  </a:moveTo>
                  <a:cubicBezTo>
                    <a:pt x="15" y="7"/>
                    <a:pt x="0" y="14"/>
                    <a:pt x="0" y="21"/>
                  </a:cubicBezTo>
                  <a:cubicBezTo>
                    <a:pt x="414" y="21"/>
                    <a:pt x="414" y="21"/>
                    <a:pt x="414" y="21"/>
                  </a:cubicBezTo>
                  <a:cubicBezTo>
                    <a:pt x="414" y="19"/>
                    <a:pt x="418" y="18"/>
                    <a:pt x="425" y="16"/>
                  </a:cubicBez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64" name="Rectangle 261"/>
            <p:cNvSpPr>
              <a:spLocks noChangeArrowheads="1"/>
            </p:cNvSpPr>
            <p:nvPr/>
          </p:nvSpPr>
          <p:spPr bwMode="auto">
            <a:xfrm>
              <a:off x="5276822" y="3282713"/>
              <a:ext cx="735239" cy="67453"/>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65" name="Freeform 262"/>
            <p:cNvSpPr>
              <a:spLocks/>
            </p:cNvSpPr>
            <p:nvPr/>
          </p:nvSpPr>
          <p:spPr bwMode="auto">
            <a:xfrm>
              <a:off x="5351770" y="3180034"/>
              <a:ext cx="679778" cy="93685"/>
            </a:xfrm>
            <a:custGeom>
              <a:avLst/>
              <a:gdLst>
                <a:gd name="T0" fmla="*/ 907 w 907"/>
                <a:gd name="T1" fmla="*/ 125 h 125"/>
                <a:gd name="T2" fmla="*/ 0 w 907"/>
                <a:gd name="T3" fmla="*/ 87 h 125"/>
                <a:gd name="T4" fmla="*/ 0 w 907"/>
                <a:gd name="T5" fmla="*/ 0 h 125"/>
                <a:gd name="T6" fmla="*/ 907 w 907"/>
                <a:gd name="T7" fmla="*/ 35 h 125"/>
                <a:gd name="T8" fmla="*/ 907 w 907"/>
                <a:gd name="T9" fmla="*/ 125 h 125"/>
              </a:gdLst>
              <a:ahLst/>
              <a:cxnLst>
                <a:cxn ang="0">
                  <a:pos x="T0" y="T1"/>
                </a:cxn>
                <a:cxn ang="0">
                  <a:pos x="T2" y="T3"/>
                </a:cxn>
                <a:cxn ang="0">
                  <a:pos x="T4" y="T5"/>
                </a:cxn>
                <a:cxn ang="0">
                  <a:pos x="T6" y="T7"/>
                </a:cxn>
                <a:cxn ang="0">
                  <a:pos x="T8" y="T9"/>
                </a:cxn>
              </a:cxnLst>
              <a:rect l="0" t="0" r="r" b="b"/>
              <a:pathLst>
                <a:path w="907" h="125">
                  <a:moveTo>
                    <a:pt x="907" y="125"/>
                  </a:moveTo>
                  <a:lnTo>
                    <a:pt x="0" y="87"/>
                  </a:lnTo>
                  <a:lnTo>
                    <a:pt x="0" y="0"/>
                  </a:lnTo>
                  <a:lnTo>
                    <a:pt x="907" y="35"/>
                  </a:lnTo>
                  <a:lnTo>
                    <a:pt x="907" y="125"/>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66" name="Freeform 263"/>
            <p:cNvSpPr>
              <a:spLocks/>
            </p:cNvSpPr>
            <p:nvPr/>
          </p:nvSpPr>
          <p:spPr bwMode="auto">
            <a:xfrm>
              <a:off x="5569868" y="3080353"/>
              <a:ext cx="518640" cy="119167"/>
            </a:xfrm>
            <a:custGeom>
              <a:avLst/>
              <a:gdLst>
                <a:gd name="T0" fmla="*/ 692 w 692"/>
                <a:gd name="T1" fmla="*/ 159 h 159"/>
                <a:gd name="T2" fmla="*/ 0 w 692"/>
                <a:gd name="T3" fmla="*/ 88 h 159"/>
                <a:gd name="T4" fmla="*/ 0 w 692"/>
                <a:gd name="T5" fmla="*/ 0 h 159"/>
                <a:gd name="T6" fmla="*/ 692 w 692"/>
                <a:gd name="T7" fmla="*/ 69 h 159"/>
                <a:gd name="T8" fmla="*/ 692 w 692"/>
                <a:gd name="T9" fmla="*/ 159 h 159"/>
              </a:gdLst>
              <a:ahLst/>
              <a:cxnLst>
                <a:cxn ang="0">
                  <a:pos x="T0" y="T1"/>
                </a:cxn>
                <a:cxn ang="0">
                  <a:pos x="T2" y="T3"/>
                </a:cxn>
                <a:cxn ang="0">
                  <a:pos x="T4" y="T5"/>
                </a:cxn>
                <a:cxn ang="0">
                  <a:pos x="T6" y="T7"/>
                </a:cxn>
                <a:cxn ang="0">
                  <a:pos x="T8" y="T9"/>
                </a:cxn>
              </a:cxnLst>
              <a:rect l="0" t="0" r="r" b="b"/>
              <a:pathLst>
                <a:path w="692" h="159">
                  <a:moveTo>
                    <a:pt x="692" y="159"/>
                  </a:moveTo>
                  <a:lnTo>
                    <a:pt x="0" y="88"/>
                  </a:lnTo>
                  <a:lnTo>
                    <a:pt x="0" y="0"/>
                  </a:lnTo>
                  <a:lnTo>
                    <a:pt x="692" y="69"/>
                  </a:lnTo>
                  <a:lnTo>
                    <a:pt x="692" y="159"/>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67" name="Freeform 264"/>
            <p:cNvSpPr>
              <a:spLocks/>
            </p:cNvSpPr>
            <p:nvPr/>
          </p:nvSpPr>
          <p:spPr bwMode="auto">
            <a:xfrm>
              <a:off x="5887648" y="2991915"/>
              <a:ext cx="284053" cy="134906"/>
            </a:xfrm>
            <a:custGeom>
              <a:avLst/>
              <a:gdLst>
                <a:gd name="T0" fmla="*/ 379 w 379"/>
                <a:gd name="T1" fmla="*/ 180 h 180"/>
                <a:gd name="T2" fmla="*/ 0 w 379"/>
                <a:gd name="T3" fmla="*/ 90 h 180"/>
                <a:gd name="T4" fmla="*/ 0 w 379"/>
                <a:gd name="T5" fmla="*/ 0 h 180"/>
                <a:gd name="T6" fmla="*/ 379 w 379"/>
                <a:gd name="T7" fmla="*/ 90 h 180"/>
                <a:gd name="T8" fmla="*/ 379 w 379"/>
                <a:gd name="T9" fmla="*/ 180 h 180"/>
              </a:gdLst>
              <a:ahLst/>
              <a:cxnLst>
                <a:cxn ang="0">
                  <a:pos x="T0" y="T1"/>
                </a:cxn>
                <a:cxn ang="0">
                  <a:pos x="T2" y="T3"/>
                </a:cxn>
                <a:cxn ang="0">
                  <a:pos x="T4" y="T5"/>
                </a:cxn>
                <a:cxn ang="0">
                  <a:pos x="T6" y="T7"/>
                </a:cxn>
                <a:cxn ang="0">
                  <a:pos x="T8" y="T9"/>
                </a:cxn>
              </a:cxnLst>
              <a:rect l="0" t="0" r="r" b="b"/>
              <a:pathLst>
                <a:path w="379" h="180">
                  <a:moveTo>
                    <a:pt x="379" y="180"/>
                  </a:moveTo>
                  <a:lnTo>
                    <a:pt x="0" y="90"/>
                  </a:lnTo>
                  <a:lnTo>
                    <a:pt x="0" y="0"/>
                  </a:lnTo>
                  <a:lnTo>
                    <a:pt x="379" y="90"/>
                  </a:lnTo>
                  <a:lnTo>
                    <a:pt x="379" y="18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68" name="Freeform 265"/>
            <p:cNvSpPr>
              <a:spLocks/>
            </p:cNvSpPr>
            <p:nvPr/>
          </p:nvSpPr>
          <p:spPr bwMode="auto">
            <a:xfrm>
              <a:off x="5566121" y="3434857"/>
              <a:ext cx="522387" cy="116919"/>
            </a:xfrm>
            <a:custGeom>
              <a:avLst/>
              <a:gdLst>
                <a:gd name="T0" fmla="*/ 697 w 697"/>
                <a:gd name="T1" fmla="*/ 88 h 156"/>
                <a:gd name="T2" fmla="*/ 0 w 697"/>
                <a:gd name="T3" fmla="*/ 156 h 156"/>
                <a:gd name="T4" fmla="*/ 0 w 697"/>
                <a:gd name="T5" fmla="*/ 69 h 156"/>
                <a:gd name="T6" fmla="*/ 697 w 697"/>
                <a:gd name="T7" fmla="*/ 0 h 156"/>
                <a:gd name="T8" fmla="*/ 697 w 697"/>
                <a:gd name="T9" fmla="*/ 88 h 156"/>
              </a:gdLst>
              <a:ahLst/>
              <a:cxnLst>
                <a:cxn ang="0">
                  <a:pos x="T0" y="T1"/>
                </a:cxn>
                <a:cxn ang="0">
                  <a:pos x="T2" y="T3"/>
                </a:cxn>
                <a:cxn ang="0">
                  <a:pos x="T4" y="T5"/>
                </a:cxn>
                <a:cxn ang="0">
                  <a:pos x="T6" y="T7"/>
                </a:cxn>
                <a:cxn ang="0">
                  <a:pos x="T8" y="T9"/>
                </a:cxn>
              </a:cxnLst>
              <a:rect l="0" t="0" r="r" b="b"/>
              <a:pathLst>
                <a:path w="697" h="156">
                  <a:moveTo>
                    <a:pt x="697" y="88"/>
                  </a:moveTo>
                  <a:lnTo>
                    <a:pt x="0" y="156"/>
                  </a:lnTo>
                  <a:lnTo>
                    <a:pt x="0" y="69"/>
                  </a:lnTo>
                  <a:lnTo>
                    <a:pt x="697" y="0"/>
                  </a:lnTo>
                  <a:lnTo>
                    <a:pt x="697" y="88"/>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69" name="Freeform 266"/>
            <p:cNvSpPr>
              <a:spLocks/>
            </p:cNvSpPr>
            <p:nvPr/>
          </p:nvSpPr>
          <p:spPr bwMode="auto">
            <a:xfrm>
              <a:off x="5895143" y="3507556"/>
              <a:ext cx="276558" cy="133407"/>
            </a:xfrm>
            <a:custGeom>
              <a:avLst/>
              <a:gdLst>
                <a:gd name="T0" fmla="*/ 369 w 369"/>
                <a:gd name="T1" fmla="*/ 88 h 178"/>
                <a:gd name="T2" fmla="*/ 0 w 369"/>
                <a:gd name="T3" fmla="*/ 178 h 178"/>
                <a:gd name="T4" fmla="*/ 0 w 369"/>
                <a:gd name="T5" fmla="*/ 88 h 178"/>
                <a:gd name="T6" fmla="*/ 369 w 369"/>
                <a:gd name="T7" fmla="*/ 0 h 178"/>
                <a:gd name="T8" fmla="*/ 369 w 369"/>
                <a:gd name="T9" fmla="*/ 88 h 178"/>
              </a:gdLst>
              <a:ahLst/>
              <a:cxnLst>
                <a:cxn ang="0">
                  <a:pos x="T0" y="T1"/>
                </a:cxn>
                <a:cxn ang="0">
                  <a:pos x="T2" y="T3"/>
                </a:cxn>
                <a:cxn ang="0">
                  <a:pos x="T4" y="T5"/>
                </a:cxn>
                <a:cxn ang="0">
                  <a:pos x="T6" y="T7"/>
                </a:cxn>
                <a:cxn ang="0">
                  <a:pos x="T8" y="T9"/>
                </a:cxn>
              </a:cxnLst>
              <a:rect l="0" t="0" r="r" b="b"/>
              <a:pathLst>
                <a:path w="369" h="178">
                  <a:moveTo>
                    <a:pt x="369" y="88"/>
                  </a:moveTo>
                  <a:lnTo>
                    <a:pt x="0" y="178"/>
                  </a:lnTo>
                  <a:lnTo>
                    <a:pt x="0" y="88"/>
                  </a:lnTo>
                  <a:lnTo>
                    <a:pt x="369" y="0"/>
                  </a:lnTo>
                  <a:lnTo>
                    <a:pt x="369" y="88"/>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70" name="Freeform 267"/>
            <p:cNvSpPr>
              <a:spLocks/>
            </p:cNvSpPr>
            <p:nvPr/>
          </p:nvSpPr>
          <p:spPr bwMode="auto">
            <a:xfrm>
              <a:off x="5354768" y="3426613"/>
              <a:ext cx="733740" cy="59958"/>
            </a:xfrm>
            <a:custGeom>
              <a:avLst/>
              <a:gdLst>
                <a:gd name="T0" fmla="*/ 382 w 413"/>
                <a:gd name="T1" fmla="*/ 0 h 34"/>
                <a:gd name="T2" fmla="*/ 413 w 413"/>
                <a:gd name="T3" fmla="*/ 5 h 34"/>
                <a:gd name="T4" fmla="*/ 121 w 413"/>
                <a:gd name="T5" fmla="*/ 34 h 34"/>
                <a:gd name="T6" fmla="*/ 0 w 413"/>
                <a:gd name="T7" fmla="*/ 16 h 34"/>
                <a:gd name="T8" fmla="*/ 382 w 413"/>
                <a:gd name="T9" fmla="*/ 0 h 34"/>
              </a:gdLst>
              <a:ahLst/>
              <a:cxnLst>
                <a:cxn ang="0">
                  <a:pos x="T0" y="T1"/>
                </a:cxn>
                <a:cxn ang="0">
                  <a:pos x="T2" y="T3"/>
                </a:cxn>
                <a:cxn ang="0">
                  <a:pos x="T4" y="T5"/>
                </a:cxn>
                <a:cxn ang="0">
                  <a:pos x="T6" y="T7"/>
                </a:cxn>
                <a:cxn ang="0">
                  <a:pos x="T8" y="T9"/>
                </a:cxn>
              </a:cxnLst>
              <a:rect l="0" t="0" r="r" b="b"/>
              <a:pathLst>
                <a:path w="413" h="34">
                  <a:moveTo>
                    <a:pt x="382" y="0"/>
                  </a:moveTo>
                  <a:cubicBezTo>
                    <a:pt x="389" y="2"/>
                    <a:pt x="400" y="4"/>
                    <a:pt x="413" y="5"/>
                  </a:cubicBezTo>
                  <a:cubicBezTo>
                    <a:pt x="121" y="34"/>
                    <a:pt x="121" y="34"/>
                    <a:pt x="121" y="34"/>
                  </a:cubicBezTo>
                  <a:cubicBezTo>
                    <a:pt x="70" y="29"/>
                    <a:pt x="28" y="23"/>
                    <a:pt x="0" y="16"/>
                  </a:cubicBezTo>
                  <a:lnTo>
                    <a:pt x="3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71" name="Freeform 268"/>
            <p:cNvSpPr>
              <a:spLocks/>
            </p:cNvSpPr>
            <p:nvPr/>
          </p:nvSpPr>
          <p:spPr bwMode="auto">
            <a:xfrm>
              <a:off x="5566121" y="3500811"/>
              <a:ext cx="605579" cy="72699"/>
            </a:xfrm>
            <a:custGeom>
              <a:avLst/>
              <a:gdLst>
                <a:gd name="T0" fmla="*/ 293 w 341"/>
                <a:gd name="T1" fmla="*/ 0 h 41"/>
                <a:gd name="T2" fmla="*/ 341 w 341"/>
                <a:gd name="T3" fmla="*/ 4 h 41"/>
                <a:gd name="T4" fmla="*/ 185 w 341"/>
                <a:gd name="T5" fmla="*/ 41 h 41"/>
                <a:gd name="T6" fmla="*/ 0 w 341"/>
                <a:gd name="T7" fmla="*/ 29 h 41"/>
                <a:gd name="T8" fmla="*/ 293 w 341"/>
                <a:gd name="T9" fmla="*/ 0 h 41"/>
              </a:gdLst>
              <a:ahLst/>
              <a:cxnLst>
                <a:cxn ang="0">
                  <a:pos x="T0" y="T1"/>
                </a:cxn>
                <a:cxn ang="0">
                  <a:pos x="T2" y="T3"/>
                </a:cxn>
                <a:cxn ang="0">
                  <a:pos x="T4" y="T5"/>
                </a:cxn>
                <a:cxn ang="0">
                  <a:pos x="T6" y="T7"/>
                </a:cxn>
                <a:cxn ang="0">
                  <a:pos x="T8" y="T9"/>
                </a:cxn>
              </a:cxnLst>
              <a:rect l="0" t="0" r="r" b="b"/>
              <a:pathLst>
                <a:path w="341" h="41">
                  <a:moveTo>
                    <a:pt x="293" y="0"/>
                  </a:moveTo>
                  <a:cubicBezTo>
                    <a:pt x="306" y="2"/>
                    <a:pt x="323" y="3"/>
                    <a:pt x="341" y="4"/>
                  </a:cubicBezTo>
                  <a:cubicBezTo>
                    <a:pt x="185" y="41"/>
                    <a:pt x="185" y="41"/>
                    <a:pt x="185" y="41"/>
                  </a:cubicBezTo>
                  <a:cubicBezTo>
                    <a:pt x="115" y="39"/>
                    <a:pt x="52" y="34"/>
                    <a:pt x="0" y="29"/>
                  </a:cubicBezTo>
                  <a:lnTo>
                    <a:pt x="2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72" name="Freeform 269"/>
            <p:cNvSpPr>
              <a:spLocks/>
            </p:cNvSpPr>
            <p:nvPr/>
          </p:nvSpPr>
          <p:spPr bwMode="auto">
            <a:xfrm>
              <a:off x="5895143" y="3573511"/>
              <a:ext cx="376239" cy="74198"/>
            </a:xfrm>
            <a:custGeom>
              <a:avLst/>
              <a:gdLst>
                <a:gd name="T0" fmla="*/ 156 w 212"/>
                <a:gd name="T1" fmla="*/ 0 h 42"/>
                <a:gd name="T2" fmla="*/ 212 w 212"/>
                <a:gd name="T3" fmla="*/ 1 h 42"/>
                <a:gd name="T4" fmla="*/ 212 w 212"/>
                <a:gd name="T5" fmla="*/ 42 h 42"/>
                <a:gd name="T6" fmla="*/ 0 w 212"/>
                <a:gd name="T7" fmla="*/ 38 h 42"/>
                <a:gd name="T8" fmla="*/ 156 w 212"/>
                <a:gd name="T9" fmla="*/ 0 h 42"/>
              </a:gdLst>
              <a:ahLst/>
              <a:cxnLst>
                <a:cxn ang="0">
                  <a:pos x="T0" y="T1"/>
                </a:cxn>
                <a:cxn ang="0">
                  <a:pos x="T2" y="T3"/>
                </a:cxn>
                <a:cxn ang="0">
                  <a:pos x="T4" y="T5"/>
                </a:cxn>
                <a:cxn ang="0">
                  <a:pos x="T6" y="T7"/>
                </a:cxn>
                <a:cxn ang="0">
                  <a:pos x="T8" y="T9"/>
                </a:cxn>
              </a:cxnLst>
              <a:rect l="0" t="0" r="r" b="b"/>
              <a:pathLst>
                <a:path w="212" h="42">
                  <a:moveTo>
                    <a:pt x="156" y="0"/>
                  </a:moveTo>
                  <a:cubicBezTo>
                    <a:pt x="173" y="1"/>
                    <a:pt x="192" y="1"/>
                    <a:pt x="212" y="1"/>
                  </a:cubicBezTo>
                  <a:cubicBezTo>
                    <a:pt x="212" y="42"/>
                    <a:pt x="212" y="42"/>
                    <a:pt x="212" y="42"/>
                  </a:cubicBezTo>
                  <a:cubicBezTo>
                    <a:pt x="137" y="42"/>
                    <a:pt x="65" y="41"/>
                    <a:pt x="0" y="38"/>
                  </a:cubicBezTo>
                  <a:lnTo>
                    <a:pt x="1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73" name="Freeform 270"/>
            <p:cNvSpPr>
              <a:spLocks/>
            </p:cNvSpPr>
            <p:nvPr/>
          </p:nvSpPr>
          <p:spPr bwMode="auto">
            <a:xfrm>
              <a:off x="6512714" y="3817841"/>
              <a:ext cx="756225" cy="37474"/>
            </a:xfrm>
            <a:custGeom>
              <a:avLst/>
              <a:gdLst>
                <a:gd name="T0" fmla="*/ 11 w 426"/>
                <a:gd name="T1" fmla="*/ 0 h 21"/>
                <a:gd name="T2" fmla="*/ 426 w 426"/>
                <a:gd name="T3" fmla="*/ 0 h 21"/>
                <a:gd name="T4" fmla="*/ 383 w 426"/>
                <a:gd name="T5" fmla="*/ 21 h 21"/>
                <a:gd name="T6" fmla="*/ 0 w 426"/>
                <a:gd name="T7" fmla="*/ 6 h 21"/>
                <a:gd name="T8" fmla="*/ 11 w 426"/>
                <a:gd name="T9" fmla="*/ 0 h 21"/>
              </a:gdLst>
              <a:ahLst/>
              <a:cxnLst>
                <a:cxn ang="0">
                  <a:pos x="T0" y="T1"/>
                </a:cxn>
                <a:cxn ang="0">
                  <a:pos x="T2" y="T3"/>
                </a:cxn>
                <a:cxn ang="0">
                  <a:pos x="T4" y="T5"/>
                </a:cxn>
                <a:cxn ang="0">
                  <a:pos x="T6" y="T7"/>
                </a:cxn>
                <a:cxn ang="0">
                  <a:pos x="T8" y="T9"/>
                </a:cxn>
              </a:cxnLst>
              <a:rect l="0" t="0" r="r" b="b"/>
              <a:pathLst>
                <a:path w="426" h="21">
                  <a:moveTo>
                    <a:pt x="11" y="0"/>
                  </a:moveTo>
                  <a:cubicBezTo>
                    <a:pt x="426" y="0"/>
                    <a:pt x="426" y="0"/>
                    <a:pt x="426" y="0"/>
                  </a:cubicBezTo>
                  <a:cubicBezTo>
                    <a:pt x="426" y="8"/>
                    <a:pt x="410" y="15"/>
                    <a:pt x="383" y="21"/>
                  </a:cubicBezTo>
                  <a:cubicBezTo>
                    <a:pt x="0" y="6"/>
                    <a:pt x="0" y="6"/>
                    <a:pt x="0" y="6"/>
                  </a:cubicBezTo>
                  <a:cubicBezTo>
                    <a:pt x="7" y="4"/>
                    <a:pt x="11" y="2"/>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74" name="Freeform 271"/>
            <p:cNvSpPr>
              <a:spLocks/>
            </p:cNvSpPr>
            <p:nvPr/>
          </p:nvSpPr>
          <p:spPr bwMode="auto">
            <a:xfrm>
              <a:off x="6455753" y="3761630"/>
              <a:ext cx="736738" cy="58459"/>
            </a:xfrm>
            <a:custGeom>
              <a:avLst/>
              <a:gdLst>
                <a:gd name="T0" fmla="*/ 32 w 415"/>
                <a:gd name="T1" fmla="*/ 0 h 33"/>
                <a:gd name="T2" fmla="*/ 415 w 415"/>
                <a:gd name="T3" fmla="*/ 15 h 33"/>
                <a:gd name="T4" fmla="*/ 293 w 415"/>
                <a:gd name="T5" fmla="*/ 33 h 33"/>
                <a:gd name="T6" fmla="*/ 0 w 415"/>
                <a:gd name="T7" fmla="*/ 5 h 33"/>
                <a:gd name="T8" fmla="*/ 32 w 415"/>
                <a:gd name="T9" fmla="*/ 0 h 33"/>
              </a:gdLst>
              <a:ahLst/>
              <a:cxnLst>
                <a:cxn ang="0">
                  <a:pos x="T0" y="T1"/>
                </a:cxn>
                <a:cxn ang="0">
                  <a:pos x="T2" y="T3"/>
                </a:cxn>
                <a:cxn ang="0">
                  <a:pos x="T4" y="T5"/>
                </a:cxn>
                <a:cxn ang="0">
                  <a:pos x="T6" y="T7"/>
                </a:cxn>
                <a:cxn ang="0">
                  <a:pos x="T8" y="T9"/>
                </a:cxn>
              </a:cxnLst>
              <a:rect l="0" t="0" r="r" b="b"/>
              <a:pathLst>
                <a:path w="415" h="33">
                  <a:moveTo>
                    <a:pt x="32" y="0"/>
                  </a:moveTo>
                  <a:cubicBezTo>
                    <a:pt x="415" y="15"/>
                    <a:pt x="415" y="15"/>
                    <a:pt x="415" y="15"/>
                  </a:cubicBezTo>
                  <a:cubicBezTo>
                    <a:pt x="387" y="22"/>
                    <a:pt x="345" y="28"/>
                    <a:pt x="293" y="33"/>
                  </a:cubicBezTo>
                  <a:cubicBezTo>
                    <a:pt x="0" y="5"/>
                    <a:pt x="0" y="5"/>
                    <a:pt x="0" y="5"/>
                  </a:cubicBezTo>
                  <a:cubicBezTo>
                    <a:pt x="14" y="3"/>
                    <a:pt x="25" y="2"/>
                    <a:pt x="3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75" name="Freeform 272"/>
            <p:cNvSpPr>
              <a:spLocks/>
            </p:cNvSpPr>
            <p:nvPr/>
          </p:nvSpPr>
          <p:spPr bwMode="auto">
            <a:xfrm>
              <a:off x="6372561" y="3702421"/>
              <a:ext cx="603331" cy="72699"/>
            </a:xfrm>
            <a:custGeom>
              <a:avLst/>
              <a:gdLst>
                <a:gd name="T0" fmla="*/ 47 w 340"/>
                <a:gd name="T1" fmla="*/ 0 h 41"/>
                <a:gd name="T2" fmla="*/ 340 w 340"/>
                <a:gd name="T3" fmla="*/ 29 h 41"/>
                <a:gd name="T4" fmla="*/ 160 w 340"/>
                <a:gd name="T5" fmla="*/ 41 h 41"/>
                <a:gd name="T6" fmla="*/ 0 w 340"/>
                <a:gd name="T7" fmla="*/ 3 h 41"/>
                <a:gd name="T8" fmla="*/ 47 w 340"/>
                <a:gd name="T9" fmla="*/ 0 h 41"/>
              </a:gdLst>
              <a:ahLst/>
              <a:cxnLst>
                <a:cxn ang="0">
                  <a:pos x="T0" y="T1"/>
                </a:cxn>
                <a:cxn ang="0">
                  <a:pos x="T2" y="T3"/>
                </a:cxn>
                <a:cxn ang="0">
                  <a:pos x="T4" y="T5"/>
                </a:cxn>
                <a:cxn ang="0">
                  <a:pos x="T6" y="T7"/>
                </a:cxn>
                <a:cxn ang="0">
                  <a:pos x="T8" y="T9"/>
                </a:cxn>
              </a:cxnLst>
              <a:rect l="0" t="0" r="r" b="b"/>
              <a:pathLst>
                <a:path w="340" h="41">
                  <a:moveTo>
                    <a:pt x="47" y="0"/>
                  </a:moveTo>
                  <a:cubicBezTo>
                    <a:pt x="340" y="29"/>
                    <a:pt x="340" y="29"/>
                    <a:pt x="340" y="29"/>
                  </a:cubicBezTo>
                  <a:cubicBezTo>
                    <a:pt x="289" y="34"/>
                    <a:pt x="228" y="38"/>
                    <a:pt x="160" y="41"/>
                  </a:cubicBezTo>
                  <a:cubicBezTo>
                    <a:pt x="0" y="3"/>
                    <a:pt x="0" y="3"/>
                    <a:pt x="0" y="3"/>
                  </a:cubicBezTo>
                  <a:cubicBezTo>
                    <a:pt x="18" y="2"/>
                    <a:pt x="34" y="1"/>
                    <a:pt x="4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76" name="Freeform 273"/>
            <p:cNvSpPr>
              <a:spLocks/>
            </p:cNvSpPr>
            <p:nvPr/>
          </p:nvSpPr>
          <p:spPr bwMode="auto">
            <a:xfrm>
              <a:off x="6271381" y="3640964"/>
              <a:ext cx="385232" cy="74198"/>
            </a:xfrm>
            <a:custGeom>
              <a:avLst/>
              <a:gdLst>
                <a:gd name="T0" fmla="*/ 57 w 217"/>
                <a:gd name="T1" fmla="*/ 0 h 42"/>
                <a:gd name="T2" fmla="*/ 217 w 217"/>
                <a:gd name="T3" fmla="*/ 38 h 42"/>
                <a:gd name="T4" fmla="*/ 0 w 217"/>
                <a:gd name="T5" fmla="*/ 42 h 42"/>
                <a:gd name="T6" fmla="*/ 0 w 217"/>
                <a:gd name="T7" fmla="*/ 1 h 42"/>
                <a:gd name="T8" fmla="*/ 57 w 217"/>
                <a:gd name="T9" fmla="*/ 0 h 42"/>
              </a:gdLst>
              <a:ahLst/>
              <a:cxnLst>
                <a:cxn ang="0">
                  <a:pos x="T0" y="T1"/>
                </a:cxn>
                <a:cxn ang="0">
                  <a:pos x="T2" y="T3"/>
                </a:cxn>
                <a:cxn ang="0">
                  <a:pos x="T4" y="T5"/>
                </a:cxn>
                <a:cxn ang="0">
                  <a:pos x="T6" y="T7"/>
                </a:cxn>
                <a:cxn ang="0">
                  <a:pos x="T8" y="T9"/>
                </a:cxn>
              </a:cxnLst>
              <a:rect l="0" t="0" r="r" b="b"/>
              <a:pathLst>
                <a:path w="217" h="42">
                  <a:moveTo>
                    <a:pt x="57" y="0"/>
                  </a:moveTo>
                  <a:cubicBezTo>
                    <a:pt x="217" y="38"/>
                    <a:pt x="217" y="38"/>
                    <a:pt x="217" y="38"/>
                  </a:cubicBezTo>
                  <a:cubicBezTo>
                    <a:pt x="150" y="40"/>
                    <a:pt x="77" y="42"/>
                    <a:pt x="0" y="42"/>
                  </a:cubicBezTo>
                  <a:cubicBezTo>
                    <a:pt x="0" y="1"/>
                    <a:pt x="0" y="1"/>
                    <a:pt x="0" y="1"/>
                  </a:cubicBezTo>
                  <a:cubicBezTo>
                    <a:pt x="20" y="1"/>
                    <a:pt x="39" y="1"/>
                    <a:pt x="5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77" name="Freeform 274"/>
            <p:cNvSpPr>
              <a:spLocks/>
            </p:cNvSpPr>
            <p:nvPr/>
          </p:nvSpPr>
          <p:spPr bwMode="auto">
            <a:xfrm>
              <a:off x="5566121" y="2357856"/>
              <a:ext cx="522387" cy="116919"/>
            </a:xfrm>
            <a:custGeom>
              <a:avLst/>
              <a:gdLst>
                <a:gd name="T0" fmla="*/ 697 w 697"/>
                <a:gd name="T1" fmla="*/ 87 h 156"/>
                <a:gd name="T2" fmla="*/ 0 w 697"/>
                <a:gd name="T3" fmla="*/ 156 h 156"/>
                <a:gd name="T4" fmla="*/ 0 w 697"/>
                <a:gd name="T5" fmla="*/ 68 h 156"/>
                <a:gd name="T6" fmla="*/ 697 w 697"/>
                <a:gd name="T7" fmla="*/ 0 h 156"/>
                <a:gd name="T8" fmla="*/ 697 w 697"/>
                <a:gd name="T9" fmla="*/ 87 h 156"/>
              </a:gdLst>
              <a:ahLst/>
              <a:cxnLst>
                <a:cxn ang="0">
                  <a:pos x="T0" y="T1"/>
                </a:cxn>
                <a:cxn ang="0">
                  <a:pos x="T2" y="T3"/>
                </a:cxn>
                <a:cxn ang="0">
                  <a:pos x="T4" y="T5"/>
                </a:cxn>
                <a:cxn ang="0">
                  <a:pos x="T6" y="T7"/>
                </a:cxn>
                <a:cxn ang="0">
                  <a:pos x="T8" y="T9"/>
                </a:cxn>
              </a:cxnLst>
              <a:rect l="0" t="0" r="r" b="b"/>
              <a:pathLst>
                <a:path w="697" h="156">
                  <a:moveTo>
                    <a:pt x="697" y="87"/>
                  </a:moveTo>
                  <a:lnTo>
                    <a:pt x="0" y="156"/>
                  </a:lnTo>
                  <a:lnTo>
                    <a:pt x="0" y="68"/>
                  </a:lnTo>
                  <a:lnTo>
                    <a:pt x="697" y="0"/>
                  </a:lnTo>
                  <a:lnTo>
                    <a:pt x="697" y="87"/>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78" name="Freeform 275"/>
            <p:cNvSpPr>
              <a:spLocks/>
            </p:cNvSpPr>
            <p:nvPr/>
          </p:nvSpPr>
          <p:spPr bwMode="auto">
            <a:xfrm>
              <a:off x="5895143" y="2428307"/>
              <a:ext cx="276558" cy="134906"/>
            </a:xfrm>
            <a:custGeom>
              <a:avLst/>
              <a:gdLst>
                <a:gd name="T0" fmla="*/ 369 w 369"/>
                <a:gd name="T1" fmla="*/ 90 h 180"/>
                <a:gd name="T2" fmla="*/ 0 w 369"/>
                <a:gd name="T3" fmla="*/ 180 h 180"/>
                <a:gd name="T4" fmla="*/ 0 w 369"/>
                <a:gd name="T5" fmla="*/ 90 h 180"/>
                <a:gd name="T6" fmla="*/ 369 w 369"/>
                <a:gd name="T7" fmla="*/ 0 h 180"/>
                <a:gd name="T8" fmla="*/ 369 w 369"/>
                <a:gd name="T9" fmla="*/ 90 h 180"/>
              </a:gdLst>
              <a:ahLst/>
              <a:cxnLst>
                <a:cxn ang="0">
                  <a:pos x="T0" y="T1"/>
                </a:cxn>
                <a:cxn ang="0">
                  <a:pos x="T2" y="T3"/>
                </a:cxn>
                <a:cxn ang="0">
                  <a:pos x="T4" y="T5"/>
                </a:cxn>
                <a:cxn ang="0">
                  <a:pos x="T6" y="T7"/>
                </a:cxn>
                <a:cxn ang="0">
                  <a:pos x="T8" y="T9"/>
                </a:cxn>
              </a:cxnLst>
              <a:rect l="0" t="0" r="r" b="b"/>
              <a:pathLst>
                <a:path w="369" h="180">
                  <a:moveTo>
                    <a:pt x="369" y="90"/>
                  </a:moveTo>
                  <a:lnTo>
                    <a:pt x="0" y="180"/>
                  </a:lnTo>
                  <a:lnTo>
                    <a:pt x="0" y="90"/>
                  </a:lnTo>
                  <a:lnTo>
                    <a:pt x="369" y="0"/>
                  </a:lnTo>
                  <a:lnTo>
                    <a:pt x="369" y="9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79" name="Freeform 276"/>
            <p:cNvSpPr>
              <a:spLocks/>
            </p:cNvSpPr>
            <p:nvPr/>
          </p:nvSpPr>
          <p:spPr bwMode="auto">
            <a:xfrm>
              <a:off x="5354768" y="2348862"/>
              <a:ext cx="733740" cy="59958"/>
            </a:xfrm>
            <a:custGeom>
              <a:avLst/>
              <a:gdLst>
                <a:gd name="T0" fmla="*/ 382 w 413"/>
                <a:gd name="T1" fmla="*/ 0 h 34"/>
                <a:gd name="T2" fmla="*/ 413 w 413"/>
                <a:gd name="T3" fmla="*/ 5 h 34"/>
                <a:gd name="T4" fmla="*/ 121 w 413"/>
                <a:gd name="T5" fmla="*/ 34 h 34"/>
                <a:gd name="T6" fmla="*/ 0 w 413"/>
                <a:gd name="T7" fmla="*/ 16 h 34"/>
                <a:gd name="T8" fmla="*/ 382 w 413"/>
                <a:gd name="T9" fmla="*/ 0 h 34"/>
              </a:gdLst>
              <a:ahLst/>
              <a:cxnLst>
                <a:cxn ang="0">
                  <a:pos x="T0" y="T1"/>
                </a:cxn>
                <a:cxn ang="0">
                  <a:pos x="T2" y="T3"/>
                </a:cxn>
                <a:cxn ang="0">
                  <a:pos x="T4" y="T5"/>
                </a:cxn>
                <a:cxn ang="0">
                  <a:pos x="T6" y="T7"/>
                </a:cxn>
                <a:cxn ang="0">
                  <a:pos x="T8" y="T9"/>
                </a:cxn>
              </a:cxnLst>
              <a:rect l="0" t="0" r="r" b="b"/>
              <a:pathLst>
                <a:path w="413" h="34">
                  <a:moveTo>
                    <a:pt x="382" y="0"/>
                  </a:moveTo>
                  <a:cubicBezTo>
                    <a:pt x="389" y="2"/>
                    <a:pt x="400" y="4"/>
                    <a:pt x="413" y="5"/>
                  </a:cubicBezTo>
                  <a:cubicBezTo>
                    <a:pt x="121" y="34"/>
                    <a:pt x="121" y="34"/>
                    <a:pt x="121" y="34"/>
                  </a:cubicBezTo>
                  <a:cubicBezTo>
                    <a:pt x="70" y="29"/>
                    <a:pt x="28" y="23"/>
                    <a:pt x="0" y="16"/>
                  </a:cubicBezTo>
                  <a:lnTo>
                    <a:pt x="3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80" name="Freeform 277"/>
            <p:cNvSpPr>
              <a:spLocks/>
            </p:cNvSpPr>
            <p:nvPr/>
          </p:nvSpPr>
          <p:spPr bwMode="auto">
            <a:xfrm>
              <a:off x="5566121" y="2423060"/>
              <a:ext cx="605579" cy="72699"/>
            </a:xfrm>
            <a:custGeom>
              <a:avLst/>
              <a:gdLst>
                <a:gd name="T0" fmla="*/ 293 w 341"/>
                <a:gd name="T1" fmla="*/ 0 h 41"/>
                <a:gd name="T2" fmla="*/ 341 w 341"/>
                <a:gd name="T3" fmla="*/ 4 h 41"/>
                <a:gd name="T4" fmla="*/ 185 w 341"/>
                <a:gd name="T5" fmla="*/ 41 h 41"/>
                <a:gd name="T6" fmla="*/ 0 w 341"/>
                <a:gd name="T7" fmla="*/ 29 h 41"/>
                <a:gd name="T8" fmla="*/ 293 w 341"/>
                <a:gd name="T9" fmla="*/ 0 h 41"/>
              </a:gdLst>
              <a:ahLst/>
              <a:cxnLst>
                <a:cxn ang="0">
                  <a:pos x="T0" y="T1"/>
                </a:cxn>
                <a:cxn ang="0">
                  <a:pos x="T2" y="T3"/>
                </a:cxn>
                <a:cxn ang="0">
                  <a:pos x="T4" y="T5"/>
                </a:cxn>
                <a:cxn ang="0">
                  <a:pos x="T6" y="T7"/>
                </a:cxn>
                <a:cxn ang="0">
                  <a:pos x="T8" y="T9"/>
                </a:cxn>
              </a:cxnLst>
              <a:rect l="0" t="0" r="r" b="b"/>
              <a:pathLst>
                <a:path w="341" h="41">
                  <a:moveTo>
                    <a:pt x="293" y="0"/>
                  </a:moveTo>
                  <a:cubicBezTo>
                    <a:pt x="306" y="2"/>
                    <a:pt x="323" y="3"/>
                    <a:pt x="341" y="4"/>
                  </a:cubicBezTo>
                  <a:cubicBezTo>
                    <a:pt x="185" y="41"/>
                    <a:pt x="185" y="41"/>
                    <a:pt x="185" y="41"/>
                  </a:cubicBezTo>
                  <a:cubicBezTo>
                    <a:pt x="115" y="38"/>
                    <a:pt x="52" y="34"/>
                    <a:pt x="0" y="29"/>
                  </a:cubicBezTo>
                  <a:lnTo>
                    <a:pt x="2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81" name="Freeform 278"/>
            <p:cNvSpPr>
              <a:spLocks/>
            </p:cNvSpPr>
            <p:nvPr/>
          </p:nvSpPr>
          <p:spPr bwMode="auto">
            <a:xfrm>
              <a:off x="5895143" y="2495760"/>
              <a:ext cx="376239" cy="74198"/>
            </a:xfrm>
            <a:custGeom>
              <a:avLst/>
              <a:gdLst>
                <a:gd name="T0" fmla="*/ 156 w 212"/>
                <a:gd name="T1" fmla="*/ 0 h 42"/>
                <a:gd name="T2" fmla="*/ 212 w 212"/>
                <a:gd name="T3" fmla="*/ 1 h 42"/>
                <a:gd name="T4" fmla="*/ 212 w 212"/>
                <a:gd name="T5" fmla="*/ 42 h 42"/>
                <a:gd name="T6" fmla="*/ 0 w 212"/>
                <a:gd name="T7" fmla="*/ 38 h 42"/>
                <a:gd name="T8" fmla="*/ 156 w 212"/>
                <a:gd name="T9" fmla="*/ 0 h 42"/>
              </a:gdLst>
              <a:ahLst/>
              <a:cxnLst>
                <a:cxn ang="0">
                  <a:pos x="T0" y="T1"/>
                </a:cxn>
                <a:cxn ang="0">
                  <a:pos x="T2" y="T3"/>
                </a:cxn>
                <a:cxn ang="0">
                  <a:pos x="T4" y="T5"/>
                </a:cxn>
                <a:cxn ang="0">
                  <a:pos x="T6" y="T7"/>
                </a:cxn>
                <a:cxn ang="0">
                  <a:pos x="T8" y="T9"/>
                </a:cxn>
              </a:cxnLst>
              <a:rect l="0" t="0" r="r" b="b"/>
              <a:pathLst>
                <a:path w="212" h="42">
                  <a:moveTo>
                    <a:pt x="156" y="0"/>
                  </a:moveTo>
                  <a:cubicBezTo>
                    <a:pt x="173" y="1"/>
                    <a:pt x="192" y="1"/>
                    <a:pt x="212" y="1"/>
                  </a:cubicBezTo>
                  <a:cubicBezTo>
                    <a:pt x="212" y="42"/>
                    <a:pt x="212" y="42"/>
                    <a:pt x="212" y="42"/>
                  </a:cubicBezTo>
                  <a:cubicBezTo>
                    <a:pt x="137" y="42"/>
                    <a:pt x="65" y="41"/>
                    <a:pt x="0" y="38"/>
                  </a:cubicBezTo>
                  <a:lnTo>
                    <a:pt x="1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82" name="Freeform 279"/>
            <p:cNvSpPr>
              <a:spLocks/>
            </p:cNvSpPr>
            <p:nvPr/>
          </p:nvSpPr>
          <p:spPr bwMode="auto">
            <a:xfrm>
              <a:off x="6512714" y="2740090"/>
              <a:ext cx="756225" cy="37474"/>
            </a:xfrm>
            <a:custGeom>
              <a:avLst/>
              <a:gdLst>
                <a:gd name="T0" fmla="*/ 11 w 426"/>
                <a:gd name="T1" fmla="*/ 0 h 21"/>
                <a:gd name="T2" fmla="*/ 426 w 426"/>
                <a:gd name="T3" fmla="*/ 0 h 21"/>
                <a:gd name="T4" fmla="*/ 383 w 426"/>
                <a:gd name="T5" fmla="*/ 21 h 21"/>
                <a:gd name="T6" fmla="*/ 0 w 426"/>
                <a:gd name="T7" fmla="*/ 6 h 21"/>
                <a:gd name="T8" fmla="*/ 11 w 426"/>
                <a:gd name="T9" fmla="*/ 0 h 21"/>
              </a:gdLst>
              <a:ahLst/>
              <a:cxnLst>
                <a:cxn ang="0">
                  <a:pos x="T0" y="T1"/>
                </a:cxn>
                <a:cxn ang="0">
                  <a:pos x="T2" y="T3"/>
                </a:cxn>
                <a:cxn ang="0">
                  <a:pos x="T4" y="T5"/>
                </a:cxn>
                <a:cxn ang="0">
                  <a:pos x="T6" y="T7"/>
                </a:cxn>
                <a:cxn ang="0">
                  <a:pos x="T8" y="T9"/>
                </a:cxn>
              </a:cxnLst>
              <a:rect l="0" t="0" r="r" b="b"/>
              <a:pathLst>
                <a:path w="426" h="21">
                  <a:moveTo>
                    <a:pt x="11" y="0"/>
                  </a:moveTo>
                  <a:cubicBezTo>
                    <a:pt x="426" y="0"/>
                    <a:pt x="426" y="0"/>
                    <a:pt x="426" y="0"/>
                  </a:cubicBezTo>
                  <a:cubicBezTo>
                    <a:pt x="426" y="7"/>
                    <a:pt x="410" y="15"/>
                    <a:pt x="383" y="21"/>
                  </a:cubicBezTo>
                  <a:cubicBezTo>
                    <a:pt x="0" y="6"/>
                    <a:pt x="0" y="6"/>
                    <a:pt x="0" y="6"/>
                  </a:cubicBezTo>
                  <a:cubicBezTo>
                    <a:pt x="7" y="4"/>
                    <a:pt x="11" y="2"/>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83" name="Freeform 280"/>
            <p:cNvSpPr>
              <a:spLocks/>
            </p:cNvSpPr>
            <p:nvPr/>
          </p:nvSpPr>
          <p:spPr bwMode="auto">
            <a:xfrm>
              <a:off x="6455753" y="2683879"/>
              <a:ext cx="736738" cy="58459"/>
            </a:xfrm>
            <a:custGeom>
              <a:avLst/>
              <a:gdLst>
                <a:gd name="T0" fmla="*/ 32 w 415"/>
                <a:gd name="T1" fmla="*/ 0 h 33"/>
                <a:gd name="T2" fmla="*/ 415 w 415"/>
                <a:gd name="T3" fmla="*/ 15 h 33"/>
                <a:gd name="T4" fmla="*/ 293 w 415"/>
                <a:gd name="T5" fmla="*/ 33 h 33"/>
                <a:gd name="T6" fmla="*/ 0 w 415"/>
                <a:gd name="T7" fmla="*/ 4 h 33"/>
                <a:gd name="T8" fmla="*/ 32 w 415"/>
                <a:gd name="T9" fmla="*/ 0 h 33"/>
              </a:gdLst>
              <a:ahLst/>
              <a:cxnLst>
                <a:cxn ang="0">
                  <a:pos x="T0" y="T1"/>
                </a:cxn>
                <a:cxn ang="0">
                  <a:pos x="T2" y="T3"/>
                </a:cxn>
                <a:cxn ang="0">
                  <a:pos x="T4" y="T5"/>
                </a:cxn>
                <a:cxn ang="0">
                  <a:pos x="T6" y="T7"/>
                </a:cxn>
                <a:cxn ang="0">
                  <a:pos x="T8" y="T9"/>
                </a:cxn>
              </a:cxnLst>
              <a:rect l="0" t="0" r="r" b="b"/>
              <a:pathLst>
                <a:path w="415" h="33">
                  <a:moveTo>
                    <a:pt x="32" y="0"/>
                  </a:moveTo>
                  <a:cubicBezTo>
                    <a:pt x="415" y="15"/>
                    <a:pt x="415" y="15"/>
                    <a:pt x="415" y="15"/>
                  </a:cubicBezTo>
                  <a:cubicBezTo>
                    <a:pt x="387" y="22"/>
                    <a:pt x="345" y="28"/>
                    <a:pt x="293" y="33"/>
                  </a:cubicBezTo>
                  <a:cubicBezTo>
                    <a:pt x="0" y="4"/>
                    <a:pt x="0" y="4"/>
                    <a:pt x="0" y="4"/>
                  </a:cubicBezTo>
                  <a:cubicBezTo>
                    <a:pt x="14" y="3"/>
                    <a:pt x="25" y="2"/>
                    <a:pt x="3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84" name="Freeform 281"/>
            <p:cNvSpPr>
              <a:spLocks/>
            </p:cNvSpPr>
            <p:nvPr/>
          </p:nvSpPr>
          <p:spPr bwMode="auto">
            <a:xfrm>
              <a:off x="6372561" y="2625420"/>
              <a:ext cx="603331" cy="70451"/>
            </a:xfrm>
            <a:custGeom>
              <a:avLst/>
              <a:gdLst>
                <a:gd name="T0" fmla="*/ 47 w 340"/>
                <a:gd name="T1" fmla="*/ 0 h 40"/>
                <a:gd name="T2" fmla="*/ 340 w 340"/>
                <a:gd name="T3" fmla="*/ 29 h 40"/>
                <a:gd name="T4" fmla="*/ 160 w 340"/>
                <a:gd name="T5" fmla="*/ 40 h 40"/>
                <a:gd name="T6" fmla="*/ 0 w 340"/>
                <a:gd name="T7" fmla="*/ 3 h 40"/>
                <a:gd name="T8" fmla="*/ 47 w 340"/>
                <a:gd name="T9" fmla="*/ 0 h 40"/>
              </a:gdLst>
              <a:ahLst/>
              <a:cxnLst>
                <a:cxn ang="0">
                  <a:pos x="T0" y="T1"/>
                </a:cxn>
                <a:cxn ang="0">
                  <a:pos x="T2" y="T3"/>
                </a:cxn>
                <a:cxn ang="0">
                  <a:pos x="T4" y="T5"/>
                </a:cxn>
                <a:cxn ang="0">
                  <a:pos x="T6" y="T7"/>
                </a:cxn>
                <a:cxn ang="0">
                  <a:pos x="T8" y="T9"/>
                </a:cxn>
              </a:cxnLst>
              <a:rect l="0" t="0" r="r" b="b"/>
              <a:pathLst>
                <a:path w="340" h="40">
                  <a:moveTo>
                    <a:pt x="47" y="0"/>
                  </a:moveTo>
                  <a:cubicBezTo>
                    <a:pt x="340" y="29"/>
                    <a:pt x="340" y="29"/>
                    <a:pt x="340" y="29"/>
                  </a:cubicBezTo>
                  <a:cubicBezTo>
                    <a:pt x="289" y="34"/>
                    <a:pt x="228" y="38"/>
                    <a:pt x="160" y="40"/>
                  </a:cubicBezTo>
                  <a:cubicBezTo>
                    <a:pt x="0" y="3"/>
                    <a:pt x="0" y="3"/>
                    <a:pt x="0" y="3"/>
                  </a:cubicBezTo>
                  <a:cubicBezTo>
                    <a:pt x="18" y="2"/>
                    <a:pt x="34" y="1"/>
                    <a:pt x="4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85" name="Freeform 282"/>
            <p:cNvSpPr>
              <a:spLocks/>
            </p:cNvSpPr>
            <p:nvPr/>
          </p:nvSpPr>
          <p:spPr bwMode="auto">
            <a:xfrm>
              <a:off x="6271381" y="2563213"/>
              <a:ext cx="385232" cy="74198"/>
            </a:xfrm>
            <a:custGeom>
              <a:avLst/>
              <a:gdLst>
                <a:gd name="T0" fmla="*/ 57 w 217"/>
                <a:gd name="T1" fmla="*/ 0 h 42"/>
                <a:gd name="T2" fmla="*/ 217 w 217"/>
                <a:gd name="T3" fmla="*/ 37 h 42"/>
                <a:gd name="T4" fmla="*/ 0 w 217"/>
                <a:gd name="T5" fmla="*/ 42 h 42"/>
                <a:gd name="T6" fmla="*/ 0 w 217"/>
                <a:gd name="T7" fmla="*/ 1 h 42"/>
                <a:gd name="T8" fmla="*/ 57 w 217"/>
                <a:gd name="T9" fmla="*/ 0 h 42"/>
              </a:gdLst>
              <a:ahLst/>
              <a:cxnLst>
                <a:cxn ang="0">
                  <a:pos x="T0" y="T1"/>
                </a:cxn>
                <a:cxn ang="0">
                  <a:pos x="T2" y="T3"/>
                </a:cxn>
                <a:cxn ang="0">
                  <a:pos x="T4" y="T5"/>
                </a:cxn>
                <a:cxn ang="0">
                  <a:pos x="T6" y="T7"/>
                </a:cxn>
                <a:cxn ang="0">
                  <a:pos x="T8" y="T9"/>
                </a:cxn>
              </a:cxnLst>
              <a:rect l="0" t="0" r="r" b="b"/>
              <a:pathLst>
                <a:path w="217" h="42">
                  <a:moveTo>
                    <a:pt x="57" y="0"/>
                  </a:moveTo>
                  <a:cubicBezTo>
                    <a:pt x="217" y="37"/>
                    <a:pt x="217" y="37"/>
                    <a:pt x="217" y="37"/>
                  </a:cubicBezTo>
                  <a:cubicBezTo>
                    <a:pt x="150" y="40"/>
                    <a:pt x="77" y="42"/>
                    <a:pt x="0" y="42"/>
                  </a:cubicBezTo>
                  <a:cubicBezTo>
                    <a:pt x="0" y="1"/>
                    <a:pt x="0" y="1"/>
                    <a:pt x="0" y="1"/>
                  </a:cubicBezTo>
                  <a:cubicBezTo>
                    <a:pt x="20" y="1"/>
                    <a:pt x="39" y="1"/>
                    <a:pt x="5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86" name="Freeform 283"/>
            <p:cNvSpPr>
              <a:spLocks/>
            </p:cNvSpPr>
            <p:nvPr/>
          </p:nvSpPr>
          <p:spPr bwMode="auto">
            <a:xfrm>
              <a:off x="6008314" y="2864503"/>
              <a:ext cx="523886" cy="542623"/>
            </a:xfrm>
            <a:custGeom>
              <a:avLst/>
              <a:gdLst>
                <a:gd name="T0" fmla="*/ 284 w 295"/>
                <a:gd name="T1" fmla="*/ 4 h 306"/>
                <a:gd name="T2" fmla="*/ 253 w 295"/>
                <a:gd name="T3" fmla="*/ 0 h 306"/>
                <a:gd name="T4" fmla="*/ 253 w 295"/>
                <a:gd name="T5" fmla="*/ 38 h 306"/>
                <a:gd name="T6" fmla="*/ 242 w 295"/>
                <a:gd name="T7" fmla="*/ 37 h 306"/>
                <a:gd name="T8" fmla="*/ 232 w 295"/>
                <a:gd name="T9" fmla="*/ 36 h 306"/>
                <a:gd name="T10" fmla="*/ 222 w 295"/>
                <a:gd name="T11" fmla="*/ 35 h 306"/>
                <a:gd name="T12" fmla="*/ 213 w 295"/>
                <a:gd name="T13" fmla="*/ 35 h 306"/>
                <a:gd name="T14" fmla="*/ 205 w 295"/>
                <a:gd name="T15" fmla="*/ 35 h 306"/>
                <a:gd name="T16" fmla="*/ 205 w 295"/>
                <a:gd name="T17" fmla="*/ 72 h 306"/>
                <a:gd name="T18" fmla="*/ 203 w 295"/>
                <a:gd name="T19" fmla="*/ 72 h 306"/>
                <a:gd name="T20" fmla="*/ 194 w 295"/>
                <a:gd name="T21" fmla="*/ 72 h 306"/>
                <a:gd name="T22" fmla="*/ 185 w 295"/>
                <a:gd name="T23" fmla="*/ 72 h 306"/>
                <a:gd name="T24" fmla="*/ 176 w 295"/>
                <a:gd name="T25" fmla="*/ 71 h 306"/>
                <a:gd name="T26" fmla="*/ 166 w 295"/>
                <a:gd name="T27" fmla="*/ 71 h 306"/>
                <a:gd name="T28" fmla="*/ 156 w 295"/>
                <a:gd name="T29" fmla="*/ 71 h 306"/>
                <a:gd name="T30" fmla="*/ 149 w 295"/>
                <a:gd name="T31" fmla="*/ 71 h 306"/>
                <a:gd name="T32" fmla="*/ 149 w 295"/>
                <a:gd name="T33" fmla="*/ 109 h 306"/>
                <a:gd name="T34" fmla="*/ 146 w 295"/>
                <a:gd name="T35" fmla="*/ 109 h 306"/>
                <a:gd name="T36" fmla="*/ 135 w 295"/>
                <a:gd name="T37" fmla="*/ 109 h 306"/>
                <a:gd name="T38" fmla="*/ 122 w 295"/>
                <a:gd name="T39" fmla="*/ 109 h 306"/>
                <a:gd name="T40" fmla="*/ 106 w 295"/>
                <a:gd name="T41" fmla="*/ 110 h 306"/>
                <a:gd name="T42" fmla="*/ 92 w 295"/>
                <a:gd name="T43" fmla="*/ 110 h 306"/>
                <a:gd name="T44" fmla="*/ 92 w 295"/>
                <a:gd name="T45" fmla="*/ 148 h 306"/>
                <a:gd name="T46" fmla="*/ 54 w 295"/>
                <a:gd name="T47" fmla="*/ 150 h 306"/>
                <a:gd name="T48" fmla="*/ 45 w 295"/>
                <a:gd name="T49" fmla="*/ 151 h 306"/>
                <a:gd name="T50" fmla="*/ 45 w 295"/>
                <a:gd name="T51" fmla="*/ 188 h 306"/>
                <a:gd name="T52" fmla="*/ 40 w 295"/>
                <a:gd name="T53" fmla="*/ 188 h 306"/>
                <a:gd name="T54" fmla="*/ 31 w 295"/>
                <a:gd name="T55" fmla="*/ 190 h 306"/>
                <a:gd name="T56" fmla="*/ 24 w 295"/>
                <a:gd name="T57" fmla="*/ 191 h 306"/>
                <a:gd name="T58" fmla="*/ 19 w 295"/>
                <a:gd name="T59" fmla="*/ 192 h 306"/>
                <a:gd name="T60" fmla="*/ 14 w 295"/>
                <a:gd name="T61" fmla="*/ 192 h 306"/>
                <a:gd name="T62" fmla="*/ 13 w 295"/>
                <a:gd name="T63" fmla="*/ 193 h 306"/>
                <a:gd name="T64" fmla="*/ 13 w 295"/>
                <a:gd name="T65" fmla="*/ 231 h 306"/>
                <a:gd name="T66" fmla="*/ 13 w 295"/>
                <a:gd name="T67" fmla="*/ 231 h 306"/>
                <a:gd name="T68" fmla="*/ 11 w 295"/>
                <a:gd name="T69" fmla="*/ 231 h 306"/>
                <a:gd name="T70" fmla="*/ 8 w 295"/>
                <a:gd name="T71" fmla="*/ 232 h 306"/>
                <a:gd name="T72" fmla="*/ 5 w 295"/>
                <a:gd name="T73" fmla="*/ 233 h 306"/>
                <a:gd name="T74" fmla="*/ 4 w 295"/>
                <a:gd name="T75" fmla="*/ 234 h 306"/>
                <a:gd name="T76" fmla="*/ 2 w 295"/>
                <a:gd name="T77" fmla="*/ 235 h 306"/>
                <a:gd name="T78" fmla="*/ 2 w 295"/>
                <a:gd name="T79" fmla="*/ 236 h 306"/>
                <a:gd name="T80" fmla="*/ 2 w 295"/>
                <a:gd name="T81" fmla="*/ 274 h 306"/>
                <a:gd name="T82" fmla="*/ 13 w 295"/>
                <a:gd name="T83" fmla="*/ 306 h 306"/>
                <a:gd name="T84" fmla="*/ 127 w 295"/>
                <a:gd name="T85" fmla="*/ 176 h 306"/>
                <a:gd name="T86" fmla="*/ 127 w 295"/>
                <a:gd name="T87" fmla="*/ 176 h 306"/>
                <a:gd name="T88" fmla="*/ 284 w 295"/>
                <a:gd name="T89" fmla="*/ 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5" h="306">
                  <a:moveTo>
                    <a:pt x="284" y="4"/>
                  </a:moveTo>
                  <a:cubicBezTo>
                    <a:pt x="276" y="3"/>
                    <a:pt x="266" y="1"/>
                    <a:pt x="253" y="0"/>
                  </a:cubicBezTo>
                  <a:cubicBezTo>
                    <a:pt x="253" y="38"/>
                    <a:pt x="253" y="38"/>
                    <a:pt x="253" y="38"/>
                  </a:cubicBezTo>
                  <a:cubicBezTo>
                    <a:pt x="250" y="37"/>
                    <a:pt x="246" y="37"/>
                    <a:pt x="242" y="37"/>
                  </a:cubicBezTo>
                  <a:cubicBezTo>
                    <a:pt x="239" y="36"/>
                    <a:pt x="235" y="36"/>
                    <a:pt x="232" y="36"/>
                  </a:cubicBezTo>
                  <a:cubicBezTo>
                    <a:pt x="228" y="36"/>
                    <a:pt x="225" y="36"/>
                    <a:pt x="222" y="35"/>
                  </a:cubicBezTo>
                  <a:cubicBezTo>
                    <a:pt x="219" y="35"/>
                    <a:pt x="216" y="35"/>
                    <a:pt x="213" y="35"/>
                  </a:cubicBezTo>
                  <a:cubicBezTo>
                    <a:pt x="210" y="35"/>
                    <a:pt x="208" y="35"/>
                    <a:pt x="205" y="35"/>
                  </a:cubicBezTo>
                  <a:cubicBezTo>
                    <a:pt x="205" y="72"/>
                    <a:pt x="205" y="72"/>
                    <a:pt x="205" y="72"/>
                  </a:cubicBezTo>
                  <a:cubicBezTo>
                    <a:pt x="204" y="72"/>
                    <a:pt x="204" y="72"/>
                    <a:pt x="203" y="72"/>
                  </a:cubicBezTo>
                  <a:cubicBezTo>
                    <a:pt x="200" y="72"/>
                    <a:pt x="197" y="72"/>
                    <a:pt x="194" y="72"/>
                  </a:cubicBezTo>
                  <a:cubicBezTo>
                    <a:pt x="191" y="72"/>
                    <a:pt x="188" y="72"/>
                    <a:pt x="185" y="72"/>
                  </a:cubicBezTo>
                  <a:cubicBezTo>
                    <a:pt x="182" y="72"/>
                    <a:pt x="179" y="71"/>
                    <a:pt x="176" y="71"/>
                  </a:cubicBezTo>
                  <a:cubicBezTo>
                    <a:pt x="173" y="71"/>
                    <a:pt x="169" y="71"/>
                    <a:pt x="166" y="71"/>
                  </a:cubicBezTo>
                  <a:cubicBezTo>
                    <a:pt x="163" y="71"/>
                    <a:pt x="160" y="71"/>
                    <a:pt x="156" y="71"/>
                  </a:cubicBezTo>
                  <a:cubicBezTo>
                    <a:pt x="154" y="71"/>
                    <a:pt x="152" y="71"/>
                    <a:pt x="149" y="71"/>
                  </a:cubicBezTo>
                  <a:cubicBezTo>
                    <a:pt x="149" y="109"/>
                    <a:pt x="149" y="109"/>
                    <a:pt x="149" y="109"/>
                  </a:cubicBezTo>
                  <a:cubicBezTo>
                    <a:pt x="148" y="109"/>
                    <a:pt x="147" y="109"/>
                    <a:pt x="146" y="109"/>
                  </a:cubicBezTo>
                  <a:cubicBezTo>
                    <a:pt x="142" y="109"/>
                    <a:pt x="139" y="109"/>
                    <a:pt x="135" y="109"/>
                  </a:cubicBezTo>
                  <a:cubicBezTo>
                    <a:pt x="131" y="109"/>
                    <a:pt x="126" y="109"/>
                    <a:pt x="122" y="109"/>
                  </a:cubicBezTo>
                  <a:cubicBezTo>
                    <a:pt x="117" y="109"/>
                    <a:pt x="111" y="109"/>
                    <a:pt x="106" y="110"/>
                  </a:cubicBezTo>
                  <a:cubicBezTo>
                    <a:pt x="101" y="110"/>
                    <a:pt x="97" y="110"/>
                    <a:pt x="92" y="110"/>
                  </a:cubicBezTo>
                  <a:cubicBezTo>
                    <a:pt x="92" y="148"/>
                    <a:pt x="92" y="148"/>
                    <a:pt x="92" y="148"/>
                  </a:cubicBezTo>
                  <a:cubicBezTo>
                    <a:pt x="78" y="148"/>
                    <a:pt x="66" y="149"/>
                    <a:pt x="54" y="150"/>
                  </a:cubicBezTo>
                  <a:cubicBezTo>
                    <a:pt x="51" y="150"/>
                    <a:pt x="48" y="151"/>
                    <a:pt x="45" y="151"/>
                  </a:cubicBezTo>
                  <a:cubicBezTo>
                    <a:pt x="45" y="188"/>
                    <a:pt x="45" y="188"/>
                    <a:pt x="45" y="188"/>
                  </a:cubicBezTo>
                  <a:cubicBezTo>
                    <a:pt x="43" y="188"/>
                    <a:pt x="42" y="188"/>
                    <a:pt x="40" y="188"/>
                  </a:cubicBezTo>
                  <a:cubicBezTo>
                    <a:pt x="37" y="189"/>
                    <a:pt x="34" y="189"/>
                    <a:pt x="31" y="190"/>
                  </a:cubicBezTo>
                  <a:cubicBezTo>
                    <a:pt x="29" y="190"/>
                    <a:pt x="26" y="190"/>
                    <a:pt x="24" y="191"/>
                  </a:cubicBezTo>
                  <a:cubicBezTo>
                    <a:pt x="22" y="191"/>
                    <a:pt x="20" y="191"/>
                    <a:pt x="19" y="192"/>
                  </a:cubicBezTo>
                  <a:cubicBezTo>
                    <a:pt x="17" y="192"/>
                    <a:pt x="16" y="192"/>
                    <a:pt x="14" y="192"/>
                  </a:cubicBezTo>
                  <a:cubicBezTo>
                    <a:pt x="14" y="193"/>
                    <a:pt x="13" y="193"/>
                    <a:pt x="13" y="193"/>
                  </a:cubicBezTo>
                  <a:cubicBezTo>
                    <a:pt x="13" y="231"/>
                    <a:pt x="13" y="231"/>
                    <a:pt x="13" y="231"/>
                  </a:cubicBezTo>
                  <a:cubicBezTo>
                    <a:pt x="13" y="231"/>
                    <a:pt x="13" y="231"/>
                    <a:pt x="13" y="231"/>
                  </a:cubicBezTo>
                  <a:cubicBezTo>
                    <a:pt x="12" y="231"/>
                    <a:pt x="11" y="231"/>
                    <a:pt x="11" y="231"/>
                  </a:cubicBezTo>
                  <a:cubicBezTo>
                    <a:pt x="10" y="232"/>
                    <a:pt x="9" y="232"/>
                    <a:pt x="8" y="232"/>
                  </a:cubicBezTo>
                  <a:cubicBezTo>
                    <a:pt x="7" y="233"/>
                    <a:pt x="6" y="233"/>
                    <a:pt x="5" y="233"/>
                  </a:cubicBezTo>
                  <a:cubicBezTo>
                    <a:pt x="5" y="234"/>
                    <a:pt x="4" y="234"/>
                    <a:pt x="4" y="234"/>
                  </a:cubicBezTo>
                  <a:cubicBezTo>
                    <a:pt x="3" y="234"/>
                    <a:pt x="3" y="235"/>
                    <a:pt x="2" y="235"/>
                  </a:cubicBezTo>
                  <a:cubicBezTo>
                    <a:pt x="2" y="236"/>
                    <a:pt x="2" y="236"/>
                    <a:pt x="2" y="236"/>
                  </a:cubicBezTo>
                  <a:cubicBezTo>
                    <a:pt x="2" y="274"/>
                    <a:pt x="2" y="274"/>
                    <a:pt x="2" y="274"/>
                  </a:cubicBezTo>
                  <a:cubicBezTo>
                    <a:pt x="13" y="306"/>
                    <a:pt x="13" y="306"/>
                    <a:pt x="13" y="306"/>
                  </a:cubicBezTo>
                  <a:cubicBezTo>
                    <a:pt x="13" y="306"/>
                    <a:pt x="0" y="233"/>
                    <a:pt x="127" y="176"/>
                  </a:cubicBezTo>
                  <a:cubicBezTo>
                    <a:pt x="127" y="176"/>
                    <a:pt x="127" y="176"/>
                    <a:pt x="127" y="176"/>
                  </a:cubicBezTo>
                  <a:cubicBezTo>
                    <a:pt x="263" y="92"/>
                    <a:pt x="295" y="39"/>
                    <a:pt x="284" y="4"/>
                  </a:cubicBezTo>
                  <a:close/>
                </a:path>
              </a:pathLst>
            </a:custGeom>
            <a:gradFill>
              <a:gsLst>
                <a:gs pos="100000">
                  <a:schemeClr val="bg1"/>
                </a:gs>
                <a:gs pos="0">
                  <a:schemeClr val="bg1">
                    <a:lumMod val="95000"/>
                  </a:schemeClr>
                </a:gs>
              </a:gsLst>
              <a:lin ang="2700000" scaled="1"/>
            </a:gradFill>
            <a:ln w="19050">
              <a:noFill/>
            </a:ln>
            <a:effectLst>
              <a:outerShdw blurRad="139700" dist="38100" dir="5400000" algn="t" rotWithShape="0">
                <a:prstClr val="black">
                  <a:alpha val="30000"/>
                </a:prstClr>
              </a:outerShdw>
              <a:softEdge rad="0"/>
            </a:effectLst>
          </p:spPr>
          <p:txBody>
            <a:bodyPr vert="horz" wrap="square" lIns="91440" tIns="45720" rIns="91440" bIns="45720" numCol="1" anchor="t" anchorCtr="0" compatLnSpc="1">
              <a:prstTxWarp prst="textNoShape">
                <a:avLst/>
              </a:prstTxWarp>
              <a:noAutofit/>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87" name="Freeform 284"/>
            <p:cNvSpPr>
              <a:spLocks/>
            </p:cNvSpPr>
            <p:nvPr/>
          </p:nvSpPr>
          <p:spPr bwMode="auto">
            <a:xfrm>
              <a:off x="5276822" y="2272415"/>
              <a:ext cx="756225" cy="37474"/>
            </a:xfrm>
            <a:custGeom>
              <a:avLst/>
              <a:gdLst>
                <a:gd name="T0" fmla="*/ 414 w 426"/>
                <a:gd name="T1" fmla="*/ 0 h 21"/>
                <a:gd name="T2" fmla="*/ 426 w 426"/>
                <a:gd name="T3" fmla="*/ 6 h 21"/>
                <a:gd name="T4" fmla="*/ 44 w 426"/>
                <a:gd name="T5" fmla="*/ 21 h 21"/>
                <a:gd name="T6" fmla="*/ 0 w 426"/>
                <a:gd name="T7" fmla="*/ 0 h 21"/>
                <a:gd name="T8" fmla="*/ 414 w 426"/>
                <a:gd name="T9" fmla="*/ 0 h 21"/>
              </a:gdLst>
              <a:ahLst/>
              <a:cxnLst>
                <a:cxn ang="0">
                  <a:pos x="T0" y="T1"/>
                </a:cxn>
                <a:cxn ang="0">
                  <a:pos x="T2" y="T3"/>
                </a:cxn>
                <a:cxn ang="0">
                  <a:pos x="T4" y="T5"/>
                </a:cxn>
                <a:cxn ang="0">
                  <a:pos x="T6" y="T7"/>
                </a:cxn>
                <a:cxn ang="0">
                  <a:pos x="T8" y="T9"/>
                </a:cxn>
              </a:cxnLst>
              <a:rect l="0" t="0" r="r" b="b"/>
              <a:pathLst>
                <a:path w="426" h="21">
                  <a:moveTo>
                    <a:pt x="414" y="0"/>
                  </a:moveTo>
                  <a:cubicBezTo>
                    <a:pt x="414" y="2"/>
                    <a:pt x="418" y="4"/>
                    <a:pt x="426" y="6"/>
                  </a:cubicBezTo>
                  <a:cubicBezTo>
                    <a:pt x="44" y="21"/>
                    <a:pt x="44" y="21"/>
                    <a:pt x="44" y="21"/>
                  </a:cubicBezTo>
                  <a:cubicBezTo>
                    <a:pt x="16" y="15"/>
                    <a:pt x="0" y="8"/>
                    <a:pt x="0" y="0"/>
                  </a:cubicBezTo>
                  <a:lnTo>
                    <a:pt x="4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88" name="Freeform 285"/>
            <p:cNvSpPr>
              <a:spLocks/>
            </p:cNvSpPr>
            <p:nvPr/>
          </p:nvSpPr>
          <p:spPr bwMode="auto">
            <a:xfrm>
              <a:off x="5354768" y="2281409"/>
              <a:ext cx="678279" cy="95933"/>
            </a:xfrm>
            <a:custGeom>
              <a:avLst/>
              <a:gdLst>
                <a:gd name="T0" fmla="*/ 905 w 905"/>
                <a:gd name="T1" fmla="*/ 90 h 128"/>
                <a:gd name="T2" fmla="*/ 0 w 905"/>
                <a:gd name="T3" fmla="*/ 128 h 128"/>
                <a:gd name="T4" fmla="*/ 0 w 905"/>
                <a:gd name="T5" fmla="*/ 38 h 128"/>
                <a:gd name="T6" fmla="*/ 905 w 905"/>
                <a:gd name="T7" fmla="*/ 0 h 128"/>
                <a:gd name="T8" fmla="*/ 905 w 905"/>
                <a:gd name="T9" fmla="*/ 90 h 128"/>
              </a:gdLst>
              <a:ahLst/>
              <a:cxnLst>
                <a:cxn ang="0">
                  <a:pos x="T0" y="T1"/>
                </a:cxn>
                <a:cxn ang="0">
                  <a:pos x="T2" y="T3"/>
                </a:cxn>
                <a:cxn ang="0">
                  <a:pos x="T4" y="T5"/>
                </a:cxn>
                <a:cxn ang="0">
                  <a:pos x="T6" y="T7"/>
                </a:cxn>
                <a:cxn ang="0">
                  <a:pos x="T8" y="T9"/>
                </a:cxn>
              </a:cxnLst>
              <a:rect l="0" t="0" r="r" b="b"/>
              <a:pathLst>
                <a:path w="905" h="128">
                  <a:moveTo>
                    <a:pt x="905" y="90"/>
                  </a:moveTo>
                  <a:lnTo>
                    <a:pt x="0" y="128"/>
                  </a:lnTo>
                  <a:lnTo>
                    <a:pt x="0" y="38"/>
                  </a:lnTo>
                  <a:lnTo>
                    <a:pt x="905" y="0"/>
                  </a:lnTo>
                  <a:lnTo>
                    <a:pt x="905" y="9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89" name="Freeform 286"/>
            <p:cNvSpPr>
              <a:spLocks/>
            </p:cNvSpPr>
            <p:nvPr/>
          </p:nvSpPr>
          <p:spPr bwMode="auto">
            <a:xfrm>
              <a:off x="5276822" y="3350166"/>
              <a:ext cx="756225" cy="37474"/>
            </a:xfrm>
            <a:custGeom>
              <a:avLst/>
              <a:gdLst>
                <a:gd name="T0" fmla="*/ 414 w 426"/>
                <a:gd name="T1" fmla="*/ 0 h 21"/>
                <a:gd name="T2" fmla="*/ 426 w 426"/>
                <a:gd name="T3" fmla="*/ 6 h 21"/>
                <a:gd name="T4" fmla="*/ 44 w 426"/>
                <a:gd name="T5" fmla="*/ 21 h 21"/>
                <a:gd name="T6" fmla="*/ 0 w 426"/>
                <a:gd name="T7" fmla="*/ 0 h 21"/>
                <a:gd name="T8" fmla="*/ 414 w 426"/>
                <a:gd name="T9" fmla="*/ 0 h 21"/>
              </a:gdLst>
              <a:ahLst/>
              <a:cxnLst>
                <a:cxn ang="0">
                  <a:pos x="T0" y="T1"/>
                </a:cxn>
                <a:cxn ang="0">
                  <a:pos x="T2" y="T3"/>
                </a:cxn>
                <a:cxn ang="0">
                  <a:pos x="T4" y="T5"/>
                </a:cxn>
                <a:cxn ang="0">
                  <a:pos x="T6" y="T7"/>
                </a:cxn>
                <a:cxn ang="0">
                  <a:pos x="T8" y="T9"/>
                </a:cxn>
              </a:cxnLst>
              <a:rect l="0" t="0" r="r" b="b"/>
              <a:pathLst>
                <a:path w="426" h="21">
                  <a:moveTo>
                    <a:pt x="414" y="0"/>
                  </a:moveTo>
                  <a:cubicBezTo>
                    <a:pt x="414" y="2"/>
                    <a:pt x="418" y="4"/>
                    <a:pt x="426" y="6"/>
                  </a:cubicBezTo>
                  <a:cubicBezTo>
                    <a:pt x="44" y="21"/>
                    <a:pt x="44" y="21"/>
                    <a:pt x="44" y="21"/>
                  </a:cubicBezTo>
                  <a:cubicBezTo>
                    <a:pt x="16" y="15"/>
                    <a:pt x="0" y="8"/>
                    <a:pt x="0" y="0"/>
                  </a:cubicBezTo>
                  <a:lnTo>
                    <a:pt x="4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90" name="Freeform 287"/>
            <p:cNvSpPr>
              <a:spLocks/>
            </p:cNvSpPr>
            <p:nvPr/>
          </p:nvSpPr>
          <p:spPr bwMode="auto">
            <a:xfrm>
              <a:off x="5354768" y="3358998"/>
              <a:ext cx="678279" cy="93685"/>
            </a:xfrm>
            <a:custGeom>
              <a:avLst/>
              <a:gdLst>
                <a:gd name="T0" fmla="*/ 905 w 905"/>
                <a:gd name="T1" fmla="*/ 88 h 125"/>
                <a:gd name="T2" fmla="*/ 0 w 905"/>
                <a:gd name="T3" fmla="*/ 125 h 125"/>
                <a:gd name="T4" fmla="*/ 0 w 905"/>
                <a:gd name="T5" fmla="*/ 36 h 125"/>
                <a:gd name="T6" fmla="*/ 905 w 905"/>
                <a:gd name="T7" fmla="*/ 0 h 125"/>
                <a:gd name="T8" fmla="*/ 905 w 905"/>
                <a:gd name="T9" fmla="*/ 88 h 125"/>
              </a:gdLst>
              <a:ahLst/>
              <a:cxnLst>
                <a:cxn ang="0">
                  <a:pos x="T0" y="T1"/>
                </a:cxn>
                <a:cxn ang="0">
                  <a:pos x="T2" y="T3"/>
                </a:cxn>
                <a:cxn ang="0">
                  <a:pos x="T4" y="T5"/>
                </a:cxn>
                <a:cxn ang="0">
                  <a:pos x="T6" y="T7"/>
                </a:cxn>
                <a:cxn ang="0">
                  <a:pos x="T8" y="T9"/>
                </a:cxn>
              </a:cxnLst>
              <a:rect l="0" t="0" r="r" b="b"/>
              <a:pathLst>
                <a:path w="905" h="125">
                  <a:moveTo>
                    <a:pt x="905" y="88"/>
                  </a:moveTo>
                  <a:lnTo>
                    <a:pt x="0" y="125"/>
                  </a:lnTo>
                  <a:lnTo>
                    <a:pt x="0" y="36"/>
                  </a:lnTo>
                  <a:lnTo>
                    <a:pt x="905" y="0"/>
                  </a:lnTo>
                  <a:lnTo>
                    <a:pt x="905" y="88"/>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91" name="Freeform 288"/>
            <p:cNvSpPr>
              <a:spLocks/>
            </p:cNvSpPr>
            <p:nvPr/>
          </p:nvSpPr>
          <p:spPr bwMode="auto">
            <a:xfrm>
              <a:off x="5276822" y="3339445"/>
              <a:ext cx="2022845" cy="706759"/>
            </a:xfrm>
            <a:custGeom>
              <a:avLst/>
              <a:gdLst>
                <a:gd name="T0" fmla="*/ 1122 w 1139"/>
                <a:gd name="T1" fmla="*/ 399 h 399"/>
                <a:gd name="T2" fmla="*/ 1122 w 1139"/>
                <a:gd name="T3" fmla="*/ 265 h 399"/>
                <a:gd name="T4" fmla="*/ 1122 w 1139"/>
                <a:gd name="T5" fmla="*/ 265 h 399"/>
                <a:gd name="T6" fmla="*/ 1119 w 1139"/>
                <a:gd name="T7" fmla="*/ 269 h 399"/>
                <a:gd name="T8" fmla="*/ 1115 w 1139"/>
                <a:gd name="T9" fmla="*/ 273 h 399"/>
                <a:gd name="T10" fmla="*/ 1108 w 1139"/>
                <a:gd name="T11" fmla="*/ 276 h 399"/>
                <a:gd name="T12" fmla="*/ 1099 w 1139"/>
                <a:gd name="T13" fmla="*/ 280 h 399"/>
                <a:gd name="T14" fmla="*/ 1088 w 1139"/>
                <a:gd name="T15" fmla="*/ 283 h 399"/>
                <a:gd name="T16" fmla="*/ 1079 w 1139"/>
                <a:gd name="T17" fmla="*/ 285 h 399"/>
                <a:gd name="T18" fmla="*/ 1079 w 1139"/>
                <a:gd name="T19" fmla="*/ 248 h 399"/>
                <a:gd name="T20" fmla="*/ 1075 w 1139"/>
                <a:gd name="T21" fmla="*/ 249 h 399"/>
                <a:gd name="T22" fmla="*/ 1058 w 1139"/>
                <a:gd name="T23" fmla="*/ 252 h 399"/>
                <a:gd name="T24" fmla="*/ 1037 w 1139"/>
                <a:gd name="T25" fmla="*/ 256 h 399"/>
                <a:gd name="T26" fmla="*/ 1011 w 1139"/>
                <a:gd name="T27" fmla="*/ 259 h 399"/>
                <a:gd name="T28" fmla="*/ 976 w 1139"/>
                <a:gd name="T29" fmla="*/ 264 h 399"/>
                <a:gd name="T30" fmla="*/ 957 w 1139"/>
                <a:gd name="T31" fmla="*/ 266 h 399"/>
                <a:gd name="T32" fmla="*/ 957 w 1139"/>
                <a:gd name="T33" fmla="*/ 228 h 399"/>
                <a:gd name="T34" fmla="*/ 921 w 1139"/>
                <a:gd name="T35" fmla="*/ 231 h 399"/>
                <a:gd name="T36" fmla="*/ 778 w 1139"/>
                <a:gd name="T37" fmla="*/ 240 h 399"/>
                <a:gd name="T38" fmla="*/ 777 w 1139"/>
                <a:gd name="T39" fmla="*/ 240 h 399"/>
                <a:gd name="T40" fmla="*/ 777 w 1139"/>
                <a:gd name="T41" fmla="*/ 202 h 399"/>
                <a:gd name="T42" fmla="*/ 725 w 1139"/>
                <a:gd name="T43" fmla="*/ 204 h 399"/>
                <a:gd name="T44" fmla="*/ 662 w 1139"/>
                <a:gd name="T45" fmla="*/ 205 h 399"/>
                <a:gd name="T46" fmla="*/ 615 w 1139"/>
                <a:gd name="T47" fmla="*/ 206 h 399"/>
                <a:gd name="T48" fmla="*/ 573 w 1139"/>
                <a:gd name="T49" fmla="*/ 206 h 399"/>
                <a:gd name="T50" fmla="*/ 560 w 1139"/>
                <a:gd name="T51" fmla="*/ 206 h 399"/>
                <a:gd name="T52" fmla="*/ 560 w 1139"/>
                <a:gd name="T53" fmla="*/ 168 h 399"/>
                <a:gd name="T54" fmla="*/ 533 w 1139"/>
                <a:gd name="T55" fmla="*/ 168 h 399"/>
                <a:gd name="T56" fmla="*/ 495 w 1139"/>
                <a:gd name="T57" fmla="*/ 168 h 399"/>
                <a:gd name="T58" fmla="*/ 459 w 1139"/>
                <a:gd name="T59" fmla="*/ 168 h 399"/>
                <a:gd name="T60" fmla="*/ 424 w 1139"/>
                <a:gd name="T61" fmla="*/ 167 h 399"/>
                <a:gd name="T62" fmla="*/ 390 w 1139"/>
                <a:gd name="T63" fmla="*/ 166 h 399"/>
                <a:gd name="T64" fmla="*/ 355 w 1139"/>
                <a:gd name="T65" fmla="*/ 165 h 399"/>
                <a:gd name="T66" fmla="*/ 348 w 1139"/>
                <a:gd name="T67" fmla="*/ 164 h 399"/>
                <a:gd name="T68" fmla="*/ 348 w 1139"/>
                <a:gd name="T69" fmla="*/ 127 h 399"/>
                <a:gd name="T70" fmla="*/ 320 w 1139"/>
                <a:gd name="T71" fmla="*/ 125 h 399"/>
                <a:gd name="T72" fmla="*/ 284 w 1139"/>
                <a:gd name="T73" fmla="*/ 124 h 399"/>
                <a:gd name="T74" fmla="*/ 247 w 1139"/>
                <a:gd name="T75" fmla="*/ 121 h 399"/>
                <a:gd name="T76" fmla="*/ 207 w 1139"/>
                <a:gd name="T77" fmla="*/ 118 h 399"/>
                <a:gd name="T78" fmla="*/ 163 w 1139"/>
                <a:gd name="T79" fmla="*/ 115 h 399"/>
                <a:gd name="T80" fmla="*/ 163 w 1139"/>
                <a:gd name="T81" fmla="*/ 77 h 399"/>
                <a:gd name="T82" fmla="*/ 44 w 1139"/>
                <a:gd name="T83" fmla="*/ 59 h 399"/>
                <a:gd name="T84" fmla="*/ 44 w 1139"/>
                <a:gd name="T85" fmla="*/ 22 h 399"/>
                <a:gd name="T86" fmla="*/ 0 w 1139"/>
                <a:gd name="T87" fmla="*/ 0 h 399"/>
                <a:gd name="T88" fmla="*/ 0 w 1139"/>
                <a:gd name="T89" fmla="*/ 99 h 399"/>
                <a:gd name="T90" fmla="*/ 726 w 1139"/>
                <a:gd name="T91" fmla="*/ 333 h 399"/>
                <a:gd name="T92" fmla="*/ 1122 w 1139"/>
                <a:gd name="T93"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9" h="399">
                  <a:moveTo>
                    <a:pt x="1122" y="399"/>
                  </a:moveTo>
                  <a:cubicBezTo>
                    <a:pt x="1122" y="265"/>
                    <a:pt x="1122" y="265"/>
                    <a:pt x="1122" y="265"/>
                  </a:cubicBezTo>
                  <a:cubicBezTo>
                    <a:pt x="1122" y="265"/>
                    <a:pt x="1122" y="265"/>
                    <a:pt x="1122" y="265"/>
                  </a:cubicBezTo>
                  <a:cubicBezTo>
                    <a:pt x="1122" y="266"/>
                    <a:pt x="1120" y="268"/>
                    <a:pt x="1119" y="269"/>
                  </a:cubicBezTo>
                  <a:cubicBezTo>
                    <a:pt x="1118" y="270"/>
                    <a:pt x="1117" y="272"/>
                    <a:pt x="1115" y="273"/>
                  </a:cubicBezTo>
                  <a:cubicBezTo>
                    <a:pt x="1113" y="274"/>
                    <a:pt x="1111" y="275"/>
                    <a:pt x="1108" y="276"/>
                  </a:cubicBezTo>
                  <a:cubicBezTo>
                    <a:pt x="1106" y="277"/>
                    <a:pt x="1103" y="279"/>
                    <a:pt x="1099" y="280"/>
                  </a:cubicBezTo>
                  <a:cubicBezTo>
                    <a:pt x="1096" y="281"/>
                    <a:pt x="1092" y="282"/>
                    <a:pt x="1088" y="283"/>
                  </a:cubicBezTo>
                  <a:cubicBezTo>
                    <a:pt x="1085" y="284"/>
                    <a:pt x="1083" y="285"/>
                    <a:pt x="1079" y="285"/>
                  </a:cubicBezTo>
                  <a:cubicBezTo>
                    <a:pt x="1079" y="248"/>
                    <a:pt x="1079" y="248"/>
                    <a:pt x="1079" y="248"/>
                  </a:cubicBezTo>
                  <a:cubicBezTo>
                    <a:pt x="1078" y="248"/>
                    <a:pt x="1076" y="248"/>
                    <a:pt x="1075" y="249"/>
                  </a:cubicBezTo>
                  <a:cubicBezTo>
                    <a:pt x="1069" y="250"/>
                    <a:pt x="1064" y="251"/>
                    <a:pt x="1058" y="252"/>
                  </a:cubicBezTo>
                  <a:cubicBezTo>
                    <a:pt x="1051" y="253"/>
                    <a:pt x="1044" y="255"/>
                    <a:pt x="1037" y="256"/>
                  </a:cubicBezTo>
                  <a:cubicBezTo>
                    <a:pt x="1029" y="257"/>
                    <a:pt x="1020" y="258"/>
                    <a:pt x="1011" y="259"/>
                  </a:cubicBezTo>
                  <a:cubicBezTo>
                    <a:pt x="1000" y="261"/>
                    <a:pt x="988" y="262"/>
                    <a:pt x="976" y="264"/>
                  </a:cubicBezTo>
                  <a:cubicBezTo>
                    <a:pt x="970" y="264"/>
                    <a:pt x="963" y="265"/>
                    <a:pt x="957" y="266"/>
                  </a:cubicBezTo>
                  <a:cubicBezTo>
                    <a:pt x="957" y="228"/>
                    <a:pt x="957" y="228"/>
                    <a:pt x="957" y="228"/>
                  </a:cubicBezTo>
                  <a:cubicBezTo>
                    <a:pt x="945" y="229"/>
                    <a:pt x="934" y="230"/>
                    <a:pt x="921" y="231"/>
                  </a:cubicBezTo>
                  <a:cubicBezTo>
                    <a:pt x="879" y="235"/>
                    <a:pt x="830" y="238"/>
                    <a:pt x="778" y="240"/>
                  </a:cubicBezTo>
                  <a:cubicBezTo>
                    <a:pt x="777" y="240"/>
                    <a:pt x="777" y="240"/>
                    <a:pt x="777" y="240"/>
                  </a:cubicBezTo>
                  <a:cubicBezTo>
                    <a:pt x="777" y="202"/>
                    <a:pt x="777" y="202"/>
                    <a:pt x="777" y="202"/>
                  </a:cubicBezTo>
                  <a:cubicBezTo>
                    <a:pt x="760" y="203"/>
                    <a:pt x="743" y="203"/>
                    <a:pt x="725" y="204"/>
                  </a:cubicBezTo>
                  <a:cubicBezTo>
                    <a:pt x="705" y="204"/>
                    <a:pt x="684" y="205"/>
                    <a:pt x="662" y="205"/>
                  </a:cubicBezTo>
                  <a:cubicBezTo>
                    <a:pt x="647" y="206"/>
                    <a:pt x="631" y="206"/>
                    <a:pt x="615" y="206"/>
                  </a:cubicBezTo>
                  <a:cubicBezTo>
                    <a:pt x="601" y="206"/>
                    <a:pt x="587" y="206"/>
                    <a:pt x="573" y="206"/>
                  </a:cubicBezTo>
                  <a:cubicBezTo>
                    <a:pt x="568" y="206"/>
                    <a:pt x="564" y="206"/>
                    <a:pt x="560" y="206"/>
                  </a:cubicBezTo>
                  <a:cubicBezTo>
                    <a:pt x="560" y="168"/>
                    <a:pt x="560" y="168"/>
                    <a:pt x="560" y="168"/>
                  </a:cubicBezTo>
                  <a:cubicBezTo>
                    <a:pt x="551" y="168"/>
                    <a:pt x="542" y="168"/>
                    <a:pt x="533" y="168"/>
                  </a:cubicBezTo>
                  <a:cubicBezTo>
                    <a:pt x="520" y="168"/>
                    <a:pt x="508" y="168"/>
                    <a:pt x="495" y="168"/>
                  </a:cubicBezTo>
                  <a:cubicBezTo>
                    <a:pt x="483" y="168"/>
                    <a:pt x="471" y="168"/>
                    <a:pt x="459" y="168"/>
                  </a:cubicBezTo>
                  <a:cubicBezTo>
                    <a:pt x="448" y="167"/>
                    <a:pt x="436" y="167"/>
                    <a:pt x="424" y="167"/>
                  </a:cubicBezTo>
                  <a:cubicBezTo>
                    <a:pt x="413" y="167"/>
                    <a:pt x="401" y="166"/>
                    <a:pt x="390" y="166"/>
                  </a:cubicBezTo>
                  <a:cubicBezTo>
                    <a:pt x="378" y="165"/>
                    <a:pt x="366" y="165"/>
                    <a:pt x="355" y="165"/>
                  </a:cubicBezTo>
                  <a:cubicBezTo>
                    <a:pt x="353" y="165"/>
                    <a:pt x="350" y="164"/>
                    <a:pt x="348" y="164"/>
                  </a:cubicBezTo>
                  <a:cubicBezTo>
                    <a:pt x="348" y="127"/>
                    <a:pt x="348" y="127"/>
                    <a:pt x="348" y="127"/>
                  </a:cubicBezTo>
                  <a:cubicBezTo>
                    <a:pt x="338" y="126"/>
                    <a:pt x="329" y="126"/>
                    <a:pt x="320" y="125"/>
                  </a:cubicBezTo>
                  <a:cubicBezTo>
                    <a:pt x="308" y="125"/>
                    <a:pt x="296" y="124"/>
                    <a:pt x="284" y="124"/>
                  </a:cubicBezTo>
                  <a:cubicBezTo>
                    <a:pt x="272" y="123"/>
                    <a:pt x="259" y="122"/>
                    <a:pt x="247" y="121"/>
                  </a:cubicBezTo>
                  <a:cubicBezTo>
                    <a:pt x="234" y="120"/>
                    <a:pt x="220" y="119"/>
                    <a:pt x="207" y="118"/>
                  </a:cubicBezTo>
                  <a:cubicBezTo>
                    <a:pt x="192" y="117"/>
                    <a:pt x="177" y="116"/>
                    <a:pt x="163" y="115"/>
                  </a:cubicBezTo>
                  <a:cubicBezTo>
                    <a:pt x="163" y="77"/>
                    <a:pt x="163" y="77"/>
                    <a:pt x="163" y="77"/>
                  </a:cubicBezTo>
                  <a:cubicBezTo>
                    <a:pt x="113" y="72"/>
                    <a:pt x="72" y="66"/>
                    <a:pt x="44" y="59"/>
                  </a:cubicBezTo>
                  <a:cubicBezTo>
                    <a:pt x="44" y="22"/>
                    <a:pt x="44" y="22"/>
                    <a:pt x="44" y="22"/>
                  </a:cubicBezTo>
                  <a:cubicBezTo>
                    <a:pt x="16" y="15"/>
                    <a:pt x="0" y="8"/>
                    <a:pt x="0" y="0"/>
                  </a:cubicBezTo>
                  <a:cubicBezTo>
                    <a:pt x="0" y="99"/>
                    <a:pt x="0" y="99"/>
                    <a:pt x="0" y="99"/>
                  </a:cubicBezTo>
                  <a:cubicBezTo>
                    <a:pt x="0" y="229"/>
                    <a:pt x="328" y="293"/>
                    <a:pt x="726" y="333"/>
                  </a:cubicBezTo>
                  <a:cubicBezTo>
                    <a:pt x="1139" y="375"/>
                    <a:pt x="1117" y="385"/>
                    <a:pt x="1122" y="399"/>
                  </a:cubicBezTo>
                  <a:close/>
                </a:path>
              </a:pathLst>
            </a:custGeom>
            <a:solidFill>
              <a:schemeClr val="accent1"/>
            </a:solidFill>
            <a:ln w="19050">
              <a:noFill/>
            </a:ln>
            <a:effectLst>
              <a:outerShdw blurRad="139700" dist="38100" dir="5400000" algn="t" rotWithShape="0">
                <a:prstClr val="black">
                  <a:alpha val="30000"/>
                </a:prstClr>
              </a:outerShdw>
              <a:softEdge rad="0"/>
            </a:effectLst>
          </p:spPr>
          <p:txBody>
            <a:bodyPr vert="horz" wrap="square" lIns="91440" tIns="45720" rIns="91440" bIns="45720" numCol="1" anchor="t" anchorCtr="0" compatLnSpc="1">
              <a:prstTxWarp prst="textNoShape">
                <a:avLst/>
              </a:prstTxWarp>
              <a:noAutofit/>
            </a:bodyPr>
            <a:lstStyle/>
            <a:p>
              <a:r>
                <a:rPr lang="en-US" altLang="zh-CN" sz="2400" smtClean="0">
                  <a:solidFill>
                    <a:prstClr val="black"/>
                  </a:solidFill>
                  <a:latin typeface="+mj-lt"/>
                  <a:ea typeface="微软雅黑" panose="020B0503020204020204" pitchFamily="34" charset="-122"/>
                  <a:cs typeface="+mn-ea"/>
                  <a:sym typeface="+mn-lt"/>
                </a:rPr>
                <a:t> </a:t>
              </a:r>
              <a:endParaRPr lang="zh-CN" altLang="en-US" sz="2400" dirty="0">
                <a:solidFill>
                  <a:prstClr val="black"/>
                </a:solidFill>
                <a:latin typeface="+mj-lt"/>
                <a:ea typeface="微软雅黑" panose="020B0503020204020204" pitchFamily="34" charset="-122"/>
                <a:cs typeface="+mn-ea"/>
                <a:sym typeface="+mn-lt"/>
              </a:endParaRPr>
            </a:p>
          </p:txBody>
        </p:sp>
        <p:sp>
          <p:nvSpPr>
            <p:cNvPr id="292" name="Freeform 289"/>
            <p:cNvSpPr>
              <a:spLocks/>
            </p:cNvSpPr>
            <p:nvPr/>
          </p:nvSpPr>
          <p:spPr bwMode="auto">
            <a:xfrm>
              <a:off x="6224685" y="2740090"/>
              <a:ext cx="1033532" cy="436197"/>
            </a:xfrm>
            <a:custGeom>
              <a:avLst/>
              <a:gdLst>
                <a:gd name="T0" fmla="*/ 308 w 582"/>
                <a:gd name="T1" fmla="*/ 42 h 246"/>
                <a:gd name="T2" fmla="*/ 310 w 582"/>
                <a:gd name="T3" fmla="*/ 36 h 246"/>
                <a:gd name="T4" fmla="*/ 163 w 582"/>
                <a:gd name="T5" fmla="*/ 0 h 246"/>
                <a:gd name="T6" fmla="*/ 15 w 582"/>
                <a:gd name="T7" fmla="*/ 14 h 246"/>
                <a:gd name="T8" fmla="*/ 157 w 582"/>
                <a:gd name="T9" fmla="*/ 74 h 246"/>
                <a:gd name="T10" fmla="*/ 158 w 582"/>
                <a:gd name="T11" fmla="*/ 78 h 246"/>
                <a:gd name="T12" fmla="*/ 158 w 582"/>
                <a:gd name="T13" fmla="*/ 79 h 246"/>
                <a:gd name="T14" fmla="*/ 158 w 582"/>
                <a:gd name="T15" fmla="*/ 82 h 246"/>
                <a:gd name="T16" fmla="*/ 159 w 582"/>
                <a:gd name="T17" fmla="*/ 84 h 246"/>
                <a:gd name="T18" fmla="*/ 159 w 582"/>
                <a:gd name="T19" fmla="*/ 87 h 246"/>
                <a:gd name="T20" fmla="*/ 159 w 582"/>
                <a:gd name="T21" fmla="*/ 88 h 246"/>
                <a:gd name="T22" fmla="*/ 159 w 582"/>
                <a:gd name="T23" fmla="*/ 92 h 246"/>
                <a:gd name="T24" fmla="*/ 158 w 582"/>
                <a:gd name="T25" fmla="*/ 93 h 246"/>
                <a:gd name="T26" fmla="*/ 158 w 582"/>
                <a:gd name="T27" fmla="*/ 97 h 246"/>
                <a:gd name="T28" fmla="*/ 158 w 582"/>
                <a:gd name="T29" fmla="*/ 98 h 246"/>
                <a:gd name="T30" fmla="*/ 157 w 582"/>
                <a:gd name="T31" fmla="*/ 101 h 246"/>
                <a:gd name="T32" fmla="*/ 156 w 582"/>
                <a:gd name="T33" fmla="*/ 103 h 246"/>
                <a:gd name="T34" fmla="*/ 155 w 582"/>
                <a:gd name="T35" fmla="*/ 107 h 246"/>
                <a:gd name="T36" fmla="*/ 155 w 582"/>
                <a:gd name="T37" fmla="*/ 108 h 246"/>
                <a:gd name="T38" fmla="*/ 152 w 582"/>
                <a:gd name="T39" fmla="*/ 113 h 246"/>
                <a:gd name="T40" fmla="*/ 152 w 582"/>
                <a:gd name="T41" fmla="*/ 115 h 246"/>
                <a:gd name="T42" fmla="*/ 150 w 582"/>
                <a:gd name="T43" fmla="*/ 118 h 246"/>
                <a:gd name="T44" fmla="*/ 149 w 582"/>
                <a:gd name="T45" fmla="*/ 120 h 246"/>
                <a:gd name="T46" fmla="*/ 146 w 582"/>
                <a:gd name="T47" fmla="*/ 124 h 246"/>
                <a:gd name="T48" fmla="*/ 145 w 582"/>
                <a:gd name="T49" fmla="*/ 126 h 246"/>
                <a:gd name="T50" fmla="*/ 141 w 582"/>
                <a:gd name="T51" fmla="*/ 132 h 246"/>
                <a:gd name="T52" fmla="*/ 141 w 582"/>
                <a:gd name="T53" fmla="*/ 133 h 246"/>
                <a:gd name="T54" fmla="*/ 137 w 582"/>
                <a:gd name="T55" fmla="*/ 138 h 246"/>
                <a:gd name="T56" fmla="*/ 135 w 582"/>
                <a:gd name="T57" fmla="*/ 140 h 246"/>
                <a:gd name="T58" fmla="*/ 132 w 582"/>
                <a:gd name="T59" fmla="*/ 144 h 246"/>
                <a:gd name="T60" fmla="*/ 130 w 582"/>
                <a:gd name="T61" fmla="*/ 146 h 246"/>
                <a:gd name="T62" fmla="*/ 125 w 582"/>
                <a:gd name="T63" fmla="*/ 151 h 246"/>
                <a:gd name="T64" fmla="*/ 124 w 582"/>
                <a:gd name="T65" fmla="*/ 152 h 246"/>
                <a:gd name="T66" fmla="*/ 118 w 582"/>
                <a:gd name="T67" fmla="*/ 159 h 246"/>
                <a:gd name="T68" fmla="*/ 116 w 582"/>
                <a:gd name="T69" fmla="*/ 161 h 246"/>
                <a:gd name="T70" fmla="*/ 110 w 582"/>
                <a:gd name="T71" fmla="*/ 166 h 246"/>
                <a:gd name="T72" fmla="*/ 108 w 582"/>
                <a:gd name="T73" fmla="*/ 168 h 246"/>
                <a:gd name="T74" fmla="*/ 102 w 582"/>
                <a:gd name="T75" fmla="*/ 173 h 246"/>
                <a:gd name="T76" fmla="*/ 100 w 582"/>
                <a:gd name="T77" fmla="*/ 175 h 246"/>
                <a:gd name="T78" fmla="*/ 91 w 582"/>
                <a:gd name="T79" fmla="*/ 182 h 246"/>
                <a:gd name="T80" fmla="*/ 90 w 582"/>
                <a:gd name="T81" fmla="*/ 183 h 246"/>
                <a:gd name="T82" fmla="*/ 82 w 582"/>
                <a:gd name="T83" fmla="*/ 190 h 246"/>
                <a:gd name="T84" fmla="*/ 79 w 582"/>
                <a:gd name="T85" fmla="*/ 192 h 246"/>
                <a:gd name="T86" fmla="*/ 71 w 582"/>
                <a:gd name="T87" fmla="*/ 198 h 246"/>
                <a:gd name="T88" fmla="*/ 68 w 582"/>
                <a:gd name="T89" fmla="*/ 200 h 246"/>
                <a:gd name="T90" fmla="*/ 59 w 582"/>
                <a:gd name="T91" fmla="*/ 207 h 246"/>
                <a:gd name="T92" fmla="*/ 57 w 582"/>
                <a:gd name="T93" fmla="*/ 209 h 246"/>
                <a:gd name="T94" fmla="*/ 45 w 582"/>
                <a:gd name="T95" fmla="*/ 217 h 246"/>
                <a:gd name="T96" fmla="*/ 42 w 582"/>
                <a:gd name="T97" fmla="*/ 219 h 246"/>
                <a:gd name="T98" fmla="*/ 32 w 582"/>
                <a:gd name="T99" fmla="*/ 225 h 246"/>
                <a:gd name="T100" fmla="*/ 28 w 582"/>
                <a:gd name="T101" fmla="*/ 228 h 246"/>
                <a:gd name="T102" fmla="*/ 18 w 582"/>
                <a:gd name="T103" fmla="*/ 234 h 246"/>
                <a:gd name="T104" fmla="*/ 14 w 582"/>
                <a:gd name="T105" fmla="*/ 237 h 246"/>
                <a:gd name="T106" fmla="*/ 0 w 582"/>
                <a:gd name="T107" fmla="*/ 246 h 246"/>
                <a:gd name="T108" fmla="*/ 582 w 582"/>
                <a:gd name="T109" fmla="*/ 138 h 246"/>
                <a:gd name="T110" fmla="*/ 582 w 582"/>
                <a:gd name="T111" fmla="*/ 42 h 246"/>
                <a:gd name="T112" fmla="*/ 308 w 582"/>
                <a:gd name="T113" fmla="*/ 4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2" h="246">
                  <a:moveTo>
                    <a:pt x="308" y="42"/>
                  </a:moveTo>
                  <a:cubicBezTo>
                    <a:pt x="310" y="36"/>
                    <a:pt x="310" y="36"/>
                    <a:pt x="310" y="36"/>
                  </a:cubicBezTo>
                  <a:cubicBezTo>
                    <a:pt x="163" y="0"/>
                    <a:pt x="163" y="0"/>
                    <a:pt x="163" y="0"/>
                  </a:cubicBezTo>
                  <a:cubicBezTo>
                    <a:pt x="15" y="14"/>
                    <a:pt x="15" y="14"/>
                    <a:pt x="15" y="14"/>
                  </a:cubicBezTo>
                  <a:cubicBezTo>
                    <a:pt x="15" y="14"/>
                    <a:pt x="139" y="21"/>
                    <a:pt x="157" y="74"/>
                  </a:cubicBezTo>
                  <a:cubicBezTo>
                    <a:pt x="157" y="76"/>
                    <a:pt x="157" y="77"/>
                    <a:pt x="158" y="78"/>
                  </a:cubicBezTo>
                  <a:cubicBezTo>
                    <a:pt x="158" y="79"/>
                    <a:pt x="158" y="79"/>
                    <a:pt x="158" y="79"/>
                  </a:cubicBezTo>
                  <a:cubicBezTo>
                    <a:pt x="158" y="80"/>
                    <a:pt x="158" y="81"/>
                    <a:pt x="158" y="82"/>
                  </a:cubicBezTo>
                  <a:cubicBezTo>
                    <a:pt x="158" y="83"/>
                    <a:pt x="159" y="83"/>
                    <a:pt x="159" y="84"/>
                  </a:cubicBezTo>
                  <a:cubicBezTo>
                    <a:pt x="159" y="85"/>
                    <a:pt x="159" y="86"/>
                    <a:pt x="159" y="87"/>
                  </a:cubicBezTo>
                  <a:cubicBezTo>
                    <a:pt x="159" y="87"/>
                    <a:pt x="159" y="87"/>
                    <a:pt x="159" y="88"/>
                  </a:cubicBezTo>
                  <a:cubicBezTo>
                    <a:pt x="159" y="89"/>
                    <a:pt x="159" y="91"/>
                    <a:pt x="159" y="92"/>
                  </a:cubicBezTo>
                  <a:cubicBezTo>
                    <a:pt x="159" y="92"/>
                    <a:pt x="158" y="93"/>
                    <a:pt x="158" y="93"/>
                  </a:cubicBezTo>
                  <a:cubicBezTo>
                    <a:pt x="158" y="94"/>
                    <a:pt x="158" y="96"/>
                    <a:pt x="158" y="97"/>
                  </a:cubicBezTo>
                  <a:cubicBezTo>
                    <a:pt x="158" y="97"/>
                    <a:pt x="158" y="98"/>
                    <a:pt x="158" y="98"/>
                  </a:cubicBezTo>
                  <a:cubicBezTo>
                    <a:pt x="157" y="99"/>
                    <a:pt x="157" y="100"/>
                    <a:pt x="157" y="101"/>
                  </a:cubicBezTo>
                  <a:cubicBezTo>
                    <a:pt x="157" y="102"/>
                    <a:pt x="156" y="103"/>
                    <a:pt x="156" y="103"/>
                  </a:cubicBezTo>
                  <a:cubicBezTo>
                    <a:pt x="156" y="104"/>
                    <a:pt x="155" y="106"/>
                    <a:pt x="155" y="107"/>
                  </a:cubicBezTo>
                  <a:cubicBezTo>
                    <a:pt x="155" y="108"/>
                    <a:pt x="155" y="108"/>
                    <a:pt x="155" y="108"/>
                  </a:cubicBezTo>
                  <a:cubicBezTo>
                    <a:pt x="154" y="110"/>
                    <a:pt x="153" y="111"/>
                    <a:pt x="152" y="113"/>
                  </a:cubicBezTo>
                  <a:cubicBezTo>
                    <a:pt x="152" y="114"/>
                    <a:pt x="152" y="114"/>
                    <a:pt x="152" y="115"/>
                  </a:cubicBezTo>
                  <a:cubicBezTo>
                    <a:pt x="151" y="116"/>
                    <a:pt x="150" y="117"/>
                    <a:pt x="150" y="118"/>
                  </a:cubicBezTo>
                  <a:cubicBezTo>
                    <a:pt x="149" y="119"/>
                    <a:pt x="149" y="120"/>
                    <a:pt x="149" y="120"/>
                  </a:cubicBezTo>
                  <a:cubicBezTo>
                    <a:pt x="148" y="122"/>
                    <a:pt x="147" y="123"/>
                    <a:pt x="146" y="124"/>
                  </a:cubicBezTo>
                  <a:cubicBezTo>
                    <a:pt x="146" y="125"/>
                    <a:pt x="146" y="125"/>
                    <a:pt x="145" y="126"/>
                  </a:cubicBezTo>
                  <a:cubicBezTo>
                    <a:pt x="144" y="128"/>
                    <a:pt x="143" y="130"/>
                    <a:pt x="141" y="132"/>
                  </a:cubicBezTo>
                  <a:cubicBezTo>
                    <a:pt x="141" y="133"/>
                    <a:pt x="141" y="133"/>
                    <a:pt x="141" y="133"/>
                  </a:cubicBezTo>
                  <a:cubicBezTo>
                    <a:pt x="139" y="134"/>
                    <a:pt x="138" y="136"/>
                    <a:pt x="137" y="138"/>
                  </a:cubicBezTo>
                  <a:cubicBezTo>
                    <a:pt x="136" y="138"/>
                    <a:pt x="136" y="139"/>
                    <a:pt x="135" y="140"/>
                  </a:cubicBezTo>
                  <a:cubicBezTo>
                    <a:pt x="134" y="141"/>
                    <a:pt x="133" y="142"/>
                    <a:pt x="132" y="144"/>
                  </a:cubicBezTo>
                  <a:cubicBezTo>
                    <a:pt x="131" y="145"/>
                    <a:pt x="131" y="145"/>
                    <a:pt x="130" y="146"/>
                  </a:cubicBezTo>
                  <a:cubicBezTo>
                    <a:pt x="128" y="148"/>
                    <a:pt x="127" y="149"/>
                    <a:pt x="125" y="151"/>
                  </a:cubicBezTo>
                  <a:cubicBezTo>
                    <a:pt x="125" y="151"/>
                    <a:pt x="124" y="152"/>
                    <a:pt x="124" y="152"/>
                  </a:cubicBezTo>
                  <a:cubicBezTo>
                    <a:pt x="122" y="154"/>
                    <a:pt x="120" y="157"/>
                    <a:pt x="118" y="159"/>
                  </a:cubicBezTo>
                  <a:cubicBezTo>
                    <a:pt x="117" y="159"/>
                    <a:pt x="116" y="160"/>
                    <a:pt x="116" y="161"/>
                  </a:cubicBezTo>
                  <a:cubicBezTo>
                    <a:pt x="114" y="162"/>
                    <a:pt x="112" y="164"/>
                    <a:pt x="110" y="166"/>
                  </a:cubicBezTo>
                  <a:cubicBezTo>
                    <a:pt x="110" y="167"/>
                    <a:pt x="109" y="167"/>
                    <a:pt x="108" y="168"/>
                  </a:cubicBezTo>
                  <a:cubicBezTo>
                    <a:pt x="106" y="170"/>
                    <a:pt x="104" y="171"/>
                    <a:pt x="102" y="173"/>
                  </a:cubicBezTo>
                  <a:cubicBezTo>
                    <a:pt x="101" y="174"/>
                    <a:pt x="101" y="175"/>
                    <a:pt x="100" y="175"/>
                  </a:cubicBezTo>
                  <a:cubicBezTo>
                    <a:pt x="97" y="178"/>
                    <a:pt x="94" y="180"/>
                    <a:pt x="91" y="182"/>
                  </a:cubicBezTo>
                  <a:cubicBezTo>
                    <a:pt x="90" y="183"/>
                    <a:pt x="90" y="183"/>
                    <a:pt x="90" y="183"/>
                  </a:cubicBezTo>
                  <a:cubicBezTo>
                    <a:pt x="88" y="185"/>
                    <a:pt x="85" y="188"/>
                    <a:pt x="82" y="190"/>
                  </a:cubicBezTo>
                  <a:cubicBezTo>
                    <a:pt x="81" y="191"/>
                    <a:pt x="80" y="192"/>
                    <a:pt x="79" y="192"/>
                  </a:cubicBezTo>
                  <a:cubicBezTo>
                    <a:pt x="76" y="194"/>
                    <a:pt x="74" y="196"/>
                    <a:pt x="71" y="198"/>
                  </a:cubicBezTo>
                  <a:cubicBezTo>
                    <a:pt x="70" y="199"/>
                    <a:pt x="69" y="200"/>
                    <a:pt x="68" y="200"/>
                  </a:cubicBezTo>
                  <a:cubicBezTo>
                    <a:pt x="65" y="203"/>
                    <a:pt x="62" y="205"/>
                    <a:pt x="59" y="207"/>
                  </a:cubicBezTo>
                  <a:cubicBezTo>
                    <a:pt x="58" y="207"/>
                    <a:pt x="58" y="208"/>
                    <a:pt x="57" y="209"/>
                  </a:cubicBezTo>
                  <a:cubicBezTo>
                    <a:pt x="53" y="211"/>
                    <a:pt x="49" y="214"/>
                    <a:pt x="45" y="217"/>
                  </a:cubicBezTo>
                  <a:cubicBezTo>
                    <a:pt x="44" y="217"/>
                    <a:pt x="43" y="218"/>
                    <a:pt x="42" y="219"/>
                  </a:cubicBezTo>
                  <a:cubicBezTo>
                    <a:pt x="39" y="221"/>
                    <a:pt x="36" y="223"/>
                    <a:pt x="32" y="225"/>
                  </a:cubicBezTo>
                  <a:cubicBezTo>
                    <a:pt x="31" y="226"/>
                    <a:pt x="29" y="227"/>
                    <a:pt x="28" y="228"/>
                  </a:cubicBezTo>
                  <a:cubicBezTo>
                    <a:pt x="25" y="230"/>
                    <a:pt x="22" y="232"/>
                    <a:pt x="18" y="234"/>
                  </a:cubicBezTo>
                  <a:cubicBezTo>
                    <a:pt x="17" y="235"/>
                    <a:pt x="16" y="236"/>
                    <a:pt x="14" y="237"/>
                  </a:cubicBezTo>
                  <a:cubicBezTo>
                    <a:pt x="9" y="240"/>
                    <a:pt x="5" y="243"/>
                    <a:pt x="0" y="246"/>
                  </a:cubicBezTo>
                  <a:cubicBezTo>
                    <a:pt x="38" y="229"/>
                    <a:pt x="582" y="166"/>
                    <a:pt x="582" y="138"/>
                  </a:cubicBezTo>
                  <a:cubicBezTo>
                    <a:pt x="582" y="42"/>
                    <a:pt x="582" y="42"/>
                    <a:pt x="582" y="42"/>
                  </a:cubicBezTo>
                  <a:lnTo>
                    <a:pt x="308" y="42"/>
                  </a:lnTo>
                  <a:close/>
                </a:path>
              </a:pathLst>
            </a:custGeom>
            <a:solidFill>
              <a:schemeClr val="accent1"/>
            </a:solidFill>
            <a:ln w="19050">
              <a:noFill/>
            </a:ln>
            <a:effectLst>
              <a:outerShdw blurRad="139700" dist="38100" dir="5400000" algn="t" rotWithShape="0">
                <a:prstClr val="black">
                  <a:alpha val="30000"/>
                </a:prstClr>
              </a:outerShdw>
              <a:softEdge rad="0"/>
            </a:effectLst>
          </p:spPr>
          <p:txBody>
            <a:bodyPr vert="horz" wrap="square" lIns="91440" tIns="45720" rIns="91440" bIns="45720" numCol="1" anchor="t" anchorCtr="0" compatLnSpc="1">
              <a:prstTxWarp prst="textNoShape">
                <a:avLst/>
              </a:prstTxWarp>
              <a:noAutofit/>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93" name="Freeform 290"/>
            <p:cNvSpPr>
              <a:spLocks/>
            </p:cNvSpPr>
            <p:nvPr/>
          </p:nvSpPr>
          <p:spPr bwMode="auto">
            <a:xfrm>
              <a:off x="5276822" y="2263193"/>
              <a:ext cx="2022845" cy="707508"/>
            </a:xfrm>
            <a:custGeom>
              <a:avLst/>
              <a:gdLst>
                <a:gd name="T0" fmla="*/ 1122 w 1139"/>
                <a:gd name="T1" fmla="*/ 399 h 399"/>
                <a:gd name="T2" fmla="*/ 1122 w 1139"/>
                <a:gd name="T3" fmla="*/ 264 h 399"/>
                <a:gd name="T4" fmla="*/ 1122 w 1139"/>
                <a:gd name="T5" fmla="*/ 265 h 399"/>
                <a:gd name="T6" fmla="*/ 1119 w 1139"/>
                <a:gd name="T7" fmla="*/ 269 h 399"/>
                <a:gd name="T8" fmla="*/ 1115 w 1139"/>
                <a:gd name="T9" fmla="*/ 272 h 399"/>
                <a:gd name="T10" fmla="*/ 1108 w 1139"/>
                <a:gd name="T11" fmla="*/ 276 h 399"/>
                <a:gd name="T12" fmla="*/ 1099 w 1139"/>
                <a:gd name="T13" fmla="*/ 279 h 399"/>
                <a:gd name="T14" fmla="*/ 1088 w 1139"/>
                <a:gd name="T15" fmla="*/ 283 h 399"/>
                <a:gd name="T16" fmla="*/ 1079 w 1139"/>
                <a:gd name="T17" fmla="*/ 285 h 399"/>
                <a:gd name="T18" fmla="*/ 1079 w 1139"/>
                <a:gd name="T19" fmla="*/ 247 h 399"/>
                <a:gd name="T20" fmla="*/ 1075 w 1139"/>
                <a:gd name="T21" fmla="*/ 248 h 399"/>
                <a:gd name="T22" fmla="*/ 1058 w 1139"/>
                <a:gd name="T23" fmla="*/ 252 h 399"/>
                <a:gd name="T24" fmla="*/ 1037 w 1139"/>
                <a:gd name="T25" fmla="*/ 255 h 399"/>
                <a:gd name="T26" fmla="*/ 1011 w 1139"/>
                <a:gd name="T27" fmla="*/ 259 h 399"/>
                <a:gd name="T28" fmla="*/ 976 w 1139"/>
                <a:gd name="T29" fmla="*/ 263 h 399"/>
                <a:gd name="T30" fmla="*/ 957 w 1139"/>
                <a:gd name="T31" fmla="*/ 265 h 399"/>
                <a:gd name="T32" fmla="*/ 957 w 1139"/>
                <a:gd name="T33" fmla="*/ 228 h 399"/>
                <a:gd name="T34" fmla="*/ 921 w 1139"/>
                <a:gd name="T35" fmla="*/ 231 h 399"/>
                <a:gd name="T36" fmla="*/ 778 w 1139"/>
                <a:gd name="T37" fmla="*/ 239 h 399"/>
                <a:gd name="T38" fmla="*/ 777 w 1139"/>
                <a:gd name="T39" fmla="*/ 239 h 399"/>
                <a:gd name="T40" fmla="*/ 777 w 1139"/>
                <a:gd name="T41" fmla="*/ 201 h 399"/>
                <a:gd name="T42" fmla="*/ 725 w 1139"/>
                <a:gd name="T43" fmla="*/ 203 h 399"/>
                <a:gd name="T44" fmla="*/ 662 w 1139"/>
                <a:gd name="T45" fmla="*/ 205 h 399"/>
                <a:gd name="T46" fmla="*/ 615 w 1139"/>
                <a:gd name="T47" fmla="*/ 205 h 399"/>
                <a:gd name="T48" fmla="*/ 573 w 1139"/>
                <a:gd name="T49" fmla="*/ 206 h 399"/>
                <a:gd name="T50" fmla="*/ 560 w 1139"/>
                <a:gd name="T51" fmla="*/ 206 h 399"/>
                <a:gd name="T52" fmla="*/ 560 w 1139"/>
                <a:gd name="T53" fmla="*/ 168 h 399"/>
                <a:gd name="T54" fmla="*/ 533 w 1139"/>
                <a:gd name="T55" fmla="*/ 168 h 399"/>
                <a:gd name="T56" fmla="*/ 495 w 1139"/>
                <a:gd name="T57" fmla="*/ 168 h 399"/>
                <a:gd name="T58" fmla="*/ 459 w 1139"/>
                <a:gd name="T59" fmla="*/ 167 h 399"/>
                <a:gd name="T60" fmla="*/ 424 w 1139"/>
                <a:gd name="T61" fmla="*/ 166 h 399"/>
                <a:gd name="T62" fmla="*/ 390 w 1139"/>
                <a:gd name="T63" fmla="*/ 165 h 399"/>
                <a:gd name="T64" fmla="*/ 355 w 1139"/>
                <a:gd name="T65" fmla="*/ 164 h 399"/>
                <a:gd name="T66" fmla="*/ 348 w 1139"/>
                <a:gd name="T67" fmla="*/ 164 h 399"/>
                <a:gd name="T68" fmla="*/ 348 w 1139"/>
                <a:gd name="T69" fmla="*/ 126 h 399"/>
                <a:gd name="T70" fmla="*/ 320 w 1139"/>
                <a:gd name="T71" fmla="*/ 125 h 399"/>
                <a:gd name="T72" fmla="*/ 284 w 1139"/>
                <a:gd name="T73" fmla="*/ 123 h 399"/>
                <a:gd name="T74" fmla="*/ 247 w 1139"/>
                <a:gd name="T75" fmla="*/ 121 h 399"/>
                <a:gd name="T76" fmla="*/ 207 w 1139"/>
                <a:gd name="T77" fmla="*/ 118 h 399"/>
                <a:gd name="T78" fmla="*/ 163 w 1139"/>
                <a:gd name="T79" fmla="*/ 114 h 399"/>
                <a:gd name="T80" fmla="*/ 163 w 1139"/>
                <a:gd name="T81" fmla="*/ 77 h 399"/>
                <a:gd name="T82" fmla="*/ 44 w 1139"/>
                <a:gd name="T83" fmla="*/ 59 h 399"/>
                <a:gd name="T84" fmla="*/ 44 w 1139"/>
                <a:gd name="T85" fmla="*/ 21 h 399"/>
                <a:gd name="T86" fmla="*/ 0 w 1139"/>
                <a:gd name="T87" fmla="*/ 0 h 399"/>
                <a:gd name="T88" fmla="*/ 0 w 1139"/>
                <a:gd name="T89" fmla="*/ 99 h 399"/>
                <a:gd name="T90" fmla="*/ 726 w 1139"/>
                <a:gd name="T91" fmla="*/ 333 h 399"/>
                <a:gd name="T92" fmla="*/ 1122 w 1139"/>
                <a:gd name="T93"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9" h="399">
                  <a:moveTo>
                    <a:pt x="1122" y="399"/>
                  </a:moveTo>
                  <a:cubicBezTo>
                    <a:pt x="1122" y="264"/>
                    <a:pt x="1122" y="264"/>
                    <a:pt x="1122" y="264"/>
                  </a:cubicBezTo>
                  <a:cubicBezTo>
                    <a:pt x="1122" y="265"/>
                    <a:pt x="1122" y="265"/>
                    <a:pt x="1122" y="265"/>
                  </a:cubicBezTo>
                  <a:cubicBezTo>
                    <a:pt x="1122" y="266"/>
                    <a:pt x="1120" y="267"/>
                    <a:pt x="1119" y="269"/>
                  </a:cubicBezTo>
                  <a:cubicBezTo>
                    <a:pt x="1118" y="270"/>
                    <a:pt x="1117" y="271"/>
                    <a:pt x="1115" y="272"/>
                  </a:cubicBezTo>
                  <a:cubicBezTo>
                    <a:pt x="1113" y="273"/>
                    <a:pt x="1111" y="275"/>
                    <a:pt x="1108" y="276"/>
                  </a:cubicBezTo>
                  <a:cubicBezTo>
                    <a:pt x="1106" y="277"/>
                    <a:pt x="1103" y="278"/>
                    <a:pt x="1099" y="279"/>
                  </a:cubicBezTo>
                  <a:cubicBezTo>
                    <a:pt x="1096" y="280"/>
                    <a:pt x="1092" y="282"/>
                    <a:pt x="1088" y="283"/>
                  </a:cubicBezTo>
                  <a:cubicBezTo>
                    <a:pt x="1085" y="283"/>
                    <a:pt x="1083" y="284"/>
                    <a:pt x="1079" y="285"/>
                  </a:cubicBezTo>
                  <a:cubicBezTo>
                    <a:pt x="1079" y="247"/>
                    <a:pt x="1079" y="247"/>
                    <a:pt x="1079" y="247"/>
                  </a:cubicBezTo>
                  <a:cubicBezTo>
                    <a:pt x="1078" y="247"/>
                    <a:pt x="1076" y="248"/>
                    <a:pt x="1075" y="248"/>
                  </a:cubicBezTo>
                  <a:cubicBezTo>
                    <a:pt x="1069" y="249"/>
                    <a:pt x="1064" y="251"/>
                    <a:pt x="1058" y="252"/>
                  </a:cubicBezTo>
                  <a:cubicBezTo>
                    <a:pt x="1051" y="253"/>
                    <a:pt x="1044" y="254"/>
                    <a:pt x="1037" y="255"/>
                  </a:cubicBezTo>
                  <a:cubicBezTo>
                    <a:pt x="1029" y="257"/>
                    <a:pt x="1020" y="258"/>
                    <a:pt x="1011" y="259"/>
                  </a:cubicBezTo>
                  <a:cubicBezTo>
                    <a:pt x="1000" y="261"/>
                    <a:pt x="988" y="262"/>
                    <a:pt x="976" y="263"/>
                  </a:cubicBezTo>
                  <a:cubicBezTo>
                    <a:pt x="970" y="264"/>
                    <a:pt x="963" y="265"/>
                    <a:pt x="957" y="265"/>
                  </a:cubicBezTo>
                  <a:cubicBezTo>
                    <a:pt x="957" y="228"/>
                    <a:pt x="957" y="228"/>
                    <a:pt x="957" y="228"/>
                  </a:cubicBezTo>
                  <a:cubicBezTo>
                    <a:pt x="945" y="229"/>
                    <a:pt x="934" y="230"/>
                    <a:pt x="921" y="231"/>
                  </a:cubicBezTo>
                  <a:cubicBezTo>
                    <a:pt x="879" y="234"/>
                    <a:pt x="830" y="237"/>
                    <a:pt x="778" y="239"/>
                  </a:cubicBezTo>
                  <a:cubicBezTo>
                    <a:pt x="777" y="239"/>
                    <a:pt x="777" y="239"/>
                    <a:pt x="777" y="239"/>
                  </a:cubicBezTo>
                  <a:cubicBezTo>
                    <a:pt x="777" y="201"/>
                    <a:pt x="777" y="201"/>
                    <a:pt x="777" y="201"/>
                  </a:cubicBezTo>
                  <a:cubicBezTo>
                    <a:pt x="760" y="202"/>
                    <a:pt x="743" y="203"/>
                    <a:pt x="725" y="203"/>
                  </a:cubicBezTo>
                  <a:cubicBezTo>
                    <a:pt x="705" y="204"/>
                    <a:pt x="684" y="204"/>
                    <a:pt x="662" y="205"/>
                  </a:cubicBezTo>
                  <a:cubicBezTo>
                    <a:pt x="647" y="205"/>
                    <a:pt x="631" y="205"/>
                    <a:pt x="615" y="205"/>
                  </a:cubicBezTo>
                  <a:cubicBezTo>
                    <a:pt x="601" y="206"/>
                    <a:pt x="587" y="206"/>
                    <a:pt x="573" y="206"/>
                  </a:cubicBezTo>
                  <a:cubicBezTo>
                    <a:pt x="568" y="206"/>
                    <a:pt x="564" y="206"/>
                    <a:pt x="560" y="206"/>
                  </a:cubicBezTo>
                  <a:cubicBezTo>
                    <a:pt x="560" y="168"/>
                    <a:pt x="560" y="168"/>
                    <a:pt x="560" y="168"/>
                  </a:cubicBezTo>
                  <a:cubicBezTo>
                    <a:pt x="551" y="168"/>
                    <a:pt x="542" y="168"/>
                    <a:pt x="533" y="168"/>
                  </a:cubicBezTo>
                  <a:cubicBezTo>
                    <a:pt x="520" y="168"/>
                    <a:pt x="508" y="168"/>
                    <a:pt x="495" y="168"/>
                  </a:cubicBezTo>
                  <a:cubicBezTo>
                    <a:pt x="483" y="168"/>
                    <a:pt x="471" y="167"/>
                    <a:pt x="459" y="167"/>
                  </a:cubicBezTo>
                  <a:cubicBezTo>
                    <a:pt x="448" y="167"/>
                    <a:pt x="436" y="167"/>
                    <a:pt x="424" y="166"/>
                  </a:cubicBezTo>
                  <a:cubicBezTo>
                    <a:pt x="413" y="166"/>
                    <a:pt x="401" y="166"/>
                    <a:pt x="390" y="165"/>
                  </a:cubicBezTo>
                  <a:cubicBezTo>
                    <a:pt x="378" y="165"/>
                    <a:pt x="366" y="165"/>
                    <a:pt x="355" y="164"/>
                  </a:cubicBezTo>
                  <a:cubicBezTo>
                    <a:pt x="353" y="164"/>
                    <a:pt x="350" y="164"/>
                    <a:pt x="348" y="164"/>
                  </a:cubicBezTo>
                  <a:cubicBezTo>
                    <a:pt x="348" y="126"/>
                    <a:pt x="348" y="126"/>
                    <a:pt x="348" y="126"/>
                  </a:cubicBezTo>
                  <a:cubicBezTo>
                    <a:pt x="338" y="126"/>
                    <a:pt x="329" y="125"/>
                    <a:pt x="320" y="125"/>
                  </a:cubicBezTo>
                  <a:cubicBezTo>
                    <a:pt x="308" y="124"/>
                    <a:pt x="296" y="124"/>
                    <a:pt x="284" y="123"/>
                  </a:cubicBezTo>
                  <a:cubicBezTo>
                    <a:pt x="272" y="122"/>
                    <a:pt x="259" y="122"/>
                    <a:pt x="247" y="121"/>
                  </a:cubicBezTo>
                  <a:cubicBezTo>
                    <a:pt x="234" y="120"/>
                    <a:pt x="220" y="119"/>
                    <a:pt x="207" y="118"/>
                  </a:cubicBezTo>
                  <a:cubicBezTo>
                    <a:pt x="192" y="117"/>
                    <a:pt x="177" y="116"/>
                    <a:pt x="163" y="114"/>
                  </a:cubicBezTo>
                  <a:cubicBezTo>
                    <a:pt x="163" y="77"/>
                    <a:pt x="163" y="77"/>
                    <a:pt x="163" y="77"/>
                  </a:cubicBezTo>
                  <a:cubicBezTo>
                    <a:pt x="113" y="72"/>
                    <a:pt x="72" y="66"/>
                    <a:pt x="44" y="59"/>
                  </a:cubicBezTo>
                  <a:cubicBezTo>
                    <a:pt x="44" y="21"/>
                    <a:pt x="44" y="21"/>
                    <a:pt x="44" y="21"/>
                  </a:cubicBezTo>
                  <a:cubicBezTo>
                    <a:pt x="16" y="15"/>
                    <a:pt x="0" y="8"/>
                    <a:pt x="0" y="0"/>
                  </a:cubicBezTo>
                  <a:cubicBezTo>
                    <a:pt x="0" y="99"/>
                    <a:pt x="0" y="99"/>
                    <a:pt x="0" y="99"/>
                  </a:cubicBezTo>
                  <a:cubicBezTo>
                    <a:pt x="0" y="228"/>
                    <a:pt x="328" y="293"/>
                    <a:pt x="726" y="333"/>
                  </a:cubicBezTo>
                  <a:cubicBezTo>
                    <a:pt x="1139" y="374"/>
                    <a:pt x="1117" y="385"/>
                    <a:pt x="1122" y="399"/>
                  </a:cubicBezTo>
                  <a:close/>
                </a:path>
              </a:pathLst>
            </a:custGeom>
            <a:solidFill>
              <a:schemeClr val="accent1"/>
            </a:solidFill>
            <a:ln w="19050">
              <a:noFill/>
            </a:ln>
            <a:effectLst>
              <a:outerShdw blurRad="139700" dist="38100" dir="5400000" algn="t" rotWithShape="0">
                <a:prstClr val="black">
                  <a:alpha val="30000"/>
                </a:prstClr>
              </a:outerShdw>
              <a:softEdge rad="0"/>
            </a:effectLst>
          </p:spPr>
          <p:txBody>
            <a:bodyPr vert="horz" wrap="square" lIns="91440" tIns="45720" rIns="91440" bIns="45720" numCol="1" anchor="t" anchorCtr="0" compatLnSpc="1">
              <a:prstTxWarp prst="textNoShape">
                <a:avLst/>
              </a:prstTxWarp>
              <a:noAutofit/>
            </a:bodyPr>
            <a:lstStyle/>
            <a:p>
              <a:r>
                <a:rPr lang="en-US" altLang="zh-CN" sz="2400" smtClean="0">
                  <a:solidFill>
                    <a:prstClr val="black"/>
                  </a:solidFill>
                  <a:latin typeface="+mj-lt"/>
                  <a:ea typeface="微软雅黑" panose="020B0503020204020204" pitchFamily="34" charset="-122"/>
                  <a:cs typeface="+mn-ea"/>
                  <a:sym typeface="+mn-lt"/>
                </a:rPr>
                <a:t> </a:t>
              </a:r>
              <a:endParaRPr lang="zh-CN" altLang="en-US" sz="2400" dirty="0">
                <a:solidFill>
                  <a:prstClr val="black"/>
                </a:solidFill>
                <a:latin typeface="+mj-lt"/>
                <a:ea typeface="微软雅黑" panose="020B0503020204020204" pitchFamily="34" charset="-122"/>
                <a:cs typeface="+mn-ea"/>
                <a:sym typeface="+mn-lt"/>
              </a:endParaRPr>
            </a:p>
          </p:txBody>
        </p:sp>
        <p:sp>
          <p:nvSpPr>
            <p:cNvPr id="294" name="Freeform 291"/>
            <p:cNvSpPr>
              <a:spLocks/>
            </p:cNvSpPr>
            <p:nvPr/>
          </p:nvSpPr>
          <p:spPr bwMode="auto">
            <a:xfrm>
              <a:off x="5937863" y="5597104"/>
              <a:ext cx="5246" cy="0"/>
            </a:xfrm>
            <a:custGeom>
              <a:avLst/>
              <a:gdLst>
                <a:gd name="T0" fmla="*/ 3 w 3"/>
                <a:gd name="T1" fmla="*/ 2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2" y="0"/>
                  </a:cubicBezTo>
                  <a:cubicBezTo>
                    <a:pt x="1" y="0"/>
                    <a:pt x="1" y="0"/>
                    <a:pt x="0" y="0"/>
                  </a:cubicBezTo>
                  <a:cubicBezTo>
                    <a:pt x="1" y="0"/>
                    <a:pt x="2"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95" name="Freeform 292"/>
            <p:cNvSpPr>
              <a:spLocks/>
            </p:cNvSpPr>
            <p:nvPr/>
          </p:nvSpPr>
          <p:spPr bwMode="auto">
            <a:xfrm>
              <a:off x="5816447" y="552815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96" name="Freeform 293"/>
            <p:cNvSpPr>
              <a:spLocks/>
            </p:cNvSpPr>
            <p:nvPr/>
          </p:nvSpPr>
          <p:spPr bwMode="auto">
            <a:xfrm>
              <a:off x="5816447" y="5528152"/>
              <a:ext cx="0" cy="14240"/>
            </a:xfrm>
            <a:custGeom>
              <a:avLst/>
              <a:gdLst>
                <a:gd name="T0" fmla="*/ 0 h 8"/>
                <a:gd name="T1" fmla="*/ 0 h 8"/>
                <a:gd name="T2" fmla="*/ 8 h 8"/>
                <a:gd name="T3" fmla="*/ 8 h 8"/>
                <a:gd name="T4" fmla="*/ 0 h 8"/>
              </a:gdLst>
              <a:ahLst/>
              <a:cxnLst>
                <a:cxn ang="0">
                  <a:pos x="0" y="T0"/>
                </a:cxn>
                <a:cxn ang="0">
                  <a:pos x="0" y="T1"/>
                </a:cxn>
                <a:cxn ang="0">
                  <a:pos x="0" y="T2"/>
                </a:cxn>
                <a:cxn ang="0">
                  <a:pos x="0" y="T3"/>
                </a:cxn>
                <a:cxn ang="0">
                  <a:pos x="0" y="T4"/>
                </a:cxn>
              </a:cxnLst>
              <a:rect l="0" t="0" r="r" b="b"/>
              <a:pathLst>
                <a:path h="8">
                  <a:moveTo>
                    <a:pt x="0" y="0"/>
                  </a:moveTo>
                  <a:cubicBezTo>
                    <a:pt x="0" y="0"/>
                    <a:pt x="0" y="0"/>
                    <a:pt x="0" y="0"/>
                  </a:cubicBezTo>
                  <a:cubicBezTo>
                    <a:pt x="0" y="3"/>
                    <a:pt x="0" y="5"/>
                    <a:pt x="0" y="8"/>
                  </a:cubicBezTo>
                  <a:cubicBezTo>
                    <a:pt x="0" y="8"/>
                    <a:pt x="0" y="8"/>
                    <a:pt x="0" y="8"/>
                  </a:cubicBezTo>
                  <a:cubicBezTo>
                    <a:pt x="0" y="5"/>
                    <a:pt x="0" y="3"/>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97" name="Freeform 294"/>
            <p:cNvSpPr>
              <a:spLocks/>
            </p:cNvSpPr>
            <p:nvPr/>
          </p:nvSpPr>
          <p:spPr bwMode="auto">
            <a:xfrm>
              <a:off x="6942165" y="5535647"/>
              <a:ext cx="0" cy="8994"/>
            </a:xfrm>
            <a:custGeom>
              <a:avLst/>
              <a:gdLst>
                <a:gd name="T0" fmla="*/ 0 h 5"/>
                <a:gd name="T1" fmla="*/ 5 h 5"/>
                <a:gd name="T2" fmla="*/ 5 h 5"/>
                <a:gd name="T3" fmla="*/ 0 h 5"/>
              </a:gdLst>
              <a:ahLst/>
              <a:cxnLst>
                <a:cxn ang="0">
                  <a:pos x="0" y="T0"/>
                </a:cxn>
                <a:cxn ang="0">
                  <a:pos x="0" y="T1"/>
                </a:cxn>
                <a:cxn ang="0">
                  <a:pos x="0" y="T2"/>
                </a:cxn>
                <a:cxn ang="0">
                  <a:pos x="0" y="T3"/>
                </a:cxn>
              </a:cxnLst>
              <a:rect l="0" t="0" r="r" b="b"/>
              <a:pathLst>
                <a:path h="5">
                  <a:moveTo>
                    <a:pt x="0" y="0"/>
                  </a:moveTo>
                  <a:cubicBezTo>
                    <a:pt x="0" y="2"/>
                    <a:pt x="0" y="4"/>
                    <a:pt x="0" y="5"/>
                  </a:cubicBezTo>
                  <a:cubicBezTo>
                    <a:pt x="0" y="5"/>
                    <a:pt x="0" y="5"/>
                    <a:pt x="0" y="5"/>
                  </a:cubicBezTo>
                  <a:cubicBezTo>
                    <a:pt x="0" y="4"/>
                    <a:pt x="0"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98" name="Freeform 296"/>
            <p:cNvSpPr>
              <a:spLocks/>
            </p:cNvSpPr>
            <p:nvPr/>
          </p:nvSpPr>
          <p:spPr bwMode="auto">
            <a:xfrm>
              <a:off x="5816447" y="551765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299" name="Freeform 303"/>
            <p:cNvSpPr>
              <a:spLocks/>
            </p:cNvSpPr>
            <p:nvPr/>
          </p:nvSpPr>
          <p:spPr bwMode="auto">
            <a:xfrm>
              <a:off x="6651367" y="5496674"/>
              <a:ext cx="1499" cy="11992"/>
            </a:xfrm>
            <a:custGeom>
              <a:avLst/>
              <a:gdLst>
                <a:gd name="T0" fmla="*/ 0 w 1"/>
                <a:gd name="T1" fmla="*/ 0 h 7"/>
                <a:gd name="T2" fmla="*/ 0 w 1"/>
                <a:gd name="T3" fmla="*/ 6 h 7"/>
                <a:gd name="T4" fmla="*/ 1 w 1"/>
                <a:gd name="T5" fmla="*/ 7 h 7"/>
                <a:gd name="T6" fmla="*/ 1 w 1"/>
                <a:gd name="T7" fmla="*/ 1 h 7"/>
                <a:gd name="T8" fmla="*/ 0 w 1"/>
                <a:gd name="T9" fmla="*/ 0 h 7"/>
              </a:gdLst>
              <a:ahLst/>
              <a:cxnLst>
                <a:cxn ang="0">
                  <a:pos x="T0" y="T1"/>
                </a:cxn>
                <a:cxn ang="0">
                  <a:pos x="T2" y="T3"/>
                </a:cxn>
                <a:cxn ang="0">
                  <a:pos x="T4" y="T5"/>
                </a:cxn>
                <a:cxn ang="0">
                  <a:pos x="T6" y="T7"/>
                </a:cxn>
                <a:cxn ang="0">
                  <a:pos x="T8" y="T9"/>
                </a:cxn>
              </a:cxnLst>
              <a:rect l="0" t="0" r="r" b="b"/>
              <a:pathLst>
                <a:path w="1" h="7">
                  <a:moveTo>
                    <a:pt x="0" y="0"/>
                  </a:moveTo>
                  <a:cubicBezTo>
                    <a:pt x="0" y="6"/>
                    <a:pt x="0" y="6"/>
                    <a:pt x="0" y="6"/>
                  </a:cubicBezTo>
                  <a:cubicBezTo>
                    <a:pt x="0" y="7"/>
                    <a:pt x="1" y="7"/>
                    <a:pt x="1" y="7"/>
                  </a:cubicBezTo>
                  <a:cubicBezTo>
                    <a:pt x="1" y="1"/>
                    <a:pt x="1" y="1"/>
                    <a:pt x="1" y="1"/>
                  </a:cubicBezTo>
                  <a:cubicBezTo>
                    <a:pt x="1" y="1"/>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300" name="Freeform 304"/>
            <p:cNvSpPr>
              <a:spLocks/>
            </p:cNvSpPr>
            <p:nvPr/>
          </p:nvSpPr>
          <p:spPr bwMode="auto">
            <a:xfrm>
              <a:off x="6642374" y="5489179"/>
              <a:ext cx="8994" cy="28480"/>
            </a:xfrm>
            <a:custGeom>
              <a:avLst/>
              <a:gdLst>
                <a:gd name="T0" fmla="*/ 4 w 5"/>
                <a:gd name="T1" fmla="*/ 0 h 16"/>
                <a:gd name="T2" fmla="*/ 0 w 5"/>
                <a:gd name="T3" fmla="*/ 10 h 16"/>
                <a:gd name="T4" fmla="*/ 0 w 5"/>
                <a:gd name="T5" fmla="*/ 16 h 16"/>
                <a:gd name="T6" fmla="*/ 4 w 5"/>
                <a:gd name="T7" fmla="*/ 7 h 16"/>
                <a:gd name="T8" fmla="*/ 5 w 5"/>
                <a:gd name="T9" fmla="*/ 10 h 16"/>
                <a:gd name="T10" fmla="*/ 5 w 5"/>
                <a:gd name="T11" fmla="*/ 4 h 16"/>
                <a:gd name="T12" fmla="*/ 4 w 5"/>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5" h="16">
                  <a:moveTo>
                    <a:pt x="4" y="0"/>
                  </a:moveTo>
                  <a:cubicBezTo>
                    <a:pt x="4" y="0"/>
                    <a:pt x="2" y="4"/>
                    <a:pt x="0" y="10"/>
                  </a:cubicBezTo>
                  <a:cubicBezTo>
                    <a:pt x="0" y="16"/>
                    <a:pt x="0" y="16"/>
                    <a:pt x="0" y="16"/>
                  </a:cubicBezTo>
                  <a:cubicBezTo>
                    <a:pt x="2" y="10"/>
                    <a:pt x="4" y="7"/>
                    <a:pt x="4" y="7"/>
                  </a:cubicBezTo>
                  <a:cubicBezTo>
                    <a:pt x="4" y="7"/>
                    <a:pt x="4" y="8"/>
                    <a:pt x="5" y="10"/>
                  </a:cubicBezTo>
                  <a:cubicBezTo>
                    <a:pt x="5" y="4"/>
                    <a:pt x="5" y="4"/>
                    <a:pt x="5" y="4"/>
                  </a:cubicBezTo>
                  <a:cubicBezTo>
                    <a:pt x="4" y="2"/>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301" name="Freeform 305"/>
            <p:cNvSpPr>
              <a:spLocks/>
            </p:cNvSpPr>
            <p:nvPr/>
          </p:nvSpPr>
          <p:spPr bwMode="auto">
            <a:xfrm>
              <a:off x="6367315" y="5487680"/>
              <a:ext cx="1499" cy="19486"/>
            </a:xfrm>
            <a:custGeom>
              <a:avLst/>
              <a:gdLst>
                <a:gd name="T0" fmla="*/ 1 w 1"/>
                <a:gd name="T1" fmla="*/ 0 h 11"/>
                <a:gd name="T2" fmla="*/ 0 w 1"/>
                <a:gd name="T3" fmla="*/ 4 h 11"/>
                <a:gd name="T4" fmla="*/ 0 w 1"/>
                <a:gd name="T5" fmla="*/ 11 h 11"/>
                <a:gd name="T6" fmla="*/ 1 w 1"/>
                <a:gd name="T7" fmla="*/ 7 h 11"/>
                <a:gd name="T8" fmla="*/ 1 w 1"/>
                <a:gd name="T9" fmla="*/ 9 h 11"/>
                <a:gd name="T10" fmla="*/ 1 w 1"/>
                <a:gd name="T11" fmla="*/ 3 h 11"/>
                <a:gd name="T12" fmla="*/ 1 w 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 h="11">
                  <a:moveTo>
                    <a:pt x="1" y="0"/>
                  </a:moveTo>
                  <a:cubicBezTo>
                    <a:pt x="1" y="0"/>
                    <a:pt x="1" y="2"/>
                    <a:pt x="0" y="4"/>
                  </a:cubicBezTo>
                  <a:cubicBezTo>
                    <a:pt x="0" y="11"/>
                    <a:pt x="0" y="11"/>
                    <a:pt x="0" y="11"/>
                  </a:cubicBezTo>
                  <a:cubicBezTo>
                    <a:pt x="1" y="8"/>
                    <a:pt x="1" y="7"/>
                    <a:pt x="1" y="7"/>
                  </a:cubicBezTo>
                  <a:cubicBezTo>
                    <a:pt x="1" y="7"/>
                    <a:pt x="1" y="8"/>
                    <a:pt x="1" y="9"/>
                  </a:cubicBezTo>
                  <a:cubicBezTo>
                    <a:pt x="1" y="3"/>
                    <a:pt x="1" y="3"/>
                    <a:pt x="1" y="3"/>
                  </a:cubicBezTo>
                  <a:cubicBezTo>
                    <a:pt x="1" y="1"/>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sp>
          <p:nvSpPr>
            <p:cNvPr id="302" name="Freeform 307"/>
            <p:cNvSpPr>
              <a:spLocks/>
            </p:cNvSpPr>
            <p:nvPr/>
          </p:nvSpPr>
          <p:spPr bwMode="auto">
            <a:xfrm>
              <a:off x="5940861" y="5597104"/>
              <a:ext cx="11242" cy="0"/>
            </a:xfrm>
            <a:custGeom>
              <a:avLst/>
              <a:gdLst>
                <a:gd name="T0" fmla="*/ 6 w 6"/>
                <a:gd name="T1" fmla="*/ 0 w 6"/>
                <a:gd name="T2" fmla="*/ 1 w 6"/>
                <a:gd name="T3" fmla="*/ 6 w 6"/>
                <a:gd name="T4" fmla="*/ 6 w 6"/>
              </a:gdLst>
              <a:ahLst/>
              <a:cxnLst>
                <a:cxn ang="0">
                  <a:pos x="T0" y="0"/>
                </a:cxn>
                <a:cxn ang="0">
                  <a:pos x="T1" y="0"/>
                </a:cxn>
                <a:cxn ang="0">
                  <a:pos x="T2" y="0"/>
                </a:cxn>
                <a:cxn ang="0">
                  <a:pos x="T3" y="0"/>
                </a:cxn>
                <a:cxn ang="0">
                  <a:pos x="T4" y="0"/>
                </a:cxn>
              </a:cxnLst>
              <a:rect l="0" t="0" r="r" b="b"/>
              <a:pathLst>
                <a:path w="6">
                  <a:moveTo>
                    <a:pt x="6" y="0"/>
                  </a:moveTo>
                  <a:cubicBezTo>
                    <a:pt x="4" y="0"/>
                    <a:pt x="2" y="0"/>
                    <a:pt x="0" y="0"/>
                  </a:cubicBezTo>
                  <a:cubicBezTo>
                    <a:pt x="1" y="0"/>
                    <a:pt x="1" y="0"/>
                    <a:pt x="1" y="0"/>
                  </a:cubicBezTo>
                  <a:cubicBezTo>
                    <a:pt x="2" y="0"/>
                    <a:pt x="4" y="0"/>
                    <a:pt x="6" y="0"/>
                  </a:cubicBezTo>
                  <a:cubicBezTo>
                    <a:pt x="6" y="0"/>
                    <a:pt x="6" y="0"/>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dirty="0">
                <a:solidFill>
                  <a:prstClr val="black"/>
                </a:solidFill>
                <a:latin typeface="+mj-lt"/>
                <a:ea typeface="微软雅黑" panose="020B0503020204020204" pitchFamily="34" charset="-122"/>
                <a:cs typeface="+mn-ea"/>
                <a:sym typeface="+mn-lt"/>
              </a:endParaRPr>
            </a:p>
          </p:txBody>
        </p:sp>
      </p:grpSp>
      <p:sp>
        <p:nvSpPr>
          <p:cNvPr id="303" name="椭圆 302"/>
          <p:cNvSpPr/>
          <p:nvPr/>
        </p:nvSpPr>
        <p:spPr>
          <a:xfrm>
            <a:off x="9259321" y="7696191"/>
            <a:ext cx="1784332" cy="315673"/>
          </a:xfrm>
          <a:prstGeom prst="ellipse">
            <a:avLst/>
          </a:prstGeom>
          <a:gradFill flip="none" rotWithShape="1">
            <a:gsLst>
              <a:gs pos="100000">
                <a:schemeClr val="tx1">
                  <a:alpha val="69000"/>
                </a:schemeClr>
              </a:gs>
              <a:gs pos="0">
                <a:schemeClr val="tx1">
                  <a:lumMod val="95000"/>
                  <a:lumOff val="5000"/>
                  <a:alpha val="0"/>
                </a:schemeClr>
              </a:gs>
            </a:gsLst>
            <a:lin ang="48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dirty="0">
              <a:solidFill>
                <a:prstClr val="white"/>
              </a:solidFill>
              <a:latin typeface="+mj-lt"/>
              <a:ea typeface="微软雅黑" panose="020B0503020204020204" pitchFamily="34" charset="-122"/>
              <a:cs typeface="+mn-ea"/>
              <a:sym typeface="+mn-lt"/>
            </a:endParaRPr>
          </a:p>
        </p:txBody>
      </p:sp>
      <p:grpSp>
        <p:nvGrpSpPr>
          <p:cNvPr id="4" name="组合 3"/>
          <p:cNvGrpSpPr/>
          <p:nvPr/>
        </p:nvGrpSpPr>
        <p:grpSpPr>
          <a:xfrm>
            <a:off x="3304426" y="908722"/>
            <a:ext cx="368489" cy="368603"/>
            <a:chOff x="4060435" y="1913471"/>
            <a:chExt cx="491319" cy="491319"/>
          </a:xfrm>
        </p:grpSpPr>
        <p:sp>
          <p:nvSpPr>
            <p:cNvPr id="308" name="椭圆 307"/>
            <p:cNvSpPr/>
            <p:nvPr/>
          </p:nvSpPr>
          <p:spPr>
            <a:xfrm>
              <a:off x="4060435" y="1913471"/>
              <a:ext cx="491319" cy="491319"/>
            </a:xfrm>
            <a:prstGeom prst="ellipse">
              <a:avLst/>
            </a:prstGeom>
            <a:solidFill>
              <a:schemeClr val="accent1"/>
            </a:solidFill>
            <a:ln w="25400">
              <a:no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mj-lt"/>
                <a:ea typeface="微软雅黑" panose="020B0503020204020204" pitchFamily="34" charset="-122"/>
                <a:cs typeface="+mn-ea"/>
                <a:sym typeface="+mn-lt"/>
              </a:endParaRPr>
            </a:p>
          </p:txBody>
        </p:sp>
        <p:sp>
          <p:nvSpPr>
            <p:cNvPr id="309" name="加号 308"/>
            <p:cNvSpPr/>
            <p:nvPr/>
          </p:nvSpPr>
          <p:spPr>
            <a:xfrm>
              <a:off x="4190378" y="2036324"/>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smtClean="0">
                  <a:solidFill>
                    <a:prstClr val="white"/>
                  </a:solidFill>
                  <a:latin typeface="+mj-lt"/>
                  <a:ea typeface="微软雅黑" panose="020B0503020204020204" pitchFamily="34" charset="-122"/>
                  <a:cs typeface="+mn-ea"/>
                  <a:sym typeface="+mn-lt"/>
                </a:rPr>
                <a:t> </a:t>
              </a:r>
              <a:endParaRPr lang="zh-CN" altLang="en-US" sz="2400" dirty="0">
                <a:solidFill>
                  <a:prstClr val="white"/>
                </a:solidFill>
                <a:latin typeface="+mj-lt"/>
                <a:ea typeface="微软雅黑" panose="020B0503020204020204" pitchFamily="34" charset="-122"/>
                <a:cs typeface="+mn-ea"/>
                <a:sym typeface="+mn-lt"/>
              </a:endParaRPr>
            </a:p>
          </p:txBody>
        </p:sp>
      </p:grpSp>
      <p:grpSp>
        <p:nvGrpSpPr>
          <p:cNvPr id="6" name="组合 2"/>
          <p:cNvGrpSpPr/>
          <p:nvPr/>
        </p:nvGrpSpPr>
        <p:grpSpPr>
          <a:xfrm>
            <a:off x="4638292" y="3343448"/>
            <a:ext cx="368489" cy="368603"/>
            <a:chOff x="7752568" y="4290581"/>
            <a:chExt cx="491319" cy="491319"/>
          </a:xfrm>
        </p:grpSpPr>
        <p:sp>
          <p:nvSpPr>
            <p:cNvPr id="314" name="椭圆 313"/>
            <p:cNvSpPr/>
            <p:nvPr/>
          </p:nvSpPr>
          <p:spPr>
            <a:xfrm>
              <a:off x="7752568" y="4290581"/>
              <a:ext cx="491319" cy="491319"/>
            </a:xfrm>
            <a:prstGeom prst="ellipse">
              <a:avLst/>
            </a:prstGeom>
            <a:solidFill>
              <a:schemeClr val="accent4"/>
            </a:solidFill>
            <a:ln w="25400">
              <a:no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mj-lt"/>
                <a:ea typeface="微软雅黑" panose="020B0503020204020204" pitchFamily="34" charset="-122"/>
                <a:cs typeface="+mn-ea"/>
                <a:sym typeface="+mn-lt"/>
              </a:endParaRPr>
            </a:p>
          </p:txBody>
        </p:sp>
        <p:sp>
          <p:nvSpPr>
            <p:cNvPr id="315" name="加号 314"/>
            <p:cNvSpPr/>
            <p:nvPr/>
          </p:nvSpPr>
          <p:spPr>
            <a:xfrm>
              <a:off x="7860201" y="4424588"/>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smtClean="0">
                  <a:solidFill>
                    <a:prstClr val="white"/>
                  </a:solidFill>
                  <a:latin typeface="+mj-lt"/>
                  <a:ea typeface="微软雅黑" panose="020B0503020204020204" pitchFamily="34" charset="-122"/>
                  <a:cs typeface="+mn-ea"/>
                  <a:sym typeface="+mn-lt"/>
                </a:rPr>
                <a:t> </a:t>
              </a:r>
              <a:endParaRPr lang="zh-CN" altLang="en-US" sz="2400" dirty="0">
                <a:solidFill>
                  <a:prstClr val="white"/>
                </a:solidFill>
                <a:latin typeface="+mj-lt"/>
                <a:ea typeface="微软雅黑" panose="020B0503020204020204" pitchFamily="34" charset="-122"/>
                <a:cs typeface="+mn-ea"/>
                <a:sym typeface="+mn-lt"/>
              </a:endParaRPr>
            </a:p>
          </p:txBody>
        </p:sp>
      </p:grpSp>
      <p:grpSp>
        <p:nvGrpSpPr>
          <p:cNvPr id="7" name="组合 4"/>
          <p:cNvGrpSpPr/>
          <p:nvPr/>
        </p:nvGrpSpPr>
        <p:grpSpPr>
          <a:xfrm>
            <a:off x="3418764" y="3335337"/>
            <a:ext cx="368489" cy="368603"/>
            <a:chOff x="4230861" y="5233338"/>
            <a:chExt cx="491319" cy="491319"/>
          </a:xfrm>
        </p:grpSpPr>
        <p:sp>
          <p:nvSpPr>
            <p:cNvPr id="317" name="椭圆 316"/>
            <p:cNvSpPr/>
            <p:nvPr/>
          </p:nvSpPr>
          <p:spPr>
            <a:xfrm>
              <a:off x="4230861" y="5233338"/>
              <a:ext cx="491319" cy="491319"/>
            </a:xfrm>
            <a:prstGeom prst="ellipse">
              <a:avLst/>
            </a:prstGeom>
            <a:solidFill>
              <a:schemeClr val="accent3"/>
            </a:solidFill>
            <a:ln w="25400">
              <a:no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mj-lt"/>
                <a:ea typeface="微软雅黑" panose="020B0503020204020204" pitchFamily="34" charset="-122"/>
                <a:cs typeface="+mn-ea"/>
                <a:sym typeface="+mn-lt"/>
              </a:endParaRPr>
            </a:p>
          </p:txBody>
        </p:sp>
        <p:sp>
          <p:nvSpPr>
            <p:cNvPr id="318" name="加号 317"/>
            <p:cNvSpPr/>
            <p:nvPr/>
          </p:nvSpPr>
          <p:spPr>
            <a:xfrm>
              <a:off x="4341294" y="5370262"/>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prstClr val="white"/>
                  </a:solidFill>
                  <a:latin typeface="+mj-lt"/>
                  <a:ea typeface="微软雅黑" panose="020B0503020204020204" pitchFamily="34" charset="-122"/>
                  <a:cs typeface="+mn-ea"/>
                  <a:sym typeface="+mn-lt"/>
                </a:rPr>
                <a:t> </a:t>
              </a:r>
              <a:endParaRPr lang="zh-CN" altLang="en-US" sz="2400" dirty="0">
                <a:solidFill>
                  <a:prstClr val="white"/>
                </a:solidFill>
                <a:latin typeface="+mj-lt"/>
                <a:ea typeface="微软雅黑" panose="020B0503020204020204" pitchFamily="34" charset="-122"/>
                <a:cs typeface="+mn-ea"/>
                <a:sym typeface="+mn-lt"/>
              </a:endParaRPr>
            </a:p>
          </p:txBody>
        </p:sp>
      </p:grpSp>
      <p:grpSp>
        <p:nvGrpSpPr>
          <p:cNvPr id="2051" name="Group 2050"/>
          <p:cNvGrpSpPr/>
          <p:nvPr/>
        </p:nvGrpSpPr>
        <p:grpSpPr>
          <a:xfrm>
            <a:off x="4886331" y="520849"/>
            <a:ext cx="4317743" cy="1923472"/>
            <a:chOff x="4886331" y="520849"/>
            <a:chExt cx="4317743" cy="1923472"/>
          </a:xfrm>
        </p:grpSpPr>
        <p:pic>
          <p:nvPicPr>
            <p:cNvPr id="325" name="Picture 3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6331" y="520849"/>
              <a:ext cx="4272407" cy="1923472"/>
            </a:xfrm>
            <a:prstGeom prst="rect">
              <a:avLst/>
            </a:prstGeom>
          </p:spPr>
        </p:pic>
        <p:sp>
          <p:nvSpPr>
            <p:cNvPr id="25" name="Rectangle 24"/>
            <p:cNvSpPr/>
            <p:nvPr/>
          </p:nvSpPr>
          <p:spPr>
            <a:xfrm>
              <a:off x="4946233" y="655295"/>
              <a:ext cx="4257841" cy="1631216"/>
            </a:xfrm>
            <a:prstGeom prst="rect">
              <a:avLst/>
            </a:prstGeom>
          </p:spPr>
          <p:txBody>
            <a:bodyPr wrap="square">
              <a:spAutoFit/>
            </a:bodyPr>
            <a:lstStyle/>
            <a:p>
              <a:pPr>
                <a:lnSpc>
                  <a:spcPct val="120000"/>
                </a:lnSpc>
                <a:spcBef>
                  <a:spcPts val="600"/>
                </a:spcBef>
                <a:spcAft>
                  <a:spcPts val="600"/>
                </a:spcAft>
              </a:pPr>
              <a:r>
                <a:rPr lang="en-US" sz="2400" dirty="0" smtClean="0">
                  <a:solidFill>
                    <a:srgbClr val="000000"/>
                  </a:solidFill>
                  <a:latin typeface="Times New Roman" panose="02020603050405020304" pitchFamily="18" charset="0"/>
                  <a:ea typeface="Calibri" panose="020F0502020204030204" pitchFamily="34" charset="0"/>
                </a:rPr>
                <a:t>- </a:t>
              </a:r>
              <a:r>
                <a:rPr lang="en-US" sz="2400" dirty="0" err="1" smtClean="0">
                  <a:solidFill>
                    <a:srgbClr val="000000"/>
                  </a:solidFill>
                  <a:latin typeface="Times New Roman" panose="02020603050405020304" pitchFamily="18" charset="0"/>
                  <a:ea typeface="Calibri" panose="020F0502020204030204" pitchFamily="34" charset="0"/>
                </a:rPr>
                <a:t>Địa</a:t>
              </a:r>
              <a:r>
                <a:rPr lang="en-US" sz="2400" dirty="0" smtClean="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chỉ</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thư</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điện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tử</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có</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dạng</a:t>
              </a:r>
              <a:r>
                <a:rPr lang="en-US" sz="2400" dirty="0">
                  <a:solidFill>
                    <a:srgbClr val="000000"/>
                  </a:solidFill>
                  <a:latin typeface="Times New Roman" panose="02020603050405020304" pitchFamily="18" charset="0"/>
                  <a:ea typeface="Calibri" panose="020F0502020204030204" pitchFamily="34" charset="0"/>
                </a:rPr>
                <a:t>: </a:t>
              </a:r>
              <a:endParaRPr lang="en-US" sz="2400" dirty="0" smtClean="0">
                <a:solidFill>
                  <a:srgbClr val="000000"/>
                </a:solidFill>
                <a:latin typeface="Times New Roman" panose="02020603050405020304" pitchFamily="18" charset="0"/>
                <a:ea typeface="Calibri" panose="020F0502020204030204" pitchFamily="34" charset="0"/>
              </a:endParaRPr>
            </a:p>
            <a:p>
              <a:pPr>
                <a:lnSpc>
                  <a:spcPct val="120000"/>
                </a:lnSpc>
                <a:spcBef>
                  <a:spcPts val="600"/>
                </a:spcBef>
                <a:spcAft>
                  <a:spcPts val="600"/>
                </a:spcAft>
              </a:pPr>
              <a:r>
                <a:rPr lang="en-US" sz="2400" dirty="0" smtClean="0">
                  <a:solidFill>
                    <a:srgbClr val="0000FF"/>
                  </a:solidFill>
                  <a:latin typeface="Times New Roman" panose="02020603050405020304" pitchFamily="18" charset="0"/>
                  <a:ea typeface="Calibri" panose="020F0502020204030204" pitchFamily="34" charset="0"/>
                </a:rPr>
                <a:t>&lt;</a:t>
              </a:r>
              <a:r>
                <a:rPr lang="en-US" sz="2400" dirty="0" err="1">
                  <a:solidFill>
                    <a:srgbClr val="0000FF"/>
                  </a:solidFill>
                  <a:latin typeface="Times New Roman" panose="02020603050405020304" pitchFamily="18" charset="0"/>
                  <a:ea typeface="Calibri" panose="020F0502020204030204" pitchFamily="34" charset="0"/>
                </a:rPr>
                <a:t>tên</a:t>
              </a:r>
              <a:r>
                <a:rPr lang="en-US" sz="2400" dirty="0">
                  <a:solidFill>
                    <a:srgbClr val="0000FF"/>
                  </a:solidFill>
                  <a:latin typeface="Times New Roman" panose="02020603050405020304" pitchFamily="18" charset="0"/>
                  <a:ea typeface="Calibri" panose="020F0502020204030204" pitchFamily="34" charset="0"/>
                </a:rPr>
                <a:t> </a:t>
              </a:r>
              <a:r>
                <a:rPr lang="en-US" sz="2400" dirty="0" err="1" smtClean="0">
                  <a:solidFill>
                    <a:srgbClr val="0000FF"/>
                  </a:solidFill>
                  <a:latin typeface="Times New Roman" panose="02020603050405020304" pitchFamily="18" charset="0"/>
                  <a:ea typeface="Calibri" panose="020F0502020204030204" pitchFamily="34" charset="0"/>
                </a:rPr>
                <a:t>đăngnhập</a:t>
              </a:r>
              <a:r>
                <a:rPr lang="en-US" sz="2400" dirty="0">
                  <a:solidFill>
                    <a:srgbClr val="0000FF"/>
                  </a:solidFill>
                  <a:latin typeface="Times New Roman" panose="02020603050405020304" pitchFamily="18" charset="0"/>
                  <a:ea typeface="Calibri" panose="020F0502020204030204" pitchFamily="34" charset="0"/>
                </a:rPr>
                <a:t>&gt;@&lt;</a:t>
              </a:r>
              <a:r>
                <a:rPr lang="en-US" sz="2400" dirty="0" err="1">
                  <a:solidFill>
                    <a:srgbClr val="0000FF"/>
                  </a:solidFill>
                  <a:latin typeface="Times New Roman" panose="02020603050405020304" pitchFamily="18" charset="0"/>
                  <a:ea typeface="Calibri" panose="020F0502020204030204" pitchFamily="34" charset="0"/>
                </a:rPr>
                <a:t>địa</a:t>
              </a:r>
              <a:r>
                <a:rPr lang="en-US" sz="2400" dirty="0">
                  <a:solidFill>
                    <a:srgbClr val="0000FF"/>
                  </a:solidFill>
                  <a:latin typeface="Times New Roman" panose="02020603050405020304" pitchFamily="18" charset="0"/>
                  <a:ea typeface="Calibri" panose="020F0502020204030204" pitchFamily="34" charset="0"/>
                </a:rPr>
                <a:t> </a:t>
              </a:r>
              <a:r>
                <a:rPr lang="en-US" sz="2400" dirty="0" err="1">
                  <a:solidFill>
                    <a:srgbClr val="0000FF"/>
                  </a:solidFill>
                  <a:latin typeface="Times New Roman" panose="02020603050405020304" pitchFamily="18" charset="0"/>
                  <a:ea typeface="Calibri" panose="020F0502020204030204" pitchFamily="34" charset="0"/>
                </a:rPr>
                <a:t>chỉ</a:t>
              </a:r>
              <a:r>
                <a:rPr lang="en-US" sz="2400" dirty="0">
                  <a:solidFill>
                    <a:srgbClr val="0000FF"/>
                  </a:solidFill>
                  <a:latin typeface="Times New Roman" panose="02020603050405020304" pitchFamily="18" charset="0"/>
                  <a:ea typeface="Calibri" panose="020F0502020204030204" pitchFamily="34" charset="0"/>
                </a:rPr>
                <a:t> </a:t>
              </a:r>
              <a:r>
                <a:rPr lang="en-US" sz="2400" dirty="0" err="1">
                  <a:solidFill>
                    <a:srgbClr val="0000FF"/>
                  </a:solidFill>
                  <a:latin typeface="Times New Roman" panose="02020603050405020304" pitchFamily="18" charset="0"/>
                  <a:ea typeface="Calibri" panose="020F0502020204030204" pitchFamily="34" charset="0"/>
                </a:rPr>
                <a:t>máy</a:t>
              </a:r>
              <a:r>
                <a:rPr lang="en-US" sz="2400" dirty="0">
                  <a:solidFill>
                    <a:srgbClr val="0000FF"/>
                  </a:solidFill>
                  <a:latin typeface="Times New Roman" panose="02020603050405020304" pitchFamily="18" charset="0"/>
                  <a:ea typeface="Calibri" panose="020F0502020204030204" pitchFamily="34" charset="0"/>
                </a:rPr>
                <a:t> </a:t>
              </a:r>
              <a:r>
                <a:rPr lang="en-US" sz="2400" dirty="0" err="1">
                  <a:solidFill>
                    <a:srgbClr val="0000FF"/>
                  </a:solidFill>
                  <a:latin typeface="Times New Roman" panose="02020603050405020304" pitchFamily="18" charset="0"/>
                  <a:ea typeface="Calibri" panose="020F0502020204030204" pitchFamily="34" charset="0"/>
                </a:rPr>
                <a:t>chủ</a:t>
              </a:r>
              <a:r>
                <a:rPr lang="en-US" sz="2400" dirty="0">
                  <a:solidFill>
                    <a:srgbClr val="0000FF"/>
                  </a:solidFill>
                  <a:latin typeface="Times New Roman" panose="02020603050405020304" pitchFamily="18" charset="0"/>
                  <a:ea typeface="Calibri" panose="020F0502020204030204" pitchFamily="34" charset="0"/>
                </a:rPr>
                <a:t> </a:t>
              </a:r>
              <a:r>
                <a:rPr lang="en-US" sz="2400" dirty="0" err="1">
                  <a:solidFill>
                    <a:srgbClr val="0000FF"/>
                  </a:solidFill>
                  <a:latin typeface="Times New Roman" panose="02020603050405020304" pitchFamily="18" charset="0"/>
                  <a:ea typeface="Calibri" panose="020F0502020204030204" pitchFamily="34" charset="0"/>
                </a:rPr>
                <a:t>thư</a:t>
              </a:r>
              <a:r>
                <a:rPr lang="en-US" sz="2400" dirty="0">
                  <a:solidFill>
                    <a:srgbClr val="0000FF"/>
                  </a:solidFill>
                  <a:latin typeface="Times New Roman" panose="02020603050405020304" pitchFamily="18" charset="0"/>
                  <a:ea typeface="Calibri" panose="020F0502020204030204" pitchFamily="34" charset="0"/>
                </a:rPr>
                <a:t> </a:t>
              </a:r>
              <a:r>
                <a:rPr lang="en-US" sz="2400" dirty="0" err="1">
                  <a:solidFill>
                    <a:srgbClr val="0000FF"/>
                  </a:solidFill>
                  <a:latin typeface="Times New Roman" panose="02020603050405020304" pitchFamily="18" charset="0"/>
                  <a:ea typeface="Calibri" panose="020F0502020204030204" pitchFamily="34" charset="0"/>
                </a:rPr>
                <a:t>điện</a:t>
              </a:r>
              <a:r>
                <a:rPr lang="en-US" sz="2400" dirty="0">
                  <a:solidFill>
                    <a:srgbClr val="0000FF"/>
                  </a:solidFill>
                  <a:latin typeface="Times New Roman" panose="02020603050405020304" pitchFamily="18" charset="0"/>
                  <a:ea typeface="Calibri" panose="020F0502020204030204" pitchFamily="34" charset="0"/>
                </a:rPr>
                <a:t> </a:t>
              </a:r>
              <a:r>
                <a:rPr lang="en-US" sz="2400" dirty="0" err="1">
                  <a:solidFill>
                    <a:srgbClr val="0000FF"/>
                  </a:solidFill>
                  <a:latin typeface="Times New Roman" panose="02020603050405020304" pitchFamily="18" charset="0"/>
                  <a:ea typeface="Calibri" panose="020F0502020204030204" pitchFamily="34" charset="0"/>
                </a:rPr>
                <a:t>tử</a:t>
              </a:r>
              <a:r>
                <a:rPr lang="en-US" sz="2400" dirty="0">
                  <a:solidFill>
                    <a:srgbClr val="0000FF"/>
                  </a:solidFill>
                  <a:latin typeface="Times New Roman" panose="02020603050405020304" pitchFamily="18" charset="0"/>
                  <a:ea typeface="Calibri" panose="020F0502020204030204" pitchFamily="34" charset="0"/>
                </a:rPr>
                <a:t>&gt;</a:t>
              </a:r>
            </a:p>
          </p:txBody>
        </p:sp>
      </p:grpSp>
      <p:grpSp>
        <p:nvGrpSpPr>
          <p:cNvPr id="5" name="组合 1"/>
          <p:cNvGrpSpPr/>
          <p:nvPr/>
        </p:nvGrpSpPr>
        <p:grpSpPr>
          <a:xfrm>
            <a:off x="4595846" y="1142377"/>
            <a:ext cx="368489" cy="368603"/>
            <a:chOff x="7790956" y="1526586"/>
            <a:chExt cx="491319" cy="491319"/>
          </a:xfrm>
        </p:grpSpPr>
        <p:sp>
          <p:nvSpPr>
            <p:cNvPr id="311" name="椭圆 310"/>
            <p:cNvSpPr/>
            <p:nvPr/>
          </p:nvSpPr>
          <p:spPr>
            <a:xfrm>
              <a:off x="7790956" y="1526586"/>
              <a:ext cx="491319" cy="491319"/>
            </a:xfrm>
            <a:prstGeom prst="ellipse">
              <a:avLst/>
            </a:prstGeom>
            <a:solidFill>
              <a:schemeClr val="accent2"/>
            </a:solidFill>
            <a:ln w="25400">
              <a:noFill/>
            </a:ln>
            <a:effectLst>
              <a:outerShdw blurRad="2032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mj-lt"/>
                <a:ea typeface="微软雅黑" panose="020B0503020204020204" pitchFamily="34" charset="-122"/>
                <a:cs typeface="+mn-ea"/>
                <a:sym typeface="+mn-lt"/>
              </a:endParaRPr>
            </a:p>
          </p:txBody>
        </p:sp>
        <p:sp>
          <p:nvSpPr>
            <p:cNvPr id="312" name="加号 311"/>
            <p:cNvSpPr/>
            <p:nvPr/>
          </p:nvSpPr>
          <p:spPr>
            <a:xfrm>
              <a:off x="7916575" y="1633687"/>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smtClean="0">
                  <a:solidFill>
                    <a:prstClr val="white"/>
                  </a:solidFill>
                  <a:latin typeface="+mj-lt"/>
                  <a:ea typeface="微软雅黑" panose="020B0503020204020204" pitchFamily="34" charset="-122"/>
                  <a:cs typeface="+mn-ea"/>
                  <a:sym typeface="+mn-lt"/>
                </a:rPr>
                <a:t> </a:t>
              </a:r>
              <a:endParaRPr lang="zh-CN" altLang="en-US" sz="2400" dirty="0">
                <a:solidFill>
                  <a:prstClr val="white"/>
                </a:solidFill>
                <a:latin typeface="+mj-lt"/>
                <a:ea typeface="微软雅黑" panose="020B0503020204020204" pitchFamily="34" charset="-122"/>
                <a:cs typeface="+mn-ea"/>
                <a:sym typeface="+mn-lt"/>
              </a:endParaRPr>
            </a:p>
          </p:txBody>
        </p:sp>
      </p:grpSp>
    </p:spTree>
    <p:extLst>
      <p:ext uri="{BB962C8B-B14F-4D97-AF65-F5344CB8AC3E}">
        <p14:creationId xmlns:p14="http://schemas.microsoft.com/office/powerpoint/2010/main" val="1322714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 presetClass="entr" presetSubtype="1"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900"/>
                                  </p:stCondLst>
                                  <p:childTnLst>
                                    <p:set>
                                      <p:cBhvr>
                                        <p:cTn id="13" dur="1" fill="hold">
                                          <p:stCondLst>
                                            <p:cond delay="0"/>
                                          </p:stCondLst>
                                        </p:cTn>
                                        <p:tgtEl>
                                          <p:spTgt spid="303"/>
                                        </p:tgtEl>
                                        <p:attrNameLst>
                                          <p:attrName>style.visibility</p:attrName>
                                        </p:attrNameLst>
                                      </p:cBhvr>
                                      <p:to>
                                        <p:strVal val="visible"/>
                                      </p:to>
                                    </p:set>
                                    <p:animEffect transition="in" filter="fade">
                                      <p:cBhvr>
                                        <p:cTn id="14" dur="500"/>
                                        <p:tgtEl>
                                          <p:spTgt spid="303"/>
                                        </p:tgtEl>
                                      </p:cBhvr>
                                    </p:animEffect>
                                  </p:childTnLst>
                                </p:cTn>
                              </p:par>
                              <p:par>
                                <p:cTn id="15" presetID="53" presetClass="entr" presetSubtype="16" fill="hold" nodeType="withEffect">
                                  <p:stCondLst>
                                    <p:cond delay="120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700"/>
                            </p:stCondLst>
                            <p:childTnLst>
                              <p:par>
                                <p:cTn id="21" presetID="13" presetClass="entr" presetSubtype="16" fill="hold" nodeType="afterEffect">
                                  <p:stCondLst>
                                    <p:cond delay="0"/>
                                  </p:stCondLst>
                                  <p:childTnLst>
                                    <p:set>
                                      <p:cBhvr>
                                        <p:cTn id="22" dur="1" fill="hold">
                                          <p:stCondLst>
                                            <p:cond delay="0"/>
                                          </p:stCondLst>
                                        </p:cTn>
                                        <p:tgtEl>
                                          <p:spTgt spid="2048"/>
                                        </p:tgtEl>
                                        <p:attrNameLst>
                                          <p:attrName>style.visibility</p:attrName>
                                        </p:attrNameLst>
                                      </p:cBhvr>
                                      <p:to>
                                        <p:strVal val="visible"/>
                                      </p:to>
                                    </p:set>
                                    <p:animEffect transition="in" filter="plus(in)">
                                      <p:cBhvr>
                                        <p:cTn id="23" dur="500"/>
                                        <p:tgtEl>
                                          <p:spTgt spid="2048"/>
                                        </p:tgtEl>
                                      </p:cBhvr>
                                    </p:animEffect>
                                  </p:childTnLst>
                                </p:cTn>
                              </p:par>
                              <p:par>
                                <p:cTn id="24" presetID="53" presetClass="entr" presetSubtype="16" fill="hold" nodeType="withEffect">
                                  <p:stCondLst>
                                    <p:cond delay="200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4200"/>
                            </p:stCondLst>
                            <p:childTnLst>
                              <p:par>
                                <p:cTn id="30" presetID="37" presetClass="entr" presetSubtype="0" fill="hold" nodeType="afterEffect">
                                  <p:stCondLst>
                                    <p:cond delay="0"/>
                                  </p:stCondLst>
                                  <p:childTnLst>
                                    <p:set>
                                      <p:cBhvr>
                                        <p:cTn id="31" dur="1" fill="hold">
                                          <p:stCondLst>
                                            <p:cond delay="0"/>
                                          </p:stCondLst>
                                        </p:cTn>
                                        <p:tgtEl>
                                          <p:spTgt spid="2049"/>
                                        </p:tgtEl>
                                        <p:attrNameLst>
                                          <p:attrName>style.visibility</p:attrName>
                                        </p:attrNameLst>
                                      </p:cBhvr>
                                      <p:to>
                                        <p:strVal val="visible"/>
                                      </p:to>
                                    </p:set>
                                    <p:animEffect transition="in" filter="fade">
                                      <p:cBhvr>
                                        <p:cTn id="32" dur="500"/>
                                        <p:tgtEl>
                                          <p:spTgt spid="2049"/>
                                        </p:tgtEl>
                                      </p:cBhvr>
                                    </p:animEffect>
                                    <p:anim calcmode="lin" valueType="num">
                                      <p:cBhvr>
                                        <p:cTn id="33" dur="500" fill="hold"/>
                                        <p:tgtEl>
                                          <p:spTgt spid="2049"/>
                                        </p:tgtEl>
                                        <p:attrNameLst>
                                          <p:attrName>ppt_x</p:attrName>
                                        </p:attrNameLst>
                                      </p:cBhvr>
                                      <p:tavLst>
                                        <p:tav tm="0">
                                          <p:val>
                                            <p:strVal val="#ppt_x"/>
                                          </p:val>
                                        </p:tav>
                                        <p:tav tm="100000">
                                          <p:val>
                                            <p:strVal val="#ppt_x"/>
                                          </p:val>
                                        </p:tav>
                                      </p:tavLst>
                                    </p:anim>
                                    <p:anim calcmode="lin" valueType="num">
                                      <p:cBhvr>
                                        <p:cTn id="34" dur="450" decel="100000" fill="hold"/>
                                        <p:tgtEl>
                                          <p:spTgt spid="2049"/>
                                        </p:tgtEl>
                                        <p:attrNameLst>
                                          <p:attrName>ppt_y</p:attrName>
                                        </p:attrNameLst>
                                      </p:cBhvr>
                                      <p:tavLst>
                                        <p:tav tm="0">
                                          <p:val>
                                            <p:strVal val="#ppt_y+1"/>
                                          </p:val>
                                        </p:tav>
                                        <p:tav tm="100000">
                                          <p:val>
                                            <p:strVal val="#ppt_y-.03"/>
                                          </p:val>
                                        </p:tav>
                                      </p:tavLst>
                                    </p:anim>
                                    <p:anim calcmode="lin" valueType="num">
                                      <p:cBhvr>
                                        <p:cTn id="35" dur="50" accel="100000" fill="hold">
                                          <p:stCondLst>
                                            <p:cond delay="450"/>
                                          </p:stCondLst>
                                        </p:cTn>
                                        <p:tgtEl>
                                          <p:spTgt spid="2049"/>
                                        </p:tgtEl>
                                        <p:attrNameLst>
                                          <p:attrName>ppt_y</p:attrName>
                                        </p:attrNameLst>
                                      </p:cBhvr>
                                      <p:tavLst>
                                        <p:tav tm="0">
                                          <p:val>
                                            <p:strVal val="#ppt_y-.03"/>
                                          </p:val>
                                        </p:tav>
                                        <p:tav tm="100000">
                                          <p:val>
                                            <p:strVal val="#ppt_y"/>
                                          </p:val>
                                        </p:tav>
                                      </p:tavLst>
                                    </p:anim>
                                  </p:childTnLst>
                                </p:cTn>
                              </p:par>
                              <p:par>
                                <p:cTn id="36" presetID="53" presetClass="entr" presetSubtype="16" fill="hold" nodeType="withEffect">
                                  <p:stCondLst>
                                    <p:cond delay="300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par>
                          <p:cTn id="41" fill="hold">
                            <p:stCondLst>
                              <p:cond delay="7700"/>
                            </p:stCondLst>
                            <p:childTnLst>
                              <p:par>
                                <p:cTn id="42" presetID="17" presetClass="entr" presetSubtype="10" fill="hold" nodeType="afterEffect">
                                  <p:stCondLst>
                                    <p:cond delay="0"/>
                                  </p:stCondLst>
                                  <p:childTnLst>
                                    <p:set>
                                      <p:cBhvr>
                                        <p:cTn id="43" dur="1" fill="hold">
                                          <p:stCondLst>
                                            <p:cond delay="0"/>
                                          </p:stCondLst>
                                        </p:cTn>
                                        <p:tgtEl>
                                          <p:spTgt spid="2051"/>
                                        </p:tgtEl>
                                        <p:attrNameLst>
                                          <p:attrName>style.visibility</p:attrName>
                                        </p:attrNameLst>
                                      </p:cBhvr>
                                      <p:to>
                                        <p:strVal val="visible"/>
                                      </p:to>
                                    </p:set>
                                    <p:anim calcmode="lin" valueType="num">
                                      <p:cBhvr>
                                        <p:cTn id="44" dur="500" fill="hold"/>
                                        <p:tgtEl>
                                          <p:spTgt spid="2051"/>
                                        </p:tgtEl>
                                        <p:attrNameLst>
                                          <p:attrName>ppt_w</p:attrName>
                                        </p:attrNameLst>
                                      </p:cBhvr>
                                      <p:tavLst>
                                        <p:tav tm="0">
                                          <p:val>
                                            <p:fltVal val="0"/>
                                          </p:val>
                                        </p:tav>
                                        <p:tav tm="100000">
                                          <p:val>
                                            <p:strVal val="#ppt_w"/>
                                          </p:val>
                                        </p:tav>
                                      </p:tavLst>
                                    </p:anim>
                                    <p:anim calcmode="lin" valueType="num">
                                      <p:cBhvr>
                                        <p:cTn id="45" dur="500" fill="hold"/>
                                        <p:tgtEl>
                                          <p:spTgt spid="2051"/>
                                        </p:tgtEl>
                                        <p:attrNameLst>
                                          <p:attrName>ppt_h</p:attrName>
                                        </p:attrNameLst>
                                      </p:cBhvr>
                                      <p:tavLst>
                                        <p:tav tm="0">
                                          <p:val>
                                            <p:strVal val="#ppt_h"/>
                                          </p:val>
                                        </p:tav>
                                        <p:tav tm="100000">
                                          <p:val>
                                            <p:strVal val="#ppt_h"/>
                                          </p:val>
                                        </p:tav>
                                      </p:tavLst>
                                    </p:anim>
                                  </p:childTnLst>
                                </p:cTn>
                              </p:par>
                              <p:par>
                                <p:cTn id="46" presetID="53" presetClass="entr" presetSubtype="16" fill="hold" nodeType="withEffect">
                                  <p:stCondLst>
                                    <p:cond delay="200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0">
                                          <p:val>
                                            <p:fltVal val="0"/>
                                          </p:val>
                                        </p:tav>
                                        <p:tav tm="100000">
                                          <p:val>
                                            <p:strVal val="#ppt_w"/>
                                          </p:val>
                                        </p:tav>
                                      </p:tavLst>
                                    </p:anim>
                                    <p:anim calcmode="lin" valueType="num">
                                      <p:cBhvr>
                                        <p:cTn id="49" dur="500" fill="hold"/>
                                        <p:tgtEl>
                                          <p:spTgt spid="6"/>
                                        </p:tgtEl>
                                        <p:attrNameLst>
                                          <p:attrName>ppt_h</p:attrName>
                                        </p:attrNameLst>
                                      </p:cBhvr>
                                      <p:tavLst>
                                        <p:tav tm="0">
                                          <p:val>
                                            <p:fltVal val="0"/>
                                          </p:val>
                                        </p:tav>
                                        <p:tav tm="100000">
                                          <p:val>
                                            <p:strVal val="#ppt_h"/>
                                          </p:val>
                                        </p:tav>
                                      </p:tavLst>
                                    </p:anim>
                                    <p:animEffect transition="in" filter="fade">
                                      <p:cBhvr>
                                        <p:cTn id="50" dur="500"/>
                                        <p:tgtEl>
                                          <p:spTgt spid="6"/>
                                        </p:tgtEl>
                                      </p:cBhvr>
                                    </p:animEffect>
                                  </p:childTnLst>
                                </p:cTn>
                              </p:par>
                            </p:childTnLst>
                          </p:cTn>
                        </p:par>
                        <p:par>
                          <p:cTn id="51" fill="hold">
                            <p:stCondLst>
                              <p:cond delay="10200"/>
                            </p:stCondLst>
                            <p:childTnLst>
                              <p:par>
                                <p:cTn id="52" presetID="1" presetClass="entr" presetSubtype="0" fill="hold" nodeType="afterEffect">
                                  <p:stCondLst>
                                    <p:cond delay="0"/>
                                  </p:stCondLst>
                                  <p:childTnLst>
                                    <p:set>
                                      <p:cBhvr>
                                        <p:cTn id="53"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145"/>
          <p:cNvGrpSpPr/>
          <p:nvPr/>
        </p:nvGrpSpPr>
        <p:grpSpPr>
          <a:xfrm>
            <a:off x="8366022" y="3781153"/>
            <a:ext cx="1044954" cy="1045136"/>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8" name="椭圆 147"/>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pic>
        <p:nvPicPr>
          <p:cNvPr id="117" name="Picture 2" descr="C:\Users\Administrator\Desktop\微立体创业计划\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28" y="971214"/>
            <a:ext cx="3381934" cy="338252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07" y="556320"/>
            <a:ext cx="3239796" cy="3240359"/>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grpSp>
        <p:nvGrpSpPr>
          <p:cNvPr id="2" name="组合 124"/>
          <p:cNvGrpSpPr/>
          <p:nvPr/>
        </p:nvGrpSpPr>
        <p:grpSpPr>
          <a:xfrm>
            <a:off x="6284904" y="4264732"/>
            <a:ext cx="1026023" cy="1026201"/>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27" name="椭圆 1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3" name="组合 127"/>
          <p:cNvGrpSpPr/>
          <p:nvPr/>
        </p:nvGrpSpPr>
        <p:grpSpPr>
          <a:xfrm>
            <a:off x="4703026" y="4560802"/>
            <a:ext cx="538351" cy="538444"/>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0" name="椭圆 1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4" name="组合 130"/>
          <p:cNvGrpSpPr/>
          <p:nvPr/>
        </p:nvGrpSpPr>
        <p:grpSpPr>
          <a:xfrm>
            <a:off x="5459126" y="4543355"/>
            <a:ext cx="746998" cy="747128"/>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3" name="椭圆 132"/>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5" name="组合 133"/>
          <p:cNvGrpSpPr/>
          <p:nvPr/>
        </p:nvGrpSpPr>
        <p:grpSpPr>
          <a:xfrm>
            <a:off x="7813349" y="4574098"/>
            <a:ext cx="540868" cy="540962"/>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6" name="组合 136"/>
          <p:cNvGrpSpPr/>
          <p:nvPr/>
        </p:nvGrpSpPr>
        <p:grpSpPr>
          <a:xfrm>
            <a:off x="726652" y="4523241"/>
            <a:ext cx="588755" cy="588857"/>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9" name="椭圆 1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7" name="组合 139"/>
          <p:cNvGrpSpPr/>
          <p:nvPr/>
        </p:nvGrpSpPr>
        <p:grpSpPr>
          <a:xfrm>
            <a:off x="3962506" y="4529853"/>
            <a:ext cx="252447" cy="252491"/>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2" name="椭圆 141"/>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8" name="组合 142"/>
          <p:cNvGrpSpPr/>
          <p:nvPr/>
        </p:nvGrpSpPr>
        <p:grpSpPr>
          <a:xfrm>
            <a:off x="3181252" y="4327052"/>
            <a:ext cx="528983" cy="529075"/>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5" name="椭圆 1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0" name="组合 148"/>
          <p:cNvGrpSpPr/>
          <p:nvPr/>
        </p:nvGrpSpPr>
        <p:grpSpPr>
          <a:xfrm>
            <a:off x="4419627" y="4325144"/>
            <a:ext cx="223041" cy="223080"/>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1" name="椭圆 150"/>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1" name="组合 151"/>
          <p:cNvGrpSpPr/>
          <p:nvPr/>
        </p:nvGrpSpPr>
        <p:grpSpPr>
          <a:xfrm>
            <a:off x="2082986" y="4125272"/>
            <a:ext cx="962576" cy="962743"/>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4" name="椭圆 153"/>
            <p:cNvSpPr/>
            <p:nvPr/>
          </p:nvSpPr>
          <p:spPr>
            <a:xfrm>
              <a:off x="392112" y="760412"/>
              <a:ext cx="3825873" cy="3825873"/>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12" name="组合 154"/>
          <p:cNvGrpSpPr/>
          <p:nvPr/>
        </p:nvGrpSpPr>
        <p:grpSpPr>
          <a:xfrm>
            <a:off x="1346132" y="4358300"/>
            <a:ext cx="520102" cy="520192"/>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7" name="椭圆 1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3" name="组合 157"/>
          <p:cNvGrpSpPr/>
          <p:nvPr/>
        </p:nvGrpSpPr>
        <p:grpSpPr>
          <a:xfrm>
            <a:off x="290922" y="4659232"/>
            <a:ext cx="316822" cy="316877"/>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60" name="椭圆 159"/>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4" name="组合 160"/>
          <p:cNvGrpSpPr/>
          <p:nvPr/>
        </p:nvGrpSpPr>
        <p:grpSpPr>
          <a:xfrm>
            <a:off x="117144" y="4738452"/>
            <a:ext cx="158410" cy="158438"/>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sp>
        <p:nvSpPr>
          <p:cNvPr id="72" name="TextBox 71"/>
          <p:cNvSpPr txBox="1"/>
          <p:nvPr/>
        </p:nvSpPr>
        <p:spPr>
          <a:xfrm>
            <a:off x="245109" y="1411064"/>
            <a:ext cx="2608854" cy="2160591"/>
          </a:xfrm>
          <a:prstGeom prst="rect">
            <a:avLst/>
          </a:prstGeom>
          <a:noFill/>
        </p:spPr>
        <p:txBody>
          <a:bodyPr wrap="square" rtlCol="0">
            <a:spAutoFit/>
          </a:bodyPr>
          <a:lstStyle/>
          <a:p>
            <a:pPr algn="ctr">
              <a:lnSpc>
                <a:spcPct val="120000"/>
              </a:lnSpc>
              <a:spcBef>
                <a:spcPts val="600"/>
              </a:spcBef>
              <a:spcAft>
                <a:spcPts val="600"/>
              </a:spcAft>
            </a:pPr>
            <a:r>
              <a:rPr lang="en-US" sz="2800" dirty="0" err="1" smtClean="0">
                <a:solidFill>
                  <a:srgbClr val="0000FF"/>
                </a:solidFill>
                <a:latin typeface="Times New Roman" panose="02020603050405020304" pitchFamily="18" charset="0"/>
                <a:ea typeface="Calibri" panose="020F0502020204030204" pitchFamily="34" charset="0"/>
              </a:rPr>
              <a:t>Mỗi</a:t>
            </a:r>
            <a:r>
              <a:rPr lang="en-US" sz="2800" dirty="0" smtClean="0">
                <a:solidFill>
                  <a:srgbClr val="0000FF"/>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địa</a:t>
            </a:r>
            <a:r>
              <a:rPr lang="en-US" sz="2800" dirty="0" smtClean="0">
                <a:solidFill>
                  <a:srgbClr val="0000FF"/>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chỉ</a:t>
            </a:r>
            <a:r>
              <a:rPr lang="en-US" sz="2800" dirty="0" smtClean="0">
                <a:solidFill>
                  <a:srgbClr val="0000FF"/>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thư</a:t>
            </a:r>
            <a:r>
              <a:rPr lang="en-US" sz="2800" dirty="0" smtClean="0">
                <a:solidFill>
                  <a:srgbClr val="0000FF"/>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điện</a:t>
            </a:r>
            <a:r>
              <a:rPr lang="en-US" sz="2800" dirty="0" smtClean="0">
                <a:solidFill>
                  <a:srgbClr val="0000FF"/>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tử</a:t>
            </a:r>
            <a:r>
              <a:rPr lang="en-US" sz="2800" dirty="0" smtClean="0">
                <a:solidFill>
                  <a:srgbClr val="0000FF"/>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là</a:t>
            </a:r>
            <a:r>
              <a:rPr lang="en-US" sz="2800" dirty="0" smtClean="0">
                <a:solidFill>
                  <a:srgbClr val="0000FF"/>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duy</a:t>
            </a:r>
            <a:r>
              <a:rPr lang="en-US" sz="2800" dirty="0" smtClean="0">
                <a:solidFill>
                  <a:srgbClr val="0000FF"/>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nhất</a:t>
            </a:r>
            <a:r>
              <a:rPr lang="en-US" sz="2800" dirty="0" smtClean="0">
                <a:solidFill>
                  <a:srgbClr val="0000FF"/>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trên</a:t>
            </a:r>
            <a:r>
              <a:rPr lang="en-US" sz="2800" dirty="0" smtClean="0">
                <a:solidFill>
                  <a:srgbClr val="0000FF"/>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toàn</a:t>
            </a:r>
            <a:r>
              <a:rPr lang="en-US" sz="2800" dirty="0" smtClean="0">
                <a:solidFill>
                  <a:srgbClr val="0000FF"/>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cầu</a:t>
            </a:r>
            <a:endParaRPr lang="en-US" sz="2800" dirty="0">
              <a:solidFill>
                <a:srgbClr val="0000FF"/>
              </a:solidFill>
              <a:latin typeface="Times New Roman" panose="02020603050405020304" pitchFamily="18" charset="0"/>
              <a:ea typeface="Calibri" panose="020F0502020204030204" pitchFamily="34" charset="0"/>
            </a:endParaRPr>
          </a:p>
        </p:txBody>
      </p:sp>
      <p:pic>
        <p:nvPicPr>
          <p:cNvPr id="5124" name="Picture 4" descr="Khung hình đẹp và độc đáo | Photoshop, Khung ảnh, Khu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1800" y="118409"/>
            <a:ext cx="6228692" cy="3868217"/>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2771800" y="1096782"/>
            <a:ext cx="5041550" cy="665439"/>
          </a:xfrm>
          <a:prstGeom prst="rect">
            <a:avLst/>
          </a:prstGeom>
        </p:spPr>
        <p:txBody>
          <a:bodyPr wrap="square">
            <a:spAutoFit/>
          </a:bodyPr>
          <a:lstStyle/>
          <a:p>
            <a:pPr algn="ctr">
              <a:lnSpc>
                <a:spcPct val="120000"/>
              </a:lnSpc>
              <a:spcBef>
                <a:spcPts val="600"/>
              </a:spcBef>
              <a:spcAft>
                <a:spcPts val="600"/>
              </a:spcAft>
            </a:pPr>
            <a:r>
              <a:rPr lang="en-US" sz="3400" u="sng" dirty="0" smtClean="0">
                <a:solidFill>
                  <a:srgbClr val="0000FF"/>
                </a:solidFill>
                <a:latin typeface="Times New Roman" panose="02020603050405020304" pitchFamily="18" charset="0"/>
                <a:ea typeface="Calibri" panose="020F0502020204030204" pitchFamily="34" charset="0"/>
              </a:rPr>
              <a:t>tuoihan1012</a:t>
            </a:r>
            <a:r>
              <a:rPr lang="en-US" sz="3400" dirty="0" smtClean="0">
                <a:latin typeface="Times New Roman" panose="02020603050405020304" pitchFamily="18" charset="0"/>
                <a:ea typeface="Calibri" panose="020F0502020204030204" pitchFamily="34" charset="0"/>
              </a:rPr>
              <a:t>@</a:t>
            </a:r>
            <a:r>
              <a:rPr lang="en-US" sz="3400" u="sng" dirty="0" smtClean="0">
                <a:solidFill>
                  <a:srgbClr val="FF0000"/>
                </a:solidFill>
                <a:latin typeface="Times New Roman" panose="02020603050405020304" pitchFamily="18" charset="0"/>
                <a:ea typeface="Calibri" panose="020F0502020204030204" pitchFamily="34" charset="0"/>
              </a:rPr>
              <a:t>gmail.com</a:t>
            </a:r>
            <a:endParaRPr lang="en-US" sz="3400" u="sng" dirty="0">
              <a:solidFill>
                <a:srgbClr val="FF0000"/>
              </a:solidFill>
              <a:latin typeface="Times New Roman" panose="02020603050405020304" pitchFamily="18" charset="0"/>
              <a:ea typeface="Calibri" panose="020F050202020403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31" presetClass="entr" presetSubtype="0" fill="hold" grpId="0" nodeType="after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p:cTn id="18" dur="500" fill="hold"/>
                                        <p:tgtEl>
                                          <p:spTgt spid="72"/>
                                        </p:tgtEl>
                                        <p:attrNameLst>
                                          <p:attrName>ppt_w</p:attrName>
                                        </p:attrNameLst>
                                      </p:cBhvr>
                                      <p:tavLst>
                                        <p:tav tm="0">
                                          <p:val>
                                            <p:fltVal val="0"/>
                                          </p:val>
                                        </p:tav>
                                        <p:tav tm="100000">
                                          <p:val>
                                            <p:strVal val="#ppt_w"/>
                                          </p:val>
                                        </p:tav>
                                      </p:tavLst>
                                    </p:anim>
                                    <p:anim calcmode="lin" valueType="num">
                                      <p:cBhvr>
                                        <p:cTn id="19" dur="500" fill="hold"/>
                                        <p:tgtEl>
                                          <p:spTgt spid="72"/>
                                        </p:tgtEl>
                                        <p:attrNameLst>
                                          <p:attrName>ppt_h</p:attrName>
                                        </p:attrNameLst>
                                      </p:cBhvr>
                                      <p:tavLst>
                                        <p:tav tm="0">
                                          <p:val>
                                            <p:fltVal val="0"/>
                                          </p:val>
                                        </p:tav>
                                        <p:tav tm="100000">
                                          <p:val>
                                            <p:strVal val="#ppt_h"/>
                                          </p:val>
                                        </p:tav>
                                      </p:tavLst>
                                    </p:anim>
                                    <p:anim calcmode="lin" valueType="num">
                                      <p:cBhvr>
                                        <p:cTn id="20" dur="500" fill="hold"/>
                                        <p:tgtEl>
                                          <p:spTgt spid="72"/>
                                        </p:tgtEl>
                                        <p:attrNameLst>
                                          <p:attrName>style.rotation</p:attrName>
                                        </p:attrNameLst>
                                      </p:cBhvr>
                                      <p:tavLst>
                                        <p:tav tm="0">
                                          <p:val>
                                            <p:fltVal val="90"/>
                                          </p:val>
                                        </p:tav>
                                        <p:tav tm="100000">
                                          <p:val>
                                            <p:fltVal val="0"/>
                                          </p:val>
                                        </p:tav>
                                      </p:tavLst>
                                    </p:anim>
                                    <p:animEffect transition="in" filter="fade">
                                      <p:cBhvr>
                                        <p:cTn id="21" dur="500"/>
                                        <p:tgtEl>
                                          <p:spTgt spid="72"/>
                                        </p:tgtEl>
                                      </p:cBhvr>
                                    </p:animEffect>
                                  </p:childTnLst>
                                </p:cTn>
                              </p:par>
                            </p:childTnLst>
                          </p:cTn>
                        </p:par>
                        <p:par>
                          <p:cTn id="22" fill="hold">
                            <p:stCondLst>
                              <p:cond delay="1000"/>
                            </p:stCondLst>
                            <p:childTnLst>
                              <p:par>
                                <p:cTn id="23" presetID="23" presetClass="entr" presetSubtype="52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 calcmode="lin" valueType="num">
                                      <p:cBhvr>
                                        <p:cTn id="27" dur="500" fill="hold"/>
                                        <p:tgtEl>
                                          <p:spTgt spid="2"/>
                                        </p:tgtEl>
                                        <p:attrNameLst>
                                          <p:attrName>ppt_x</p:attrName>
                                        </p:attrNameLst>
                                      </p:cBhvr>
                                      <p:tavLst>
                                        <p:tav tm="0">
                                          <p:val>
                                            <p:fltVal val="0.5"/>
                                          </p:val>
                                        </p:tav>
                                        <p:tav tm="100000">
                                          <p:val>
                                            <p:strVal val="#ppt_x"/>
                                          </p:val>
                                        </p:tav>
                                      </p:tavLst>
                                    </p:anim>
                                    <p:anim calcmode="lin" valueType="num">
                                      <p:cBhvr>
                                        <p:cTn id="28" dur="500" fill="hold"/>
                                        <p:tgtEl>
                                          <p:spTgt spid="2"/>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30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 calcmode="lin" valueType="num">
                                      <p:cBhvr>
                                        <p:cTn id="33" dur="500" fill="hold"/>
                                        <p:tgtEl>
                                          <p:spTgt spid="3"/>
                                        </p:tgtEl>
                                        <p:attrNameLst>
                                          <p:attrName>ppt_x</p:attrName>
                                        </p:attrNameLst>
                                      </p:cBhvr>
                                      <p:tavLst>
                                        <p:tav tm="0">
                                          <p:val>
                                            <p:fltVal val="0.5"/>
                                          </p:val>
                                        </p:tav>
                                        <p:tav tm="100000">
                                          <p:val>
                                            <p:strVal val="#ppt_x"/>
                                          </p:val>
                                        </p:tav>
                                      </p:tavLst>
                                    </p:anim>
                                    <p:anim calcmode="lin" valueType="num">
                                      <p:cBhvr>
                                        <p:cTn id="34" dur="500" fill="hold"/>
                                        <p:tgtEl>
                                          <p:spTgt spid="3"/>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70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 calcmode="lin" valueType="num">
                                      <p:cBhvr>
                                        <p:cTn id="39" dur="500" fill="hold"/>
                                        <p:tgtEl>
                                          <p:spTgt spid="4"/>
                                        </p:tgtEl>
                                        <p:attrNameLst>
                                          <p:attrName>ppt_x</p:attrName>
                                        </p:attrNameLst>
                                      </p:cBhvr>
                                      <p:tavLst>
                                        <p:tav tm="0">
                                          <p:val>
                                            <p:fltVal val="0.5"/>
                                          </p:val>
                                        </p:tav>
                                        <p:tav tm="100000">
                                          <p:val>
                                            <p:strVal val="#ppt_x"/>
                                          </p:val>
                                        </p:tav>
                                      </p:tavLst>
                                    </p:anim>
                                    <p:anim calcmode="lin" valueType="num">
                                      <p:cBhvr>
                                        <p:cTn id="40" dur="500" fill="hold"/>
                                        <p:tgtEl>
                                          <p:spTgt spid="4"/>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30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 calcmode="lin" valueType="num">
                                      <p:cBhvr>
                                        <p:cTn id="45" dur="500" fill="hold"/>
                                        <p:tgtEl>
                                          <p:spTgt spid="5"/>
                                        </p:tgtEl>
                                        <p:attrNameLst>
                                          <p:attrName>ppt_x</p:attrName>
                                        </p:attrNameLst>
                                      </p:cBhvr>
                                      <p:tavLst>
                                        <p:tav tm="0">
                                          <p:val>
                                            <p:fltVal val="0.5"/>
                                          </p:val>
                                        </p:tav>
                                        <p:tav tm="100000">
                                          <p:val>
                                            <p:strVal val="#ppt_x"/>
                                          </p:val>
                                        </p:tav>
                                      </p:tavLst>
                                    </p:anim>
                                    <p:anim calcmode="lin" valueType="num">
                                      <p:cBhvr>
                                        <p:cTn id="46" dur="500" fill="hold"/>
                                        <p:tgtEl>
                                          <p:spTgt spid="5"/>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10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 calcmode="lin" valueType="num">
                                      <p:cBhvr>
                                        <p:cTn id="51" dur="500" fill="hold"/>
                                        <p:tgtEl>
                                          <p:spTgt spid="6"/>
                                        </p:tgtEl>
                                        <p:attrNameLst>
                                          <p:attrName>ppt_x</p:attrName>
                                        </p:attrNameLst>
                                      </p:cBhvr>
                                      <p:tavLst>
                                        <p:tav tm="0">
                                          <p:val>
                                            <p:fltVal val="0.5"/>
                                          </p:val>
                                        </p:tav>
                                        <p:tav tm="100000">
                                          <p:val>
                                            <p:strVal val="#ppt_x"/>
                                          </p:val>
                                        </p:tav>
                                      </p:tavLst>
                                    </p:anim>
                                    <p:anim calcmode="lin" valueType="num">
                                      <p:cBhvr>
                                        <p:cTn id="52" dur="500" fill="hold"/>
                                        <p:tgtEl>
                                          <p:spTgt spid="6"/>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60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fltVal val="0"/>
                                          </p:val>
                                        </p:tav>
                                        <p:tav tm="100000">
                                          <p:val>
                                            <p:strVal val="#ppt_h"/>
                                          </p:val>
                                        </p:tav>
                                      </p:tavLst>
                                    </p:anim>
                                    <p:anim calcmode="lin" valueType="num">
                                      <p:cBhvr>
                                        <p:cTn id="57" dur="500" fill="hold"/>
                                        <p:tgtEl>
                                          <p:spTgt spid="7"/>
                                        </p:tgtEl>
                                        <p:attrNameLst>
                                          <p:attrName>ppt_x</p:attrName>
                                        </p:attrNameLst>
                                      </p:cBhvr>
                                      <p:tavLst>
                                        <p:tav tm="0">
                                          <p:val>
                                            <p:fltVal val="0.5"/>
                                          </p:val>
                                        </p:tav>
                                        <p:tav tm="100000">
                                          <p:val>
                                            <p:strVal val="#ppt_x"/>
                                          </p:val>
                                        </p:tav>
                                      </p:tavLst>
                                    </p:anim>
                                    <p:anim calcmode="lin" valueType="num">
                                      <p:cBhvr>
                                        <p:cTn id="58" dur="500" fill="hold"/>
                                        <p:tgtEl>
                                          <p:spTgt spid="7"/>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300"/>
                                  </p:stCondLst>
                                  <p:childTnLst>
                                    <p:set>
                                      <p:cBhvr>
                                        <p:cTn id="60" dur="1" fill="hold">
                                          <p:stCondLst>
                                            <p:cond delay="0"/>
                                          </p:stCondLst>
                                        </p:cTn>
                                        <p:tgtEl>
                                          <p:spTgt spid="8"/>
                                        </p:tgtEl>
                                        <p:attrNameLst>
                                          <p:attrName>style.visibility</p:attrName>
                                        </p:attrNameLst>
                                      </p:cBhvr>
                                      <p:to>
                                        <p:strVal val="visible"/>
                                      </p:to>
                                    </p:set>
                                    <p:anim calcmode="lin" valueType="num">
                                      <p:cBhvr>
                                        <p:cTn id="61" dur="500" fill="hold"/>
                                        <p:tgtEl>
                                          <p:spTgt spid="8"/>
                                        </p:tgtEl>
                                        <p:attrNameLst>
                                          <p:attrName>ppt_w</p:attrName>
                                        </p:attrNameLst>
                                      </p:cBhvr>
                                      <p:tavLst>
                                        <p:tav tm="0">
                                          <p:val>
                                            <p:fltVal val="0"/>
                                          </p:val>
                                        </p:tav>
                                        <p:tav tm="100000">
                                          <p:val>
                                            <p:strVal val="#ppt_w"/>
                                          </p:val>
                                        </p:tav>
                                      </p:tavLst>
                                    </p:anim>
                                    <p:anim calcmode="lin" valueType="num">
                                      <p:cBhvr>
                                        <p:cTn id="62" dur="500" fill="hold"/>
                                        <p:tgtEl>
                                          <p:spTgt spid="8"/>
                                        </p:tgtEl>
                                        <p:attrNameLst>
                                          <p:attrName>ppt_h</p:attrName>
                                        </p:attrNameLst>
                                      </p:cBhvr>
                                      <p:tavLst>
                                        <p:tav tm="0">
                                          <p:val>
                                            <p:fltVal val="0"/>
                                          </p:val>
                                        </p:tav>
                                        <p:tav tm="100000">
                                          <p:val>
                                            <p:strVal val="#ppt_h"/>
                                          </p:val>
                                        </p:tav>
                                      </p:tavLst>
                                    </p:anim>
                                    <p:anim calcmode="lin" valueType="num">
                                      <p:cBhvr>
                                        <p:cTn id="63" dur="500" fill="hold"/>
                                        <p:tgtEl>
                                          <p:spTgt spid="8"/>
                                        </p:tgtEl>
                                        <p:attrNameLst>
                                          <p:attrName>ppt_x</p:attrName>
                                        </p:attrNameLst>
                                      </p:cBhvr>
                                      <p:tavLst>
                                        <p:tav tm="0">
                                          <p:val>
                                            <p:fltVal val="0.5"/>
                                          </p:val>
                                        </p:tav>
                                        <p:tav tm="100000">
                                          <p:val>
                                            <p:strVal val="#ppt_x"/>
                                          </p:val>
                                        </p:tav>
                                      </p:tavLst>
                                    </p:anim>
                                    <p:anim calcmode="lin" valueType="num">
                                      <p:cBhvr>
                                        <p:cTn id="64" dur="500" fill="hold"/>
                                        <p:tgtEl>
                                          <p:spTgt spid="8"/>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30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600"/>
                                  </p:stCondLst>
                                  <p:childTnLst>
                                    <p:set>
                                      <p:cBhvr>
                                        <p:cTn id="72" dur="1" fill="hold">
                                          <p:stCondLst>
                                            <p:cond delay="0"/>
                                          </p:stCondLst>
                                        </p:cTn>
                                        <p:tgtEl>
                                          <p:spTgt spid="10"/>
                                        </p:tgtEl>
                                        <p:attrNameLst>
                                          <p:attrName>style.visibility</p:attrName>
                                        </p:attrNameLst>
                                      </p:cBhvr>
                                      <p:to>
                                        <p:strVal val="visible"/>
                                      </p:to>
                                    </p:set>
                                    <p:anim calcmode="lin" valueType="num">
                                      <p:cBhvr>
                                        <p:cTn id="73" dur="500" fill="hold"/>
                                        <p:tgtEl>
                                          <p:spTgt spid="10"/>
                                        </p:tgtEl>
                                        <p:attrNameLst>
                                          <p:attrName>ppt_w</p:attrName>
                                        </p:attrNameLst>
                                      </p:cBhvr>
                                      <p:tavLst>
                                        <p:tav tm="0">
                                          <p:val>
                                            <p:fltVal val="0"/>
                                          </p:val>
                                        </p:tav>
                                        <p:tav tm="100000">
                                          <p:val>
                                            <p:strVal val="#ppt_w"/>
                                          </p:val>
                                        </p:tav>
                                      </p:tavLst>
                                    </p:anim>
                                    <p:anim calcmode="lin" valueType="num">
                                      <p:cBhvr>
                                        <p:cTn id="74" dur="500" fill="hold"/>
                                        <p:tgtEl>
                                          <p:spTgt spid="10"/>
                                        </p:tgtEl>
                                        <p:attrNameLst>
                                          <p:attrName>ppt_h</p:attrName>
                                        </p:attrNameLst>
                                      </p:cBhvr>
                                      <p:tavLst>
                                        <p:tav tm="0">
                                          <p:val>
                                            <p:fltVal val="0"/>
                                          </p:val>
                                        </p:tav>
                                        <p:tav tm="100000">
                                          <p:val>
                                            <p:strVal val="#ppt_h"/>
                                          </p:val>
                                        </p:tav>
                                      </p:tavLst>
                                    </p:anim>
                                    <p:anim calcmode="lin" valueType="num">
                                      <p:cBhvr>
                                        <p:cTn id="75" dur="500" fill="hold"/>
                                        <p:tgtEl>
                                          <p:spTgt spid="10"/>
                                        </p:tgtEl>
                                        <p:attrNameLst>
                                          <p:attrName>ppt_x</p:attrName>
                                        </p:attrNameLst>
                                      </p:cBhvr>
                                      <p:tavLst>
                                        <p:tav tm="0">
                                          <p:val>
                                            <p:fltVal val="0.5"/>
                                          </p:val>
                                        </p:tav>
                                        <p:tav tm="100000">
                                          <p:val>
                                            <p:strVal val="#ppt_x"/>
                                          </p:val>
                                        </p:tav>
                                      </p:tavLst>
                                    </p:anim>
                                    <p:anim calcmode="lin" valueType="num">
                                      <p:cBhvr>
                                        <p:cTn id="76" dur="500" fill="hold"/>
                                        <p:tgtEl>
                                          <p:spTgt spid="10"/>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600"/>
                                  </p:stCondLst>
                                  <p:childTnLst>
                                    <p:set>
                                      <p:cBhvr>
                                        <p:cTn id="78" dur="1" fill="hold">
                                          <p:stCondLst>
                                            <p:cond delay="0"/>
                                          </p:stCondLst>
                                        </p:cTn>
                                        <p:tgtEl>
                                          <p:spTgt spid="11"/>
                                        </p:tgtEl>
                                        <p:attrNameLst>
                                          <p:attrName>style.visibility</p:attrName>
                                        </p:attrNameLst>
                                      </p:cBhvr>
                                      <p:to>
                                        <p:strVal val="visible"/>
                                      </p:to>
                                    </p:set>
                                    <p:anim calcmode="lin" valueType="num">
                                      <p:cBhvr>
                                        <p:cTn id="79" dur="500" fill="hold"/>
                                        <p:tgtEl>
                                          <p:spTgt spid="11"/>
                                        </p:tgtEl>
                                        <p:attrNameLst>
                                          <p:attrName>ppt_w</p:attrName>
                                        </p:attrNameLst>
                                      </p:cBhvr>
                                      <p:tavLst>
                                        <p:tav tm="0">
                                          <p:val>
                                            <p:fltVal val="0"/>
                                          </p:val>
                                        </p:tav>
                                        <p:tav tm="100000">
                                          <p:val>
                                            <p:strVal val="#ppt_w"/>
                                          </p:val>
                                        </p:tav>
                                      </p:tavLst>
                                    </p:anim>
                                    <p:anim calcmode="lin" valueType="num">
                                      <p:cBhvr>
                                        <p:cTn id="80" dur="500" fill="hold"/>
                                        <p:tgtEl>
                                          <p:spTgt spid="11"/>
                                        </p:tgtEl>
                                        <p:attrNameLst>
                                          <p:attrName>ppt_h</p:attrName>
                                        </p:attrNameLst>
                                      </p:cBhvr>
                                      <p:tavLst>
                                        <p:tav tm="0">
                                          <p:val>
                                            <p:fltVal val="0"/>
                                          </p:val>
                                        </p:tav>
                                        <p:tav tm="100000">
                                          <p:val>
                                            <p:strVal val="#ppt_h"/>
                                          </p:val>
                                        </p:tav>
                                      </p:tavLst>
                                    </p:anim>
                                    <p:anim calcmode="lin" valueType="num">
                                      <p:cBhvr>
                                        <p:cTn id="81" dur="500" fill="hold"/>
                                        <p:tgtEl>
                                          <p:spTgt spid="11"/>
                                        </p:tgtEl>
                                        <p:attrNameLst>
                                          <p:attrName>ppt_x</p:attrName>
                                        </p:attrNameLst>
                                      </p:cBhvr>
                                      <p:tavLst>
                                        <p:tav tm="0">
                                          <p:val>
                                            <p:fltVal val="0.5"/>
                                          </p:val>
                                        </p:tav>
                                        <p:tav tm="100000">
                                          <p:val>
                                            <p:strVal val="#ppt_x"/>
                                          </p:val>
                                        </p:tav>
                                      </p:tavLst>
                                    </p:anim>
                                    <p:anim calcmode="lin" valueType="num">
                                      <p:cBhvr>
                                        <p:cTn id="82" dur="500" fill="hold"/>
                                        <p:tgtEl>
                                          <p:spTgt spid="11"/>
                                        </p:tgtEl>
                                        <p:attrNameLst>
                                          <p:attrName>ppt_y</p:attrName>
                                        </p:attrNameLst>
                                      </p:cBhvr>
                                      <p:tavLst>
                                        <p:tav tm="0">
                                          <p:val>
                                            <p:fltVal val="0.5"/>
                                          </p:val>
                                        </p:tav>
                                        <p:tav tm="100000">
                                          <p:val>
                                            <p:strVal val="#ppt_y"/>
                                          </p:val>
                                        </p:tav>
                                      </p:tavLst>
                                    </p:anim>
                                  </p:childTnLst>
                                </p:cTn>
                              </p:par>
                              <p:par>
                                <p:cTn id="83" presetID="23" presetClass="entr" presetSubtype="528" fill="hold" nodeType="withEffect">
                                  <p:stCondLst>
                                    <p:cond delay="300"/>
                                  </p:stCondLst>
                                  <p:childTnLst>
                                    <p:set>
                                      <p:cBhvr>
                                        <p:cTn id="84" dur="1" fill="hold">
                                          <p:stCondLst>
                                            <p:cond delay="0"/>
                                          </p:stCondLst>
                                        </p:cTn>
                                        <p:tgtEl>
                                          <p:spTgt spid="12"/>
                                        </p:tgtEl>
                                        <p:attrNameLst>
                                          <p:attrName>style.visibility</p:attrName>
                                        </p:attrNameLst>
                                      </p:cBhvr>
                                      <p:to>
                                        <p:strVal val="visible"/>
                                      </p:to>
                                    </p:set>
                                    <p:anim calcmode="lin" valueType="num">
                                      <p:cBhvr>
                                        <p:cTn id="85" dur="500" fill="hold"/>
                                        <p:tgtEl>
                                          <p:spTgt spid="12"/>
                                        </p:tgtEl>
                                        <p:attrNameLst>
                                          <p:attrName>ppt_w</p:attrName>
                                        </p:attrNameLst>
                                      </p:cBhvr>
                                      <p:tavLst>
                                        <p:tav tm="0">
                                          <p:val>
                                            <p:fltVal val="0"/>
                                          </p:val>
                                        </p:tav>
                                        <p:tav tm="100000">
                                          <p:val>
                                            <p:strVal val="#ppt_w"/>
                                          </p:val>
                                        </p:tav>
                                      </p:tavLst>
                                    </p:anim>
                                    <p:anim calcmode="lin" valueType="num">
                                      <p:cBhvr>
                                        <p:cTn id="86" dur="500" fill="hold"/>
                                        <p:tgtEl>
                                          <p:spTgt spid="12"/>
                                        </p:tgtEl>
                                        <p:attrNameLst>
                                          <p:attrName>ppt_h</p:attrName>
                                        </p:attrNameLst>
                                      </p:cBhvr>
                                      <p:tavLst>
                                        <p:tav tm="0">
                                          <p:val>
                                            <p:fltVal val="0"/>
                                          </p:val>
                                        </p:tav>
                                        <p:tav tm="100000">
                                          <p:val>
                                            <p:strVal val="#ppt_h"/>
                                          </p:val>
                                        </p:tav>
                                      </p:tavLst>
                                    </p:anim>
                                    <p:anim calcmode="lin" valueType="num">
                                      <p:cBhvr>
                                        <p:cTn id="87" dur="500" fill="hold"/>
                                        <p:tgtEl>
                                          <p:spTgt spid="12"/>
                                        </p:tgtEl>
                                        <p:attrNameLst>
                                          <p:attrName>ppt_x</p:attrName>
                                        </p:attrNameLst>
                                      </p:cBhvr>
                                      <p:tavLst>
                                        <p:tav tm="0">
                                          <p:val>
                                            <p:fltVal val="0.5"/>
                                          </p:val>
                                        </p:tav>
                                        <p:tav tm="100000">
                                          <p:val>
                                            <p:strVal val="#ppt_x"/>
                                          </p:val>
                                        </p:tav>
                                      </p:tavLst>
                                    </p:anim>
                                    <p:anim calcmode="lin" valueType="num">
                                      <p:cBhvr>
                                        <p:cTn id="88" dur="500" fill="hold"/>
                                        <p:tgtEl>
                                          <p:spTgt spid="12"/>
                                        </p:tgtEl>
                                        <p:attrNameLst>
                                          <p:attrName>ppt_y</p:attrName>
                                        </p:attrNameLst>
                                      </p:cBhvr>
                                      <p:tavLst>
                                        <p:tav tm="0">
                                          <p:val>
                                            <p:fltVal val="0.5"/>
                                          </p:val>
                                        </p:tav>
                                        <p:tav tm="100000">
                                          <p:val>
                                            <p:strVal val="#ppt_y"/>
                                          </p:val>
                                        </p:tav>
                                      </p:tavLst>
                                    </p:anim>
                                  </p:childTnLst>
                                </p:cTn>
                              </p:par>
                              <p:par>
                                <p:cTn id="89" presetID="23" presetClass="entr" presetSubtype="528" fill="hold" nodeType="withEffect">
                                  <p:stCondLst>
                                    <p:cond delay="600"/>
                                  </p:stCondLst>
                                  <p:childTnLst>
                                    <p:set>
                                      <p:cBhvr>
                                        <p:cTn id="90" dur="1" fill="hold">
                                          <p:stCondLst>
                                            <p:cond delay="0"/>
                                          </p:stCondLst>
                                        </p:cTn>
                                        <p:tgtEl>
                                          <p:spTgt spid="13"/>
                                        </p:tgtEl>
                                        <p:attrNameLst>
                                          <p:attrName>style.visibility</p:attrName>
                                        </p:attrNameLst>
                                      </p:cBhvr>
                                      <p:to>
                                        <p:strVal val="visible"/>
                                      </p:to>
                                    </p:set>
                                    <p:anim calcmode="lin" valueType="num">
                                      <p:cBhvr>
                                        <p:cTn id="91" dur="500" fill="hold"/>
                                        <p:tgtEl>
                                          <p:spTgt spid="13"/>
                                        </p:tgtEl>
                                        <p:attrNameLst>
                                          <p:attrName>ppt_w</p:attrName>
                                        </p:attrNameLst>
                                      </p:cBhvr>
                                      <p:tavLst>
                                        <p:tav tm="0">
                                          <p:val>
                                            <p:fltVal val="0"/>
                                          </p:val>
                                        </p:tav>
                                        <p:tav tm="100000">
                                          <p:val>
                                            <p:strVal val="#ppt_w"/>
                                          </p:val>
                                        </p:tav>
                                      </p:tavLst>
                                    </p:anim>
                                    <p:anim calcmode="lin" valueType="num">
                                      <p:cBhvr>
                                        <p:cTn id="92" dur="500" fill="hold"/>
                                        <p:tgtEl>
                                          <p:spTgt spid="13"/>
                                        </p:tgtEl>
                                        <p:attrNameLst>
                                          <p:attrName>ppt_h</p:attrName>
                                        </p:attrNameLst>
                                      </p:cBhvr>
                                      <p:tavLst>
                                        <p:tav tm="0">
                                          <p:val>
                                            <p:fltVal val="0"/>
                                          </p:val>
                                        </p:tav>
                                        <p:tav tm="100000">
                                          <p:val>
                                            <p:strVal val="#ppt_h"/>
                                          </p:val>
                                        </p:tav>
                                      </p:tavLst>
                                    </p:anim>
                                    <p:anim calcmode="lin" valueType="num">
                                      <p:cBhvr>
                                        <p:cTn id="93" dur="500" fill="hold"/>
                                        <p:tgtEl>
                                          <p:spTgt spid="13"/>
                                        </p:tgtEl>
                                        <p:attrNameLst>
                                          <p:attrName>ppt_x</p:attrName>
                                        </p:attrNameLst>
                                      </p:cBhvr>
                                      <p:tavLst>
                                        <p:tav tm="0">
                                          <p:val>
                                            <p:fltVal val="0.5"/>
                                          </p:val>
                                        </p:tav>
                                        <p:tav tm="100000">
                                          <p:val>
                                            <p:strVal val="#ppt_x"/>
                                          </p:val>
                                        </p:tav>
                                      </p:tavLst>
                                    </p:anim>
                                    <p:anim calcmode="lin" valueType="num">
                                      <p:cBhvr>
                                        <p:cTn id="94" dur="500" fill="hold"/>
                                        <p:tgtEl>
                                          <p:spTgt spid="13"/>
                                        </p:tgtEl>
                                        <p:attrNameLst>
                                          <p:attrName>ppt_y</p:attrName>
                                        </p:attrNameLst>
                                      </p:cBhvr>
                                      <p:tavLst>
                                        <p:tav tm="0">
                                          <p:val>
                                            <p:fltVal val="0.5"/>
                                          </p:val>
                                        </p:tav>
                                        <p:tav tm="100000">
                                          <p:val>
                                            <p:strVal val="#ppt_y"/>
                                          </p:val>
                                        </p:tav>
                                      </p:tavLst>
                                    </p:anim>
                                  </p:childTnLst>
                                </p:cTn>
                              </p:par>
                              <p:par>
                                <p:cTn id="95" presetID="23" presetClass="entr" presetSubtype="528" fill="hold" nodeType="withEffect">
                                  <p:stCondLst>
                                    <p:cond delay="600"/>
                                  </p:stCondLst>
                                  <p:childTnLst>
                                    <p:set>
                                      <p:cBhvr>
                                        <p:cTn id="96" dur="1" fill="hold">
                                          <p:stCondLst>
                                            <p:cond delay="0"/>
                                          </p:stCondLst>
                                        </p:cTn>
                                        <p:tgtEl>
                                          <p:spTgt spid="14"/>
                                        </p:tgtEl>
                                        <p:attrNameLst>
                                          <p:attrName>style.visibility</p:attrName>
                                        </p:attrNameLst>
                                      </p:cBhvr>
                                      <p:to>
                                        <p:strVal val="visible"/>
                                      </p:to>
                                    </p:set>
                                    <p:anim calcmode="lin" valueType="num">
                                      <p:cBhvr>
                                        <p:cTn id="97" dur="500" fill="hold"/>
                                        <p:tgtEl>
                                          <p:spTgt spid="14"/>
                                        </p:tgtEl>
                                        <p:attrNameLst>
                                          <p:attrName>ppt_w</p:attrName>
                                        </p:attrNameLst>
                                      </p:cBhvr>
                                      <p:tavLst>
                                        <p:tav tm="0">
                                          <p:val>
                                            <p:fltVal val="0"/>
                                          </p:val>
                                        </p:tav>
                                        <p:tav tm="100000">
                                          <p:val>
                                            <p:strVal val="#ppt_w"/>
                                          </p:val>
                                        </p:tav>
                                      </p:tavLst>
                                    </p:anim>
                                    <p:anim calcmode="lin" valueType="num">
                                      <p:cBhvr>
                                        <p:cTn id="98" dur="500" fill="hold"/>
                                        <p:tgtEl>
                                          <p:spTgt spid="14"/>
                                        </p:tgtEl>
                                        <p:attrNameLst>
                                          <p:attrName>ppt_h</p:attrName>
                                        </p:attrNameLst>
                                      </p:cBhvr>
                                      <p:tavLst>
                                        <p:tav tm="0">
                                          <p:val>
                                            <p:fltVal val="0"/>
                                          </p:val>
                                        </p:tav>
                                        <p:tav tm="100000">
                                          <p:val>
                                            <p:strVal val="#ppt_h"/>
                                          </p:val>
                                        </p:tav>
                                      </p:tavLst>
                                    </p:anim>
                                    <p:anim calcmode="lin" valueType="num">
                                      <p:cBhvr>
                                        <p:cTn id="99" dur="500" fill="hold"/>
                                        <p:tgtEl>
                                          <p:spTgt spid="14"/>
                                        </p:tgtEl>
                                        <p:attrNameLst>
                                          <p:attrName>ppt_x</p:attrName>
                                        </p:attrNameLst>
                                      </p:cBhvr>
                                      <p:tavLst>
                                        <p:tav tm="0">
                                          <p:val>
                                            <p:fltVal val="0.5"/>
                                          </p:val>
                                        </p:tav>
                                        <p:tav tm="100000">
                                          <p:val>
                                            <p:strVal val="#ppt_x"/>
                                          </p:val>
                                        </p:tav>
                                      </p:tavLst>
                                    </p:anim>
                                    <p:anim calcmode="lin" valueType="num">
                                      <p:cBhvr>
                                        <p:cTn id="100" dur="500" fill="hold"/>
                                        <p:tgtEl>
                                          <p:spTgt spid="14"/>
                                        </p:tgtEl>
                                        <p:attrNameLst>
                                          <p:attrName>ppt_y</p:attrName>
                                        </p:attrNameLst>
                                      </p:cBhvr>
                                      <p:tavLst>
                                        <p:tav tm="0">
                                          <p:val>
                                            <p:fltVal val="0.5"/>
                                          </p:val>
                                        </p:tav>
                                        <p:tav tm="100000">
                                          <p:val>
                                            <p:strVal val="#ppt_y"/>
                                          </p:val>
                                        </p:tav>
                                      </p:tavLst>
                                    </p:anim>
                                  </p:childTnLst>
                                </p:cTn>
                              </p:par>
                              <p:par>
                                <p:cTn id="101" presetID="26" presetClass="emph" presetSubtype="0" repeatCount="3000" fill="hold" nodeType="withEffect">
                                  <p:stCondLst>
                                    <p:cond delay="600"/>
                                  </p:stCondLst>
                                  <p:childTnLst>
                                    <p:animEffect transition="out" filter="fade">
                                      <p:cBhvr>
                                        <p:cTn id="102" dur="500" tmFilter="0, 0; .2, .5; .8, .5; 1, 0"/>
                                        <p:tgtEl>
                                          <p:spTgt spid="2"/>
                                        </p:tgtEl>
                                      </p:cBhvr>
                                    </p:animEffect>
                                    <p:animScale>
                                      <p:cBhvr>
                                        <p:cTn id="103" dur="250" autoRev="1" fill="hold"/>
                                        <p:tgtEl>
                                          <p:spTgt spid="2"/>
                                        </p:tgtEl>
                                      </p:cBhvr>
                                      <p:by x="105000" y="105000"/>
                                    </p:animScale>
                                  </p:childTnLst>
                                </p:cTn>
                              </p:par>
                              <p:par>
                                <p:cTn id="104" presetID="26" presetClass="emph" presetSubtype="0" repeatCount="3000" fill="hold" nodeType="withEffect">
                                  <p:stCondLst>
                                    <p:cond delay="710"/>
                                  </p:stCondLst>
                                  <p:childTnLst>
                                    <p:animEffect transition="out" filter="fade">
                                      <p:cBhvr>
                                        <p:cTn id="105" dur="500" tmFilter="0, 0; .2, .5; .8, .5; 1, 0"/>
                                        <p:tgtEl>
                                          <p:spTgt spid="9"/>
                                        </p:tgtEl>
                                      </p:cBhvr>
                                    </p:animEffect>
                                    <p:animScale>
                                      <p:cBhvr>
                                        <p:cTn id="106" dur="250" autoRev="1" fill="hold"/>
                                        <p:tgtEl>
                                          <p:spTgt spid="9"/>
                                        </p:tgtEl>
                                      </p:cBhvr>
                                      <p:by x="105000" y="105000"/>
                                    </p:animScale>
                                  </p:childTnLst>
                                </p:cTn>
                              </p:par>
                              <p:par>
                                <p:cTn id="107" presetID="26" presetClass="emph" presetSubtype="0" repeatCount="3000" fill="hold" nodeType="withEffect">
                                  <p:stCondLst>
                                    <p:cond delay="410"/>
                                  </p:stCondLst>
                                  <p:childTnLst>
                                    <p:animEffect transition="out" filter="fade">
                                      <p:cBhvr>
                                        <p:cTn id="108" dur="500" tmFilter="0, 0; .2, .5; .8, .5; 1, 0"/>
                                        <p:tgtEl>
                                          <p:spTgt spid="11"/>
                                        </p:tgtEl>
                                      </p:cBhvr>
                                    </p:animEffect>
                                    <p:animScale>
                                      <p:cBhvr>
                                        <p:cTn id="109" dur="250" autoRev="1" fill="hold"/>
                                        <p:tgtEl>
                                          <p:spTgt spid="11"/>
                                        </p:tgtEl>
                                      </p:cBhvr>
                                      <p:by x="105000" y="105000"/>
                                    </p:animScale>
                                  </p:childTnLst>
                                </p:cTn>
                              </p:par>
                              <p:par>
                                <p:cTn id="110" presetID="26" presetClass="emph" presetSubtype="0" repeatCount="3000" fill="hold" nodeType="withEffect">
                                  <p:stCondLst>
                                    <p:cond delay="810"/>
                                  </p:stCondLst>
                                  <p:childTnLst>
                                    <p:animEffect transition="out" filter="fade">
                                      <p:cBhvr>
                                        <p:cTn id="111" dur="500" tmFilter="0, 0; .2, .5; .8, .5; 1, 0"/>
                                        <p:tgtEl>
                                          <p:spTgt spid="12"/>
                                        </p:tgtEl>
                                      </p:cBhvr>
                                    </p:animEffect>
                                    <p:animScale>
                                      <p:cBhvr>
                                        <p:cTn id="112" dur="250" autoRev="1" fill="hold"/>
                                        <p:tgtEl>
                                          <p:spTgt spid="12"/>
                                        </p:tgtEl>
                                      </p:cBhvr>
                                      <p:by x="105000" y="105000"/>
                                    </p:animScale>
                                  </p:childTnLst>
                                </p:cTn>
                              </p:par>
                            </p:childTnLst>
                          </p:cTn>
                        </p:par>
                        <p:par>
                          <p:cTn id="113" fill="hold">
                            <p:stCondLst>
                              <p:cond delay="3310"/>
                            </p:stCondLst>
                            <p:childTnLst>
                              <p:par>
                                <p:cTn id="114" presetID="25" presetClass="entr" presetSubtype="0" fill="hold" nodeType="afterEffect">
                                  <p:stCondLst>
                                    <p:cond delay="0"/>
                                  </p:stCondLst>
                                  <p:childTnLst>
                                    <p:set>
                                      <p:cBhvr>
                                        <p:cTn id="115" dur="1" fill="hold">
                                          <p:stCondLst>
                                            <p:cond delay="0"/>
                                          </p:stCondLst>
                                        </p:cTn>
                                        <p:tgtEl>
                                          <p:spTgt spid="5124"/>
                                        </p:tgtEl>
                                        <p:attrNameLst>
                                          <p:attrName>style.visibility</p:attrName>
                                        </p:attrNameLst>
                                      </p:cBhvr>
                                      <p:to>
                                        <p:strVal val="visible"/>
                                      </p:to>
                                    </p:set>
                                    <p:anim calcmode="lin" valueType="num">
                                      <p:cBhvr>
                                        <p:cTn id="116" dur="500" decel="50000" fill="hold">
                                          <p:stCondLst>
                                            <p:cond delay="0"/>
                                          </p:stCondLst>
                                        </p:cTn>
                                        <p:tgtEl>
                                          <p:spTgt spid="5124"/>
                                        </p:tgtEl>
                                        <p:attrNameLst>
                                          <p:attrName>style.rotation</p:attrName>
                                        </p:attrNameLst>
                                      </p:cBhvr>
                                      <p:tavLst>
                                        <p:tav tm="0">
                                          <p:val>
                                            <p:fltVal val="-90"/>
                                          </p:val>
                                        </p:tav>
                                        <p:tav tm="100000">
                                          <p:val>
                                            <p:fltVal val="0"/>
                                          </p:val>
                                        </p:tav>
                                      </p:tavLst>
                                    </p:anim>
                                    <p:anim calcmode="lin" valueType="num">
                                      <p:cBhvr>
                                        <p:cTn id="117" dur="500" decel="50000" fill="hold">
                                          <p:stCondLst>
                                            <p:cond delay="0"/>
                                          </p:stCondLst>
                                        </p:cTn>
                                        <p:tgtEl>
                                          <p:spTgt spid="5124"/>
                                        </p:tgtEl>
                                        <p:attrNameLst>
                                          <p:attrName>ppt_w</p:attrName>
                                        </p:attrNameLst>
                                      </p:cBhvr>
                                      <p:tavLst>
                                        <p:tav tm="0">
                                          <p:val>
                                            <p:strVal val="#ppt_w"/>
                                          </p:val>
                                        </p:tav>
                                        <p:tav tm="100000">
                                          <p:val>
                                            <p:strVal val="#ppt_w*.05"/>
                                          </p:val>
                                        </p:tav>
                                      </p:tavLst>
                                    </p:anim>
                                    <p:anim calcmode="lin" valueType="num">
                                      <p:cBhvr>
                                        <p:cTn id="118" dur="500" accel="50000" fill="hold">
                                          <p:stCondLst>
                                            <p:cond delay="500"/>
                                          </p:stCondLst>
                                        </p:cTn>
                                        <p:tgtEl>
                                          <p:spTgt spid="5124"/>
                                        </p:tgtEl>
                                        <p:attrNameLst>
                                          <p:attrName>ppt_w</p:attrName>
                                        </p:attrNameLst>
                                      </p:cBhvr>
                                      <p:tavLst>
                                        <p:tav tm="0">
                                          <p:val>
                                            <p:strVal val="#ppt_w*.05"/>
                                          </p:val>
                                        </p:tav>
                                        <p:tav tm="100000">
                                          <p:val>
                                            <p:strVal val="#ppt_w"/>
                                          </p:val>
                                        </p:tav>
                                      </p:tavLst>
                                    </p:anim>
                                    <p:anim calcmode="lin" valueType="num">
                                      <p:cBhvr>
                                        <p:cTn id="119" dur="1000" fill="hold"/>
                                        <p:tgtEl>
                                          <p:spTgt spid="5124"/>
                                        </p:tgtEl>
                                        <p:attrNameLst>
                                          <p:attrName>ppt_h</p:attrName>
                                        </p:attrNameLst>
                                      </p:cBhvr>
                                      <p:tavLst>
                                        <p:tav tm="0">
                                          <p:val>
                                            <p:strVal val="#ppt_h"/>
                                          </p:val>
                                        </p:tav>
                                        <p:tav tm="100000">
                                          <p:val>
                                            <p:strVal val="#ppt_h"/>
                                          </p:val>
                                        </p:tav>
                                      </p:tavLst>
                                    </p:anim>
                                    <p:anim calcmode="lin" valueType="num">
                                      <p:cBhvr>
                                        <p:cTn id="120" dur="500" decel="50000" fill="hold">
                                          <p:stCondLst>
                                            <p:cond delay="0"/>
                                          </p:stCondLst>
                                        </p:cTn>
                                        <p:tgtEl>
                                          <p:spTgt spid="5124"/>
                                        </p:tgtEl>
                                        <p:attrNameLst>
                                          <p:attrName>ppt_x</p:attrName>
                                        </p:attrNameLst>
                                      </p:cBhvr>
                                      <p:tavLst>
                                        <p:tav tm="0">
                                          <p:val>
                                            <p:strVal val="#ppt_x+.4"/>
                                          </p:val>
                                        </p:tav>
                                        <p:tav tm="100000">
                                          <p:val>
                                            <p:strVal val="#ppt_x"/>
                                          </p:val>
                                        </p:tav>
                                      </p:tavLst>
                                    </p:anim>
                                    <p:anim calcmode="lin" valueType="num">
                                      <p:cBhvr>
                                        <p:cTn id="121" dur="500" decel="50000" fill="hold">
                                          <p:stCondLst>
                                            <p:cond delay="0"/>
                                          </p:stCondLst>
                                        </p:cTn>
                                        <p:tgtEl>
                                          <p:spTgt spid="5124"/>
                                        </p:tgtEl>
                                        <p:attrNameLst>
                                          <p:attrName>ppt_y</p:attrName>
                                        </p:attrNameLst>
                                      </p:cBhvr>
                                      <p:tavLst>
                                        <p:tav tm="0">
                                          <p:val>
                                            <p:strVal val="#ppt_y-.2"/>
                                          </p:val>
                                        </p:tav>
                                        <p:tav tm="100000">
                                          <p:val>
                                            <p:strVal val="#ppt_y+.1"/>
                                          </p:val>
                                        </p:tav>
                                      </p:tavLst>
                                    </p:anim>
                                    <p:anim calcmode="lin" valueType="num">
                                      <p:cBhvr>
                                        <p:cTn id="122" dur="500" accel="50000" fill="hold">
                                          <p:stCondLst>
                                            <p:cond delay="500"/>
                                          </p:stCondLst>
                                        </p:cTn>
                                        <p:tgtEl>
                                          <p:spTgt spid="5124"/>
                                        </p:tgtEl>
                                        <p:attrNameLst>
                                          <p:attrName>ppt_y</p:attrName>
                                        </p:attrNameLst>
                                      </p:cBhvr>
                                      <p:tavLst>
                                        <p:tav tm="0">
                                          <p:val>
                                            <p:strVal val="#ppt_y+.1"/>
                                          </p:val>
                                        </p:tav>
                                        <p:tav tm="100000">
                                          <p:val>
                                            <p:strVal val="#ppt_y"/>
                                          </p:val>
                                        </p:tav>
                                      </p:tavLst>
                                    </p:anim>
                                    <p:animEffect transition="in" filter="fade">
                                      <p:cBhvr>
                                        <p:cTn id="123" dur="1000" decel="50000">
                                          <p:stCondLst>
                                            <p:cond delay="0"/>
                                          </p:stCondLst>
                                        </p:cTn>
                                        <p:tgtEl>
                                          <p:spTgt spid="5124"/>
                                        </p:tgtEl>
                                      </p:cBhvr>
                                    </p:animEffect>
                                  </p:childTnLst>
                                </p:cTn>
                              </p:par>
                              <p:par>
                                <p:cTn id="124" presetID="25" presetClass="entr" presetSubtype="0" fill="hold" grpId="0" nodeType="withEffect">
                                  <p:stCondLst>
                                    <p:cond delay="0"/>
                                  </p:stCondLst>
                                  <p:childTnLst>
                                    <p:set>
                                      <p:cBhvr>
                                        <p:cTn id="125" dur="1" fill="hold">
                                          <p:stCondLst>
                                            <p:cond delay="0"/>
                                          </p:stCondLst>
                                        </p:cTn>
                                        <p:tgtEl>
                                          <p:spTgt spid="21"/>
                                        </p:tgtEl>
                                        <p:attrNameLst>
                                          <p:attrName>style.visibility</p:attrName>
                                        </p:attrNameLst>
                                      </p:cBhvr>
                                      <p:to>
                                        <p:strVal val="visible"/>
                                      </p:to>
                                    </p:set>
                                    <p:anim calcmode="lin" valueType="num">
                                      <p:cBhvr>
                                        <p:cTn id="126"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127"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128"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29" dur="1000" fill="hold"/>
                                        <p:tgtEl>
                                          <p:spTgt spid="21"/>
                                        </p:tgtEl>
                                        <p:attrNameLst>
                                          <p:attrName>ppt_h</p:attrName>
                                        </p:attrNameLst>
                                      </p:cBhvr>
                                      <p:tavLst>
                                        <p:tav tm="0">
                                          <p:val>
                                            <p:strVal val="#ppt_h"/>
                                          </p:val>
                                        </p:tav>
                                        <p:tav tm="100000">
                                          <p:val>
                                            <p:strVal val="#ppt_h"/>
                                          </p:val>
                                        </p:tav>
                                      </p:tavLst>
                                    </p:anim>
                                    <p:anim calcmode="lin" valueType="num">
                                      <p:cBhvr>
                                        <p:cTn id="130"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31"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32"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33" dur="1000" decel="50000">
                                          <p:stCondLst>
                                            <p:cond delay="0"/>
                                          </p:stCondLst>
                                        </p:cTn>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214613" y="592324"/>
            <a:ext cx="5904656" cy="4428492"/>
            <a:chOff x="3214613" y="592324"/>
            <a:chExt cx="5904656" cy="4428492"/>
          </a:xfrm>
        </p:grpSpPr>
        <p:pic>
          <p:nvPicPr>
            <p:cNvPr id="3076" name="Picture 4" descr="Hướng dẫn cách chèn hình nền powerpoint đẹp và đơn giản - Tri Thức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613" y="592324"/>
              <a:ext cx="5904656" cy="44284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11960" y="1728973"/>
              <a:ext cx="4284476" cy="2677656"/>
            </a:xfrm>
            <a:prstGeom prst="rect">
              <a:avLst/>
            </a:prstGeom>
          </p:spPr>
          <p:txBody>
            <a:bodyPr wrap="square">
              <a:spAutoFit/>
            </a:bodyPr>
            <a:lstStyle/>
            <a:p>
              <a:pPr marL="0" marR="0" lvl="0" indent="0" algn="l" defTabSz="914400" rtl="0" eaLnBrk="1" fontAlgn="auto" latinLnBrk="0" hangingPunct="1">
                <a:lnSpc>
                  <a:spcPct val="120000"/>
                </a:lnSpc>
                <a:spcBef>
                  <a:spcPts val="600"/>
                </a:spcBef>
                <a:spcAft>
                  <a:spcPts val="600"/>
                </a:spcAft>
                <a:buClrTx/>
                <a:buSzTx/>
                <a:buFontTx/>
                <a:buNone/>
                <a:tabLst/>
                <a:defRPr/>
              </a:pP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Dịch</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vụ</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thư</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điện</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tử</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Calibri" panose="020F0502020204030204" pitchFamily="34" charset="0"/>
                  <a:cs typeface="+mn-cs"/>
                </a:rPr>
                <a:t>là</a:t>
              </a:r>
              <a:r>
                <a:rPr kumimoji="0" lang="en-US" sz="2800" b="0" i="0" u="none" strike="noStrike" kern="1200" cap="none" spc="0" normalizeH="0" baseline="0" noProof="0" dirty="0" smtClean="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Calibri" panose="020F0502020204030204" pitchFamily="34" charset="0"/>
                  <a:cs typeface="+mn-cs"/>
                </a:rPr>
                <a:t>dịch</a:t>
              </a:r>
              <a:r>
                <a:rPr kumimoji="0" lang="en-US" sz="2800" b="0" i="0" u="none" strike="noStrike" kern="1200" cap="none" spc="0" normalizeH="0" baseline="0" noProof="0" dirty="0" smtClean="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Calibri" panose="020F0502020204030204" pitchFamily="34" charset="0"/>
                  <a:cs typeface="+mn-cs"/>
                </a:rPr>
                <a:t>vụ</a:t>
              </a:r>
              <a:r>
                <a:rPr kumimoji="0" lang="en-US" sz="2800" b="0" i="0" u="none" strike="noStrike" kern="1200" cap="none" spc="0" normalizeH="0" baseline="0" noProof="0" dirty="0" smtClean="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Calibri" panose="020F0502020204030204" pitchFamily="34" charset="0"/>
                  <a:cs typeface="+mn-cs"/>
                </a:rPr>
                <a:t>cung</a:t>
              </a:r>
              <a:r>
                <a:rPr kumimoji="0" lang="en-US" sz="2800" b="0" i="0" u="none" strike="noStrike" kern="1200" cap="none" spc="0" normalizeH="0" baseline="0" noProof="0" dirty="0" smtClean="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cấp</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các</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chức</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năng</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soạn</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thảo</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gửi</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nhận</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chuyển</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tiếp</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lưu</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trữ</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và</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quản</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lý</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thư</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điện</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tử</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cho</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người</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sử</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dụng</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a:t>
              </a:r>
            </a:p>
          </p:txBody>
        </p:sp>
      </p:grpSp>
      <p:grpSp>
        <p:nvGrpSpPr>
          <p:cNvPr id="3" name="Group 2"/>
          <p:cNvGrpSpPr/>
          <p:nvPr/>
        </p:nvGrpSpPr>
        <p:grpSpPr>
          <a:xfrm>
            <a:off x="120968" y="616929"/>
            <a:ext cx="2997460" cy="4327745"/>
            <a:chOff x="120968" y="616929"/>
            <a:chExt cx="2997460" cy="4327745"/>
          </a:xfrm>
        </p:grpSpPr>
        <p:grpSp>
          <p:nvGrpSpPr>
            <p:cNvPr id="8" name="Group 7"/>
            <p:cNvGrpSpPr/>
            <p:nvPr/>
          </p:nvGrpSpPr>
          <p:grpSpPr>
            <a:xfrm>
              <a:off x="120968" y="616929"/>
              <a:ext cx="2997460" cy="2224088"/>
              <a:chOff x="143508" y="1204393"/>
              <a:chExt cx="2997460" cy="2224088"/>
            </a:xfrm>
          </p:grpSpPr>
          <p:pic>
            <p:nvPicPr>
              <p:cNvPr id="6" name="Picture 10" descr="Hình nên PP đẹp 2 | Mầm non Gia Thượ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08" y="1204393"/>
                <a:ext cx="2952328" cy="22240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56692" y="1728973"/>
                <a:ext cx="2484276"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Dịch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vụ</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thư</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điện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tử</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là</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gì</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800" b="1" i="0" u="none" strike="noStrike" kern="1200" cap="none" spc="0" normalizeH="0" baseline="0" noProof="0" dirty="0">
                  <a:ln>
                    <a:noFill/>
                  </a:ln>
                  <a:solidFill>
                    <a:prstClr val="black"/>
                  </a:solidFill>
                  <a:effectLst/>
                  <a:uLnTx/>
                  <a:uFillTx/>
                  <a:latin typeface="Times New Roman"/>
                  <a:ea typeface="+mn-ea"/>
                  <a:cs typeface="+mn-cs"/>
                </a:endParaRPr>
              </a:p>
            </p:txBody>
          </p:sp>
        </p:grpSp>
        <p:grpSp>
          <p:nvGrpSpPr>
            <p:cNvPr id="10" name="组合 7"/>
            <p:cNvGrpSpPr/>
            <p:nvPr/>
          </p:nvGrpSpPr>
          <p:grpSpPr>
            <a:xfrm>
              <a:off x="634152" y="3104802"/>
              <a:ext cx="1844773" cy="1839872"/>
              <a:chOff x="2047522" y="1810432"/>
              <a:chExt cx="2508632" cy="2464418"/>
            </a:xfrm>
            <a:effectLst>
              <a:outerShdw blurRad="139700" dist="63500" dir="2700000" algn="tl" rotWithShape="0">
                <a:prstClr val="black">
                  <a:alpha val="40000"/>
                </a:prstClr>
              </a:outerShdw>
            </a:effectLst>
          </p:grpSpPr>
          <p:sp>
            <p:nvSpPr>
              <p:cNvPr id="11" name="圆角矩形 8"/>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dirty="0">
                  <a:ln>
                    <a:noFill/>
                  </a:ln>
                  <a:solidFill>
                    <a:srgbClr val="14436A"/>
                  </a:solidFill>
                  <a:effectLst/>
                  <a:uLnTx/>
                  <a:uFillTx/>
                  <a:latin typeface="Arial"/>
                  <a:ea typeface="微软雅黑" panose="020B0503020204020204" pitchFamily="34" charset="-122"/>
                  <a:cs typeface="+mn-ea"/>
                  <a:sym typeface="+mn-lt"/>
                </a:endParaRPr>
              </a:p>
            </p:txBody>
          </p:sp>
          <p:sp>
            <p:nvSpPr>
              <p:cNvPr id="12" name="圆角矩形 9"/>
              <p:cNvSpPr/>
              <p:nvPr/>
            </p:nvSpPr>
            <p:spPr>
              <a:xfrm rot="2700000">
                <a:off x="2047522" y="1981592"/>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smtClean="0">
                    <a:ln>
                      <a:noFill/>
                    </a:ln>
                    <a:solidFill>
                      <a:srgbClr val="14436A"/>
                    </a:solidFill>
                    <a:effectLst/>
                    <a:uLnTx/>
                    <a:uFillTx/>
                    <a:latin typeface="Arial"/>
                    <a:ea typeface="微软雅黑" panose="020B0503020204020204" pitchFamily="34" charset="-122"/>
                    <a:cs typeface="+mn-ea"/>
                    <a:sym typeface="+mn-lt"/>
                  </a:rPr>
                  <a:t> </a:t>
                </a:r>
                <a:endParaRPr kumimoji="0" lang="zh-CN" altLang="en-US" sz="1500" b="0" i="0" u="none" strike="noStrike" kern="0" cap="none" spc="0" normalizeH="0" baseline="0" noProof="0" dirty="0">
                  <a:ln>
                    <a:noFill/>
                  </a:ln>
                  <a:solidFill>
                    <a:srgbClr val="14436A"/>
                  </a:solidFill>
                  <a:effectLst/>
                  <a:uLnTx/>
                  <a:uFillTx/>
                  <a:latin typeface="Arial"/>
                  <a:ea typeface="微软雅黑" panose="020B0503020204020204" pitchFamily="34" charset="-122"/>
                  <a:cs typeface="+mn-ea"/>
                  <a:sym typeface="+mn-lt"/>
                </a:endParaRPr>
              </a:p>
            </p:txBody>
          </p:sp>
        </p:grpSp>
        <p:pic>
          <p:nvPicPr>
            <p:cNvPr id="13" name="Picture 10" descr="Trẻ Em, Mầm Non, Đọc Sách, Học Tập, Cô Bé, Tải hình PNG 342 -  Free.Vector6.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152" y="3184612"/>
              <a:ext cx="1759138" cy="176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2" descr="Hình ảnh dấu chấm hỏi đẹp, ấn tượng và độc đáo nhất"/>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5332" y="21045"/>
            <a:ext cx="870958" cy="580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1700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450" decel="100000" fill="hold"/>
                                        <p:tgtEl>
                                          <p:spTgt spid="7"/>
                                        </p:tgtEl>
                                        <p:attrNameLst>
                                          <p:attrName>ppt_y</p:attrName>
                                        </p:attrNameLst>
                                      </p:cBhvr>
                                      <p:tavLst>
                                        <p:tav tm="0">
                                          <p:val>
                                            <p:strVal val="#ppt_y+1"/>
                                          </p:val>
                                        </p:tav>
                                        <p:tav tm="100000">
                                          <p:val>
                                            <p:strVal val="#ppt_y-.03"/>
                                          </p:val>
                                        </p:tav>
                                      </p:tavLst>
                                    </p:anim>
                                    <p:anim calcmode="lin" valueType="num">
                                      <p:cBhvr>
                                        <p:cTn id="15"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D1C2D433-F107-4188-B4C6-D46D663B08E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微粒体总结"/>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自定义 39">
      <a:dk1>
        <a:sysClr val="windowText" lastClr="000000"/>
      </a:dk1>
      <a:lt1>
        <a:sysClr val="window" lastClr="FFFFFF"/>
      </a:lt1>
      <a:dk2>
        <a:srgbClr val="123E61"/>
      </a:dk2>
      <a:lt2>
        <a:srgbClr val="D4D4D6"/>
      </a:lt2>
      <a:accent1>
        <a:srgbClr val="123E61"/>
      </a:accent1>
      <a:accent2>
        <a:srgbClr val="123E61"/>
      </a:accent2>
      <a:accent3>
        <a:srgbClr val="123E61"/>
      </a:accent3>
      <a:accent4>
        <a:srgbClr val="123E61"/>
      </a:accent4>
      <a:accent5>
        <a:srgbClr val="123E61"/>
      </a:accent5>
      <a:accent6>
        <a:srgbClr val="000000"/>
      </a:accent6>
      <a:hlink>
        <a:srgbClr val="168BBA"/>
      </a:hlink>
      <a:folHlink>
        <a:srgbClr val="6800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
      </a:majorFont>
      <a:minorFont>
        <a:latin typeface=".VnTim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nTime" panose="020B7200000000000000"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nTime" panose="020B7200000000000000"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1697</TotalTime>
  <Words>2230</Words>
  <Application>Microsoft Office PowerPoint</Application>
  <PresentationFormat>Custom</PresentationFormat>
  <Paragraphs>447</Paragraphs>
  <Slides>28</Slides>
  <Notes>14</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28</vt:i4>
      </vt:variant>
    </vt:vector>
  </HeadingPairs>
  <TitlesOfParts>
    <vt:vector size="41" baseType="lpstr">
      <vt:lpstr>微软雅黑</vt:lpstr>
      <vt:lpstr>宋体</vt:lpstr>
      <vt:lpstr>.VnTime</vt:lpstr>
      <vt:lpstr>Arial</vt:lpstr>
      <vt:lpstr>Calibri</vt:lpstr>
      <vt:lpstr>Calibri Light</vt:lpstr>
      <vt:lpstr>Times New Roman</vt:lpstr>
      <vt:lpstr>方正兰亭黑简体</vt:lpstr>
      <vt:lpstr>Office 主题</vt:lpstr>
      <vt:lpstr>Default Design</vt:lpstr>
      <vt:lpstr>1_Default Design</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微粒体总结</dc:title>
  <dc:creator>Administrator</dc:creator>
  <cp:lastModifiedBy>T460</cp:lastModifiedBy>
  <cp:revision>401</cp:revision>
  <dcterms:created xsi:type="dcterms:W3CDTF">2017-04-06T01:11:23Z</dcterms:created>
  <dcterms:modified xsi:type="dcterms:W3CDTF">2021-12-30T03:26:54Z</dcterms:modified>
</cp:coreProperties>
</file>