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31"/>
  </p:notesMasterIdLst>
  <p:sldIdLst>
    <p:sldId id="312" r:id="rId3"/>
    <p:sldId id="313" r:id="rId4"/>
    <p:sldId id="314" r:id="rId5"/>
    <p:sldId id="315" r:id="rId6"/>
    <p:sldId id="316" r:id="rId7"/>
    <p:sldId id="330" r:id="rId8"/>
    <p:sldId id="310" r:id="rId9"/>
    <p:sldId id="321" r:id="rId10"/>
    <p:sldId id="324" r:id="rId11"/>
    <p:sldId id="529" r:id="rId12"/>
    <p:sldId id="533" r:id="rId13"/>
    <p:sldId id="6263" r:id="rId14"/>
    <p:sldId id="332" r:id="rId15"/>
    <p:sldId id="260" r:id="rId16"/>
    <p:sldId id="273" r:id="rId17"/>
    <p:sldId id="269" r:id="rId18"/>
    <p:sldId id="265" r:id="rId19"/>
    <p:sldId id="535" r:id="rId20"/>
    <p:sldId id="536" r:id="rId21"/>
    <p:sldId id="534" r:id="rId22"/>
    <p:sldId id="6262" r:id="rId23"/>
    <p:sldId id="6269" r:id="rId24"/>
    <p:sldId id="6270" r:id="rId25"/>
    <p:sldId id="6264" r:id="rId26"/>
    <p:sldId id="6265" r:id="rId27"/>
    <p:sldId id="6266" r:id="rId28"/>
    <p:sldId id="6268" r:id="rId29"/>
    <p:sldId id="509" r:id="rId30"/>
  </p:sldIdLst>
  <p:sldSz cx="9144000" cy="5143500" type="screen16x9"/>
  <p:notesSz cx="6858000" cy="9144000"/>
  <p:embeddedFontLst>
    <p:embeddedFont>
      <p:font typeface="#9Slide03 IcielUni Sans Heavy" panose="00000500000000000000" pitchFamily="2" charset="0"/>
      <p:bold r:id="rId32"/>
    </p:embeddedFont>
    <p:embeddedFont>
      <p:font typeface="#9Slide03 Roboto Condensed" panose="02000000000000000000" pitchFamily="2" charset="0"/>
      <p:regular r:id="rId33"/>
      <p:bold r:id="rId34"/>
    </p:embeddedFont>
    <p:embeddedFont>
      <p:font typeface="#9Slide05 Fourth Medium" panose="00000600000000000000" pitchFamily="2" charset="0"/>
      <p:bold r:id="rId35"/>
    </p:embeddedFon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Bebas Neue" panose="020B0606020202050201" pitchFamily="34" charset="0"/>
      <p:regular r:id="rId40"/>
    </p:embeddedFont>
    <p:embeddedFont>
      <p:font typeface="Livvic" pitchFamily="2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Proxima Nova" panose="020B0604020202020204" charset="0"/>
      <p:regular r:id="rId49"/>
      <p:bold r:id="rId50"/>
      <p:italic r:id="rId51"/>
      <p:boldItalic r:id="rId52"/>
    </p:embeddedFont>
    <p:embeddedFont>
      <p:font typeface="Proxima Nova Extrabold" panose="020B0604020202020204" charset="0"/>
      <p:bold r:id="rId53"/>
    </p:embeddedFont>
    <p:embeddedFont>
      <p:font typeface="Raleway Thin" panose="020B0203030101060003" pitchFamily="34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Roboto Condensed Light" panose="02000000000000000000" pitchFamily="2" charset="0"/>
      <p:regular r:id="rId62"/>
      <p:italic r:id="rId63"/>
    </p:embeddedFont>
    <p:embeddedFont>
      <p:font typeface="Roboto Light" panose="02000000000000000000" pitchFamily="2" charset="0"/>
      <p:regular r:id="rId64"/>
      <p:bold r:id="rId65"/>
      <p:italic r:id="rId66"/>
      <p:boldItalic r:id="rId67"/>
    </p:embeddedFont>
    <p:embeddedFont>
      <p:font typeface="Roboto Medium" panose="02000000000000000000" pitchFamily="2" charset="0"/>
      <p:regular r:id="rId68"/>
      <p:bold r:id="rId69"/>
      <p:italic r:id="rId70"/>
      <p:boldItalic r:id="rId71"/>
    </p:embeddedFont>
    <p:embeddedFont>
      <p:font typeface="Tahoma" panose="020B0604030504040204" pitchFamily="34" charset="0"/>
      <p:regular r:id="rId72"/>
      <p:bold r:id="rId73"/>
    </p:embeddedFont>
    <p:embeddedFont>
      <p:font typeface="Tahoma" panose="020B0604030504040204" pitchFamily="34" charset="0"/>
      <p:regular r:id="rId72"/>
      <p:bold r:id="rId73"/>
    </p:embeddedFont>
    <p:embeddedFont>
      <p:font typeface="VNI-Times" pitchFamily="2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6E35"/>
    <a:srgbClr val="F7F7F2"/>
    <a:srgbClr val="FFCE00"/>
    <a:srgbClr val="45818E"/>
    <a:srgbClr val="FFD31C"/>
    <a:srgbClr val="00B0F0"/>
    <a:srgbClr val="00AFEF"/>
    <a:srgbClr val="E06666"/>
    <a:srgbClr val="90D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428B1A-8AC4-426D-BE45-9E42AD0B4CCB}">
  <a:tblStyle styleId="{D7428B1A-8AC4-426D-BE45-9E42AD0B4C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C034039-0B08-4570-924F-F76E62E1CDF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76" Type="http://schemas.openxmlformats.org/officeDocument/2006/relationships/font" Target="fonts/font45.fntdata"/><Relationship Id="rId7" Type="http://schemas.openxmlformats.org/officeDocument/2006/relationships/slide" Target="slides/slide5.xml"/><Relationship Id="rId71" Type="http://schemas.openxmlformats.org/officeDocument/2006/relationships/font" Target="fonts/font4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74" Type="http://schemas.openxmlformats.org/officeDocument/2006/relationships/font" Target="fonts/font43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3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font" Target="fonts/font4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77" Type="http://schemas.openxmlformats.org/officeDocument/2006/relationships/font" Target="fonts/font46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72" Type="http://schemas.openxmlformats.org/officeDocument/2006/relationships/font" Target="fonts/font41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75" Type="http://schemas.openxmlformats.org/officeDocument/2006/relationships/font" Target="fonts/font4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gad7ceb82be_2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9" name="Google Shape;6149;gad7ceb82be_2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08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FA584-1535-4DD3-AE6B-C29F059385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7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FA584-1535-4DD3-AE6B-C29F059385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1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9" name="Google Shape;5289;gb1bf2dca95_1_1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0" name="Google Shape;5290;gb1bf2dca95_1_1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587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100" b="0" kern="120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Phía Đông Bắc là miền núi cao trên 2000 m và 500 – 2000m.</a:t>
            </a:r>
          </a:p>
          <a:p>
            <a:pPr>
              <a:lnSpc>
                <a:spcPct val="120000"/>
              </a:lnSpc>
            </a:pPr>
            <a:r>
              <a:rPr lang="en-US" sz="1100" b="0" kern="120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Ở giữa là vùng đồng bằng châu thổ (dưới 500 m).</a:t>
            </a:r>
          </a:p>
          <a:p>
            <a:pPr>
              <a:lnSpc>
                <a:spcPct val="120000"/>
              </a:lnSpc>
            </a:pPr>
            <a:r>
              <a:rPr lang="en-US" sz="1100" b="0" kern="120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Phía Tây Nam là: Sơn nguyên A-rap có độ cao 500-2000m. Các hoang mạc lớn. Dải đồng bằng nhỏ hẹp ven biển phía Tây Nam</a:t>
            </a:r>
            <a:endParaRPr lang="en-US" sz="1100" b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8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FA584-1535-4DD3-AE6B-C29F059385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93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FA584-1535-4DD3-AE6B-C29F059385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89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25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3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5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gad7ceb82be_2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9" name="Google Shape;6149;gad7ceb82be_2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015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9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979D35-D9B5-42DB-B870-D6B5487BA97D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55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gad7ceb82be_2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9" name="Google Shape;6149;gad7ceb82be_2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i="0" dirty="0">
                <a:solidFill>
                  <a:srgbClr val="666666"/>
                </a:solidFill>
                <a:effectLst/>
                <a:latin typeface="SFD-Medium"/>
              </a:rPr>
              <a:t>Tòa nhà Burj Khalifa tại Dubai (Các tiểu vương quốc Ả Rập Thống nhất) được khánh thành ngày 4/1/2010 là một công trình kiến trúc khổng lồ.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30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gad7ceb82be_2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9" name="Google Shape;6149;gad7ceb82be_2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29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Google Shape;6148;gad7ceb82be_2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9" name="Google Shape;6149;gad7ceb82be_2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21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Google Shape;5130;gacfe13a17b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1" name="Google Shape;5131;gacfe13a17b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64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8" name="Google Shape;4998;gad7e3b268c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9" name="Google Shape;4999;gad7e3b268c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7" name="Google Shape;6197;gac9734a7e1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8" name="Google Shape;6198;gac9734a7e1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017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Google Shape;5130;gacfe13a17b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1" name="Google Shape;5131;gacfe13a17b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22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5500-F1DE-41E3-A869-210B824F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51D4-09DD-441C-AB9D-7006E23C2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F5AEC-3954-448A-9DFC-3285FF97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7F49-4A00-4D0E-B8BC-4DC65EE0F35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159C-BE43-4B6A-AC65-168BF17A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53ABF-BBEB-4065-8751-B4FFE425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F627-38CA-4973-AD4C-2CCBD8F36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3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Diapositiva de títul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088700" cy="15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subTitle" idx="1"/>
          </p:nvPr>
        </p:nvSpPr>
        <p:spPr>
          <a:xfrm>
            <a:off x="719950" y="2178100"/>
            <a:ext cx="40887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92" name="Google Shape;92;p2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93" name="Google Shape;93;p2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2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2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8" name="Google Shape;98;p2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45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3"/>
          <p:cNvGrpSpPr/>
          <p:nvPr/>
        </p:nvGrpSpPr>
        <p:grpSpPr>
          <a:xfrm>
            <a:off x="-11461" y="-10339"/>
            <a:ext cx="9189794" cy="194069"/>
            <a:chOff x="-45827" y="98"/>
            <a:chExt cx="9189794" cy="194069"/>
          </a:xfrm>
        </p:grpSpPr>
        <p:grpSp>
          <p:nvGrpSpPr>
            <p:cNvPr id="112" name="Google Shape;112;p3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8" name="Google Shape;138;p3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" name="Google Shape;164;p3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65" name="Google Shape;165;p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90" name="Google Shape;190;p3"/>
          <p:cNvSpPr txBox="1">
            <a:spLocks noGrp="1"/>
          </p:cNvSpPr>
          <p:nvPr>
            <p:ph type="title"/>
          </p:nvPr>
        </p:nvSpPr>
        <p:spPr>
          <a:xfrm>
            <a:off x="5032925" y="680950"/>
            <a:ext cx="3390900" cy="9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2" name="Google Shape;192;p3"/>
          <p:cNvSpPr txBox="1">
            <a:spLocks noGrp="1"/>
          </p:cNvSpPr>
          <p:nvPr>
            <p:ph type="subTitle" idx="1"/>
          </p:nvPr>
        </p:nvSpPr>
        <p:spPr>
          <a:xfrm>
            <a:off x="5880075" y="1830250"/>
            <a:ext cx="25437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93" name="Google Shape;193;p3"/>
          <p:cNvSpPr txBox="1">
            <a:spLocks noGrp="1"/>
          </p:cNvSpPr>
          <p:nvPr>
            <p:ph type="title" idx="2" hasCustomPrompt="1"/>
          </p:nvPr>
        </p:nvSpPr>
        <p:spPr>
          <a:xfrm>
            <a:off x="719991" y="548212"/>
            <a:ext cx="1242900" cy="99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194" name="Google Shape;194;p3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195" name="Google Shape;195;p3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01" name="Google Shape;201;p3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212" name="Google Shape;212;p3"/>
          <p:cNvSpPr/>
          <p:nvPr/>
        </p:nvSpPr>
        <p:spPr>
          <a:xfrm>
            <a:off x="-1720701" y="1431933"/>
            <a:ext cx="8692580" cy="3711652"/>
          </a:xfrm>
          <a:custGeom>
            <a:avLst/>
            <a:gdLst/>
            <a:ahLst/>
            <a:cxnLst/>
            <a:rect l="l" t="t" r="r" b="b"/>
            <a:pathLst>
              <a:path w="44765" h="19114" extrusionOk="0">
                <a:moveTo>
                  <a:pt x="28916" y="1"/>
                </a:moveTo>
                <a:cubicBezTo>
                  <a:pt x="27547" y="1"/>
                  <a:pt x="26190" y="749"/>
                  <a:pt x="25031" y="1745"/>
                </a:cubicBezTo>
                <a:cubicBezTo>
                  <a:pt x="22927" y="3533"/>
                  <a:pt x="21267" y="5771"/>
                  <a:pt x="18968" y="7303"/>
                </a:cubicBezTo>
                <a:cubicBezTo>
                  <a:pt x="17586" y="8295"/>
                  <a:pt x="15882" y="8821"/>
                  <a:pt x="14173" y="8821"/>
                </a:cubicBezTo>
                <a:cubicBezTo>
                  <a:pt x="13354" y="8821"/>
                  <a:pt x="12535" y="8701"/>
                  <a:pt x="11750" y="8453"/>
                </a:cubicBezTo>
                <a:cubicBezTo>
                  <a:pt x="10922" y="8197"/>
                  <a:pt x="10156" y="7814"/>
                  <a:pt x="9390" y="7559"/>
                </a:cubicBezTo>
                <a:cubicBezTo>
                  <a:pt x="8887" y="7442"/>
                  <a:pt x="8375" y="7387"/>
                  <a:pt x="7865" y="7387"/>
                </a:cubicBezTo>
                <a:cubicBezTo>
                  <a:pt x="5584" y="7387"/>
                  <a:pt x="3316" y="8481"/>
                  <a:pt x="1855" y="10046"/>
                </a:cubicBezTo>
                <a:cubicBezTo>
                  <a:pt x="256" y="11773"/>
                  <a:pt x="1" y="14261"/>
                  <a:pt x="450" y="16432"/>
                </a:cubicBezTo>
                <a:cubicBezTo>
                  <a:pt x="639" y="17392"/>
                  <a:pt x="1089" y="18286"/>
                  <a:pt x="1789" y="18925"/>
                </a:cubicBezTo>
                <a:lnTo>
                  <a:pt x="2110" y="19114"/>
                </a:lnTo>
                <a:lnTo>
                  <a:pt x="43616" y="19114"/>
                </a:lnTo>
                <a:cubicBezTo>
                  <a:pt x="43105" y="18669"/>
                  <a:pt x="42911" y="17709"/>
                  <a:pt x="43421" y="17198"/>
                </a:cubicBezTo>
                <a:cubicBezTo>
                  <a:pt x="43616" y="17009"/>
                  <a:pt x="43871" y="16881"/>
                  <a:pt x="44060" y="16687"/>
                </a:cubicBezTo>
                <a:cubicBezTo>
                  <a:pt x="44571" y="16304"/>
                  <a:pt x="44765" y="15665"/>
                  <a:pt x="44765" y="15027"/>
                </a:cubicBezTo>
                <a:cubicBezTo>
                  <a:pt x="44765" y="13433"/>
                  <a:pt x="43616" y="12028"/>
                  <a:pt x="42272" y="11134"/>
                </a:cubicBezTo>
                <a:cubicBezTo>
                  <a:pt x="40934" y="10174"/>
                  <a:pt x="39401" y="9602"/>
                  <a:pt x="38124" y="8708"/>
                </a:cubicBezTo>
                <a:cubicBezTo>
                  <a:pt x="35825" y="7048"/>
                  <a:pt x="34354" y="4555"/>
                  <a:pt x="32694" y="2323"/>
                </a:cubicBezTo>
                <a:cubicBezTo>
                  <a:pt x="32311" y="1812"/>
                  <a:pt x="31800" y="1362"/>
                  <a:pt x="31356" y="918"/>
                </a:cubicBezTo>
                <a:cubicBezTo>
                  <a:pt x="30564" y="270"/>
                  <a:pt x="29738" y="1"/>
                  <a:pt x="289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3"/>
          <p:cNvSpPr/>
          <p:nvPr/>
        </p:nvSpPr>
        <p:spPr>
          <a:xfrm>
            <a:off x="5111927" y="2200131"/>
            <a:ext cx="384093" cy="345067"/>
          </a:xfrm>
          <a:custGeom>
            <a:avLst/>
            <a:gdLst/>
            <a:ahLst/>
            <a:cxnLst/>
            <a:rect l="l" t="t" r="r" b="b"/>
            <a:pathLst>
              <a:path w="1978" h="1777" extrusionOk="0">
                <a:moveTo>
                  <a:pt x="613" y="1"/>
                </a:moveTo>
                <a:cubicBezTo>
                  <a:pt x="554" y="1"/>
                  <a:pt x="498" y="9"/>
                  <a:pt x="445" y="27"/>
                </a:cubicBezTo>
                <a:cubicBezTo>
                  <a:pt x="1" y="155"/>
                  <a:pt x="128" y="665"/>
                  <a:pt x="318" y="921"/>
                </a:cubicBezTo>
                <a:cubicBezTo>
                  <a:pt x="573" y="1238"/>
                  <a:pt x="895" y="1559"/>
                  <a:pt x="1278" y="1687"/>
                </a:cubicBezTo>
                <a:cubicBezTo>
                  <a:pt x="1411" y="1730"/>
                  <a:pt x="1514" y="1776"/>
                  <a:pt x="1608" y="1776"/>
                </a:cubicBezTo>
                <a:cubicBezTo>
                  <a:pt x="1647" y="1776"/>
                  <a:pt x="1685" y="1768"/>
                  <a:pt x="1722" y="1748"/>
                </a:cubicBezTo>
                <a:cubicBezTo>
                  <a:pt x="1916" y="1621"/>
                  <a:pt x="1978" y="1493"/>
                  <a:pt x="1978" y="1304"/>
                </a:cubicBezTo>
                <a:cubicBezTo>
                  <a:pt x="1978" y="1110"/>
                  <a:pt x="1850" y="982"/>
                  <a:pt x="1789" y="854"/>
                </a:cubicBezTo>
                <a:cubicBezTo>
                  <a:pt x="1595" y="538"/>
                  <a:pt x="1339" y="282"/>
                  <a:pt x="1084" y="155"/>
                </a:cubicBezTo>
                <a:cubicBezTo>
                  <a:pt x="946" y="61"/>
                  <a:pt x="772" y="1"/>
                  <a:pt x="6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3"/>
          <p:cNvSpPr/>
          <p:nvPr/>
        </p:nvSpPr>
        <p:spPr>
          <a:xfrm>
            <a:off x="945668" y="2570637"/>
            <a:ext cx="607403" cy="374389"/>
          </a:xfrm>
          <a:custGeom>
            <a:avLst/>
            <a:gdLst/>
            <a:ahLst/>
            <a:cxnLst/>
            <a:rect l="l" t="t" r="r" b="b"/>
            <a:pathLst>
              <a:path w="3128" h="1928" extrusionOk="0">
                <a:moveTo>
                  <a:pt x="2271" y="1"/>
                </a:moveTo>
                <a:cubicBezTo>
                  <a:pt x="1750" y="1"/>
                  <a:pt x="1236" y="219"/>
                  <a:pt x="767" y="479"/>
                </a:cubicBezTo>
                <a:cubicBezTo>
                  <a:pt x="512" y="607"/>
                  <a:pt x="318" y="801"/>
                  <a:pt x="190" y="990"/>
                </a:cubicBezTo>
                <a:cubicBezTo>
                  <a:pt x="1" y="1501"/>
                  <a:pt x="828" y="1756"/>
                  <a:pt x="1150" y="1822"/>
                </a:cubicBezTo>
                <a:cubicBezTo>
                  <a:pt x="1334" y="1897"/>
                  <a:pt x="1520" y="1928"/>
                  <a:pt x="1705" y="1928"/>
                </a:cubicBezTo>
                <a:cubicBezTo>
                  <a:pt x="1839" y="1928"/>
                  <a:pt x="1973" y="1912"/>
                  <a:pt x="2105" y="1884"/>
                </a:cubicBezTo>
                <a:cubicBezTo>
                  <a:pt x="2616" y="1756"/>
                  <a:pt x="2999" y="1312"/>
                  <a:pt x="3127" y="801"/>
                </a:cubicBezTo>
                <a:cubicBezTo>
                  <a:pt x="3127" y="607"/>
                  <a:pt x="3127" y="479"/>
                  <a:pt x="3066" y="351"/>
                </a:cubicBezTo>
                <a:cubicBezTo>
                  <a:pt x="2999" y="162"/>
                  <a:pt x="2810" y="35"/>
                  <a:pt x="2616" y="35"/>
                </a:cubicBezTo>
                <a:cubicBezTo>
                  <a:pt x="2501" y="11"/>
                  <a:pt x="2386" y="1"/>
                  <a:pt x="22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6104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7" name="Google Shape;217;p4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body" idx="1"/>
          </p:nvPr>
        </p:nvSpPr>
        <p:spPr>
          <a:xfrm>
            <a:off x="720000" y="1104525"/>
            <a:ext cx="7704000" cy="3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marL="914378" lvl="1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000"/>
            </a:lvl2pPr>
            <a:lvl3pPr marL="1371566" lvl="2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000"/>
            </a:lvl3pPr>
            <a:lvl4pPr marL="1828754" lvl="3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000"/>
            </a:lvl4pPr>
            <a:lvl5pPr marL="2285943" lvl="4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000"/>
            </a:lvl5pPr>
            <a:lvl6pPr marL="2743132" lvl="5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000"/>
            </a:lvl6pPr>
            <a:lvl7pPr marL="3200320" lvl="6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000"/>
            </a:lvl7pPr>
            <a:lvl8pPr marL="3657509" lvl="7" indent="-30479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000"/>
            </a:lvl8pPr>
            <a:lvl9pPr marL="4114697" lvl="8" indent="-304793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000"/>
            </a:lvl9pPr>
          </a:lstStyle>
          <a:p>
            <a:endParaRPr/>
          </a:p>
        </p:txBody>
      </p:sp>
      <p:grpSp>
        <p:nvGrpSpPr>
          <p:cNvPr id="219" name="Google Shape;219;p4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220" name="Google Shape;220;p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21" name="Google Shape;221;p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2" name="Google Shape;272;p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73" name="Google Shape;273;p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98" name="Google Shape;298;p4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299" name="Google Shape;299;p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" name="Google Shape;320;p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5" name="Google Shape;325;p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26" name="Google Shape;326;p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" name="Google Shape;332;p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" name="Google Shape;339;p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" name="Google Shape;340;p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" name="Google Shape;348;p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" name="Google Shape;349;p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1" name="Google Shape;351;p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52" name="Google Shape;352;p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" name="Google Shape;355;p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" name="Google Shape;356;p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" name="Google Shape;360;p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" name="Google Shape;361;p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" name="Google Shape;362;p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" name="Google Shape;363;p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" name="Google Shape;367;p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77" name="Google Shape;377;p4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378" name="Google Shape;378;p4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4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4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4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4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3" name="Google Shape;383;p4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384" name="Google Shape;384;p4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" name="Google Shape;387;p4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" name="Google Shape;388;p4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95" name="Google Shape;395;p4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396" name="Google Shape;396;p4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4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4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4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4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1" name="Google Shape;401;p4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02" name="Google Shape;402;p4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" name="Google Shape;408;p4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6262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5" name="Google Shape;415;p5"/>
          <p:cNvSpPr txBox="1">
            <a:spLocks noGrp="1"/>
          </p:cNvSpPr>
          <p:nvPr>
            <p:ph type="body" idx="1"/>
          </p:nvPr>
        </p:nvSpPr>
        <p:spPr>
          <a:xfrm>
            <a:off x="720000" y="1108075"/>
            <a:ext cx="3591600" cy="3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AutoNum type="arabicPeriod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378" lvl="1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lpha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566" lvl="2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roman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754" lvl="3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rabi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5943" lvl="4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lpha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132" lvl="5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roman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320" lvl="6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rabi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509" lvl="7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lpha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697" lvl="8" indent="-304793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aleway Thin"/>
              <a:buAutoNum type="roman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416" name="Google Shape;416;p5"/>
          <p:cNvSpPr txBox="1">
            <a:spLocks noGrp="1"/>
          </p:cNvSpPr>
          <p:nvPr>
            <p:ph type="body" idx="2"/>
          </p:nvPr>
        </p:nvSpPr>
        <p:spPr>
          <a:xfrm>
            <a:off x="4572000" y="1108075"/>
            <a:ext cx="3591600" cy="3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AutoNum type="arabicPeriod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378" lvl="1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lpha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566" lvl="2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roman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754" lvl="3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rabi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5943" lvl="4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lpha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132" lvl="5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roman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320" lvl="6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rabi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509" lvl="7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AutoNum type="alpha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697" lvl="8" indent="-304793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aleway Thin"/>
              <a:buAutoNum type="romanLcPeriod"/>
              <a:defRPr sz="10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19" name="Google Shape;419;p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4" name="Google Shape;444;p5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45" name="Google Shape;445;p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" name="Google Shape;474;p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" name="Google Shape;475;p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" name="Google Shape;478;p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" name="Google Shape;479;p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" name="Google Shape;482;p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" name="Google Shape;483;p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" name="Google Shape;487;p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" name="Google Shape;491;p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" name="Google Shape;495;p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96" name="Google Shape;496;p5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497" name="Google Shape;497;p5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98" name="Google Shape;498;p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23" name="Google Shape;523;p5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524" name="Google Shape;524;p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3" name="Google Shape;543;p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49" name="Google Shape;549;p5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550" name="Google Shape;550;p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" name="Google Shape;567;p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75" name="Google Shape;575;p5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576" name="Google Shape;576;p5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5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5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5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5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81" name="Google Shape;581;p5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582" name="Google Shape;582;p5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5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93" name="Google Shape;593;p5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594" name="Google Shape;594;p5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5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5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5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5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99" name="Google Shape;599;p5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600" name="Google Shape;600;p5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1171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13" name="Google Shape;613;p6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614" name="Google Shape;614;p6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615" name="Google Shape;615;p6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616" name="Google Shape;616;p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1" name="Google Shape;641;p6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642" name="Google Shape;642;p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1" name="Google Shape;651;p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3" name="Google Shape;653;p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4" name="Google Shape;654;p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5" name="Google Shape;655;p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6" name="Google Shape;656;p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7" name="Google Shape;657;p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8" name="Google Shape;658;p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1" name="Google Shape;661;p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2" name="Google Shape;662;p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3" name="Google Shape;663;p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67" name="Google Shape;667;p6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668" name="Google Shape;668;p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9" name="Google Shape;669;p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0" name="Google Shape;670;p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1" name="Google Shape;671;p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2" name="Google Shape;672;p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3" name="Google Shape;673;p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4" name="Google Shape;674;p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5" name="Google Shape;675;p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6" name="Google Shape;676;p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693" name="Google Shape;693;p6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694" name="Google Shape;694;p6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695" name="Google Shape;695;p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6" name="Google Shape;696;p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7" name="Google Shape;697;p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8" name="Google Shape;698;p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9" name="Google Shape;699;p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0" name="Google Shape;700;p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1" name="Google Shape;701;p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2" name="Google Shape;702;p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3" name="Google Shape;703;p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4" name="Google Shape;704;p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5" name="Google Shape;705;p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6" name="Google Shape;706;p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7" name="Google Shape;707;p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8" name="Google Shape;708;p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9" name="Google Shape;709;p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0" name="Google Shape;710;p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1" name="Google Shape;711;p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20" name="Google Shape;720;p6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721" name="Google Shape;721;p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8" name="Google Shape;728;p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9" name="Google Shape;729;p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2" name="Google Shape;732;p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3" name="Google Shape;733;p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6" name="Google Shape;736;p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0" name="Google Shape;740;p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4" name="Google Shape;744;p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46" name="Google Shape;746;p6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747" name="Google Shape;747;p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8" name="Google Shape;748;p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9" name="Google Shape;749;p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2" name="Google Shape;752;p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3" name="Google Shape;753;p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7" name="Google Shape;757;p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9" name="Google Shape;769;p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687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"/>
          <p:cNvSpPr txBox="1">
            <a:spLocks noGrp="1"/>
          </p:cNvSpPr>
          <p:nvPr>
            <p:ph type="body" idx="1"/>
          </p:nvPr>
        </p:nvSpPr>
        <p:spPr>
          <a:xfrm>
            <a:off x="720000" y="1378725"/>
            <a:ext cx="4742700" cy="26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SzPts val="1200"/>
              <a:buFont typeface="Raleway Thin"/>
              <a:buChar char="●"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Font typeface="Raleway Thin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Font typeface="Raleway Thin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74" name="Google Shape;77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75" name="Google Shape;775;p7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76" name="Google Shape;776;p7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777" name="Google Shape;777;p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778" name="Google Shape;778;p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1" name="Google Shape;781;p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2" name="Google Shape;782;p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3" name="Google Shape;783;p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4" name="Google Shape;784;p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03" name="Google Shape;803;p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804" name="Google Shape;804;p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29" name="Google Shape;829;p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830" name="Google Shape;830;p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855" name="Google Shape;855;p7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856" name="Google Shape;856;p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857" name="Google Shape;857;p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82" name="Google Shape;882;p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883" name="Google Shape;883;p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08" name="Google Shape;908;p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909" name="Google Shape;909;p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934" name="Google Shape;934;p7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935" name="Google Shape;935;p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40" name="Google Shape;940;p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941" name="Google Shape;941;p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952" name="Google Shape;952;p7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953" name="Google Shape;953;p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58" name="Google Shape;958;p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959" name="Google Shape;959;p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6821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8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972" name="Google Shape;972;p8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973" name="Google Shape;973;p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9" name="Google Shape;989;p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0" name="Google Shape;990;p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98" name="Google Shape;998;p8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999" name="Google Shape;999;p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24" name="Google Shape;1024;p8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025" name="Google Shape;1025;p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050" name="Google Shape;1050;p8"/>
          <p:cNvGrpSpPr/>
          <p:nvPr/>
        </p:nvGrpSpPr>
        <p:grpSpPr>
          <a:xfrm>
            <a:off x="-477671" y="1739391"/>
            <a:ext cx="6028984" cy="3550232"/>
            <a:chOff x="1143275" y="1363649"/>
            <a:chExt cx="5672737" cy="3340452"/>
          </a:xfrm>
        </p:grpSpPr>
        <p:sp>
          <p:nvSpPr>
            <p:cNvPr id="1051" name="Google Shape;1051;p8"/>
            <p:cNvSpPr/>
            <p:nvPr/>
          </p:nvSpPr>
          <p:spPr>
            <a:xfrm>
              <a:off x="1658776" y="1363649"/>
              <a:ext cx="3465835" cy="2209255"/>
            </a:xfrm>
            <a:custGeom>
              <a:avLst/>
              <a:gdLst/>
              <a:ahLst/>
              <a:cxnLst/>
              <a:rect l="l" t="t" r="r" b="b"/>
              <a:pathLst>
                <a:path w="13115" h="8360" extrusionOk="0">
                  <a:moveTo>
                    <a:pt x="5639" y="1"/>
                  </a:moveTo>
                  <a:cubicBezTo>
                    <a:pt x="3182" y="1"/>
                    <a:pt x="1215" y="984"/>
                    <a:pt x="0" y="2623"/>
                  </a:cubicBezTo>
                  <a:lnTo>
                    <a:pt x="459" y="2623"/>
                  </a:lnTo>
                  <a:cubicBezTo>
                    <a:pt x="1477" y="2623"/>
                    <a:pt x="2558" y="2983"/>
                    <a:pt x="3247" y="3835"/>
                  </a:cubicBezTo>
                  <a:cubicBezTo>
                    <a:pt x="4559" y="5377"/>
                    <a:pt x="4428" y="6458"/>
                    <a:pt x="6754" y="7672"/>
                  </a:cubicBezTo>
                  <a:cubicBezTo>
                    <a:pt x="7803" y="8228"/>
                    <a:pt x="9049" y="8262"/>
                    <a:pt x="10329" y="8262"/>
                  </a:cubicBezTo>
                  <a:lnTo>
                    <a:pt x="10854" y="8262"/>
                  </a:lnTo>
                  <a:cubicBezTo>
                    <a:pt x="11575" y="8262"/>
                    <a:pt x="12328" y="8262"/>
                    <a:pt x="13049" y="8359"/>
                  </a:cubicBezTo>
                  <a:cubicBezTo>
                    <a:pt x="13114" y="8097"/>
                    <a:pt x="13114" y="7835"/>
                    <a:pt x="13114" y="7507"/>
                  </a:cubicBezTo>
                  <a:cubicBezTo>
                    <a:pt x="13114" y="3376"/>
                    <a:pt x="9770" y="1"/>
                    <a:pt x="5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1152106" y="1983627"/>
              <a:ext cx="5663906" cy="2693142"/>
            </a:xfrm>
            <a:custGeom>
              <a:avLst/>
              <a:gdLst/>
              <a:ahLst/>
              <a:cxnLst/>
              <a:rect l="l" t="t" r="r" b="b"/>
              <a:pathLst>
                <a:path w="20524" h="9759" extrusionOk="0">
                  <a:moveTo>
                    <a:pt x="2284" y="0"/>
                  </a:moveTo>
                  <a:cubicBezTo>
                    <a:pt x="1358" y="0"/>
                    <a:pt x="488" y="307"/>
                    <a:pt x="0" y="809"/>
                  </a:cubicBezTo>
                  <a:lnTo>
                    <a:pt x="0" y="9758"/>
                  </a:lnTo>
                  <a:lnTo>
                    <a:pt x="20524" y="9758"/>
                  </a:lnTo>
                  <a:cubicBezTo>
                    <a:pt x="20524" y="9758"/>
                    <a:pt x="19443" y="7628"/>
                    <a:pt x="16852" y="6349"/>
                  </a:cubicBezTo>
                  <a:cubicBezTo>
                    <a:pt x="15444" y="5661"/>
                    <a:pt x="13901" y="5661"/>
                    <a:pt x="12427" y="5661"/>
                  </a:cubicBezTo>
                  <a:cubicBezTo>
                    <a:pt x="11050" y="5661"/>
                    <a:pt x="9705" y="5661"/>
                    <a:pt x="8590" y="5071"/>
                  </a:cubicBezTo>
                  <a:cubicBezTo>
                    <a:pt x="6264" y="3857"/>
                    <a:pt x="6395" y="2776"/>
                    <a:pt x="5083" y="1234"/>
                  </a:cubicBezTo>
                  <a:cubicBezTo>
                    <a:pt x="4366" y="364"/>
                    <a:pt x="3292" y="0"/>
                    <a:pt x="2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1161489" y="3891936"/>
              <a:ext cx="4668776" cy="812165"/>
            </a:xfrm>
            <a:custGeom>
              <a:avLst/>
              <a:gdLst/>
              <a:ahLst/>
              <a:cxnLst/>
              <a:rect l="l" t="t" r="r" b="b"/>
              <a:pathLst>
                <a:path w="16918" h="2943" extrusionOk="0">
                  <a:moveTo>
                    <a:pt x="4351" y="1"/>
                  </a:moveTo>
                  <a:cubicBezTo>
                    <a:pt x="4244" y="1"/>
                    <a:pt x="4138" y="8"/>
                    <a:pt x="4032" y="24"/>
                  </a:cubicBezTo>
                  <a:cubicBezTo>
                    <a:pt x="3672" y="58"/>
                    <a:pt x="3344" y="189"/>
                    <a:pt x="3048" y="320"/>
                  </a:cubicBezTo>
                  <a:cubicBezTo>
                    <a:pt x="1999" y="745"/>
                    <a:pt x="1015" y="1238"/>
                    <a:pt x="32" y="1763"/>
                  </a:cubicBezTo>
                  <a:lnTo>
                    <a:pt x="0" y="2943"/>
                  </a:lnTo>
                  <a:lnTo>
                    <a:pt x="16918" y="2777"/>
                  </a:lnTo>
                  <a:cubicBezTo>
                    <a:pt x="16097" y="2156"/>
                    <a:pt x="15179" y="1631"/>
                    <a:pt x="14229" y="1238"/>
                  </a:cubicBezTo>
                  <a:cubicBezTo>
                    <a:pt x="13933" y="1107"/>
                    <a:pt x="13639" y="976"/>
                    <a:pt x="13311" y="910"/>
                  </a:cubicBezTo>
                  <a:cubicBezTo>
                    <a:pt x="12983" y="810"/>
                    <a:pt x="12656" y="779"/>
                    <a:pt x="12328" y="779"/>
                  </a:cubicBezTo>
                  <a:cubicBezTo>
                    <a:pt x="12013" y="799"/>
                    <a:pt x="11685" y="874"/>
                    <a:pt x="11369" y="874"/>
                  </a:cubicBezTo>
                  <a:cubicBezTo>
                    <a:pt x="11191" y="874"/>
                    <a:pt x="11017" y="850"/>
                    <a:pt x="10851" y="779"/>
                  </a:cubicBezTo>
                  <a:cubicBezTo>
                    <a:pt x="10785" y="779"/>
                    <a:pt x="10754" y="745"/>
                    <a:pt x="10688" y="713"/>
                  </a:cubicBezTo>
                  <a:cubicBezTo>
                    <a:pt x="10523" y="614"/>
                    <a:pt x="10361" y="517"/>
                    <a:pt x="10164" y="417"/>
                  </a:cubicBezTo>
                  <a:cubicBezTo>
                    <a:pt x="10014" y="360"/>
                    <a:pt x="9861" y="337"/>
                    <a:pt x="9707" y="337"/>
                  </a:cubicBezTo>
                  <a:cubicBezTo>
                    <a:pt x="9149" y="337"/>
                    <a:pt x="8565" y="635"/>
                    <a:pt x="8000" y="713"/>
                  </a:cubicBezTo>
                  <a:cubicBezTo>
                    <a:pt x="7887" y="729"/>
                    <a:pt x="7775" y="736"/>
                    <a:pt x="7663" y="736"/>
                  </a:cubicBezTo>
                  <a:cubicBezTo>
                    <a:pt x="7095" y="736"/>
                    <a:pt x="6547" y="550"/>
                    <a:pt x="5999" y="386"/>
                  </a:cubicBezTo>
                  <a:cubicBezTo>
                    <a:pt x="5449" y="192"/>
                    <a:pt x="4900" y="1"/>
                    <a:pt x="4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1143275" y="4024952"/>
              <a:ext cx="9107" cy="552482"/>
            </a:xfrm>
            <a:custGeom>
              <a:avLst/>
              <a:gdLst/>
              <a:ahLst/>
              <a:cxnLst/>
              <a:rect l="l" t="t" r="r" b="b"/>
              <a:pathLst>
                <a:path w="33" h="2002" extrusionOk="0">
                  <a:moveTo>
                    <a:pt x="1" y="1"/>
                  </a:moveTo>
                  <a:lnTo>
                    <a:pt x="1" y="2002"/>
                  </a:lnTo>
                  <a:lnTo>
                    <a:pt x="32" y="200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E1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1152106" y="3545874"/>
              <a:ext cx="3465844" cy="1031557"/>
            </a:xfrm>
            <a:custGeom>
              <a:avLst/>
              <a:gdLst/>
              <a:ahLst/>
              <a:cxnLst/>
              <a:rect l="l" t="t" r="r" b="b"/>
              <a:pathLst>
                <a:path w="12559" h="3738" extrusionOk="0">
                  <a:moveTo>
                    <a:pt x="12558" y="0"/>
                  </a:moveTo>
                  <a:lnTo>
                    <a:pt x="0" y="197"/>
                  </a:lnTo>
                  <a:lnTo>
                    <a:pt x="0" y="1737"/>
                  </a:lnTo>
                  <a:lnTo>
                    <a:pt x="0" y="3738"/>
                  </a:lnTo>
                  <a:lnTo>
                    <a:pt x="34" y="3738"/>
                  </a:lnTo>
                  <a:lnTo>
                    <a:pt x="66" y="3017"/>
                  </a:lnTo>
                  <a:cubicBezTo>
                    <a:pt x="1049" y="2492"/>
                    <a:pt x="2033" y="1999"/>
                    <a:pt x="3082" y="1574"/>
                  </a:cubicBezTo>
                  <a:cubicBezTo>
                    <a:pt x="3378" y="1443"/>
                    <a:pt x="3706" y="1312"/>
                    <a:pt x="4066" y="1278"/>
                  </a:cubicBezTo>
                  <a:cubicBezTo>
                    <a:pt x="4165" y="1278"/>
                    <a:pt x="4262" y="1246"/>
                    <a:pt x="4362" y="1246"/>
                  </a:cubicBezTo>
                  <a:cubicBezTo>
                    <a:pt x="4918" y="1246"/>
                    <a:pt x="5477" y="1443"/>
                    <a:pt x="6033" y="1640"/>
                  </a:cubicBezTo>
                  <a:cubicBezTo>
                    <a:pt x="6426" y="1771"/>
                    <a:pt x="6854" y="1902"/>
                    <a:pt x="7247" y="1967"/>
                  </a:cubicBezTo>
                  <a:cubicBezTo>
                    <a:pt x="7509" y="1868"/>
                    <a:pt x="7837" y="1771"/>
                    <a:pt x="8034" y="1640"/>
                  </a:cubicBezTo>
                  <a:cubicBezTo>
                    <a:pt x="8262" y="1508"/>
                    <a:pt x="8328" y="1278"/>
                    <a:pt x="8590" y="1146"/>
                  </a:cubicBezTo>
                  <a:cubicBezTo>
                    <a:pt x="8755" y="1081"/>
                    <a:pt x="8952" y="1015"/>
                    <a:pt x="9149" y="984"/>
                  </a:cubicBezTo>
                  <a:cubicBezTo>
                    <a:pt x="9705" y="853"/>
                    <a:pt x="10263" y="753"/>
                    <a:pt x="10854" y="688"/>
                  </a:cubicBezTo>
                  <a:cubicBezTo>
                    <a:pt x="11016" y="656"/>
                    <a:pt x="11213" y="656"/>
                    <a:pt x="11344" y="590"/>
                  </a:cubicBezTo>
                  <a:lnTo>
                    <a:pt x="11541" y="491"/>
                  </a:lnTo>
                  <a:cubicBezTo>
                    <a:pt x="11968" y="360"/>
                    <a:pt x="12262" y="197"/>
                    <a:pt x="12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1161489" y="3889728"/>
              <a:ext cx="1990812" cy="687705"/>
            </a:xfrm>
            <a:custGeom>
              <a:avLst/>
              <a:gdLst/>
              <a:ahLst/>
              <a:cxnLst/>
              <a:rect l="l" t="t" r="r" b="b"/>
              <a:pathLst>
                <a:path w="7214" h="2492" extrusionOk="0">
                  <a:moveTo>
                    <a:pt x="4328" y="0"/>
                  </a:moveTo>
                  <a:cubicBezTo>
                    <a:pt x="4228" y="0"/>
                    <a:pt x="4131" y="32"/>
                    <a:pt x="4032" y="32"/>
                  </a:cubicBezTo>
                  <a:cubicBezTo>
                    <a:pt x="3672" y="66"/>
                    <a:pt x="3344" y="197"/>
                    <a:pt x="3048" y="328"/>
                  </a:cubicBezTo>
                  <a:cubicBezTo>
                    <a:pt x="1999" y="753"/>
                    <a:pt x="1015" y="1246"/>
                    <a:pt x="32" y="1771"/>
                  </a:cubicBezTo>
                  <a:lnTo>
                    <a:pt x="0" y="2492"/>
                  </a:lnTo>
                  <a:lnTo>
                    <a:pt x="132" y="2492"/>
                  </a:lnTo>
                  <a:cubicBezTo>
                    <a:pt x="459" y="2492"/>
                    <a:pt x="753" y="2426"/>
                    <a:pt x="1015" y="2295"/>
                  </a:cubicBezTo>
                  <a:cubicBezTo>
                    <a:pt x="1312" y="2164"/>
                    <a:pt x="1540" y="1999"/>
                    <a:pt x="1902" y="1902"/>
                  </a:cubicBezTo>
                  <a:cubicBezTo>
                    <a:pt x="2130" y="1868"/>
                    <a:pt x="2392" y="1836"/>
                    <a:pt x="2655" y="1802"/>
                  </a:cubicBezTo>
                  <a:cubicBezTo>
                    <a:pt x="3476" y="1705"/>
                    <a:pt x="4328" y="1639"/>
                    <a:pt x="5146" y="1540"/>
                  </a:cubicBezTo>
                  <a:cubicBezTo>
                    <a:pt x="5312" y="1540"/>
                    <a:pt x="5474" y="1508"/>
                    <a:pt x="5639" y="1474"/>
                  </a:cubicBezTo>
                  <a:cubicBezTo>
                    <a:pt x="5836" y="1443"/>
                    <a:pt x="5999" y="1343"/>
                    <a:pt x="6196" y="1277"/>
                  </a:cubicBezTo>
                  <a:cubicBezTo>
                    <a:pt x="6392" y="1246"/>
                    <a:pt x="6623" y="1212"/>
                    <a:pt x="6754" y="1115"/>
                  </a:cubicBezTo>
                  <a:cubicBezTo>
                    <a:pt x="6851" y="1049"/>
                    <a:pt x="6851" y="984"/>
                    <a:pt x="6917" y="918"/>
                  </a:cubicBezTo>
                  <a:cubicBezTo>
                    <a:pt x="6982" y="818"/>
                    <a:pt x="7082" y="753"/>
                    <a:pt x="7213" y="721"/>
                  </a:cubicBezTo>
                  <a:cubicBezTo>
                    <a:pt x="6820" y="656"/>
                    <a:pt x="6392" y="525"/>
                    <a:pt x="5999" y="394"/>
                  </a:cubicBezTo>
                  <a:cubicBezTo>
                    <a:pt x="5443" y="197"/>
                    <a:pt x="4884" y="0"/>
                    <a:pt x="4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1143275" y="1675649"/>
              <a:ext cx="3591960" cy="1951624"/>
            </a:xfrm>
            <a:custGeom>
              <a:avLst/>
              <a:gdLst/>
              <a:ahLst/>
              <a:cxnLst/>
              <a:rect l="l" t="t" r="r" b="b"/>
              <a:pathLst>
                <a:path w="13016" h="7072" extrusionOk="0">
                  <a:moveTo>
                    <a:pt x="193" y="0"/>
                  </a:moveTo>
                  <a:cubicBezTo>
                    <a:pt x="129" y="0"/>
                    <a:pt x="65" y="8"/>
                    <a:pt x="1" y="24"/>
                  </a:cubicBezTo>
                  <a:lnTo>
                    <a:pt x="66" y="7071"/>
                  </a:lnTo>
                  <a:lnTo>
                    <a:pt x="13015" y="7040"/>
                  </a:lnTo>
                  <a:cubicBezTo>
                    <a:pt x="12687" y="6646"/>
                    <a:pt x="12000" y="6777"/>
                    <a:pt x="11607" y="6481"/>
                  </a:cubicBezTo>
                  <a:cubicBezTo>
                    <a:pt x="11507" y="6415"/>
                    <a:pt x="11442" y="6350"/>
                    <a:pt x="11376" y="6284"/>
                  </a:cubicBezTo>
                  <a:cubicBezTo>
                    <a:pt x="11245" y="6187"/>
                    <a:pt x="11048" y="6153"/>
                    <a:pt x="10886" y="6122"/>
                  </a:cubicBezTo>
                  <a:cubicBezTo>
                    <a:pt x="10295" y="5991"/>
                    <a:pt x="9737" y="5760"/>
                    <a:pt x="9181" y="5497"/>
                  </a:cubicBezTo>
                  <a:cubicBezTo>
                    <a:pt x="8984" y="5432"/>
                    <a:pt x="8787" y="5335"/>
                    <a:pt x="8656" y="5204"/>
                  </a:cubicBezTo>
                  <a:cubicBezTo>
                    <a:pt x="8360" y="4941"/>
                    <a:pt x="8294" y="4482"/>
                    <a:pt x="8066" y="4186"/>
                  </a:cubicBezTo>
                  <a:cubicBezTo>
                    <a:pt x="7738" y="3793"/>
                    <a:pt x="7180" y="3630"/>
                    <a:pt x="6983" y="3171"/>
                  </a:cubicBezTo>
                  <a:cubicBezTo>
                    <a:pt x="6917" y="3071"/>
                    <a:pt x="6917" y="2909"/>
                    <a:pt x="6852" y="2809"/>
                  </a:cubicBezTo>
                  <a:cubicBezTo>
                    <a:pt x="6721" y="2612"/>
                    <a:pt x="6458" y="2547"/>
                    <a:pt x="6262" y="2416"/>
                  </a:cubicBezTo>
                  <a:cubicBezTo>
                    <a:pt x="6065" y="2319"/>
                    <a:pt x="5902" y="2122"/>
                    <a:pt x="5705" y="2022"/>
                  </a:cubicBezTo>
                  <a:cubicBezTo>
                    <a:pt x="5540" y="1957"/>
                    <a:pt x="5378" y="1925"/>
                    <a:pt x="5212" y="1891"/>
                  </a:cubicBezTo>
                  <a:cubicBezTo>
                    <a:pt x="4394" y="1729"/>
                    <a:pt x="3573" y="1563"/>
                    <a:pt x="2721" y="1401"/>
                  </a:cubicBezTo>
                  <a:cubicBezTo>
                    <a:pt x="2458" y="1367"/>
                    <a:pt x="2196" y="1301"/>
                    <a:pt x="1968" y="1170"/>
                  </a:cubicBezTo>
                  <a:cubicBezTo>
                    <a:pt x="1606" y="1007"/>
                    <a:pt x="1378" y="680"/>
                    <a:pt x="1081" y="417"/>
                  </a:cubicBezTo>
                  <a:cubicBezTo>
                    <a:pt x="835" y="198"/>
                    <a:pt x="520" y="0"/>
                    <a:pt x="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8" name="Google Shape;1058;p8"/>
          <p:cNvGrpSpPr/>
          <p:nvPr/>
        </p:nvGrpSpPr>
        <p:grpSpPr>
          <a:xfrm>
            <a:off x="2561127" y="1231536"/>
            <a:ext cx="715286" cy="374752"/>
            <a:chOff x="5807701" y="962410"/>
            <a:chExt cx="715286" cy="374752"/>
          </a:xfrm>
        </p:grpSpPr>
        <p:sp>
          <p:nvSpPr>
            <p:cNvPr id="1059" name="Google Shape;1059;p8"/>
            <p:cNvSpPr/>
            <p:nvPr/>
          </p:nvSpPr>
          <p:spPr>
            <a:xfrm>
              <a:off x="6223288" y="962410"/>
              <a:ext cx="299699" cy="149798"/>
            </a:xfrm>
            <a:custGeom>
              <a:avLst/>
              <a:gdLst/>
              <a:ahLst/>
              <a:cxnLst/>
              <a:rect l="l" t="t" r="r" b="b"/>
              <a:pathLst>
                <a:path w="2899" h="1449" extrusionOk="0">
                  <a:moveTo>
                    <a:pt x="2898" y="0"/>
                  </a:moveTo>
                  <a:cubicBezTo>
                    <a:pt x="2171" y="263"/>
                    <a:pt x="1713" y="1054"/>
                    <a:pt x="1713" y="1054"/>
                  </a:cubicBezTo>
                  <a:cubicBezTo>
                    <a:pt x="1405" y="966"/>
                    <a:pt x="1113" y="937"/>
                    <a:pt x="859" y="937"/>
                  </a:cubicBezTo>
                  <a:cubicBezTo>
                    <a:pt x="352" y="937"/>
                    <a:pt x="1" y="1054"/>
                    <a:pt x="1" y="1054"/>
                  </a:cubicBezTo>
                  <a:lnTo>
                    <a:pt x="1845" y="1449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5807701" y="1269034"/>
              <a:ext cx="190736" cy="68127"/>
            </a:xfrm>
            <a:custGeom>
              <a:avLst/>
              <a:gdLst/>
              <a:ahLst/>
              <a:cxnLst/>
              <a:rect l="l" t="t" r="r" b="b"/>
              <a:pathLst>
                <a:path w="1845" h="659" extrusionOk="0">
                  <a:moveTo>
                    <a:pt x="1" y="0"/>
                  </a:moveTo>
                  <a:lnTo>
                    <a:pt x="923" y="659"/>
                  </a:lnTo>
                  <a:lnTo>
                    <a:pt x="1845" y="63"/>
                  </a:lnTo>
                  <a:cubicBezTo>
                    <a:pt x="1386" y="63"/>
                    <a:pt x="923" y="395"/>
                    <a:pt x="923" y="395"/>
                  </a:cubicBezTo>
                  <a:cubicBezTo>
                    <a:pt x="464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61" name="Google Shape;1061;p8"/>
          <p:cNvSpPr/>
          <p:nvPr/>
        </p:nvSpPr>
        <p:spPr>
          <a:xfrm>
            <a:off x="4178318" y="3633808"/>
            <a:ext cx="787366" cy="309180"/>
          </a:xfrm>
          <a:custGeom>
            <a:avLst/>
            <a:gdLst/>
            <a:ahLst/>
            <a:cxnLst/>
            <a:rect l="l" t="t" r="r" b="b"/>
            <a:pathLst>
              <a:path w="6718" h="2638" extrusionOk="0">
                <a:moveTo>
                  <a:pt x="3527" y="1"/>
                </a:moveTo>
                <a:cubicBezTo>
                  <a:pt x="3493" y="1"/>
                  <a:pt x="3459" y="1"/>
                  <a:pt x="3425" y="3"/>
                </a:cubicBezTo>
                <a:cubicBezTo>
                  <a:pt x="1844" y="135"/>
                  <a:pt x="1976" y="1784"/>
                  <a:pt x="1976" y="1784"/>
                </a:cubicBezTo>
                <a:cubicBezTo>
                  <a:pt x="1669" y="1631"/>
                  <a:pt x="1408" y="1569"/>
                  <a:pt x="1185" y="1569"/>
                </a:cubicBezTo>
                <a:cubicBezTo>
                  <a:pt x="257" y="1569"/>
                  <a:pt x="0" y="2637"/>
                  <a:pt x="0" y="2637"/>
                </a:cubicBezTo>
                <a:lnTo>
                  <a:pt x="6717" y="2637"/>
                </a:lnTo>
                <a:cubicBezTo>
                  <a:pt x="6474" y="2077"/>
                  <a:pt x="6042" y="1946"/>
                  <a:pt x="5691" y="1946"/>
                </a:cubicBezTo>
                <a:cubicBezTo>
                  <a:pt x="5383" y="1946"/>
                  <a:pt x="5137" y="2047"/>
                  <a:pt x="5137" y="2047"/>
                </a:cubicBezTo>
                <a:cubicBezTo>
                  <a:pt x="5266" y="1465"/>
                  <a:pt x="5017" y="1"/>
                  <a:pt x="3527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1063" name="Google Shape;1063;p8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064" name="Google Shape;1064;p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89" name="Google Shape;1089;p8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090" name="Google Shape;1090;p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9" name="Google Shape;1109;p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0" name="Google Shape;1110;p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2" name="Google Shape;1112;p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3" name="Google Shape;1113;p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15" name="Google Shape;1115;p8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116" name="Google Shape;1116;p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7" name="Google Shape;1117;p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0" name="Google Shape;1120;p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1" name="Google Shape;1121;p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3" name="Google Shape;1123;p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4" name="Google Shape;1124;p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8" name="Google Shape;1128;p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1" name="Google Shape;1131;p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2" name="Google Shape;1132;p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5" name="Google Shape;1135;p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6" name="Google Shape;1136;p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9" name="Google Shape;1139;p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141" name="Google Shape;1141;p8"/>
          <p:cNvSpPr txBox="1">
            <a:spLocks noGrp="1"/>
          </p:cNvSpPr>
          <p:nvPr>
            <p:ph type="title"/>
          </p:nvPr>
        </p:nvSpPr>
        <p:spPr>
          <a:xfrm>
            <a:off x="3176725" y="1063525"/>
            <a:ext cx="5247300" cy="16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42" name="Google Shape;11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605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9"/>
          <p:cNvGrpSpPr/>
          <p:nvPr/>
        </p:nvGrpSpPr>
        <p:grpSpPr>
          <a:xfrm>
            <a:off x="-80254" y="1524336"/>
            <a:ext cx="9410130" cy="5424586"/>
            <a:chOff x="1594809" y="1891736"/>
            <a:chExt cx="6980291" cy="4023875"/>
          </a:xfrm>
        </p:grpSpPr>
        <p:sp>
          <p:nvSpPr>
            <p:cNvPr id="1145" name="Google Shape;1145;p9"/>
            <p:cNvSpPr/>
            <p:nvPr/>
          </p:nvSpPr>
          <p:spPr>
            <a:xfrm>
              <a:off x="1643043" y="1891736"/>
              <a:ext cx="6835636" cy="4023875"/>
            </a:xfrm>
            <a:custGeom>
              <a:avLst/>
              <a:gdLst/>
              <a:ahLst/>
              <a:cxnLst/>
              <a:rect l="l" t="t" r="r" b="b"/>
              <a:pathLst>
                <a:path w="54278" h="31952" extrusionOk="0">
                  <a:moveTo>
                    <a:pt x="36714" y="0"/>
                  </a:moveTo>
                  <a:cubicBezTo>
                    <a:pt x="35550" y="0"/>
                    <a:pt x="34482" y="829"/>
                    <a:pt x="33777" y="1746"/>
                  </a:cubicBezTo>
                  <a:cubicBezTo>
                    <a:pt x="32883" y="2768"/>
                    <a:pt x="32373" y="4045"/>
                    <a:pt x="31290" y="4939"/>
                  </a:cubicBezTo>
                  <a:cubicBezTo>
                    <a:pt x="30523" y="5577"/>
                    <a:pt x="29563" y="5960"/>
                    <a:pt x="28991" y="6793"/>
                  </a:cubicBezTo>
                  <a:cubicBezTo>
                    <a:pt x="28735" y="7110"/>
                    <a:pt x="28608" y="7493"/>
                    <a:pt x="28352" y="7876"/>
                  </a:cubicBezTo>
                  <a:cubicBezTo>
                    <a:pt x="28118" y="8171"/>
                    <a:pt x="27722" y="8461"/>
                    <a:pt x="27316" y="8461"/>
                  </a:cubicBezTo>
                  <a:cubicBezTo>
                    <a:pt x="27278" y="8461"/>
                    <a:pt x="27240" y="8458"/>
                    <a:pt x="27203" y="8453"/>
                  </a:cubicBezTo>
                  <a:cubicBezTo>
                    <a:pt x="26692" y="8387"/>
                    <a:pt x="26309" y="7815"/>
                    <a:pt x="25798" y="7687"/>
                  </a:cubicBezTo>
                  <a:cubicBezTo>
                    <a:pt x="25764" y="7684"/>
                    <a:pt x="25731" y="7682"/>
                    <a:pt x="25698" y="7682"/>
                  </a:cubicBezTo>
                  <a:cubicBezTo>
                    <a:pt x="25112" y="7682"/>
                    <a:pt x="24693" y="8222"/>
                    <a:pt x="24393" y="8642"/>
                  </a:cubicBezTo>
                  <a:cubicBezTo>
                    <a:pt x="22284" y="11580"/>
                    <a:pt x="19857" y="14517"/>
                    <a:pt x="16348" y="15733"/>
                  </a:cubicBezTo>
                  <a:lnTo>
                    <a:pt x="19729" y="15411"/>
                  </a:lnTo>
                  <a:lnTo>
                    <a:pt x="19729" y="15411"/>
                  </a:lnTo>
                  <a:cubicBezTo>
                    <a:pt x="18646" y="15794"/>
                    <a:pt x="17431" y="16116"/>
                    <a:pt x="16092" y="16432"/>
                  </a:cubicBezTo>
                  <a:cubicBezTo>
                    <a:pt x="6320" y="18476"/>
                    <a:pt x="1978" y="19181"/>
                    <a:pt x="1" y="19497"/>
                  </a:cubicBezTo>
                  <a:lnTo>
                    <a:pt x="1" y="31951"/>
                  </a:lnTo>
                  <a:lnTo>
                    <a:pt x="54277" y="31951"/>
                  </a:lnTo>
                  <a:lnTo>
                    <a:pt x="54277" y="7876"/>
                  </a:lnTo>
                  <a:cubicBezTo>
                    <a:pt x="52106" y="6854"/>
                    <a:pt x="48530" y="5450"/>
                    <a:pt x="45016" y="4239"/>
                  </a:cubicBezTo>
                  <a:cubicBezTo>
                    <a:pt x="42783" y="2962"/>
                    <a:pt x="40546" y="1685"/>
                    <a:pt x="38247" y="469"/>
                  </a:cubicBezTo>
                  <a:cubicBezTo>
                    <a:pt x="37930" y="341"/>
                    <a:pt x="37675" y="152"/>
                    <a:pt x="37353" y="86"/>
                  </a:cubicBezTo>
                  <a:cubicBezTo>
                    <a:pt x="37138" y="27"/>
                    <a:pt x="36924" y="0"/>
                    <a:pt x="36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1594809" y="2754905"/>
              <a:ext cx="6883870" cy="3015891"/>
            </a:xfrm>
            <a:custGeom>
              <a:avLst/>
              <a:gdLst/>
              <a:ahLst/>
              <a:cxnLst/>
              <a:rect l="l" t="t" r="r" b="b"/>
              <a:pathLst>
                <a:path w="54661" h="23948" extrusionOk="0">
                  <a:moveTo>
                    <a:pt x="16920" y="0"/>
                  </a:moveTo>
                  <a:cubicBezTo>
                    <a:pt x="16220" y="0"/>
                    <a:pt x="15581" y="384"/>
                    <a:pt x="14943" y="767"/>
                  </a:cubicBezTo>
                  <a:cubicBezTo>
                    <a:pt x="13538" y="1727"/>
                    <a:pt x="12261" y="2876"/>
                    <a:pt x="10856" y="3898"/>
                  </a:cubicBezTo>
                  <a:cubicBezTo>
                    <a:pt x="9513" y="4853"/>
                    <a:pt x="7980" y="5430"/>
                    <a:pt x="6448" y="6130"/>
                  </a:cubicBezTo>
                  <a:cubicBezTo>
                    <a:pt x="4915" y="6835"/>
                    <a:pt x="3383" y="7535"/>
                    <a:pt x="1789" y="8174"/>
                  </a:cubicBezTo>
                  <a:cubicBezTo>
                    <a:pt x="1661" y="8240"/>
                    <a:pt x="1" y="8751"/>
                    <a:pt x="1" y="8879"/>
                  </a:cubicBezTo>
                  <a:lnTo>
                    <a:pt x="1" y="23948"/>
                  </a:lnTo>
                  <a:lnTo>
                    <a:pt x="54660" y="23948"/>
                  </a:lnTo>
                  <a:lnTo>
                    <a:pt x="54660" y="15325"/>
                  </a:lnTo>
                  <a:cubicBezTo>
                    <a:pt x="50762" y="14176"/>
                    <a:pt x="46870" y="13026"/>
                    <a:pt x="42972" y="11816"/>
                  </a:cubicBezTo>
                  <a:cubicBezTo>
                    <a:pt x="40418" y="11050"/>
                    <a:pt x="37608" y="10472"/>
                    <a:pt x="35248" y="9389"/>
                  </a:cubicBezTo>
                  <a:cubicBezTo>
                    <a:pt x="32439" y="8112"/>
                    <a:pt x="29818" y="6580"/>
                    <a:pt x="27392" y="4726"/>
                  </a:cubicBezTo>
                  <a:cubicBezTo>
                    <a:pt x="26564" y="4087"/>
                    <a:pt x="25732" y="3387"/>
                    <a:pt x="24649" y="3321"/>
                  </a:cubicBezTo>
                  <a:lnTo>
                    <a:pt x="23433" y="3321"/>
                  </a:lnTo>
                  <a:cubicBezTo>
                    <a:pt x="22733" y="3193"/>
                    <a:pt x="22094" y="2810"/>
                    <a:pt x="21517" y="2427"/>
                  </a:cubicBezTo>
                  <a:cubicBezTo>
                    <a:pt x="20690" y="1916"/>
                    <a:pt x="19923" y="1405"/>
                    <a:pt x="19091" y="894"/>
                  </a:cubicBezTo>
                  <a:cubicBezTo>
                    <a:pt x="18452" y="450"/>
                    <a:pt x="17752" y="0"/>
                    <a:pt x="16920" y="0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2905305" y="2754905"/>
              <a:ext cx="3216822" cy="1753141"/>
            </a:xfrm>
            <a:custGeom>
              <a:avLst/>
              <a:gdLst/>
              <a:ahLst/>
              <a:cxnLst/>
              <a:rect l="l" t="t" r="r" b="b"/>
              <a:pathLst>
                <a:path w="25543" h="13921" extrusionOk="0">
                  <a:moveTo>
                    <a:pt x="6514" y="0"/>
                  </a:moveTo>
                  <a:cubicBezTo>
                    <a:pt x="5814" y="0"/>
                    <a:pt x="5175" y="384"/>
                    <a:pt x="4537" y="767"/>
                  </a:cubicBezTo>
                  <a:cubicBezTo>
                    <a:pt x="3132" y="1727"/>
                    <a:pt x="1855" y="2876"/>
                    <a:pt x="450" y="3898"/>
                  </a:cubicBezTo>
                  <a:cubicBezTo>
                    <a:pt x="322" y="4026"/>
                    <a:pt x="195" y="4087"/>
                    <a:pt x="1" y="4215"/>
                  </a:cubicBezTo>
                  <a:cubicBezTo>
                    <a:pt x="67" y="4215"/>
                    <a:pt x="67" y="4215"/>
                    <a:pt x="128" y="4281"/>
                  </a:cubicBezTo>
                  <a:cubicBezTo>
                    <a:pt x="322" y="4409"/>
                    <a:pt x="384" y="4598"/>
                    <a:pt x="511" y="4792"/>
                  </a:cubicBezTo>
                  <a:cubicBezTo>
                    <a:pt x="1089" y="5747"/>
                    <a:pt x="1727" y="6708"/>
                    <a:pt x="2366" y="7601"/>
                  </a:cubicBezTo>
                  <a:cubicBezTo>
                    <a:pt x="2555" y="7857"/>
                    <a:pt x="2810" y="8174"/>
                    <a:pt x="3193" y="8174"/>
                  </a:cubicBezTo>
                  <a:cubicBezTo>
                    <a:pt x="3213" y="8176"/>
                    <a:pt x="3233" y="8177"/>
                    <a:pt x="3252" y="8177"/>
                  </a:cubicBezTo>
                  <a:cubicBezTo>
                    <a:pt x="3844" y="8177"/>
                    <a:pt x="4044" y="7206"/>
                    <a:pt x="4598" y="6835"/>
                  </a:cubicBezTo>
                  <a:cubicBezTo>
                    <a:pt x="4776" y="6722"/>
                    <a:pt x="4967" y="6674"/>
                    <a:pt x="5162" y="6674"/>
                  </a:cubicBezTo>
                  <a:cubicBezTo>
                    <a:pt x="5739" y="6674"/>
                    <a:pt x="6358" y="7092"/>
                    <a:pt x="6836" y="7474"/>
                  </a:cubicBezTo>
                  <a:cubicBezTo>
                    <a:pt x="10156" y="10345"/>
                    <a:pt x="13921" y="13026"/>
                    <a:pt x="18329" y="13920"/>
                  </a:cubicBezTo>
                  <a:cubicBezTo>
                    <a:pt x="15836" y="11816"/>
                    <a:pt x="13221" y="9451"/>
                    <a:pt x="12582" y="6324"/>
                  </a:cubicBezTo>
                  <a:lnTo>
                    <a:pt x="12582" y="6324"/>
                  </a:lnTo>
                  <a:cubicBezTo>
                    <a:pt x="13155" y="6386"/>
                    <a:pt x="13665" y="6513"/>
                    <a:pt x="14176" y="6641"/>
                  </a:cubicBezTo>
                  <a:cubicBezTo>
                    <a:pt x="14115" y="6130"/>
                    <a:pt x="14753" y="5747"/>
                    <a:pt x="15326" y="5747"/>
                  </a:cubicBezTo>
                  <a:cubicBezTo>
                    <a:pt x="15836" y="5814"/>
                    <a:pt x="16347" y="6130"/>
                    <a:pt x="16797" y="6452"/>
                  </a:cubicBezTo>
                  <a:cubicBezTo>
                    <a:pt x="19351" y="8174"/>
                    <a:pt x="22416" y="9389"/>
                    <a:pt x="25542" y="9706"/>
                  </a:cubicBezTo>
                  <a:cubicBezTo>
                    <a:pt x="25287" y="9578"/>
                    <a:pt x="25031" y="9517"/>
                    <a:pt x="24842" y="9389"/>
                  </a:cubicBezTo>
                  <a:cubicBezTo>
                    <a:pt x="22033" y="8112"/>
                    <a:pt x="19412" y="6580"/>
                    <a:pt x="16986" y="4726"/>
                  </a:cubicBezTo>
                  <a:cubicBezTo>
                    <a:pt x="16158" y="4087"/>
                    <a:pt x="15326" y="3387"/>
                    <a:pt x="14243" y="3321"/>
                  </a:cubicBezTo>
                  <a:cubicBezTo>
                    <a:pt x="14115" y="3300"/>
                    <a:pt x="13987" y="3294"/>
                    <a:pt x="13857" y="3294"/>
                  </a:cubicBezTo>
                  <a:cubicBezTo>
                    <a:pt x="13597" y="3294"/>
                    <a:pt x="13326" y="3321"/>
                    <a:pt x="13027" y="3321"/>
                  </a:cubicBezTo>
                  <a:cubicBezTo>
                    <a:pt x="12327" y="3193"/>
                    <a:pt x="11688" y="2810"/>
                    <a:pt x="11111" y="2427"/>
                  </a:cubicBezTo>
                  <a:cubicBezTo>
                    <a:pt x="10284" y="1916"/>
                    <a:pt x="9517" y="1405"/>
                    <a:pt x="8685" y="894"/>
                  </a:cubicBezTo>
                  <a:cubicBezTo>
                    <a:pt x="8046" y="450"/>
                    <a:pt x="7346" y="0"/>
                    <a:pt x="6514" y="0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1643043" y="2751921"/>
              <a:ext cx="6835636" cy="1963956"/>
            </a:xfrm>
            <a:custGeom>
              <a:avLst/>
              <a:gdLst/>
              <a:ahLst/>
              <a:cxnLst/>
              <a:rect l="l" t="t" r="r" b="b"/>
              <a:pathLst>
                <a:path w="54278" h="15595" extrusionOk="0">
                  <a:moveTo>
                    <a:pt x="8799" y="1"/>
                  </a:moveTo>
                  <a:cubicBezTo>
                    <a:pt x="6824" y="1"/>
                    <a:pt x="4934" y="1027"/>
                    <a:pt x="3383" y="2246"/>
                  </a:cubicBezTo>
                  <a:cubicBezTo>
                    <a:pt x="2233" y="3140"/>
                    <a:pt x="1150" y="4228"/>
                    <a:pt x="1" y="5250"/>
                  </a:cubicBezTo>
                  <a:lnTo>
                    <a:pt x="1" y="15594"/>
                  </a:lnTo>
                  <a:lnTo>
                    <a:pt x="54277" y="15594"/>
                  </a:lnTo>
                  <a:lnTo>
                    <a:pt x="54277" y="10420"/>
                  </a:lnTo>
                  <a:cubicBezTo>
                    <a:pt x="52040" y="10358"/>
                    <a:pt x="43805" y="10231"/>
                    <a:pt x="38119" y="9847"/>
                  </a:cubicBezTo>
                  <a:cubicBezTo>
                    <a:pt x="35438" y="9653"/>
                    <a:pt x="32694" y="8887"/>
                    <a:pt x="30329" y="7676"/>
                  </a:cubicBezTo>
                  <a:cubicBezTo>
                    <a:pt x="28030" y="6588"/>
                    <a:pt x="25415" y="6205"/>
                    <a:pt x="23116" y="4995"/>
                  </a:cubicBezTo>
                  <a:cubicBezTo>
                    <a:pt x="22095" y="4484"/>
                    <a:pt x="21134" y="3845"/>
                    <a:pt x="19985" y="3590"/>
                  </a:cubicBezTo>
                  <a:cubicBezTo>
                    <a:pt x="19091" y="3396"/>
                    <a:pt x="18136" y="3462"/>
                    <a:pt x="17175" y="3334"/>
                  </a:cubicBezTo>
                  <a:cubicBezTo>
                    <a:pt x="14493" y="2885"/>
                    <a:pt x="12389" y="525"/>
                    <a:pt x="9707" y="75"/>
                  </a:cubicBezTo>
                  <a:cubicBezTo>
                    <a:pt x="9403" y="25"/>
                    <a:pt x="9100" y="1"/>
                    <a:pt x="8799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1643043" y="3553633"/>
              <a:ext cx="2500867" cy="944764"/>
            </a:xfrm>
            <a:custGeom>
              <a:avLst/>
              <a:gdLst/>
              <a:ahLst/>
              <a:cxnLst/>
              <a:rect l="l" t="t" r="r" b="b"/>
              <a:pathLst>
                <a:path w="19858" h="7502" extrusionOk="0">
                  <a:moveTo>
                    <a:pt x="597" y="1"/>
                  </a:moveTo>
                  <a:cubicBezTo>
                    <a:pt x="394" y="1"/>
                    <a:pt x="62" y="1883"/>
                    <a:pt x="62" y="1883"/>
                  </a:cubicBezTo>
                  <a:lnTo>
                    <a:pt x="1" y="1949"/>
                  </a:lnTo>
                  <a:lnTo>
                    <a:pt x="1" y="7502"/>
                  </a:lnTo>
                  <a:cubicBezTo>
                    <a:pt x="4021" y="6863"/>
                    <a:pt x="18391" y="2904"/>
                    <a:pt x="19091" y="2904"/>
                  </a:cubicBezTo>
                  <a:cubicBezTo>
                    <a:pt x="19857" y="2843"/>
                    <a:pt x="15643" y="1883"/>
                    <a:pt x="14493" y="1183"/>
                  </a:cubicBezTo>
                  <a:cubicBezTo>
                    <a:pt x="14179" y="1000"/>
                    <a:pt x="14015" y="929"/>
                    <a:pt x="13945" y="929"/>
                  </a:cubicBezTo>
                  <a:cubicBezTo>
                    <a:pt x="13744" y="929"/>
                    <a:pt x="14304" y="1504"/>
                    <a:pt x="14304" y="1694"/>
                  </a:cubicBezTo>
                  <a:cubicBezTo>
                    <a:pt x="14304" y="1736"/>
                    <a:pt x="14286" y="1756"/>
                    <a:pt x="14253" y="1756"/>
                  </a:cubicBezTo>
                  <a:cubicBezTo>
                    <a:pt x="14087" y="1756"/>
                    <a:pt x="13537" y="1276"/>
                    <a:pt x="12900" y="800"/>
                  </a:cubicBezTo>
                  <a:cubicBezTo>
                    <a:pt x="12750" y="696"/>
                    <a:pt x="12660" y="652"/>
                    <a:pt x="12614" y="652"/>
                  </a:cubicBezTo>
                  <a:cubicBezTo>
                    <a:pt x="12401" y="652"/>
                    <a:pt x="13089" y="1568"/>
                    <a:pt x="13089" y="1883"/>
                  </a:cubicBezTo>
                  <a:cubicBezTo>
                    <a:pt x="13089" y="1933"/>
                    <a:pt x="13056" y="1955"/>
                    <a:pt x="13000" y="1955"/>
                  </a:cubicBezTo>
                  <a:cubicBezTo>
                    <a:pt x="12694" y="1955"/>
                    <a:pt x="11680" y="1303"/>
                    <a:pt x="11301" y="927"/>
                  </a:cubicBezTo>
                  <a:cubicBezTo>
                    <a:pt x="11228" y="842"/>
                    <a:pt x="11181" y="805"/>
                    <a:pt x="11152" y="805"/>
                  </a:cubicBezTo>
                  <a:cubicBezTo>
                    <a:pt x="11028" y="805"/>
                    <a:pt x="11239" y="1481"/>
                    <a:pt x="11239" y="1949"/>
                  </a:cubicBezTo>
                  <a:cubicBezTo>
                    <a:pt x="11239" y="2087"/>
                    <a:pt x="11198" y="2144"/>
                    <a:pt x="11128" y="2144"/>
                  </a:cubicBezTo>
                  <a:cubicBezTo>
                    <a:pt x="10877" y="2144"/>
                    <a:pt x="10263" y="1389"/>
                    <a:pt x="9962" y="989"/>
                  </a:cubicBezTo>
                  <a:cubicBezTo>
                    <a:pt x="9879" y="894"/>
                    <a:pt x="9813" y="852"/>
                    <a:pt x="9756" y="852"/>
                  </a:cubicBezTo>
                  <a:cubicBezTo>
                    <a:pt x="9506" y="852"/>
                    <a:pt x="9424" y="1654"/>
                    <a:pt x="8746" y="2332"/>
                  </a:cubicBezTo>
                  <a:cubicBezTo>
                    <a:pt x="8519" y="2543"/>
                    <a:pt x="8411" y="2621"/>
                    <a:pt x="8378" y="2621"/>
                  </a:cubicBezTo>
                  <a:cubicBezTo>
                    <a:pt x="8279" y="2621"/>
                    <a:pt x="8813" y="1949"/>
                    <a:pt x="8813" y="1949"/>
                  </a:cubicBezTo>
                  <a:lnTo>
                    <a:pt x="8813" y="1949"/>
                  </a:lnTo>
                  <a:lnTo>
                    <a:pt x="6897" y="2138"/>
                  </a:lnTo>
                  <a:cubicBezTo>
                    <a:pt x="6897" y="2138"/>
                    <a:pt x="6831" y="1244"/>
                    <a:pt x="6959" y="927"/>
                  </a:cubicBezTo>
                  <a:cubicBezTo>
                    <a:pt x="6985" y="874"/>
                    <a:pt x="6991" y="851"/>
                    <a:pt x="6980" y="851"/>
                  </a:cubicBezTo>
                  <a:cubicBezTo>
                    <a:pt x="6911" y="851"/>
                    <a:pt x="6179" y="1764"/>
                    <a:pt x="5681" y="2204"/>
                  </a:cubicBezTo>
                  <a:cubicBezTo>
                    <a:pt x="5596" y="2290"/>
                    <a:pt x="5505" y="2327"/>
                    <a:pt x="5411" y="2327"/>
                  </a:cubicBezTo>
                  <a:cubicBezTo>
                    <a:pt x="4876" y="2327"/>
                    <a:pt x="4258" y="1125"/>
                    <a:pt x="4149" y="800"/>
                  </a:cubicBezTo>
                  <a:cubicBezTo>
                    <a:pt x="4120" y="742"/>
                    <a:pt x="4096" y="716"/>
                    <a:pt x="4073" y="716"/>
                  </a:cubicBezTo>
                  <a:cubicBezTo>
                    <a:pt x="3945" y="716"/>
                    <a:pt x="3863" y="1525"/>
                    <a:pt x="3321" y="2010"/>
                  </a:cubicBezTo>
                  <a:cubicBezTo>
                    <a:pt x="3204" y="2140"/>
                    <a:pt x="3121" y="2196"/>
                    <a:pt x="3062" y="2196"/>
                  </a:cubicBezTo>
                  <a:cubicBezTo>
                    <a:pt x="2830" y="2196"/>
                    <a:pt x="2961" y="1332"/>
                    <a:pt x="2811" y="672"/>
                  </a:cubicBezTo>
                  <a:cubicBezTo>
                    <a:pt x="2770" y="484"/>
                    <a:pt x="2724" y="406"/>
                    <a:pt x="2671" y="406"/>
                  </a:cubicBezTo>
                  <a:cubicBezTo>
                    <a:pt x="2475" y="406"/>
                    <a:pt x="2192" y="1506"/>
                    <a:pt x="1789" y="2010"/>
                  </a:cubicBezTo>
                  <a:cubicBezTo>
                    <a:pt x="1722" y="2103"/>
                    <a:pt x="1656" y="2144"/>
                    <a:pt x="1591" y="2144"/>
                  </a:cubicBezTo>
                  <a:cubicBezTo>
                    <a:pt x="1164" y="2144"/>
                    <a:pt x="804" y="366"/>
                    <a:pt x="640" y="33"/>
                  </a:cubicBezTo>
                  <a:cubicBezTo>
                    <a:pt x="626" y="11"/>
                    <a:pt x="612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3645182" y="3356416"/>
              <a:ext cx="1029413" cy="498703"/>
            </a:xfrm>
            <a:custGeom>
              <a:avLst/>
              <a:gdLst/>
              <a:ahLst/>
              <a:cxnLst/>
              <a:rect l="l" t="t" r="r" b="b"/>
              <a:pathLst>
                <a:path w="8174" h="3960" extrusionOk="0">
                  <a:moveTo>
                    <a:pt x="4087" y="1"/>
                  </a:moveTo>
                  <a:cubicBezTo>
                    <a:pt x="4087" y="1"/>
                    <a:pt x="6197" y="895"/>
                    <a:pt x="6835" y="2172"/>
                  </a:cubicBezTo>
                  <a:cubicBezTo>
                    <a:pt x="6835" y="2172"/>
                    <a:pt x="5795" y="892"/>
                    <a:pt x="3362" y="892"/>
                  </a:cubicBezTo>
                  <a:cubicBezTo>
                    <a:pt x="3306" y="892"/>
                    <a:pt x="3250" y="893"/>
                    <a:pt x="3193" y="894"/>
                  </a:cubicBezTo>
                  <a:cubicBezTo>
                    <a:pt x="3193" y="894"/>
                    <a:pt x="4536" y="1599"/>
                    <a:pt x="4853" y="2427"/>
                  </a:cubicBezTo>
                  <a:cubicBezTo>
                    <a:pt x="4853" y="2427"/>
                    <a:pt x="3642" y="1472"/>
                    <a:pt x="2043" y="1472"/>
                  </a:cubicBezTo>
                  <a:cubicBezTo>
                    <a:pt x="2043" y="1472"/>
                    <a:pt x="2748" y="1983"/>
                    <a:pt x="2937" y="2810"/>
                  </a:cubicBezTo>
                  <a:cubicBezTo>
                    <a:pt x="2937" y="2810"/>
                    <a:pt x="1955" y="1214"/>
                    <a:pt x="112" y="1214"/>
                  </a:cubicBezTo>
                  <a:cubicBezTo>
                    <a:pt x="75" y="1214"/>
                    <a:pt x="38" y="1215"/>
                    <a:pt x="0" y="1216"/>
                  </a:cubicBezTo>
                  <a:cubicBezTo>
                    <a:pt x="0" y="1216"/>
                    <a:pt x="1854" y="1727"/>
                    <a:pt x="1982" y="3260"/>
                  </a:cubicBezTo>
                  <a:cubicBezTo>
                    <a:pt x="1982" y="3260"/>
                    <a:pt x="1405" y="2621"/>
                    <a:pt x="322" y="2366"/>
                  </a:cubicBezTo>
                  <a:lnTo>
                    <a:pt x="322" y="2366"/>
                  </a:lnTo>
                  <a:cubicBezTo>
                    <a:pt x="322" y="2366"/>
                    <a:pt x="1277" y="3066"/>
                    <a:pt x="1277" y="3959"/>
                  </a:cubicBezTo>
                  <a:lnTo>
                    <a:pt x="8173" y="2876"/>
                  </a:lnTo>
                  <a:cubicBezTo>
                    <a:pt x="8173" y="2876"/>
                    <a:pt x="7407" y="322"/>
                    <a:pt x="4087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4368940" y="3460692"/>
              <a:ext cx="707769" cy="258041"/>
            </a:xfrm>
            <a:custGeom>
              <a:avLst/>
              <a:gdLst/>
              <a:ahLst/>
              <a:cxnLst/>
              <a:rect l="l" t="t" r="r" b="b"/>
              <a:pathLst>
                <a:path w="5620" h="2049" extrusionOk="0">
                  <a:moveTo>
                    <a:pt x="1380" y="1"/>
                  </a:moveTo>
                  <a:cubicBezTo>
                    <a:pt x="1314" y="1"/>
                    <a:pt x="1277" y="5"/>
                    <a:pt x="1277" y="5"/>
                  </a:cubicBezTo>
                  <a:cubicBezTo>
                    <a:pt x="1982" y="261"/>
                    <a:pt x="2493" y="1216"/>
                    <a:pt x="2493" y="1216"/>
                  </a:cubicBezTo>
                  <a:cubicBezTo>
                    <a:pt x="1769" y="734"/>
                    <a:pt x="1102" y="623"/>
                    <a:pt x="641" y="623"/>
                  </a:cubicBezTo>
                  <a:cubicBezTo>
                    <a:pt x="245" y="623"/>
                    <a:pt x="0" y="705"/>
                    <a:pt x="0" y="705"/>
                  </a:cubicBezTo>
                  <a:cubicBezTo>
                    <a:pt x="1471" y="899"/>
                    <a:pt x="2426" y="2048"/>
                    <a:pt x="2426" y="2048"/>
                  </a:cubicBezTo>
                  <a:lnTo>
                    <a:pt x="4536" y="1854"/>
                  </a:lnTo>
                  <a:cubicBezTo>
                    <a:pt x="4853" y="1088"/>
                    <a:pt x="5619" y="705"/>
                    <a:pt x="5619" y="705"/>
                  </a:cubicBezTo>
                  <a:cubicBezTo>
                    <a:pt x="4664" y="705"/>
                    <a:pt x="4214" y="1410"/>
                    <a:pt x="4214" y="1410"/>
                  </a:cubicBezTo>
                  <a:cubicBezTo>
                    <a:pt x="4342" y="833"/>
                    <a:pt x="4981" y="261"/>
                    <a:pt x="4981" y="261"/>
                  </a:cubicBezTo>
                  <a:lnTo>
                    <a:pt x="4981" y="261"/>
                  </a:lnTo>
                  <a:cubicBezTo>
                    <a:pt x="3898" y="705"/>
                    <a:pt x="3704" y="1471"/>
                    <a:pt x="3704" y="1471"/>
                  </a:cubicBezTo>
                  <a:cubicBezTo>
                    <a:pt x="3515" y="577"/>
                    <a:pt x="2621" y="133"/>
                    <a:pt x="2621" y="133"/>
                  </a:cubicBezTo>
                  <a:lnTo>
                    <a:pt x="2621" y="133"/>
                  </a:lnTo>
                  <a:cubicBezTo>
                    <a:pt x="2937" y="450"/>
                    <a:pt x="3065" y="960"/>
                    <a:pt x="3065" y="960"/>
                  </a:cubicBezTo>
                  <a:cubicBezTo>
                    <a:pt x="2445" y="84"/>
                    <a:pt x="1658" y="1"/>
                    <a:pt x="1380" y="1"/>
                  </a:cubicBezTo>
                  <a:close/>
                </a:path>
              </a:pathLst>
            </a:custGeom>
            <a:solidFill>
              <a:srgbClr val="5CC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3403888" y="3557789"/>
              <a:ext cx="691649" cy="321764"/>
            </a:xfrm>
            <a:custGeom>
              <a:avLst/>
              <a:gdLst/>
              <a:ahLst/>
              <a:cxnLst/>
              <a:rect l="l" t="t" r="r" b="b"/>
              <a:pathLst>
                <a:path w="5492" h="2555" extrusionOk="0">
                  <a:moveTo>
                    <a:pt x="4026" y="0"/>
                  </a:moveTo>
                  <a:cubicBezTo>
                    <a:pt x="4026" y="0"/>
                    <a:pt x="3065" y="128"/>
                    <a:pt x="2555" y="1339"/>
                  </a:cubicBezTo>
                  <a:cubicBezTo>
                    <a:pt x="2555" y="1339"/>
                    <a:pt x="2555" y="828"/>
                    <a:pt x="2810" y="384"/>
                  </a:cubicBezTo>
                  <a:lnTo>
                    <a:pt x="2810" y="384"/>
                  </a:lnTo>
                  <a:cubicBezTo>
                    <a:pt x="2810" y="384"/>
                    <a:pt x="2044" y="1084"/>
                    <a:pt x="2044" y="2044"/>
                  </a:cubicBezTo>
                  <a:cubicBezTo>
                    <a:pt x="2044" y="2044"/>
                    <a:pt x="1661" y="1277"/>
                    <a:pt x="511" y="1150"/>
                  </a:cubicBezTo>
                  <a:lnTo>
                    <a:pt x="511" y="1150"/>
                  </a:lnTo>
                  <a:cubicBezTo>
                    <a:pt x="511" y="1150"/>
                    <a:pt x="1344" y="1467"/>
                    <a:pt x="1533" y="2044"/>
                  </a:cubicBezTo>
                  <a:cubicBezTo>
                    <a:pt x="1533" y="2044"/>
                    <a:pt x="1126" y="1680"/>
                    <a:pt x="421" y="1680"/>
                  </a:cubicBezTo>
                  <a:cubicBezTo>
                    <a:pt x="291" y="1680"/>
                    <a:pt x="150" y="1692"/>
                    <a:pt x="1" y="1722"/>
                  </a:cubicBezTo>
                  <a:cubicBezTo>
                    <a:pt x="1" y="1722"/>
                    <a:pt x="894" y="1916"/>
                    <a:pt x="1344" y="2555"/>
                  </a:cubicBezTo>
                  <a:lnTo>
                    <a:pt x="3449" y="2233"/>
                  </a:lnTo>
                  <a:cubicBezTo>
                    <a:pt x="3449" y="2233"/>
                    <a:pt x="4087" y="828"/>
                    <a:pt x="5492" y="317"/>
                  </a:cubicBezTo>
                  <a:cubicBezTo>
                    <a:pt x="5492" y="317"/>
                    <a:pt x="5482" y="317"/>
                    <a:pt x="5462" y="317"/>
                  </a:cubicBezTo>
                  <a:cubicBezTo>
                    <a:pt x="5270" y="317"/>
                    <a:pt x="4181" y="367"/>
                    <a:pt x="3193" y="1466"/>
                  </a:cubicBezTo>
                  <a:cubicBezTo>
                    <a:pt x="3193" y="1466"/>
                    <a:pt x="3449" y="384"/>
                    <a:pt x="4026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7481336" y="3179476"/>
              <a:ext cx="763685" cy="450469"/>
            </a:xfrm>
            <a:custGeom>
              <a:avLst/>
              <a:gdLst/>
              <a:ahLst/>
              <a:cxnLst/>
              <a:rect l="l" t="t" r="r" b="b"/>
              <a:pathLst>
                <a:path w="6064" h="3577" extrusionOk="0">
                  <a:moveTo>
                    <a:pt x="3321" y="1"/>
                  </a:moveTo>
                  <a:cubicBezTo>
                    <a:pt x="3321" y="1"/>
                    <a:pt x="4787" y="1278"/>
                    <a:pt x="5108" y="2683"/>
                  </a:cubicBezTo>
                  <a:cubicBezTo>
                    <a:pt x="5108" y="2683"/>
                    <a:pt x="4470" y="1150"/>
                    <a:pt x="2427" y="767"/>
                  </a:cubicBezTo>
                  <a:lnTo>
                    <a:pt x="2427" y="767"/>
                  </a:lnTo>
                  <a:cubicBezTo>
                    <a:pt x="2427" y="767"/>
                    <a:pt x="3448" y="1661"/>
                    <a:pt x="3510" y="2555"/>
                  </a:cubicBezTo>
                  <a:cubicBezTo>
                    <a:pt x="3510" y="2555"/>
                    <a:pt x="2743" y="1406"/>
                    <a:pt x="1533" y="1150"/>
                  </a:cubicBezTo>
                  <a:lnTo>
                    <a:pt x="1533" y="1150"/>
                  </a:lnTo>
                  <a:cubicBezTo>
                    <a:pt x="1533" y="1150"/>
                    <a:pt x="1977" y="1789"/>
                    <a:pt x="2043" y="2621"/>
                  </a:cubicBezTo>
                  <a:cubicBezTo>
                    <a:pt x="2043" y="2621"/>
                    <a:pt x="1466" y="767"/>
                    <a:pt x="0" y="578"/>
                  </a:cubicBezTo>
                  <a:lnTo>
                    <a:pt x="0" y="578"/>
                  </a:lnTo>
                  <a:cubicBezTo>
                    <a:pt x="0" y="578"/>
                    <a:pt x="1277" y="1406"/>
                    <a:pt x="1211" y="2877"/>
                  </a:cubicBezTo>
                  <a:cubicBezTo>
                    <a:pt x="1211" y="2877"/>
                    <a:pt x="828" y="2172"/>
                    <a:pt x="61" y="1727"/>
                  </a:cubicBezTo>
                  <a:lnTo>
                    <a:pt x="61" y="1727"/>
                  </a:lnTo>
                  <a:cubicBezTo>
                    <a:pt x="62" y="1728"/>
                    <a:pt x="700" y="2621"/>
                    <a:pt x="572" y="3515"/>
                  </a:cubicBezTo>
                  <a:lnTo>
                    <a:pt x="6064" y="3577"/>
                  </a:lnTo>
                  <a:cubicBezTo>
                    <a:pt x="6064" y="3577"/>
                    <a:pt x="5808" y="895"/>
                    <a:pt x="3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8028153" y="3356416"/>
              <a:ext cx="546947" cy="297962"/>
            </a:xfrm>
            <a:custGeom>
              <a:avLst/>
              <a:gdLst/>
              <a:ahLst/>
              <a:cxnLst/>
              <a:rect l="l" t="t" r="r" b="b"/>
              <a:pathLst>
                <a:path w="4343" h="2366" extrusionOk="0">
                  <a:moveTo>
                    <a:pt x="1083" y="1"/>
                  </a:moveTo>
                  <a:lnTo>
                    <a:pt x="1083" y="1"/>
                  </a:lnTo>
                  <a:cubicBezTo>
                    <a:pt x="1594" y="384"/>
                    <a:pt x="1849" y="1405"/>
                    <a:pt x="1849" y="1405"/>
                  </a:cubicBezTo>
                  <a:cubicBezTo>
                    <a:pt x="1118" y="465"/>
                    <a:pt x="346" y="379"/>
                    <a:pt x="89" y="379"/>
                  </a:cubicBezTo>
                  <a:cubicBezTo>
                    <a:pt x="32" y="379"/>
                    <a:pt x="0" y="384"/>
                    <a:pt x="0" y="384"/>
                  </a:cubicBezTo>
                  <a:cubicBezTo>
                    <a:pt x="1150" y="833"/>
                    <a:pt x="1722" y="2172"/>
                    <a:pt x="1722" y="2172"/>
                  </a:cubicBezTo>
                  <a:lnTo>
                    <a:pt x="3382" y="2366"/>
                  </a:lnTo>
                  <a:cubicBezTo>
                    <a:pt x="3704" y="1661"/>
                    <a:pt x="4342" y="1405"/>
                    <a:pt x="4342" y="1405"/>
                  </a:cubicBezTo>
                  <a:cubicBezTo>
                    <a:pt x="4272" y="1393"/>
                    <a:pt x="4204" y="1387"/>
                    <a:pt x="4140" y="1387"/>
                  </a:cubicBezTo>
                  <a:cubicBezTo>
                    <a:pt x="3553" y="1387"/>
                    <a:pt x="3193" y="1855"/>
                    <a:pt x="3193" y="1855"/>
                  </a:cubicBezTo>
                  <a:cubicBezTo>
                    <a:pt x="3321" y="1278"/>
                    <a:pt x="3959" y="895"/>
                    <a:pt x="3959" y="894"/>
                  </a:cubicBezTo>
                  <a:lnTo>
                    <a:pt x="3959" y="894"/>
                  </a:lnTo>
                  <a:cubicBezTo>
                    <a:pt x="3065" y="1089"/>
                    <a:pt x="2810" y="1855"/>
                    <a:pt x="2810" y="1855"/>
                  </a:cubicBezTo>
                  <a:cubicBezTo>
                    <a:pt x="2743" y="895"/>
                    <a:pt x="2105" y="323"/>
                    <a:pt x="2105" y="322"/>
                  </a:cubicBezTo>
                  <a:lnTo>
                    <a:pt x="2105" y="322"/>
                  </a:lnTo>
                  <a:cubicBezTo>
                    <a:pt x="2360" y="705"/>
                    <a:pt x="2360" y="1216"/>
                    <a:pt x="2360" y="1216"/>
                  </a:cubicBezTo>
                  <a:cubicBezTo>
                    <a:pt x="1916" y="67"/>
                    <a:pt x="1083" y="1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7256162" y="3340297"/>
              <a:ext cx="554629" cy="265849"/>
            </a:xfrm>
            <a:custGeom>
              <a:avLst/>
              <a:gdLst/>
              <a:ahLst/>
              <a:cxnLst/>
              <a:rect l="l" t="t" r="r" b="b"/>
              <a:pathLst>
                <a:path w="4404" h="2111" extrusionOk="0">
                  <a:moveTo>
                    <a:pt x="3360" y="0"/>
                  </a:moveTo>
                  <a:cubicBezTo>
                    <a:pt x="3225" y="0"/>
                    <a:pt x="2505" y="50"/>
                    <a:pt x="2044" y="1089"/>
                  </a:cubicBezTo>
                  <a:cubicBezTo>
                    <a:pt x="2044" y="1089"/>
                    <a:pt x="2044" y="578"/>
                    <a:pt x="2299" y="195"/>
                  </a:cubicBezTo>
                  <a:lnTo>
                    <a:pt x="2299" y="195"/>
                  </a:lnTo>
                  <a:cubicBezTo>
                    <a:pt x="2299" y="195"/>
                    <a:pt x="1660" y="706"/>
                    <a:pt x="1533" y="1661"/>
                  </a:cubicBezTo>
                  <a:cubicBezTo>
                    <a:pt x="1533" y="1661"/>
                    <a:pt x="1339" y="895"/>
                    <a:pt x="445" y="512"/>
                  </a:cubicBezTo>
                  <a:lnTo>
                    <a:pt x="445" y="512"/>
                  </a:lnTo>
                  <a:cubicBezTo>
                    <a:pt x="445" y="512"/>
                    <a:pt x="1022" y="1023"/>
                    <a:pt x="1150" y="1600"/>
                  </a:cubicBezTo>
                  <a:cubicBezTo>
                    <a:pt x="1150" y="1600"/>
                    <a:pt x="801" y="1018"/>
                    <a:pt x="103" y="1018"/>
                  </a:cubicBezTo>
                  <a:cubicBezTo>
                    <a:pt x="70" y="1018"/>
                    <a:pt x="35" y="1020"/>
                    <a:pt x="0" y="1022"/>
                  </a:cubicBezTo>
                  <a:cubicBezTo>
                    <a:pt x="0" y="1022"/>
                    <a:pt x="639" y="1344"/>
                    <a:pt x="894" y="2111"/>
                  </a:cubicBezTo>
                  <a:lnTo>
                    <a:pt x="2554" y="2111"/>
                  </a:lnTo>
                  <a:cubicBezTo>
                    <a:pt x="2554" y="2111"/>
                    <a:pt x="3254" y="833"/>
                    <a:pt x="4404" y="578"/>
                  </a:cubicBezTo>
                  <a:cubicBezTo>
                    <a:pt x="4404" y="578"/>
                    <a:pt x="4270" y="530"/>
                    <a:pt x="4047" y="530"/>
                  </a:cubicBezTo>
                  <a:cubicBezTo>
                    <a:pt x="3693" y="530"/>
                    <a:pt x="3115" y="651"/>
                    <a:pt x="2488" y="1278"/>
                  </a:cubicBezTo>
                  <a:cubicBezTo>
                    <a:pt x="2488" y="1278"/>
                    <a:pt x="2810" y="323"/>
                    <a:pt x="3382" y="1"/>
                  </a:cubicBezTo>
                  <a:cubicBezTo>
                    <a:pt x="3382" y="1"/>
                    <a:pt x="3374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5173045" y="3123560"/>
              <a:ext cx="796555" cy="466463"/>
            </a:xfrm>
            <a:custGeom>
              <a:avLst/>
              <a:gdLst/>
              <a:ahLst/>
              <a:cxnLst/>
              <a:rect l="l" t="t" r="r" b="b"/>
              <a:pathLst>
                <a:path w="6325" h="3704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3260" y="0"/>
                    <a:pt x="4853" y="1150"/>
                    <a:pt x="5303" y="2488"/>
                  </a:cubicBezTo>
                  <a:cubicBezTo>
                    <a:pt x="5303" y="2488"/>
                    <a:pt x="4470" y="1022"/>
                    <a:pt x="2493" y="828"/>
                  </a:cubicBezTo>
                  <a:lnTo>
                    <a:pt x="2493" y="828"/>
                  </a:lnTo>
                  <a:cubicBezTo>
                    <a:pt x="2493" y="828"/>
                    <a:pt x="3515" y="1661"/>
                    <a:pt x="3704" y="2488"/>
                  </a:cubicBezTo>
                  <a:cubicBezTo>
                    <a:pt x="3704" y="2488"/>
                    <a:pt x="2810" y="1466"/>
                    <a:pt x="1599" y="1277"/>
                  </a:cubicBezTo>
                  <a:lnTo>
                    <a:pt x="1599" y="1277"/>
                  </a:lnTo>
                  <a:cubicBezTo>
                    <a:pt x="1599" y="1277"/>
                    <a:pt x="2110" y="1850"/>
                    <a:pt x="2238" y="2682"/>
                  </a:cubicBezTo>
                  <a:cubicBezTo>
                    <a:pt x="2238" y="2682"/>
                    <a:pt x="1472" y="956"/>
                    <a:pt x="0" y="828"/>
                  </a:cubicBezTo>
                  <a:lnTo>
                    <a:pt x="0" y="828"/>
                  </a:lnTo>
                  <a:cubicBezTo>
                    <a:pt x="1" y="828"/>
                    <a:pt x="1405" y="1533"/>
                    <a:pt x="1405" y="3065"/>
                  </a:cubicBezTo>
                  <a:cubicBezTo>
                    <a:pt x="1405" y="3065"/>
                    <a:pt x="1022" y="2360"/>
                    <a:pt x="195" y="1977"/>
                  </a:cubicBezTo>
                  <a:lnTo>
                    <a:pt x="195" y="1977"/>
                  </a:lnTo>
                  <a:cubicBezTo>
                    <a:pt x="195" y="1977"/>
                    <a:pt x="894" y="2810"/>
                    <a:pt x="833" y="3704"/>
                  </a:cubicBezTo>
                  <a:lnTo>
                    <a:pt x="6325" y="3254"/>
                  </a:lnTo>
                  <a:cubicBezTo>
                    <a:pt x="6325" y="3254"/>
                    <a:pt x="5814" y="700"/>
                    <a:pt x="3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5647826" y="3356416"/>
              <a:ext cx="554629" cy="273531"/>
            </a:xfrm>
            <a:custGeom>
              <a:avLst/>
              <a:gdLst/>
              <a:ahLst/>
              <a:cxnLst/>
              <a:rect l="l" t="t" r="r" b="b"/>
              <a:pathLst>
                <a:path w="4404" h="2172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1594" y="384"/>
                    <a:pt x="1916" y="1344"/>
                    <a:pt x="1916" y="1344"/>
                  </a:cubicBezTo>
                  <a:cubicBezTo>
                    <a:pt x="1235" y="663"/>
                    <a:pt x="611" y="549"/>
                    <a:pt x="270" y="549"/>
                  </a:cubicBezTo>
                  <a:cubicBezTo>
                    <a:pt x="100" y="549"/>
                    <a:pt x="0" y="578"/>
                    <a:pt x="0" y="578"/>
                  </a:cubicBezTo>
                  <a:cubicBezTo>
                    <a:pt x="1150" y="894"/>
                    <a:pt x="1850" y="2110"/>
                    <a:pt x="1850" y="2110"/>
                  </a:cubicBezTo>
                  <a:lnTo>
                    <a:pt x="3510" y="2172"/>
                  </a:lnTo>
                  <a:cubicBezTo>
                    <a:pt x="3765" y="1472"/>
                    <a:pt x="4404" y="1216"/>
                    <a:pt x="4404" y="1216"/>
                  </a:cubicBezTo>
                  <a:cubicBezTo>
                    <a:pt x="4327" y="1203"/>
                    <a:pt x="4254" y="1198"/>
                    <a:pt x="4185" y="1198"/>
                  </a:cubicBezTo>
                  <a:cubicBezTo>
                    <a:pt x="3564" y="1198"/>
                    <a:pt x="3254" y="1661"/>
                    <a:pt x="3254" y="1661"/>
                  </a:cubicBezTo>
                  <a:cubicBezTo>
                    <a:pt x="3382" y="1150"/>
                    <a:pt x="3959" y="639"/>
                    <a:pt x="3959" y="639"/>
                  </a:cubicBezTo>
                  <a:lnTo>
                    <a:pt x="3959" y="639"/>
                  </a:lnTo>
                  <a:cubicBezTo>
                    <a:pt x="3065" y="961"/>
                    <a:pt x="2871" y="1727"/>
                    <a:pt x="2871" y="1727"/>
                  </a:cubicBezTo>
                  <a:cubicBezTo>
                    <a:pt x="2744" y="833"/>
                    <a:pt x="2044" y="256"/>
                    <a:pt x="2044" y="256"/>
                  </a:cubicBezTo>
                  <a:lnTo>
                    <a:pt x="2044" y="256"/>
                  </a:lnTo>
                  <a:cubicBezTo>
                    <a:pt x="2299" y="639"/>
                    <a:pt x="2360" y="1150"/>
                    <a:pt x="2360" y="1150"/>
                  </a:cubicBezTo>
                  <a:cubicBezTo>
                    <a:pt x="1850" y="1"/>
                    <a:pt x="1022" y="1"/>
                    <a:pt x="1022" y="1"/>
                  </a:cubicBezTo>
                  <a:close/>
                </a:path>
              </a:pathLst>
            </a:custGeom>
            <a:solidFill>
              <a:srgbClr val="5CC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4883517" y="3388530"/>
              <a:ext cx="546947" cy="289650"/>
            </a:xfrm>
            <a:custGeom>
              <a:avLst/>
              <a:gdLst/>
              <a:ahLst/>
              <a:cxnLst/>
              <a:rect l="l" t="t" r="r" b="b"/>
              <a:pathLst>
                <a:path w="4343" h="2300" extrusionOk="0">
                  <a:moveTo>
                    <a:pt x="3260" y="1"/>
                  </a:moveTo>
                  <a:cubicBezTo>
                    <a:pt x="3260" y="1"/>
                    <a:pt x="2427" y="67"/>
                    <a:pt x="1983" y="1217"/>
                  </a:cubicBezTo>
                  <a:cubicBezTo>
                    <a:pt x="1983" y="1217"/>
                    <a:pt x="1983" y="706"/>
                    <a:pt x="2238" y="256"/>
                  </a:cubicBezTo>
                  <a:lnTo>
                    <a:pt x="2238" y="256"/>
                  </a:lnTo>
                  <a:cubicBezTo>
                    <a:pt x="2238" y="257"/>
                    <a:pt x="1600" y="895"/>
                    <a:pt x="1533" y="1789"/>
                  </a:cubicBezTo>
                  <a:cubicBezTo>
                    <a:pt x="1533" y="1789"/>
                    <a:pt x="1278" y="1089"/>
                    <a:pt x="384" y="767"/>
                  </a:cubicBezTo>
                  <a:lnTo>
                    <a:pt x="384" y="767"/>
                  </a:lnTo>
                  <a:cubicBezTo>
                    <a:pt x="384" y="767"/>
                    <a:pt x="1022" y="1217"/>
                    <a:pt x="1150" y="1789"/>
                  </a:cubicBezTo>
                  <a:cubicBezTo>
                    <a:pt x="1150" y="1789"/>
                    <a:pt x="790" y="1326"/>
                    <a:pt x="205" y="1326"/>
                  </a:cubicBezTo>
                  <a:cubicBezTo>
                    <a:pt x="140" y="1326"/>
                    <a:pt x="71" y="1332"/>
                    <a:pt x="1" y="1344"/>
                  </a:cubicBezTo>
                  <a:cubicBezTo>
                    <a:pt x="1" y="1344"/>
                    <a:pt x="639" y="1600"/>
                    <a:pt x="961" y="2300"/>
                  </a:cubicBezTo>
                  <a:lnTo>
                    <a:pt x="2621" y="2172"/>
                  </a:lnTo>
                  <a:cubicBezTo>
                    <a:pt x="2621" y="2172"/>
                    <a:pt x="3193" y="895"/>
                    <a:pt x="4343" y="450"/>
                  </a:cubicBezTo>
                  <a:cubicBezTo>
                    <a:pt x="4343" y="450"/>
                    <a:pt x="4282" y="438"/>
                    <a:pt x="4176" y="438"/>
                  </a:cubicBezTo>
                  <a:cubicBezTo>
                    <a:pt x="3864" y="438"/>
                    <a:pt x="3162" y="547"/>
                    <a:pt x="2494" y="1406"/>
                  </a:cubicBezTo>
                  <a:cubicBezTo>
                    <a:pt x="2494" y="1406"/>
                    <a:pt x="2749" y="384"/>
                    <a:pt x="3260" y="1"/>
                  </a:cubicBezTo>
                  <a:close/>
                </a:path>
              </a:pathLst>
            </a:custGeom>
            <a:solidFill>
              <a:srgbClr val="4AB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3677296" y="2898385"/>
              <a:ext cx="1270709" cy="981160"/>
            </a:xfrm>
            <a:custGeom>
              <a:avLst/>
              <a:gdLst/>
              <a:ahLst/>
              <a:cxnLst/>
              <a:rect l="l" t="t" r="r" b="b"/>
              <a:pathLst>
                <a:path w="10090" h="7791" extrusionOk="0">
                  <a:moveTo>
                    <a:pt x="5048" y="0"/>
                  </a:moveTo>
                  <a:cubicBezTo>
                    <a:pt x="5048" y="0"/>
                    <a:pt x="4215" y="5109"/>
                    <a:pt x="1" y="7791"/>
                  </a:cubicBezTo>
                  <a:lnTo>
                    <a:pt x="10090" y="7791"/>
                  </a:lnTo>
                  <a:cubicBezTo>
                    <a:pt x="10090" y="7791"/>
                    <a:pt x="5942" y="4215"/>
                    <a:pt x="5048" y="0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4312898" y="2898385"/>
              <a:ext cx="1592354" cy="981160"/>
            </a:xfrm>
            <a:custGeom>
              <a:avLst/>
              <a:gdLst/>
              <a:ahLst/>
              <a:cxnLst/>
              <a:rect l="l" t="t" r="r" b="b"/>
              <a:pathLst>
                <a:path w="12644" h="7791" extrusionOk="0">
                  <a:moveTo>
                    <a:pt x="7535" y="0"/>
                  </a:moveTo>
                  <a:cubicBezTo>
                    <a:pt x="5896" y="276"/>
                    <a:pt x="4512" y="368"/>
                    <a:pt x="3396" y="368"/>
                  </a:cubicBezTo>
                  <a:cubicBezTo>
                    <a:pt x="1163" y="368"/>
                    <a:pt x="1" y="1"/>
                    <a:pt x="1" y="0"/>
                  </a:cubicBezTo>
                  <a:lnTo>
                    <a:pt x="1" y="0"/>
                  </a:lnTo>
                  <a:cubicBezTo>
                    <a:pt x="1661" y="6319"/>
                    <a:pt x="5043" y="7791"/>
                    <a:pt x="5043" y="7791"/>
                  </a:cubicBezTo>
                  <a:lnTo>
                    <a:pt x="12644" y="7791"/>
                  </a:lnTo>
                  <a:cubicBezTo>
                    <a:pt x="9257" y="5747"/>
                    <a:pt x="7535" y="0"/>
                    <a:pt x="7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4312898" y="2898385"/>
              <a:ext cx="635103" cy="981160"/>
            </a:xfrm>
            <a:custGeom>
              <a:avLst/>
              <a:gdLst/>
              <a:ahLst/>
              <a:cxnLst/>
              <a:rect l="l" t="t" r="r" b="b"/>
              <a:pathLst>
                <a:path w="5043" h="7791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82"/>
                    <a:pt x="1150" y="7791"/>
                    <a:pt x="1150" y="7791"/>
                  </a:cubicBezTo>
                  <a:lnTo>
                    <a:pt x="5043" y="7791"/>
                  </a:lnTo>
                  <a:cubicBezTo>
                    <a:pt x="2172" y="600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3677296" y="2898385"/>
              <a:ext cx="635732" cy="981160"/>
            </a:xfrm>
            <a:custGeom>
              <a:avLst/>
              <a:gdLst/>
              <a:ahLst/>
              <a:cxnLst/>
              <a:rect l="l" t="t" r="r" b="b"/>
              <a:pathLst>
                <a:path w="5048" h="7791" extrusionOk="0">
                  <a:moveTo>
                    <a:pt x="5048" y="0"/>
                  </a:moveTo>
                  <a:cubicBezTo>
                    <a:pt x="5047" y="1"/>
                    <a:pt x="2938" y="6003"/>
                    <a:pt x="1" y="7791"/>
                  </a:cubicBezTo>
                  <a:lnTo>
                    <a:pt x="3960" y="7791"/>
                  </a:lnTo>
                  <a:cubicBezTo>
                    <a:pt x="3960" y="7791"/>
                    <a:pt x="4981" y="3382"/>
                    <a:pt x="5048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4312898" y="2898385"/>
              <a:ext cx="1214038" cy="591517"/>
            </a:xfrm>
            <a:custGeom>
              <a:avLst/>
              <a:gdLst/>
              <a:ahLst/>
              <a:cxnLst/>
              <a:rect l="l" t="t" r="r" b="b"/>
              <a:pathLst>
                <a:path w="9640" h="4697" extrusionOk="0">
                  <a:moveTo>
                    <a:pt x="7535" y="0"/>
                  </a:moveTo>
                  <a:cubicBezTo>
                    <a:pt x="5896" y="276"/>
                    <a:pt x="4512" y="368"/>
                    <a:pt x="3396" y="368"/>
                  </a:cubicBezTo>
                  <a:cubicBezTo>
                    <a:pt x="1163" y="368"/>
                    <a:pt x="1" y="1"/>
                    <a:pt x="1" y="0"/>
                  </a:cubicBezTo>
                  <a:lnTo>
                    <a:pt x="1" y="0"/>
                  </a:lnTo>
                  <a:cubicBezTo>
                    <a:pt x="1" y="1"/>
                    <a:pt x="3495" y="4696"/>
                    <a:pt x="8412" y="4696"/>
                  </a:cubicBezTo>
                  <a:cubicBezTo>
                    <a:pt x="8812" y="4696"/>
                    <a:pt x="9222" y="4665"/>
                    <a:pt x="9640" y="4598"/>
                  </a:cubicBezTo>
                  <a:cubicBezTo>
                    <a:pt x="8235" y="2360"/>
                    <a:pt x="7535" y="0"/>
                    <a:pt x="7535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1723516" y="3563582"/>
              <a:ext cx="6771156" cy="1104072"/>
            </a:xfrm>
            <a:custGeom>
              <a:avLst/>
              <a:gdLst/>
              <a:ahLst/>
              <a:cxnLst/>
              <a:rect l="l" t="t" r="r" b="b"/>
              <a:pathLst>
                <a:path w="53766" h="8767" extrusionOk="0">
                  <a:moveTo>
                    <a:pt x="42080" y="1"/>
                  </a:moveTo>
                  <a:cubicBezTo>
                    <a:pt x="22053" y="1"/>
                    <a:pt x="6072" y="3991"/>
                    <a:pt x="1" y="5762"/>
                  </a:cubicBezTo>
                  <a:lnTo>
                    <a:pt x="1" y="8766"/>
                  </a:lnTo>
                  <a:lnTo>
                    <a:pt x="53766" y="8766"/>
                  </a:lnTo>
                  <a:lnTo>
                    <a:pt x="53766" y="465"/>
                  </a:lnTo>
                  <a:cubicBezTo>
                    <a:pt x="49753" y="142"/>
                    <a:pt x="45845" y="1"/>
                    <a:pt x="42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1643043" y="3766844"/>
              <a:ext cx="6859438" cy="949046"/>
            </a:xfrm>
            <a:custGeom>
              <a:avLst/>
              <a:gdLst/>
              <a:ahLst/>
              <a:cxnLst/>
              <a:rect l="l" t="t" r="r" b="b"/>
              <a:pathLst>
                <a:path w="54467" h="7536" extrusionOk="0">
                  <a:moveTo>
                    <a:pt x="49996" y="1"/>
                  </a:moveTo>
                  <a:cubicBezTo>
                    <a:pt x="49996" y="1"/>
                    <a:pt x="49996" y="956"/>
                    <a:pt x="50190" y="1084"/>
                  </a:cubicBezTo>
                  <a:cubicBezTo>
                    <a:pt x="50197" y="1091"/>
                    <a:pt x="50196" y="1094"/>
                    <a:pt x="50188" y="1094"/>
                  </a:cubicBezTo>
                  <a:cubicBezTo>
                    <a:pt x="50125" y="1094"/>
                    <a:pt x="49616" y="873"/>
                    <a:pt x="49102" y="700"/>
                  </a:cubicBezTo>
                  <a:cubicBezTo>
                    <a:pt x="48581" y="492"/>
                    <a:pt x="48060" y="283"/>
                    <a:pt x="47886" y="283"/>
                  </a:cubicBezTo>
                  <a:cubicBezTo>
                    <a:pt x="47847" y="283"/>
                    <a:pt x="47825" y="294"/>
                    <a:pt x="47825" y="317"/>
                  </a:cubicBezTo>
                  <a:cubicBezTo>
                    <a:pt x="47825" y="437"/>
                    <a:pt x="48328" y="1224"/>
                    <a:pt x="48083" y="1224"/>
                  </a:cubicBezTo>
                  <a:cubicBezTo>
                    <a:pt x="48066" y="1224"/>
                    <a:pt x="48045" y="1220"/>
                    <a:pt x="48019" y="1211"/>
                  </a:cubicBezTo>
                  <a:cubicBezTo>
                    <a:pt x="47706" y="1057"/>
                    <a:pt x="47262" y="556"/>
                    <a:pt x="46868" y="556"/>
                  </a:cubicBezTo>
                  <a:cubicBezTo>
                    <a:pt x="46780" y="556"/>
                    <a:pt x="46695" y="581"/>
                    <a:pt x="46615" y="639"/>
                  </a:cubicBezTo>
                  <a:cubicBezTo>
                    <a:pt x="46309" y="944"/>
                    <a:pt x="45719" y="1370"/>
                    <a:pt x="45362" y="1370"/>
                  </a:cubicBezTo>
                  <a:cubicBezTo>
                    <a:pt x="45271" y="1370"/>
                    <a:pt x="45195" y="1342"/>
                    <a:pt x="45143" y="1278"/>
                  </a:cubicBezTo>
                  <a:cubicBezTo>
                    <a:pt x="44990" y="1016"/>
                    <a:pt x="45086" y="714"/>
                    <a:pt x="44889" y="714"/>
                  </a:cubicBezTo>
                  <a:cubicBezTo>
                    <a:pt x="44843" y="714"/>
                    <a:pt x="44782" y="730"/>
                    <a:pt x="44699" y="767"/>
                  </a:cubicBezTo>
                  <a:cubicBezTo>
                    <a:pt x="44361" y="909"/>
                    <a:pt x="44026" y="1089"/>
                    <a:pt x="43852" y="1089"/>
                  </a:cubicBezTo>
                  <a:cubicBezTo>
                    <a:pt x="43795" y="1089"/>
                    <a:pt x="43755" y="1069"/>
                    <a:pt x="43739" y="1022"/>
                  </a:cubicBezTo>
                  <a:cubicBezTo>
                    <a:pt x="43633" y="917"/>
                    <a:pt x="43527" y="591"/>
                    <a:pt x="43459" y="591"/>
                  </a:cubicBezTo>
                  <a:cubicBezTo>
                    <a:pt x="43445" y="591"/>
                    <a:pt x="43432" y="605"/>
                    <a:pt x="43422" y="639"/>
                  </a:cubicBezTo>
                  <a:cubicBezTo>
                    <a:pt x="43365" y="860"/>
                    <a:pt x="43357" y="1175"/>
                    <a:pt x="43273" y="1175"/>
                  </a:cubicBezTo>
                  <a:cubicBezTo>
                    <a:pt x="43260" y="1175"/>
                    <a:pt x="43245" y="1167"/>
                    <a:pt x="43228" y="1150"/>
                  </a:cubicBezTo>
                  <a:cubicBezTo>
                    <a:pt x="43123" y="1096"/>
                    <a:pt x="42675" y="702"/>
                    <a:pt x="42517" y="702"/>
                  </a:cubicBezTo>
                  <a:cubicBezTo>
                    <a:pt x="42482" y="702"/>
                    <a:pt x="42461" y="721"/>
                    <a:pt x="42461" y="767"/>
                  </a:cubicBezTo>
                  <a:cubicBezTo>
                    <a:pt x="42461" y="966"/>
                    <a:pt x="42694" y="1397"/>
                    <a:pt x="42616" y="1397"/>
                  </a:cubicBezTo>
                  <a:cubicBezTo>
                    <a:pt x="42593" y="1397"/>
                    <a:pt x="42546" y="1362"/>
                    <a:pt x="42461" y="1278"/>
                  </a:cubicBezTo>
                  <a:cubicBezTo>
                    <a:pt x="42113" y="925"/>
                    <a:pt x="41839" y="455"/>
                    <a:pt x="41552" y="455"/>
                  </a:cubicBezTo>
                  <a:cubicBezTo>
                    <a:pt x="41474" y="455"/>
                    <a:pt x="41394" y="490"/>
                    <a:pt x="41312" y="573"/>
                  </a:cubicBezTo>
                  <a:cubicBezTo>
                    <a:pt x="41008" y="829"/>
                    <a:pt x="40342" y="1242"/>
                    <a:pt x="40017" y="1242"/>
                  </a:cubicBezTo>
                  <a:cubicBezTo>
                    <a:pt x="39933" y="1242"/>
                    <a:pt x="39872" y="1215"/>
                    <a:pt x="39846" y="1150"/>
                  </a:cubicBezTo>
                  <a:cubicBezTo>
                    <a:pt x="39700" y="863"/>
                    <a:pt x="39951" y="719"/>
                    <a:pt x="39870" y="719"/>
                  </a:cubicBezTo>
                  <a:cubicBezTo>
                    <a:pt x="39843" y="719"/>
                    <a:pt x="39780" y="735"/>
                    <a:pt x="39652" y="767"/>
                  </a:cubicBezTo>
                  <a:cubicBezTo>
                    <a:pt x="39080" y="828"/>
                    <a:pt x="38375" y="828"/>
                    <a:pt x="38375" y="828"/>
                  </a:cubicBezTo>
                  <a:lnTo>
                    <a:pt x="37864" y="639"/>
                  </a:lnTo>
                  <a:cubicBezTo>
                    <a:pt x="37864" y="639"/>
                    <a:pt x="37561" y="1043"/>
                    <a:pt x="37451" y="1043"/>
                  </a:cubicBezTo>
                  <a:cubicBezTo>
                    <a:pt x="37437" y="1043"/>
                    <a:pt x="37426" y="1036"/>
                    <a:pt x="37420" y="1022"/>
                  </a:cubicBezTo>
                  <a:cubicBezTo>
                    <a:pt x="37292" y="895"/>
                    <a:pt x="36781" y="573"/>
                    <a:pt x="36781" y="573"/>
                  </a:cubicBezTo>
                  <a:cubicBezTo>
                    <a:pt x="36781" y="573"/>
                    <a:pt x="36781" y="1099"/>
                    <a:pt x="36708" y="1099"/>
                  </a:cubicBezTo>
                  <a:cubicBezTo>
                    <a:pt x="36693" y="1099"/>
                    <a:pt x="36675" y="1076"/>
                    <a:pt x="36653" y="1022"/>
                  </a:cubicBezTo>
                  <a:cubicBezTo>
                    <a:pt x="36601" y="819"/>
                    <a:pt x="36471" y="253"/>
                    <a:pt x="36355" y="253"/>
                  </a:cubicBezTo>
                  <a:cubicBezTo>
                    <a:pt x="36325" y="253"/>
                    <a:pt x="36296" y="291"/>
                    <a:pt x="36270" y="384"/>
                  </a:cubicBezTo>
                  <a:cubicBezTo>
                    <a:pt x="36168" y="738"/>
                    <a:pt x="35985" y="1177"/>
                    <a:pt x="35915" y="1177"/>
                  </a:cubicBezTo>
                  <a:cubicBezTo>
                    <a:pt x="35898" y="1177"/>
                    <a:pt x="35887" y="1149"/>
                    <a:pt x="35887" y="1084"/>
                  </a:cubicBezTo>
                  <a:cubicBezTo>
                    <a:pt x="35887" y="817"/>
                    <a:pt x="35840" y="183"/>
                    <a:pt x="35672" y="183"/>
                  </a:cubicBezTo>
                  <a:cubicBezTo>
                    <a:pt x="35641" y="183"/>
                    <a:pt x="35605" y="205"/>
                    <a:pt x="35565" y="256"/>
                  </a:cubicBezTo>
                  <a:cubicBezTo>
                    <a:pt x="35313" y="508"/>
                    <a:pt x="34896" y="1006"/>
                    <a:pt x="34672" y="1006"/>
                  </a:cubicBezTo>
                  <a:cubicBezTo>
                    <a:pt x="34615" y="1006"/>
                    <a:pt x="34570" y="973"/>
                    <a:pt x="34544" y="895"/>
                  </a:cubicBezTo>
                  <a:cubicBezTo>
                    <a:pt x="34497" y="652"/>
                    <a:pt x="34268" y="229"/>
                    <a:pt x="34158" y="229"/>
                  </a:cubicBezTo>
                  <a:cubicBezTo>
                    <a:pt x="34122" y="229"/>
                    <a:pt x="34099" y="273"/>
                    <a:pt x="34099" y="384"/>
                  </a:cubicBezTo>
                  <a:cubicBezTo>
                    <a:pt x="34099" y="689"/>
                    <a:pt x="34300" y="1114"/>
                    <a:pt x="34157" y="1114"/>
                  </a:cubicBezTo>
                  <a:cubicBezTo>
                    <a:pt x="34121" y="1114"/>
                    <a:pt x="34062" y="1087"/>
                    <a:pt x="33971" y="1022"/>
                  </a:cubicBezTo>
                  <a:cubicBezTo>
                    <a:pt x="33657" y="813"/>
                    <a:pt x="32656" y="301"/>
                    <a:pt x="32447" y="301"/>
                  </a:cubicBezTo>
                  <a:cubicBezTo>
                    <a:pt x="32401" y="301"/>
                    <a:pt x="32393" y="326"/>
                    <a:pt x="32439" y="384"/>
                  </a:cubicBezTo>
                  <a:cubicBezTo>
                    <a:pt x="32664" y="663"/>
                    <a:pt x="33134" y="1045"/>
                    <a:pt x="33027" y="1045"/>
                  </a:cubicBezTo>
                  <a:cubicBezTo>
                    <a:pt x="33013" y="1045"/>
                    <a:pt x="32988" y="1037"/>
                    <a:pt x="32950" y="1022"/>
                  </a:cubicBezTo>
                  <a:cubicBezTo>
                    <a:pt x="32635" y="917"/>
                    <a:pt x="31843" y="508"/>
                    <a:pt x="31643" y="508"/>
                  </a:cubicBezTo>
                  <a:cubicBezTo>
                    <a:pt x="31599" y="508"/>
                    <a:pt x="31584" y="527"/>
                    <a:pt x="31606" y="573"/>
                  </a:cubicBezTo>
                  <a:cubicBezTo>
                    <a:pt x="31659" y="828"/>
                    <a:pt x="31628" y="1159"/>
                    <a:pt x="31583" y="1159"/>
                  </a:cubicBezTo>
                  <a:cubicBezTo>
                    <a:pt x="31571" y="1159"/>
                    <a:pt x="31558" y="1137"/>
                    <a:pt x="31545" y="1084"/>
                  </a:cubicBezTo>
                  <a:cubicBezTo>
                    <a:pt x="31451" y="896"/>
                    <a:pt x="31564" y="536"/>
                    <a:pt x="31350" y="536"/>
                  </a:cubicBezTo>
                  <a:cubicBezTo>
                    <a:pt x="31273" y="536"/>
                    <a:pt x="31154" y="583"/>
                    <a:pt x="30968" y="700"/>
                  </a:cubicBezTo>
                  <a:cubicBezTo>
                    <a:pt x="30410" y="1059"/>
                    <a:pt x="29729" y="1414"/>
                    <a:pt x="29475" y="1414"/>
                  </a:cubicBezTo>
                  <a:cubicBezTo>
                    <a:pt x="29411" y="1414"/>
                    <a:pt x="29374" y="1391"/>
                    <a:pt x="29374" y="1339"/>
                  </a:cubicBezTo>
                  <a:cubicBezTo>
                    <a:pt x="29374" y="1192"/>
                    <a:pt x="29411" y="774"/>
                    <a:pt x="29368" y="774"/>
                  </a:cubicBezTo>
                  <a:cubicBezTo>
                    <a:pt x="29355" y="774"/>
                    <a:pt x="29336" y="809"/>
                    <a:pt x="29308" y="895"/>
                  </a:cubicBezTo>
                  <a:cubicBezTo>
                    <a:pt x="29166" y="1182"/>
                    <a:pt x="29202" y="1541"/>
                    <a:pt x="29147" y="1541"/>
                  </a:cubicBezTo>
                  <a:cubicBezTo>
                    <a:pt x="29129" y="1541"/>
                    <a:pt x="29101" y="1501"/>
                    <a:pt x="29052" y="1405"/>
                  </a:cubicBezTo>
                  <a:cubicBezTo>
                    <a:pt x="28909" y="1115"/>
                    <a:pt x="28653" y="677"/>
                    <a:pt x="28539" y="677"/>
                  </a:cubicBezTo>
                  <a:cubicBezTo>
                    <a:pt x="28502" y="677"/>
                    <a:pt x="28480" y="721"/>
                    <a:pt x="28480" y="828"/>
                  </a:cubicBezTo>
                  <a:cubicBezTo>
                    <a:pt x="28480" y="1152"/>
                    <a:pt x="28512" y="1540"/>
                    <a:pt x="28386" y="1540"/>
                  </a:cubicBezTo>
                  <a:cubicBezTo>
                    <a:pt x="28337" y="1540"/>
                    <a:pt x="28265" y="1482"/>
                    <a:pt x="28158" y="1339"/>
                  </a:cubicBezTo>
                  <a:cubicBezTo>
                    <a:pt x="27856" y="888"/>
                    <a:pt x="27516" y="476"/>
                    <a:pt x="27228" y="476"/>
                  </a:cubicBezTo>
                  <a:cubicBezTo>
                    <a:pt x="27151" y="476"/>
                    <a:pt x="27077" y="506"/>
                    <a:pt x="27009" y="573"/>
                  </a:cubicBezTo>
                  <a:cubicBezTo>
                    <a:pt x="26788" y="851"/>
                    <a:pt x="26663" y="1175"/>
                    <a:pt x="26510" y="1175"/>
                  </a:cubicBezTo>
                  <a:cubicBezTo>
                    <a:pt x="26487" y="1175"/>
                    <a:pt x="26462" y="1167"/>
                    <a:pt x="26437" y="1150"/>
                  </a:cubicBezTo>
                  <a:cubicBezTo>
                    <a:pt x="26348" y="1015"/>
                    <a:pt x="26227" y="821"/>
                    <a:pt x="26099" y="821"/>
                  </a:cubicBezTo>
                  <a:cubicBezTo>
                    <a:pt x="26042" y="821"/>
                    <a:pt x="25984" y="859"/>
                    <a:pt x="25926" y="956"/>
                  </a:cubicBezTo>
                  <a:cubicBezTo>
                    <a:pt x="25785" y="1189"/>
                    <a:pt x="25647" y="1353"/>
                    <a:pt x="25556" y="1353"/>
                  </a:cubicBezTo>
                  <a:cubicBezTo>
                    <a:pt x="25522" y="1353"/>
                    <a:pt x="25494" y="1330"/>
                    <a:pt x="25476" y="1278"/>
                  </a:cubicBezTo>
                  <a:cubicBezTo>
                    <a:pt x="25431" y="1184"/>
                    <a:pt x="25350" y="882"/>
                    <a:pt x="25284" y="882"/>
                  </a:cubicBezTo>
                  <a:cubicBezTo>
                    <a:pt x="25260" y="882"/>
                    <a:pt x="25238" y="921"/>
                    <a:pt x="25221" y="1022"/>
                  </a:cubicBezTo>
                  <a:cubicBezTo>
                    <a:pt x="25172" y="1374"/>
                    <a:pt x="25561" y="1489"/>
                    <a:pt x="25411" y="1489"/>
                  </a:cubicBezTo>
                  <a:cubicBezTo>
                    <a:pt x="25371" y="1489"/>
                    <a:pt x="25293" y="1481"/>
                    <a:pt x="25160" y="1467"/>
                  </a:cubicBezTo>
                  <a:cubicBezTo>
                    <a:pt x="24729" y="1371"/>
                    <a:pt x="24335" y="1100"/>
                    <a:pt x="24190" y="1100"/>
                  </a:cubicBezTo>
                  <a:cubicBezTo>
                    <a:pt x="24141" y="1100"/>
                    <a:pt x="24121" y="1131"/>
                    <a:pt x="24138" y="1211"/>
                  </a:cubicBezTo>
                  <a:cubicBezTo>
                    <a:pt x="24138" y="1451"/>
                    <a:pt x="24101" y="1688"/>
                    <a:pt x="23977" y="1688"/>
                  </a:cubicBezTo>
                  <a:cubicBezTo>
                    <a:pt x="23934" y="1688"/>
                    <a:pt x="23881" y="1660"/>
                    <a:pt x="23816" y="1594"/>
                  </a:cubicBezTo>
                  <a:cubicBezTo>
                    <a:pt x="23634" y="1412"/>
                    <a:pt x="23516" y="1099"/>
                    <a:pt x="23256" y="1099"/>
                  </a:cubicBezTo>
                  <a:cubicBezTo>
                    <a:pt x="23151" y="1099"/>
                    <a:pt x="23024" y="1149"/>
                    <a:pt x="22861" y="1278"/>
                  </a:cubicBezTo>
                  <a:cubicBezTo>
                    <a:pt x="22484" y="1606"/>
                    <a:pt x="22279" y="1797"/>
                    <a:pt x="22147" y="1797"/>
                  </a:cubicBezTo>
                  <a:cubicBezTo>
                    <a:pt x="22100" y="1797"/>
                    <a:pt x="22062" y="1773"/>
                    <a:pt x="22028" y="1722"/>
                  </a:cubicBezTo>
                  <a:cubicBezTo>
                    <a:pt x="21989" y="1640"/>
                    <a:pt x="21816" y="1505"/>
                    <a:pt x="21664" y="1505"/>
                  </a:cubicBezTo>
                  <a:cubicBezTo>
                    <a:pt x="21579" y="1505"/>
                    <a:pt x="21501" y="1546"/>
                    <a:pt x="21456" y="1661"/>
                  </a:cubicBezTo>
                  <a:cubicBezTo>
                    <a:pt x="21405" y="1902"/>
                    <a:pt x="21432" y="2108"/>
                    <a:pt x="21304" y="2108"/>
                  </a:cubicBezTo>
                  <a:cubicBezTo>
                    <a:pt x="21265" y="2108"/>
                    <a:pt x="21210" y="2089"/>
                    <a:pt x="21134" y="2044"/>
                  </a:cubicBezTo>
                  <a:cubicBezTo>
                    <a:pt x="20956" y="1908"/>
                    <a:pt x="20465" y="1742"/>
                    <a:pt x="20252" y="1742"/>
                  </a:cubicBezTo>
                  <a:cubicBezTo>
                    <a:pt x="20161" y="1742"/>
                    <a:pt x="20121" y="1773"/>
                    <a:pt x="20179" y="1850"/>
                  </a:cubicBezTo>
                  <a:cubicBezTo>
                    <a:pt x="20307" y="2044"/>
                    <a:pt x="20179" y="2299"/>
                    <a:pt x="19985" y="2299"/>
                  </a:cubicBezTo>
                  <a:cubicBezTo>
                    <a:pt x="19793" y="2299"/>
                    <a:pt x="19207" y="1974"/>
                    <a:pt x="18898" y="1974"/>
                  </a:cubicBezTo>
                  <a:cubicBezTo>
                    <a:pt x="18796" y="1974"/>
                    <a:pt x="18724" y="2010"/>
                    <a:pt x="18708" y="2105"/>
                  </a:cubicBezTo>
                  <a:cubicBezTo>
                    <a:pt x="18653" y="2450"/>
                    <a:pt x="18337" y="2692"/>
                    <a:pt x="18132" y="2692"/>
                  </a:cubicBezTo>
                  <a:cubicBezTo>
                    <a:pt x="18110" y="2692"/>
                    <a:pt x="18089" y="2689"/>
                    <a:pt x="18069" y="2682"/>
                  </a:cubicBezTo>
                  <a:cubicBezTo>
                    <a:pt x="17904" y="2600"/>
                    <a:pt x="17578" y="2464"/>
                    <a:pt x="17318" y="2464"/>
                  </a:cubicBezTo>
                  <a:cubicBezTo>
                    <a:pt x="17176" y="2464"/>
                    <a:pt x="17053" y="2504"/>
                    <a:pt x="16986" y="2616"/>
                  </a:cubicBezTo>
                  <a:cubicBezTo>
                    <a:pt x="16731" y="2938"/>
                    <a:pt x="15965" y="2938"/>
                    <a:pt x="15965" y="2938"/>
                  </a:cubicBezTo>
                  <a:cubicBezTo>
                    <a:pt x="15965" y="2938"/>
                    <a:pt x="14451" y="2611"/>
                    <a:pt x="14042" y="2611"/>
                  </a:cubicBezTo>
                  <a:cubicBezTo>
                    <a:pt x="13939" y="2611"/>
                    <a:pt x="13906" y="2631"/>
                    <a:pt x="13983" y="2682"/>
                  </a:cubicBezTo>
                  <a:cubicBezTo>
                    <a:pt x="14366" y="2871"/>
                    <a:pt x="14493" y="3321"/>
                    <a:pt x="14493" y="3321"/>
                  </a:cubicBezTo>
                  <a:cubicBezTo>
                    <a:pt x="14493" y="3321"/>
                    <a:pt x="14206" y="3105"/>
                    <a:pt x="14008" y="3105"/>
                  </a:cubicBezTo>
                  <a:cubicBezTo>
                    <a:pt x="13943" y="3105"/>
                    <a:pt x="13887" y="3129"/>
                    <a:pt x="13855" y="3193"/>
                  </a:cubicBezTo>
                  <a:cubicBezTo>
                    <a:pt x="13745" y="3414"/>
                    <a:pt x="13160" y="3869"/>
                    <a:pt x="13043" y="3869"/>
                  </a:cubicBezTo>
                  <a:cubicBezTo>
                    <a:pt x="13025" y="3869"/>
                    <a:pt x="13018" y="3858"/>
                    <a:pt x="13027" y="3832"/>
                  </a:cubicBezTo>
                  <a:cubicBezTo>
                    <a:pt x="13027" y="3725"/>
                    <a:pt x="13027" y="3037"/>
                    <a:pt x="12953" y="3037"/>
                  </a:cubicBezTo>
                  <a:cubicBezTo>
                    <a:pt x="12938" y="3037"/>
                    <a:pt x="12921" y="3064"/>
                    <a:pt x="12900" y="3127"/>
                  </a:cubicBezTo>
                  <a:cubicBezTo>
                    <a:pt x="12741" y="3495"/>
                    <a:pt x="12585" y="4202"/>
                    <a:pt x="12427" y="4202"/>
                  </a:cubicBezTo>
                  <a:cubicBezTo>
                    <a:pt x="12392" y="4202"/>
                    <a:pt x="12357" y="4168"/>
                    <a:pt x="12322" y="4087"/>
                  </a:cubicBezTo>
                  <a:cubicBezTo>
                    <a:pt x="12122" y="3734"/>
                    <a:pt x="11606" y="3265"/>
                    <a:pt x="11456" y="3265"/>
                  </a:cubicBezTo>
                  <a:cubicBezTo>
                    <a:pt x="11415" y="3265"/>
                    <a:pt x="11401" y="3300"/>
                    <a:pt x="11428" y="3382"/>
                  </a:cubicBezTo>
                  <a:cubicBezTo>
                    <a:pt x="11486" y="3660"/>
                    <a:pt x="11730" y="4125"/>
                    <a:pt x="11631" y="4125"/>
                  </a:cubicBezTo>
                  <a:cubicBezTo>
                    <a:pt x="11615" y="4125"/>
                    <a:pt x="11591" y="4113"/>
                    <a:pt x="11556" y="4087"/>
                  </a:cubicBezTo>
                  <a:cubicBezTo>
                    <a:pt x="11358" y="3936"/>
                    <a:pt x="10543" y="3518"/>
                    <a:pt x="10400" y="3518"/>
                  </a:cubicBezTo>
                  <a:cubicBezTo>
                    <a:pt x="10358" y="3518"/>
                    <a:pt x="10373" y="3552"/>
                    <a:pt x="10473" y="3638"/>
                  </a:cubicBezTo>
                  <a:cubicBezTo>
                    <a:pt x="10918" y="4087"/>
                    <a:pt x="11301" y="4087"/>
                    <a:pt x="10918" y="4087"/>
                  </a:cubicBezTo>
                  <a:cubicBezTo>
                    <a:pt x="10687" y="4087"/>
                    <a:pt x="9814" y="3817"/>
                    <a:pt x="9502" y="3817"/>
                  </a:cubicBezTo>
                  <a:cubicBezTo>
                    <a:pt x="9385" y="3817"/>
                    <a:pt x="9347" y="3855"/>
                    <a:pt x="9451" y="3959"/>
                  </a:cubicBezTo>
                  <a:cubicBezTo>
                    <a:pt x="9835" y="4276"/>
                    <a:pt x="10218" y="4404"/>
                    <a:pt x="10024" y="4404"/>
                  </a:cubicBezTo>
                  <a:cubicBezTo>
                    <a:pt x="9819" y="4404"/>
                    <a:pt x="8798" y="4077"/>
                    <a:pt x="8462" y="4077"/>
                  </a:cubicBezTo>
                  <a:cubicBezTo>
                    <a:pt x="8379" y="4077"/>
                    <a:pt x="8338" y="4097"/>
                    <a:pt x="8363" y="4148"/>
                  </a:cubicBezTo>
                  <a:cubicBezTo>
                    <a:pt x="8405" y="4309"/>
                    <a:pt x="8344" y="4724"/>
                    <a:pt x="8309" y="4929"/>
                  </a:cubicBezTo>
                  <a:lnTo>
                    <a:pt x="8309" y="4929"/>
                  </a:lnTo>
                  <a:cubicBezTo>
                    <a:pt x="8333" y="4637"/>
                    <a:pt x="8168" y="4078"/>
                    <a:pt x="7971" y="4078"/>
                  </a:cubicBezTo>
                  <a:cubicBezTo>
                    <a:pt x="7932" y="4078"/>
                    <a:pt x="7892" y="4099"/>
                    <a:pt x="7853" y="4148"/>
                  </a:cubicBezTo>
                  <a:cubicBezTo>
                    <a:pt x="7695" y="4468"/>
                    <a:pt x="7313" y="4834"/>
                    <a:pt x="7191" y="4834"/>
                  </a:cubicBezTo>
                  <a:cubicBezTo>
                    <a:pt x="7167" y="4834"/>
                    <a:pt x="7153" y="4819"/>
                    <a:pt x="7153" y="4787"/>
                  </a:cubicBezTo>
                  <a:cubicBezTo>
                    <a:pt x="7200" y="4640"/>
                    <a:pt x="7329" y="3869"/>
                    <a:pt x="7231" y="3869"/>
                  </a:cubicBezTo>
                  <a:cubicBezTo>
                    <a:pt x="7203" y="3869"/>
                    <a:pt x="7157" y="3931"/>
                    <a:pt x="7086" y="4087"/>
                  </a:cubicBezTo>
                  <a:cubicBezTo>
                    <a:pt x="6827" y="4611"/>
                    <a:pt x="6735" y="5048"/>
                    <a:pt x="6640" y="5048"/>
                  </a:cubicBezTo>
                  <a:cubicBezTo>
                    <a:pt x="6619" y="5048"/>
                    <a:pt x="6598" y="5027"/>
                    <a:pt x="6575" y="4981"/>
                  </a:cubicBezTo>
                  <a:cubicBezTo>
                    <a:pt x="6476" y="4783"/>
                    <a:pt x="6147" y="4161"/>
                    <a:pt x="6004" y="4161"/>
                  </a:cubicBezTo>
                  <a:cubicBezTo>
                    <a:pt x="5963" y="4161"/>
                    <a:pt x="5937" y="4213"/>
                    <a:pt x="5937" y="4343"/>
                  </a:cubicBezTo>
                  <a:cubicBezTo>
                    <a:pt x="5937" y="4831"/>
                    <a:pt x="6030" y="5137"/>
                    <a:pt x="5940" y="5137"/>
                  </a:cubicBezTo>
                  <a:cubicBezTo>
                    <a:pt x="5924" y="5137"/>
                    <a:pt x="5903" y="5128"/>
                    <a:pt x="5876" y="5109"/>
                  </a:cubicBezTo>
                  <a:cubicBezTo>
                    <a:pt x="5734" y="5016"/>
                    <a:pt x="5290" y="4685"/>
                    <a:pt x="5133" y="4685"/>
                  </a:cubicBezTo>
                  <a:cubicBezTo>
                    <a:pt x="5075" y="4685"/>
                    <a:pt x="5057" y="4731"/>
                    <a:pt x="5109" y="4853"/>
                  </a:cubicBezTo>
                  <a:cubicBezTo>
                    <a:pt x="5298" y="5237"/>
                    <a:pt x="5365" y="5492"/>
                    <a:pt x="5365" y="5492"/>
                  </a:cubicBezTo>
                  <a:cubicBezTo>
                    <a:pt x="5365" y="5492"/>
                    <a:pt x="4570" y="5114"/>
                    <a:pt x="4377" y="5114"/>
                  </a:cubicBezTo>
                  <a:cubicBezTo>
                    <a:pt x="4320" y="5114"/>
                    <a:pt x="4316" y="5148"/>
                    <a:pt x="4404" y="5237"/>
                  </a:cubicBezTo>
                  <a:cubicBezTo>
                    <a:pt x="4750" y="5637"/>
                    <a:pt x="5149" y="5884"/>
                    <a:pt x="4895" y="5884"/>
                  </a:cubicBezTo>
                  <a:cubicBezTo>
                    <a:pt x="4868" y="5884"/>
                    <a:pt x="4832" y="5881"/>
                    <a:pt x="4788" y="5875"/>
                  </a:cubicBezTo>
                  <a:cubicBezTo>
                    <a:pt x="4441" y="5823"/>
                    <a:pt x="3665" y="5541"/>
                    <a:pt x="3280" y="5541"/>
                  </a:cubicBezTo>
                  <a:cubicBezTo>
                    <a:pt x="3171" y="5541"/>
                    <a:pt x="3094" y="5564"/>
                    <a:pt x="3066" y="5620"/>
                  </a:cubicBezTo>
                  <a:cubicBezTo>
                    <a:pt x="3013" y="5822"/>
                    <a:pt x="2762" y="6224"/>
                    <a:pt x="2660" y="6224"/>
                  </a:cubicBezTo>
                  <a:cubicBezTo>
                    <a:pt x="2633" y="6224"/>
                    <a:pt x="2616" y="6196"/>
                    <a:pt x="2616" y="6131"/>
                  </a:cubicBezTo>
                  <a:cubicBezTo>
                    <a:pt x="2616" y="5874"/>
                    <a:pt x="2778" y="5217"/>
                    <a:pt x="2685" y="5217"/>
                  </a:cubicBezTo>
                  <a:cubicBezTo>
                    <a:pt x="2661" y="5217"/>
                    <a:pt x="2620" y="5260"/>
                    <a:pt x="2555" y="5364"/>
                  </a:cubicBezTo>
                  <a:cubicBezTo>
                    <a:pt x="2241" y="5729"/>
                    <a:pt x="2140" y="6052"/>
                    <a:pt x="2043" y="6052"/>
                  </a:cubicBezTo>
                  <a:cubicBezTo>
                    <a:pt x="2022" y="6052"/>
                    <a:pt x="2001" y="6037"/>
                    <a:pt x="1978" y="6003"/>
                  </a:cubicBezTo>
                  <a:cubicBezTo>
                    <a:pt x="1930" y="5850"/>
                    <a:pt x="1840" y="5543"/>
                    <a:pt x="1772" y="5543"/>
                  </a:cubicBezTo>
                  <a:cubicBezTo>
                    <a:pt x="1754" y="5543"/>
                    <a:pt x="1737" y="5565"/>
                    <a:pt x="1723" y="5620"/>
                  </a:cubicBezTo>
                  <a:cubicBezTo>
                    <a:pt x="1661" y="5936"/>
                    <a:pt x="1406" y="6131"/>
                    <a:pt x="1278" y="6131"/>
                  </a:cubicBezTo>
                  <a:cubicBezTo>
                    <a:pt x="1084" y="6131"/>
                    <a:pt x="190" y="5809"/>
                    <a:pt x="190" y="5809"/>
                  </a:cubicBezTo>
                  <a:lnTo>
                    <a:pt x="1" y="7213"/>
                  </a:lnTo>
                  <a:lnTo>
                    <a:pt x="1" y="7535"/>
                  </a:lnTo>
                  <a:lnTo>
                    <a:pt x="54466" y="7535"/>
                  </a:lnTo>
                  <a:lnTo>
                    <a:pt x="54466" y="1533"/>
                  </a:lnTo>
                  <a:cubicBezTo>
                    <a:pt x="54466" y="1533"/>
                    <a:pt x="52745" y="767"/>
                    <a:pt x="52745" y="384"/>
                  </a:cubicBezTo>
                  <a:lnTo>
                    <a:pt x="52678" y="1278"/>
                  </a:lnTo>
                  <a:cubicBezTo>
                    <a:pt x="52678" y="1278"/>
                    <a:pt x="51820" y="370"/>
                    <a:pt x="51630" y="370"/>
                  </a:cubicBezTo>
                  <a:cubicBezTo>
                    <a:pt x="51600" y="370"/>
                    <a:pt x="51586" y="393"/>
                    <a:pt x="51595" y="445"/>
                  </a:cubicBezTo>
                  <a:cubicBezTo>
                    <a:pt x="51723" y="767"/>
                    <a:pt x="51723" y="1084"/>
                    <a:pt x="51723" y="1084"/>
                  </a:cubicBezTo>
                  <a:cubicBezTo>
                    <a:pt x="51723" y="1084"/>
                    <a:pt x="51242" y="602"/>
                    <a:pt x="51115" y="602"/>
                  </a:cubicBezTo>
                  <a:cubicBezTo>
                    <a:pt x="51095" y="602"/>
                    <a:pt x="51084" y="614"/>
                    <a:pt x="51084" y="639"/>
                  </a:cubicBezTo>
                  <a:cubicBezTo>
                    <a:pt x="51084" y="832"/>
                    <a:pt x="51157" y="1132"/>
                    <a:pt x="51138" y="1132"/>
                  </a:cubicBezTo>
                  <a:cubicBezTo>
                    <a:pt x="51132" y="1132"/>
                    <a:pt x="51116" y="1100"/>
                    <a:pt x="51084" y="1022"/>
                  </a:cubicBezTo>
                  <a:cubicBezTo>
                    <a:pt x="50890" y="767"/>
                    <a:pt x="50063" y="317"/>
                    <a:pt x="49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4561875" y="4249306"/>
              <a:ext cx="2396591" cy="297333"/>
            </a:xfrm>
            <a:custGeom>
              <a:avLst/>
              <a:gdLst/>
              <a:ahLst/>
              <a:cxnLst/>
              <a:rect l="l" t="t" r="r" b="b"/>
              <a:pathLst>
                <a:path w="19030" h="2361" extrusionOk="0">
                  <a:moveTo>
                    <a:pt x="9517" y="1"/>
                  </a:moveTo>
                  <a:cubicBezTo>
                    <a:pt x="4281" y="1"/>
                    <a:pt x="1" y="512"/>
                    <a:pt x="1" y="1211"/>
                  </a:cubicBezTo>
                  <a:cubicBezTo>
                    <a:pt x="1" y="1850"/>
                    <a:pt x="4281" y="2361"/>
                    <a:pt x="9517" y="2361"/>
                  </a:cubicBezTo>
                  <a:cubicBezTo>
                    <a:pt x="14753" y="2361"/>
                    <a:pt x="19029" y="1850"/>
                    <a:pt x="19029" y="1211"/>
                  </a:cubicBezTo>
                  <a:cubicBezTo>
                    <a:pt x="19029" y="512"/>
                    <a:pt x="14753" y="1"/>
                    <a:pt x="9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8060267" y="4080174"/>
              <a:ext cx="126" cy="1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A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5197477" y="3847317"/>
              <a:ext cx="1503568" cy="112712"/>
            </a:xfrm>
            <a:custGeom>
              <a:avLst/>
              <a:gdLst/>
              <a:ahLst/>
              <a:cxnLst/>
              <a:rect l="l" t="t" r="r" b="b"/>
              <a:pathLst>
                <a:path w="11939" h="895" extrusionOk="0">
                  <a:moveTo>
                    <a:pt x="9640" y="0"/>
                  </a:moveTo>
                  <a:lnTo>
                    <a:pt x="10151" y="189"/>
                  </a:lnTo>
                  <a:cubicBezTo>
                    <a:pt x="10151" y="189"/>
                    <a:pt x="10856" y="189"/>
                    <a:pt x="11367" y="128"/>
                  </a:cubicBezTo>
                  <a:cubicBezTo>
                    <a:pt x="11367" y="61"/>
                    <a:pt x="11300" y="0"/>
                    <a:pt x="11239" y="0"/>
                  </a:cubicBezTo>
                  <a:close/>
                  <a:moveTo>
                    <a:pt x="4659" y="189"/>
                  </a:moveTo>
                  <a:cubicBezTo>
                    <a:pt x="4532" y="189"/>
                    <a:pt x="4404" y="189"/>
                    <a:pt x="4343" y="256"/>
                  </a:cubicBezTo>
                  <a:cubicBezTo>
                    <a:pt x="4470" y="317"/>
                    <a:pt x="4598" y="383"/>
                    <a:pt x="4726" y="383"/>
                  </a:cubicBezTo>
                  <a:lnTo>
                    <a:pt x="4787" y="383"/>
                  </a:lnTo>
                  <a:cubicBezTo>
                    <a:pt x="4853" y="383"/>
                    <a:pt x="4787" y="317"/>
                    <a:pt x="4659" y="189"/>
                  </a:cubicBezTo>
                  <a:close/>
                  <a:moveTo>
                    <a:pt x="6897" y="61"/>
                  </a:moveTo>
                  <a:cubicBezTo>
                    <a:pt x="6641" y="61"/>
                    <a:pt x="6447" y="61"/>
                    <a:pt x="6258" y="128"/>
                  </a:cubicBezTo>
                  <a:cubicBezTo>
                    <a:pt x="6258" y="189"/>
                    <a:pt x="6320" y="256"/>
                    <a:pt x="6320" y="256"/>
                  </a:cubicBezTo>
                  <a:cubicBezTo>
                    <a:pt x="6320" y="317"/>
                    <a:pt x="6386" y="383"/>
                    <a:pt x="6447" y="383"/>
                  </a:cubicBezTo>
                  <a:cubicBezTo>
                    <a:pt x="6514" y="383"/>
                    <a:pt x="6703" y="256"/>
                    <a:pt x="6897" y="61"/>
                  </a:cubicBezTo>
                  <a:close/>
                  <a:moveTo>
                    <a:pt x="8363" y="0"/>
                  </a:moveTo>
                  <a:cubicBezTo>
                    <a:pt x="8363" y="189"/>
                    <a:pt x="8429" y="317"/>
                    <a:pt x="8429" y="383"/>
                  </a:cubicBezTo>
                  <a:cubicBezTo>
                    <a:pt x="8429" y="445"/>
                    <a:pt x="8491" y="445"/>
                    <a:pt x="8491" y="445"/>
                  </a:cubicBezTo>
                  <a:cubicBezTo>
                    <a:pt x="8491" y="445"/>
                    <a:pt x="8557" y="189"/>
                    <a:pt x="8557" y="0"/>
                  </a:cubicBezTo>
                  <a:close/>
                  <a:moveTo>
                    <a:pt x="8685" y="0"/>
                  </a:moveTo>
                  <a:cubicBezTo>
                    <a:pt x="8874" y="128"/>
                    <a:pt x="9129" y="317"/>
                    <a:pt x="9196" y="383"/>
                  </a:cubicBezTo>
                  <a:cubicBezTo>
                    <a:pt x="9196" y="445"/>
                    <a:pt x="9196" y="445"/>
                    <a:pt x="9257" y="445"/>
                  </a:cubicBezTo>
                  <a:cubicBezTo>
                    <a:pt x="9385" y="445"/>
                    <a:pt x="9640" y="0"/>
                    <a:pt x="9640" y="0"/>
                  </a:cubicBezTo>
                  <a:close/>
                  <a:moveTo>
                    <a:pt x="3321" y="317"/>
                  </a:moveTo>
                  <a:lnTo>
                    <a:pt x="3321" y="445"/>
                  </a:lnTo>
                  <a:cubicBezTo>
                    <a:pt x="3321" y="511"/>
                    <a:pt x="3321" y="511"/>
                    <a:pt x="3382" y="511"/>
                  </a:cubicBezTo>
                  <a:lnTo>
                    <a:pt x="3382" y="317"/>
                  </a:lnTo>
                  <a:close/>
                  <a:moveTo>
                    <a:pt x="5364" y="128"/>
                  </a:moveTo>
                  <a:cubicBezTo>
                    <a:pt x="5492" y="256"/>
                    <a:pt x="5681" y="317"/>
                    <a:pt x="5747" y="383"/>
                  </a:cubicBezTo>
                  <a:cubicBezTo>
                    <a:pt x="5875" y="445"/>
                    <a:pt x="5875" y="511"/>
                    <a:pt x="5936" y="511"/>
                  </a:cubicBezTo>
                  <a:cubicBezTo>
                    <a:pt x="6003" y="511"/>
                    <a:pt x="5936" y="317"/>
                    <a:pt x="5936" y="128"/>
                  </a:cubicBezTo>
                  <a:close/>
                  <a:moveTo>
                    <a:pt x="7597" y="61"/>
                  </a:moveTo>
                  <a:cubicBezTo>
                    <a:pt x="7663" y="189"/>
                    <a:pt x="7663" y="317"/>
                    <a:pt x="7663" y="445"/>
                  </a:cubicBezTo>
                  <a:lnTo>
                    <a:pt x="7663" y="511"/>
                  </a:lnTo>
                  <a:cubicBezTo>
                    <a:pt x="7724" y="511"/>
                    <a:pt x="7852" y="317"/>
                    <a:pt x="7980" y="61"/>
                  </a:cubicBezTo>
                  <a:close/>
                  <a:moveTo>
                    <a:pt x="11556" y="256"/>
                  </a:moveTo>
                  <a:cubicBezTo>
                    <a:pt x="11556" y="317"/>
                    <a:pt x="11556" y="383"/>
                    <a:pt x="11622" y="511"/>
                  </a:cubicBezTo>
                  <a:cubicBezTo>
                    <a:pt x="11622" y="572"/>
                    <a:pt x="11683" y="572"/>
                    <a:pt x="11811" y="572"/>
                  </a:cubicBezTo>
                  <a:lnTo>
                    <a:pt x="11939" y="572"/>
                  </a:lnTo>
                  <a:cubicBezTo>
                    <a:pt x="11811" y="511"/>
                    <a:pt x="11683" y="383"/>
                    <a:pt x="11556" y="256"/>
                  </a:cubicBezTo>
                  <a:close/>
                  <a:moveTo>
                    <a:pt x="2105" y="445"/>
                  </a:moveTo>
                  <a:cubicBezTo>
                    <a:pt x="1788" y="445"/>
                    <a:pt x="1467" y="511"/>
                    <a:pt x="1150" y="572"/>
                  </a:cubicBezTo>
                  <a:lnTo>
                    <a:pt x="1150" y="700"/>
                  </a:lnTo>
                  <a:cubicBezTo>
                    <a:pt x="1150" y="766"/>
                    <a:pt x="1150" y="766"/>
                    <a:pt x="1211" y="766"/>
                  </a:cubicBezTo>
                  <a:cubicBezTo>
                    <a:pt x="1405" y="766"/>
                    <a:pt x="1722" y="639"/>
                    <a:pt x="2105" y="445"/>
                  </a:cubicBezTo>
                  <a:close/>
                  <a:moveTo>
                    <a:pt x="256" y="700"/>
                  </a:moveTo>
                  <a:cubicBezTo>
                    <a:pt x="128" y="700"/>
                    <a:pt x="62" y="766"/>
                    <a:pt x="1" y="766"/>
                  </a:cubicBezTo>
                  <a:cubicBezTo>
                    <a:pt x="62" y="894"/>
                    <a:pt x="128" y="894"/>
                    <a:pt x="128" y="894"/>
                  </a:cubicBezTo>
                  <a:cubicBezTo>
                    <a:pt x="190" y="894"/>
                    <a:pt x="256" y="828"/>
                    <a:pt x="256" y="700"/>
                  </a:cubicBezTo>
                  <a:close/>
                  <a:moveTo>
                    <a:pt x="956" y="572"/>
                  </a:moveTo>
                  <a:cubicBezTo>
                    <a:pt x="895" y="572"/>
                    <a:pt x="828" y="639"/>
                    <a:pt x="767" y="639"/>
                  </a:cubicBezTo>
                  <a:cubicBezTo>
                    <a:pt x="767" y="700"/>
                    <a:pt x="767" y="700"/>
                    <a:pt x="828" y="766"/>
                  </a:cubicBezTo>
                  <a:lnTo>
                    <a:pt x="895" y="894"/>
                  </a:lnTo>
                  <a:cubicBezTo>
                    <a:pt x="956" y="894"/>
                    <a:pt x="956" y="766"/>
                    <a:pt x="956" y="572"/>
                  </a:cubicBezTo>
                  <a:close/>
                </a:path>
              </a:pathLst>
            </a:custGeom>
            <a:solidFill>
              <a:srgbClr val="3C9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4947870" y="3847317"/>
              <a:ext cx="3474112" cy="402110"/>
            </a:xfrm>
            <a:custGeom>
              <a:avLst/>
              <a:gdLst/>
              <a:ahLst/>
              <a:cxnLst/>
              <a:rect l="l" t="t" r="r" b="b"/>
              <a:pathLst>
                <a:path w="27586" h="3193" extrusionOk="0">
                  <a:moveTo>
                    <a:pt x="24715" y="1660"/>
                  </a:moveTo>
                  <a:cubicBezTo>
                    <a:pt x="24715" y="1762"/>
                    <a:pt x="24753" y="1821"/>
                    <a:pt x="24738" y="1842"/>
                  </a:cubicBezTo>
                  <a:lnTo>
                    <a:pt x="24738" y="1842"/>
                  </a:lnTo>
                  <a:cubicBezTo>
                    <a:pt x="24779" y="1813"/>
                    <a:pt x="24795" y="1713"/>
                    <a:pt x="24904" y="1660"/>
                  </a:cubicBezTo>
                  <a:close/>
                  <a:moveTo>
                    <a:pt x="24738" y="1842"/>
                  </a:moveTo>
                  <a:cubicBezTo>
                    <a:pt x="24731" y="1847"/>
                    <a:pt x="24724" y="1849"/>
                    <a:pt x="24715" y="1849"/>
                  </a:cubicBezTo>
                  <a:cubicBezTo>
                    <a:pt x="24727" y="1849"/>
                    <a:pt x="24735" y="1847"/>
                    <a:pt x="24738" y="1842"/>
                  </a:cubicBezTo>
                  <a:close/>
                  <a:moveTo>
                    <a:pt x="25225" y="700"/>
                  </a:moveTo>
                  <a:lnTo>
                    <a:pt x="25225" y="700"/>
                  </a:lnTo>
                  <a:cubicBezTo>
                    <a:pt x="25609" y="1022"/>
                    <a:pt x="26053" y="1405"/>
                    <a:pt x="26564" y="1660"/>
                  </a:cubicBezTo>
                  <a:lnTo>
                    <a:pt x="25542" y="1660"/>
                  </a:lnTo>
                  <a:cubicBezTo>
                    <a:pt x="25609" y="1849"/>
                    <a:pt x="25670" y="2105"/>
                    <a:pt x="25670" y="2360"/>
                  </a:cubicBezTo>
                  <a:cubicBezTo>
                    <a:pt x="26886" y="2171"/>
                    <a:pt x="27586" y="1849"/>
                    <a:pt x="27586" y="1594"/>
                  </a:cubicBezTo>
                  <a:cubicBezTo>
                    <a:pt x="27586" y="1211"/>
                    <a:pt x="26692" y="955"/>
                    <a:pt x="25225" y="700"/>
                  </a:cubicBezTo>
                  <a:close/>
                  <a:moveTo>
                    <a:pt x="10345" y="0"/>
                  </a:moveTo>
                  <a:cubicBezTo>
                    <a:pt x="10217" y="0"/>
                    <a:pt x="10089" y="0"/>
                    <a:pt x="9962" y="61"/>
                  </a:cubicBezTo>
                  <a:cubicBezTo>
                    <a:pt x="9834" y="317"/>
                    <a:pt x="9706" y="511"/>
                    <a:pt x="9645" y="511"/>
                  </a:cubicBezTo>
                  <a:lnTo>
                    <a:pt x="9645" y="445"/>
                  </a:lnTo>
                  <a:cubicBezTo>
                    <a:pt x="9645" y="317"/>
                    <a:pt x="9645" y="189"/>
                    <a:pt x="9579" y="61"/>
                  </a:cubicBezTo>
                  <a:lnTo>
                    <a:pt x="8879" y="61"/>
                  </a:lnTo>
                  <a:cubicBezTo>
                    <a:pt x="8685" y="256"/>
                    <a:pt x="8496" y="383"/>
                    <a:pt x="8429" y="383"/>
                  </a:cubicBezTo>
                  <a:cubicBezTo>
                    <a:pt x="8368" y="383"/>
                    <a:pt x="8302" y="317"/>
                    <a:pt x="8302" y="256"/>
                  </a:cubicBezTo>
                  <a:cubicBezTo>
                    <a:pt x="8302" y="256"/>
                    <a:pt x="8240" y="189"/>
                    <a:pt x="8240" y="128"/>
                  </a:cubicBezTo>
                  <a:lnTo>
                    <a:pt x="7918" y="128"/>
                  </a:lnTo>
                  <a:cubicBezTo>
                    <a:pt x="7918" y="317"/>
                    <a:pt x="7985" y="511"/>
                    <a:pt x="7918" y="511"/>
                  </a:cubicBezTo>
                  <a:cubicBezTo>
                    <a:pt x="7857" y="511"/>
                    <a:pt x="7857" y="445"/>
                    <a:pt x="7729" y="383"/>
                  </a:cubicBezTo>
                  <a:cubicBezTo>
                    <a:pt x="7663" y="317"/>
                    <a:pt x="7474" y="256"/>
                    <a:pt x="7346" y="128"/>
                  </a:cubicBezTo>
                  <a:cubicBezTo>
                    <a:pt x="7091" y="189"/>
                    <a:pt x="6835" y="189"/>
                    <a:pt x="6641" y="189"/>
                  </a:cubicBezTo>
                  <a:cubicBezTo>
                    <a:pt x="6769" y="317"/>
                    <a:pt x="6835" y="383"/>
                    <a:pt x="6769" y="383"/>
                  </a:cubicBezTo>
                  <a:lnTo>
                    <a:pt x="6708" y="383"/>
                  </a:lnTo>
                  <a:cubicBezTo>
                    <a:pt x="6580" y="383"/>
                    <a:pt x="6452" y="317"/>
                    <a:pt x="6325" y="256"/>
                  </a:cubicBezTo>
                  <a:cubicBezTo>
                    <a:pt x="6003" y="256"/>
                    <a:pt x="5686" y="256"/>
                    <a:pt x="5364" y="317"/>
                  </a:cubicBezTo>
                  <a:lnTo>
                    <a:pt x="5364" y="511"/>
                  </a:lnTo>
                  <a:cubicBezTo>
                    <a:pt x="5303" y="511"/>
                    <a:pt x="5303" y="511"/>
                    <a:pt x="5303" y="445"/>
                  </a:cubicBezTo>
                  <a:lnTo>
                    <a:pt x="5303" y="317"/>
                  </a:lnTo>
                  <a:cubicBezTo>
                    <a:pt x="4853" y="383"/>
                    <a:pt x="4470" y="383"/>
                    <a:pt x="4087" y="445"/>
                  </a:cubicBezTo>
                  <a:cubicBezTo>
                    <a:pt x="3704" y="639"/>
                    <a:pt x="3387" y="766"/>
                    <a:pt x="3193" y="766"/>
                  </a:cubicBezTo>
                  <a:cubicBezTo>
                    <a:pt x="3132" y="766"/>
                    <a:pt x="3132" y="766"/>
                    <a:pt x="3132" y="700"/>
                  </a:cubicBezTo>
                  <a:lnTo>
                    <a:pt x="3132" y="572"/>
                  </a:lnTo>
                  <a:lnTo>
                    <a:pt x="2938" y="572"/>
                  </a:lnTo>
                  <a:cubicBezTo>
                    <a:pt x="2938" y="766"/>
                    <a:pt x="2938" y="894"/>
                    <a:pt x="2877" y="894"/>
                  </a:cubicBezTo>
                  <a:lnTo>
                    <a:pt x="2810" y="766"/>
                  </a:lnTo>
                  <a:cubicBezTo>
                    <a:pt x="2749" y="700"/>
                    <a:pt x="2749" y="700"/>
                    <a:pt x="2749" y="639"/>
                  </a:cubicBezTo>
                  <a:cubicBezTo>
                    <a:pt x="2555" y="639"/>
                    <a:pt x="2366" y="700"/>
                    <a:pt x="2238" y="700"/>
                  </a:cubicBezTo>
                  <a:cubicBezTo>
                    <a:pt x="2238" y="828"/>
                    <a:pt x="2172" y="894"/>
                    <a:pt x="2110" y="894"/>
                  </a:cubicBezTo>
                  <a:cubicBezTo>
                    <a:pt x="2110" y="894"/>
                    <a:pt x="2044" y="894"/>
                    <a:pt x="1983" y="766"/>
                  </a:cubicBezTo>
                  <a:cubicBezTo>
                    <a:pt x="705" y="1022"/>
                    <a:pt x="1" y="1277"/>
                    <a:pt x="1" y="1594"/>
                  </a:cubicBezTo>
                  <a:cubicBezTo>
                    <a:pt x="1" y="2488"/>
                    <a:pt x="6197" y="3193"/>
                    <a:pt x="13793" y="3193"/>
                  </a:cubicBezTo>
                  <a:cubicBezTo>
                    <a:pt x="15453" y="3193"/>
                    <a:pt x="17052" y="3126"/>
                    <a:pt x="18518" y="3065"/>
                  </a:cubicBezTo>
                  <a:cubicBezTo>
                    <a:pt x="18263" y="2743"/>
                    <a:pt x="18007" y="2360"/>
                    <a:pt x="18007" y="2043"/>
                  </a:cubicBezTo>
                  <a:cubicBezTo>
                    <a:pt x="18007" y="1849"/>
                    <a:pt x="18135" y="1788"/>
                    <a:pt x="18263" y="1788"/>
                  </a:cubicBezTo>
                  <a:cubicBezTo>
                    <a:pt x="18646" y="1788"/>
                    <a:pt x="19668" y="2682"/>
                    <a:pt x="20117" y="2999"/>
                  </a:cubicBezTo>
                  <a:lnTo>
                    <a:pt x="20306" y="2999"/>
                  </a:lnTo>
                  <a:cubicBezTo>
                    <a:pt x="20306" y="2743"/>
                    <a:pt x="20178" y="2232"/>
                    <a:pt x="20306" y="2105"/>
                  </a:cubicBezTo>
                  <a:lnTo>
                    <a:pt x="20373" y="2105"/>
                  </a:lnTo>
                  <a:cubicBezTo>
                    <a:pt x="20500" y="2105"/>
                    <a:pt x="20945" y="2554"/>
                    <a:pt x="21267" y="2937"/>
                  </a:cubicBezTo>
                  <a:cubicBezTo>
                    <a:pt x="21583" y="2937"/>
                    <a:pt x="21905" y="2871"/>
                    <a:pt x="22222" y="2871"/>
                  </a:cubicBezTo>
                  <a:cubicBezTo>
                    <a:pt x="22222" y="2810"/>
                    <a:pt x="22222" y="2810"/>
                    <a:pt x="22288" y="2810"/>
                  </a:cubicBezTo>
                  <a:lnTo>
                    <a:pt x="22416" y="2810"/>
                  </a:lnTo>
                  <a:cubicBezTo>
                    <a:pt x="22349" y="2810"/>
                    <a:pt x="22349" y="2743"/>
                    <a:pt x="22288" y="2682"/>
                  </a:cubicBezTo>
                  <a:cubicBezTo>
                    <a:pt x="22222" y="2616"/>
                    <a:pt x="22222" y="2616"/>
                    <a:pt x="22222" y="2554"/>
                  </a:cubicBezTo>
                  <a:cubicBezTo>
                    <a:pt x="22160" y="2360"/>
                    <a:pt x="22416" y="2299"/>
                    <a:pt x="22605" y="2299"/>
                  </a:cubicBezTo>
                  <a:cubicBezTo>
                    <a:pt x="22733" y="2299"/>
                    <a:pt x="22860" y="2299"/>
                    <a:pt x="22860" y="2360"/>
                  </a:cubicBezTo>
                  <a:cubicBezTo>
                    <a:pt x="22860" y="2299"/>
                    <a:pt x="22799" y="2299"/>
                    <a:pt x="22799" y="2299"/>
                  </a:cubicBezTo>
                  <a:cubicBezTo>
                    <a:pt x="22671" y="2171"/>
                    <a:pt x="22349" y="1977"/>
                    <a:pt x="22094" y="1660"/>
                  </a:cubicBezTo>
                  <a:lnTo>
                    <a:pt x="15520" y="1660"/>
                  </a:lnTo>
                  <a:cubicBezTo>
                    <a:pt x="15520" y="1660"/>
                    <a:pt x="14815" y="1405"/>
                    <a:pt x="13921" y="572"/>
                  </a:cubicBezTo>
                  <a:lnTo>
                    <a:pt x="13793" y="572"/>
                  </a:lnTo>
                  <a:cubicBezTo>
                    <a:pt x="13665" y="572"/>
                    <a:pt x="13604" y="572"/>
                    <a:pt x="13604" y="511"/>
                  </a:cubicBezTo>
                  <a:cubicBezTo>
                    <a:pt x="13538" y="383"/>
                    <a:pt x="13538" y="317"/>
                    <a:pt x="13538" y="256"/>
                  </a:cubicBezTo>
                  <a:cubicBezTo>
                    <a:pt x="13476" y="189"/>
                    <a:pt x="13410" y="189"/>
                    <a:pt x="13349" y="128"/>
                  </a:cubicBezTo>
                  <a:cubicBezTo>
                    <a:pt x="12838" y="189"/>
                    <a:pt x="12133" y="189"/>
                    <a:pt x="12133" y="189"/>
                  </a:cubicBezTo>
                  <a:lnTo>
                    <a:pt x="11622" y="0"/>
                  </a:lnTo>
                  <a:cubicBezTo>
                    <a:pt x="11622" y="0"/>
                    <a:pt x="11367" y="445"/>
                    <a:pt x="11239" y="445"/>
                  </a:cubicBezTo>
                  <a:cubicBezTo>
                    <a:pt x="11178" y="445"/>
                    <a:pt x="11178" y="445"/>
                    <a:pt x="11178" y="383"/>
                  </a:cubicBezTo>
                  <a:cubicBezTo>
                    <a:pt x="11111" y="317"/>
                    <a:pt x="10856" y="128"/>
                    <a:pt x="10667" y="0"/>
                  </a:cubicBezTo>
                  <a:lnTo>
                    <a:pt x="10539" y="0"/>
                  </a:lnTo>
                  <a:cubicBezTo>
                    <a:pt x="10539" y="189"/>
                    <a:pt x="10473" y="445"/>
                    <a:pt x="10473" y="445"/>
                  </a:cubicBezTo>
                  <a:cubicBezTo>
                    <a:pt x="10473" y="445"/>
                    <a:pt x="10411" y="445"/>
                    <a:pt x="10411" y="383"/>
                  </a:cubicBezTo>
                  <a:cubicBezTo>
                    <a:pt x="10411" y="317"/>
                    <a:pt x="10345" y="189"/>
                    <a:pt x="10345" y="0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5052775" y="2624977"/>
              <a:ext cx="1849644" cy="1431503"/>
            </a:xfrm>
            <a:custGeom>
              <a:avLst/>
              <a:gdLst/>
              <a:ahLst/>
              <a:cxnLst/>
              <a:rect l="l" t="t" r="r" b="b"/>
              <a:pathLst>
                <a:path w="14687" h="11367" extrusionOk="0">
                  <a:moveTo>
                    <a:pt x="7341" y="0"/>
                  </a:moveTo>
                  <a:cubicBezTo>
                    <a:pt x="7341" y="0"/>
                    <a:pt x="6130" y="7469"/>
                    <a:pt x="0" y="11366"/>
                  </a:cubicBezTo>
                  <a:lnTo>
                    <a:pt x="14687" y="11366"/>
                  </a:lnTo>
                  <a:cubicBezTo>
                    <a:pt x="14687" y="11366"/>
                    <a:pt x="8618" y="6130"/>
                    <a:pt x="7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5977150" y="2624977"/>
              <a:ext cx="2316117" cy="1431503"/>
            </a:xfrm>
            <a:custGeom>
              <a:avLst/>
              <a:gdLst/>
              <a:ahLst/>
              <a:cxnLst/>
              <a:rect l="l" t="t" r="r" b="b"/>
              <a:pathLst>
                <a:path w="18391" h="11367" extrusionOk="0">
                  <a:moveTo>
                    <a:pt x="10984" y="0"/>
                  </a:moveTo>
                  <a:cubicBezTo>
                    <a:pt x="8579" y="426"/>
                    <a:pt x="6558" y="568"/>
                    <a:pt x="4931" y="568"/>
                  </a:cubicBezTo>
                  <a:cubicBezTo>
                    <a:pt x="1677" y="568"/>
                    <a:pt x="1" y="1"/>
                    <a:pt x="1" y="0"/>
                  </a:cubicBezTo>
                  <a:lnTo>
                    <a:pt x="1" y="0"/>
                  </a:lnTo>
                  <a:cubicBezTo>
                    <a:pt x="2366" y="9195"/>
                    <a:pt x="7347" y="11366"/>
                    <a:pt x="7347" y="11366"/>
                  </a:cubicBezTo>
                  <a:lnTo>
                    <a:pt x="18391" y="11366"/>
                  </a:lnTo>
                  <a:cubicBezTo>
                    <a:pt x="13477" y="8363"/>
                    <a:pt x="10984" y="0"/>
                    <a:pt x="1098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5977150" y="2624977"/>
              <a:ext cx="925263" cy="1431503"/>
            </a:xfrm>
            <a:custGeom>
              <a:avLst/>
              <a:gdLst/>
              <a:ahLst/>
              <a:cxnLst/>
              <a:rect l="l" t="t" r="r" b="b"/>
              <a:pathLst>
                <a:path w="7347" h="11367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4981"/>
                    <a:pt x="1600" y="11366"/>
                    <a:pt x="1600" y="11366"/>
                  </a:cubicBezTo>
                  <a:lnTo>
                    <a:pt x="7347" y="11366"/>
                  </a:lnTo>
                  <a:cubicBezTo>
                    <a:pt x="3132" y="881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5052775" y="2624977"/>
              <a:ext cx="924507" cy="1431503"/>
            </a:xfrm>
            <a:custGeom>
              <a:avLst/>
              <a:gdLst/>
              <a:ahLst/>
              <a:cxnLst/>
              <a:rect l="l" t="t" r="r" b="b"/>
              <a:pathLst>
                <a:path w="7341" h="11367" extrusionOk="0">
                  <a:moveTo>
                    <a:pt x="7341" y="0"/>
                  </a:moveTo>
                  <a:lnTo>
                    <a:pt x="7341" y="0"/>
                  </a:lnTo>
                  <a:cubicBezTo>
                    <a:pt x="7341" y="1"/>
                    <a:pt x="4214" y="8812"/>
                    <a:pt x="0" y="11366"/>
                  </a:cubicBezTo>
                  <a:lnTo>
                    <a:pt x="5681" y="11366"/>
                  </a:lnTo>
                  <a:cubicBezTo>
                    <a:pt x="5681" y="11366"/>
                    <a:pt x="7280" y="4981"/>
                    <a:pt x="7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5977150" y="2624977"/>
              <a:ext cx="1769296" cy="868196"/>
            </a:xfrm>
            <a:custGeom>
              <a:avLst/>
              <a:gdLst/>
              <a:ahLst/>
              <a:cxnLst/>
              <a:rect l="l" t="t" r="r" b="b"/>
              <a:pathLst>
                <a:path w="14049" h="6894" extrusionOk="0">
                  <a:moveTo>
                    <a:pt x="10984" y="0"/>
                  </a:moveTo>
                  <a:cubicBezTo>
                    <a:pt x="8579" y="426"/>
                    <a:pt x="6558" y="568"/>
                    <a:pt x="4931" y="568"/>
                  </a:cubicBezTo>
                  <a:cubicBezTo>
                    <a:pt x="1677" y="568"/>
                    <a:pt x="1" y="1"/>
                    <a:pt x="1" y="0"/>
                  </a:cubicBezTo>
                  <a:lnTo>
                    <a:pt x="1" y="0"/>
                  </a:lnTo>
                  <a:cubicBezTo>
                    <a:pt x="1" y="1"/>
                    <a:pt x="5134" y="6894"/>
                    <a:pt x="12367" y="6894"/>
                  </a:cubicBezTo>
                  <a:cubicBezTo>
                    <a:pt x="12916" y="6894"/>
                    <a:pt x="13477" y="6854"/>
                    <a:pt x="14049" y="6769"/>
                  </a:cubicBezTo>
                  <a:cubicBezTo>
                    <a:pt x="12005" y="3510"/>
                    <a:pt x="10984" y="0"/>
                    <a:pt x="109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4706576" y="4033955"/>
              <a:ext cx="370130" cy="400095"/>
            </a:xfrm>
            <a:custGeom>
              <a:avLst/>
              <a:gdLst/>
              <a:ahLst/>
              <a:cxnLst/>
              <a:rect l="l" t="t" r="r" b="b"/>
              <a:pathLst>
                <a:path w="2939" h="3177" extrusionOk="0">
                  <a:moveTo>
                    <a:pt x="98" y="1"/>
                  </a:moveTo>
                  <a:cubicBezTo>
                    <a:pt x="66" y="1"/>
                    <a:pt x="34" y="17"/>
                    <a:pt x="1" y="51"/>
                  </a:cubicBezTo>
                  <a:lnTo>
                    <a:pt x="1" y="178"/>
                  </a:lnTo>
                  <a:lnTo>
                    <a:pt x="2749" y="3116"/>
                  </a:lnTo>
                  <a:cubicBezTo>
                    <a:pt x="2749" y="3177"/>
                    <a:pt x="2810" y="3177"/>
                    <a:pt x="2877" y="3177"/>
                  </a:cubicBezTo>
                  <a:cubicBezTo>
                    <a:pt x="2938" y="3116"/>
                    <a:pt x="2938" y="3049"/>
                    <a:pt x="2877" y="2988"/>
                  </a:cubicBezTo>
                  <a:lnTo>
                    <a:pt x="195" y="51"/>
                  </a:lnTo>
                  <a:cubicBezTo>
                    <a:pt x="162" y="17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4706576" y="4033955"/>
              <a:ext cx="370130" cy="400095"/>
            </a:xfrm>
            <a:custGeom>
              <a:avLst/>
              <a:gdLst/>
              <a:ahLst/>
              <a:cxnLst/>
              <a:rect l="l" t="t" r="r" b="b"/>
              <a:pathLst>
                <a:path w="2939" h="3177" extrusionOk="0">
                  <a:moveTo>
                    <a:pt x="2788" y="1"/>
                  </a:moveTo>
                  <a:cubicBezTo>
                    <a:pt x="2765" y="1"/>
                    <a:pt x="2749" y="17"/>
                    <a:pt x="2749" y="51"/>
                  </a:cubicBezTo>
                  <a:lnTo>
                    <a:pt x="1" y="2988"/>
                  </a:lnTo>
                  <a:lnTo>
                    <a:pt x="1" y="3177"/>
                  </a:lnTo>
                  <a:cubicBezTo>
                    <a:pt x="67" y="3177"/>
                    <a:pt x="129" y="3177"/>
                    <a:pt x="195" y="3116"/>
                  </a:cubicBezTo>
                  <a:lnTo>
                    <a:pt x="2877" y="178"/>
                  </a:lnTo>
                  <a:cubicBezTo>
                    <a:pt x="2938" y="112"/>
                    <a:pt x="2938" y="51"/>
                    <a:pt x="2877" y="51"/>
                  </a:cubicBezTo>
                  <a:cubicBezTo>
                    <a:pt x="2844" y="17"/>
                    <a:pt x="2812" y="1"/>
                    <a:pt x="2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4690582" y="3999700"/>
              <a:ext cx="402118" cy="48359"/>
            </a:xfrm>
            <a:custGeom>
              <a:avLst/>
              <a:gdLst/>
              <a:ahLst/>
              <a:cxnLst/>
              <a:rect l="l" t="t" r="r" b="b"/>
              <a:pathLst>
                <a:path w="3193" h="384" extrusionOk="0">
                  <a:moveTo>
                    <a:pt x="67" y="1"/>
                  </a:moveTo>
                  <a:cubicBezTo>
                    <a:pt x="0" y="1"/>
                    <a:pt x="0" y="67"/>
                    <a:pt x="0" y="67"/>
                  </a:cubicBezTo>
                  <a:lnTo>
                    <a:pt x="0" y="323"/>
                  </a:lnTo>
                  <a:cubicBezTo>
                    <a:pt x="0" y="384"/>
                    <a:pt x="0" y="384"/>
                    <a:pt x="67" y="384"/>
                  </a:cubicBezTo>
                  <a:lnTo>
                    <a:pt x="3132" y="384"/>
                  </a:lnTo>
                  <a:cubicBezTo>
                    <a:pt x="3132" y="384"/>
                    <a:pt x="3193" y="384"/>
                    <a:pt x="3193" y="323"/>
                  </a:cubicBezTo>
                  <a:lnTo>
                    <a:pt x="3193" y="67"/>
                  </a:lnTo>
                  <a:lnTo>
                    <a:pt x="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5052775" y="3919353"/>
              <a:ext cx="530827" cy="495302"/>
            </a:xfrm>
            <a:custGeom>
              <a:avLst/>
              <a:gdLst/>
              <a:ahLst/>
              <a:cxnLst/>
              <a:rect l="l" t="t" r="r" b="b"/>
              <a:pathLst>
                <a:path w="4215" h="3933" extrusionOk="0">
                  <a:moveTo>
                    <a:pt x="383" y="0"/>
                  </a:moveTo>
                  <a:lnTo>
                    <a:pt x="0" y="766"/>
                  </a:lnTo>
                  <a:cubicBezTo>
                    <a:pt x="0" y="766"/>
                    <a:pt x="766" y="961"/>
                    <a:pt x="828" y="1022"/>
                  </a:cubicBezTo>
                  <a:cubicBezTo>
                    <a:pt x="955" y="1088"/>
                    <a:pt x="955" y="1471"/>
                    <a:pt x="1083" y="1855"/>
                  </a:cubicBezTo>
                  <a:cubicBezTo>
                    <a:pt x="1211" y="2171"/>
                    <a:pt x="2360" y="3387"/>
                    <a:pt x="2427" y="3576"/>
                  </a:cubicBezTo>
                  <a:cubicBezTo>
                    <a:pt x="2554" y="3770"/>
                    <a:pt x="2488" y="3770"/>
                    <a:pt x="2616" y="3898"/>
                  </a:cubicBezTo>
                  <a:cubicBezTo>
                    <a:pt x="2640" y="3922"/>
                    <a:pt x="2701" y="3932"/>
                    <a:pt x="2787" y="3932"/>
                  </a:cubicBezTo>
                  <a:cubicBezTo>
                    <a:pt x="3160" y="3932"/>
                    <a:pt x="3983" y="3734"/>
                    <a:pt x="4087" y="3576"/>
                  </a:cubicBezTo>
                  <a:cubicBezTo>
                    <a:pt x="4215" y="3448"/>
                    <a:pt x="3510" y="3576"/>
                    <a:pt x="2937" y="3321"/>
                  </a:cubicBezTo>
                  <a:cubicBezTo>
                    <a:pt x="2427" y="3065"/>
                    <a:pt x="1594" y="961"/>
                    <a:pt x="1405" y="639"/>
                  </a:cubicBezTo>
                  <a:cubicBezTo>
                    <a:pt x="1211" y="322"/>
                    <a:pt x="383" y="0"/>
                    <a:pt x="383" y="0"/>
                  </a:cubicBezTo>
                  <a:close/>
                </a:path>
              </a:pathLst>
            </a:custGeom>
            <a:solidFill>
              <a:srgbClr val="F18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5060458" y="3903233"/>
              <a:ext cx="337890" cy="584590"/>
            </a:xfrm>
            <a:custGeom>
              <a:avLst/>
              <a:gdLst/>
              <a:ahLst/>
              <a:cxnLst/>
              <a:rect l="l" t="t" r="r" b="b"/>
              <a:pathLst>
                <a:path w="2683" h="4642" extrusionOk="0">
                  <a:moveTo>
                    <a:pt x="384" y="1"/>
                  </a:moveTo>
                  <a:lnTo>
                    <a:pt x="0" y="833"/>
                  </a:lnTo>
                  <a:lnTo>
                    <a:pt x="639" y="961"/>
                  </a:lnTo>
                  <a:lnTo>
                    <a:pt x="639" y="1727"/>
                  </a:lnTo>
                  <a:cubicBezTo>
                    <a:pt x="578" y="2238"/>
                    <a:pt x="894" y="3832"/>
                    <a:pt x="894" y="4026"/>
                  </a:cubicBezTo>
                  <a:cubicBezTo>
                    <a:pt x="894" y="4215"/>
                    <a:pt x="833" y="4409"/>
                    <a:pt x="894" y="4537"/>
                  </a:cubicBezTo>
                  <a:cubicBezTo>
                    <a:pt x="933" y="4611"/>
                    <a:pt x="1294" y="4642"/>
                    <a:pt x="1665" y="4642"/>
                  </a:cubicBezTo>
                  <a:cubicBezTo>
                    <a:pt x="1933" y="4642"/>
                    <a:pt x="2205" y="4626"/>
                    <a:pt x="2366" y="4598"/>
                  </a:cubicBezTo>
                  <a:cubicBezTo>
                    <a:pt x="2682" y="4537"/>
                    <a:pt x="1405" y="4026"/>
                    <a:pt x="1344" y="3898"/>
                  </a:cubicBezTo>
                  <a:cubicBezTo>
                    <a:pt x="1278" y="3832"/>
                    <a:pt x="1599" y="578"/>
                    <a:pt x="1405" y="322"/>
                  </a:cubicBezTo>
                  <a:cubicBezTo>
                    <a:pt x="1278" y="128"/>
                    <a:pt x="450" y="1"/>
                    <a:pt x="384" y="1"/>
                  </a:cubicBezTo>
                  <a:close/>
                </a:path>
              </a:pathLst>
            </a:custGeom>
            <a:solidFill>
              <a:srgbClr val="F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4738816" y="3838879"/>
              <a:ext cx="394436" cy="195325"/>
            </a:xfrm>
            <a:custGeom>
              <a:avLst/>
              <a:gdLst/>
              <a:ahLst/>
              <a:cxnLst/>
              <a:rect l="l" t="t" r="r" b="b"/>
              <a:pathLst>
                <a:path w="3132" h="1551" extrusionOk="0">
                  <a:moveTo>
                    <a:pt x="1088" y="1"/>
                  </a:moveTo>
                  <a:cubicBezTo>
                    <a:pt x="1022" y="1"/>
                    <a:pt x="0" y="961"/>
                    <a:pt x="0" y="961"/>
                  </a:cubicBezTo>
                  <a:cubicBezTo>
                    <a:pt x="0" y="1022"/>
                    <a:pt x="0" y="1278"/>
                    <a:pt x="1150" y="1472"/>
                  </a:cubicBezTo>
                  <a:cubicBezTo>
                    <a:pt x="1683" y="1534"/>
                    <a:pt x="2108" y="1550"/>
                    <a:pt x="2403" y="1550"/>
                  </a:cubicBezTo>
                  <a:cubicBezTo>
                    <a:pt x="2710" y="1550"/>
                    <a:pt x="2876" y="1533"/>
                    <a:pt x="2876" y="1533"/>
                  </a:cubicBezTo>
                  <a:cubicBezTo>
                    <a:pt x="2876" y="1533"/>
                    <a:pt x="3132" y="512"/>
                    <a:pt x="3065" y="450"/>
                  </a:cubicBezTo>
                  <a:cubicBezTo>
                    <a:pt x="3065" y="384"/>
                    <a:pt x="1150" y="1"/>
                    <a:pt x="1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4738816" y="3838879"/>
              <a:ext cx="370004" cy="195325"/>
            </a:xfrm>
            <a:custGeom>
              <a:avLst/>
              <a:gdLst/>
              <a:ahLst/>
              <a:cxnLst/>
              <a:rect l="l" t="t" r="r" b="b"/>
              <a:pathLst>
                <a:path w="2938" h="1551" extrusionOk="0">
                  <a:moveTo>
                    <a:pt x="1088" y="1"/>
                  </a:moveTo>
                  <a:cubicBezTo>
                    <a:pt x="1022" y="1"/>
                    <a:pt x="0" y="961"/>
                    <a:pt x="0" y="961"/>
                  </a:cubicBezTo>
                  <a:cubicBezTo>
                    <a:pt x="0" y="1022"/>
                    <a:pt x="0" y="1278"/>
                    <a:pt x="1150" y="1472"/>
                  </a:cubicBezTo>
                  <a:cubicBezTo>
                    <a:pt x="1683" y="1534"/>
                    <a:pt x="2108" y="1550"/>
                    <a:pt x="2403" y="1550"/>
                  </a:cubicBezTo>
                  <a:cubicBezTo>
                    <a:pt x="2710" y="1550"/>
                    <a:pt x="2876" y="1533"/>
                    <a:pt x="2876" y="1533"/>
                  </a:cubicBezTo>
                  <a:cubicBezTo>
                    <a:pt x="2876" y="1533"/>
                    <a:pt x="2876" y="1344"/>
                    <a:pt x="2938" y="1089"/>
                  </a:cubicBezTo>
                  <a:cubicBezTo>
                    <a:pt x="2554" y="1089"/>
                    <a:pt x="1916" y="961"/>
                    <a:pt x="1661" y="767"/>
                  </a:cubicBezTo>
                  <a:cubicBezTo>
                    <a:pt x="1344" y="639"/>
                    <a:pt x="1533" y="256"/>
                    <a:pt x="1661" y="128"/>
                  </a:cubicBezTo>
                  <a:cubicBezTo>
                    <a:pt x="1344" y="67"/>
                    <a:pt x="1088" y="1"/>
                    <a:pt x="10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4843595" y="3404650"/>
              <a:ext cx="96720" cy="133743"/>
            </a:xfrm>
            <a:custGeom>
              <a:avLst/>
              <a:gdLst/>
              <a:ahLst/>
              <a:cxnLst/>
              <a:rect l="l" t="t" r="r" b="b"/>
              <a:pathLst>
                <a:path w="768" h="1062" extrusionOk="0">
                  <a:moveTo>
                    <a:pt x="318" y="1"/>
                  </a:moveTo>
                  <a:lnTo>
                    <a:pt x="1" y="511"/>
                  </a:lnTo>
                  <a:cubicBezTo>
                    <a:pt x="1" y="511"/>
                    <a:pt x="339" y="1062"/>
                    <a:pt x="465" y="1062"/>
                  </a:cubicBezTo>
                  <a:cubicBezTo>
                    <a:pt x="494" y="1062"/>
                    <a:pt x="512" y="1033"/>
                    <a:pt x="512" y="961"/>
                  </a:cubicBezTo>
                  <a:cubicBezTo>
                    <a:pt x="512" y="578"/>
                    <a:pt x="767" y="256"/>
                    <a:pt x="767" y="256"/>
                  </a:cubicBezTo>
                  <a:lnTo>
                    <a:pt x="318" y="1"/>
                  </a:lnTo>
                  <a:close/>
                </a:path>
              </a:pathLst>
            </a:custGeom>
            <a:solidFill>
              <a:srgbClr val="F18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4690582" y="3452884"/>
              <a:ext cx="271521" cy="516711"/>
            </a:xfrm>
            <a:custGeom>
              <a:avLst/>
              <a:gdLst/>
              <a:ahLst/>
              <a:cxnLst/>
              <a:rect l="l" t="t" r="r" b="b"/>
              <a:pathLst>
                <a:path w="2156" h="4103" extrusionOk="0">
                  <a:moveTo>
                    <a:pt x="1277" y="1"/>
                  </a:moveTo>
                  <a:cubicBezTo>
                    <a:pt x="1277" y="1"/>
                    <a:pt x="1022" y="67"/>
                    <a:pt x="705" y="512"/>
                  </a:cubicBezTo>
                  <a:cubicBezTo>
                    <a:pt x="383" y="961"/>
                    <a:pt x="0" y="3577"/>
                    <a:pt x="322" y="4087"/>
                  </a:cubicBezTo>
                  <a:cubicBezTo>
                    <a:pt x="332" y="4098"/>
                    <a:pt x="353" y="4103"/>
                    <a:pt x="382" y="4103"/>
                  </a:cubicBezTo>
                  <a:cubicBezTo>
                    <a:pt x="716" y="4103"/>
                    <a:pt x="2156" y="3469"/>
                    <a:pt x="1982" y="2938"/>
                  </a:cubicBezTo>
                  <a:cubicBezTo>
                    <a:pt x="1727" y="2238"/>
                    <a:pt x="1982" y="1472"/>
                    <a:pt x="1916" y="1022"/>
                  </a:cubicBezTo>
                  <a:cubicBezTo>
                    <a:pt x="1916" y="578"/>
                    <a:pt x="1660" y="256"/>
                    <a:pt x="1277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4690582" y="3452884"/>
              <a:ext cx="271521" cy="516711"/>
            </a:xfrm>
            <a:custGeom>
              <a:avLst/>
              <a:gdLst/>
              <a:ahLst/>
              <a:cxnLst/>
              <a:rect l="l" t="t" r="r" b="b"/>
              <a:pathLst>
                <a:path w="2156" h="4103" extrusionOk="0">
                  <a:moveTo>
                    <a:pt x="1277" y="1"/>
                  </a:moveTo>
                  <a:cubicBezTo>
                    <a:pt x="1277" y="1"/>
                    <a:pt x="1022" y="67"/>
                    <a:pt x="705" y="512"/>
                  </a:cubicBezTo>
                  <a:cubicBezTo>
                    <a:pt x="383" y="961"/>
                    <a:pt x="0" y="3577"/>
                    <a:pt x="322" y="4087"/>
                  </a:cubicBezTo>
                  <a:cubicBezTo>
                    <a:pt x="332" y="4098"/>
                    <a:pt x="353" y="4103"/>
                    <a:pt x="382" y="4103"/>
                  </a:cubicBezTo>
                  <a:cubicBezTo>
                    <a:pt x="716" y="4103"/>
                    <a:pt x="2156" y="3469"/>
                    <a:pt x="1982" y="2938"/>
                  </a:cubicBezTo>
                  <a:cubicBezTo>
                    <a:pt x="1982" y="2877"/>
                    <a:pt x="1916" y="2810"/>
                    <a:pt x="1916" y="2810"/>
                  </a:cubicBezTo>
                  <a:cubicBezTo>
                    <a:pt x="1708" y="2938"/>
                    <a:pt x="1416" y="3118"/>
                    <a:pt x="1149" y="3118"/>
                  </a:cubicBezTo>
                  <a:cubicBezTo>
                    <a:pt x="1009" y="3118"/>
                    <a:pt x="877" y="3069"/>
                    <a:pt x="766" y="2938"/>
                  </a:cubicBezTo>
                  <a:cubicBezTo>
                    <a:pt x="450" y="2494"/>
                    <a:pt x="1277" y="450"/>
                    <a:pt x="1405" y="128"/>
                  </a:cubicBezTo>
                  <a:cubicBezTo>
                    <a:pt x="1405" y="67"/>
                    <a:pt x="1344" y="67"/>
                    <a:pt x="1277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4803169" y="3629825"/>
              <a:ext cx="373279" cy="149611"/>
            </a:xfrm>
            <a:custGeom>
              <a:avLst/>
              <a:gdLst/>
              <a:ahLst/>
              <a:cxnLst/>
              <a:rect l="l" t="t" r="r" b="b"/>
              <a:pathLst>
                <a:path w="2964" h="1188" extrusionOk="0">
                  <a:moveTo>
                    <a:pt x="67" y="1"/>
                  </a:moveTo>
                  <a:cubicBezTo>
                    <a:pt x="67" y="1"/>
                    <a:pt x="0" y="833"/>
                    <a:pt x="128" y="1022"/>
                  </a:cubicBezTo>
                  <a:cubicBezTo>
                    <a:pt x="187" y="1101"/>
                    <a:pt x="373" y="1125"/>
                    <a:pt x="609" y="1125"/>
                  </a:cubicBezTo>
                  <a:cubicBezTo>
                    <a:pt x="1003" y="1125"/>
                    <a:pt x="1537" y="1057"/>
                    <a:pt x="1861" y="1057"/>
                  </a:cubicBezTo>
                  <a:cubicBezTo>
                    <a:pt x="1975" y="1057"/>
                    <a:pt x="2064" y="1065"/>
                    <a:pt x="2110" y="1089"/>
                  </a:cubicBezTo>
                  <a:cubicBezTo>
                    <a:pt x="2266" y="1126"/>
                    <a:pt x="2563" y="1188"/>
                    <a:pt x="2757" y="1188"/>
                  </a:cubicBezTo>
                  <a:cubicBezTo>
                    <a:pt x="2882" y="1188"/>
                    <a:pt x="2963" y="1162"/>
                    <a:pt x="2937" y="1089"/>
                  </a:cubicBezTo>
                  <a:cubicBezTo>
                    <a:pt x="2876" y="894"/>
                    <a:pt x="2427" y="833"/>
                    <a:pt x="2365" y="767"/>
                  </a:cubicBezTo>
                  <a:cubicBezTo>
                    <a:pt x="2299" y="639"/>
                    <a:pt x="2554" y="511"/>
                    <a:pt x="2493" y="450"/>
                  </a:cubicBezTo>
                  <a:cubicBezTo>
                    <a:pt x="2481" y="444"/>
                    <a:pt x="2468" y="441"/>
                    <a:pt x="2454" y="441"/>
                  </a:cubicBezTo>
                  <a:cubicBezTo>
                    <a:pt x="2319" y="441"/>
                    <a:pt x="2098" y="705"/>
                    <a:pt x="1982" y="705"/>
                  </a:cubicBezTo>
                  <a:cubicBezTo>
                    <a:pt x="1854" y="705"/>
                    <a:pt x="577" y="578"/>
                    <a:pt x="577" y="511"/>
                  </a:cubicBezTo>
                  <a:lnTo>
                    <a:pt x="577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4787049" y="3477315"/>
              <a:ext cx="121026" cy="184747"/>
            </a:xfrm>
            <a:custGeom>
              <a:avLst/>
              <a:gdLst/>
              <a:ahLst/>
              <a:cxnLst/>
              <a:rect l="l" t="t" r="r" b="b"/>
              <a:pathLst>
                <a:path w="961" h="1467" extrusionOk="0">
                  <a:moveTo>
                    <a:pt x="511" y="1"/>
                  </a:moveTo>
                  <a:cubicBezTo>
                    <a:pt x="0" y="129"/>
                    <a:pt x="67" y="1406"/>
                    <a:pt x="67" y="1406"/>
                  </a:cubicBezTo>
                  <a:lnTo>
                    <a:pt x="833" y="1467"/>
                  </a:lnTo>
                  <a:cubicBezTo>
                    <a:pt x="833" y="1467"/>
                    <a:pt x="961" y="895"/>
                    <a:pt x="894" y="445"/>
                  </a:cubicBezTo>
                  <a:cubicBezTo>
                    <a:pt x="894" y="1"/>
                    <a:pt x="511" y="1"/>
                    <a:pt x="511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4859715" y="3277706"/>
              <a:ext cx="160948" cy="223535"/>
            </a:xfrm>
            <a:custGeom>
              <a:avLst/>
              <a:gdLst/>
              <a:ahLst/>
              <a:cxnLst/>
              <a:rect l="l" t="t" r="r" b="b"/>
              <a:pathLst>
                <a:path w="1278" h="1775" extrusionOk="0">
                  <a:moveTo>
                    <a:pt x="487" y="1"/>
                  </a:moveTo>
                  <a:cubicBezTo>
                    <a:pt x="144" y="1"/>
                    <a:pt x="50" y="303"/>
                    <a:pt x="1" y="564"/>
                  </a:cubicBezTo>
                  <a:lnTo>
                    <a:pt x="1" y="947"/>
                  </a:lnTo>
                  <a:cubicBezTo>
                    <a:pt x="62" y="1203"/>
                    <a:pt x="190" y="1392"/>
                    <a:pt x="384" y="1586"/>
                  </a:cubicBezTo>
                  <a:cubicBezTo>
                    <a:pt x="512" y="1714"/>
                    <a:pt x="701" y="1775"/>
                    <a:pt x="767" y="1775"/>
                  </a:cubicBezTo>
                  <a:cubicBezTo>
                    <a:pt x="956" y="1775"/>
                    <a:pt x="1211" y="1203"/>
                    <a:pt x="1278" y="881"/>
                  </a:cubicBezTo>
                  <a:cubicBezTo>
                    <a:pt x="1278" y="564"/>
                    <a:pt x="1278" y="181"/>
                    <a:pt x="767" y="53"/>
                  </a:cubicBezTo>
                  <a:cubicBezTo>
                    <a:pt x="659" y="17"/>
                    <a:pt x="566" y="1"/>
                    <a:pt x="487" y="1"/>
                  </a:cubicBezTo>
                  <a:close/>
                </a:path>
              </a:pathLst>
            </a:custGeom>
            <a:solidFill>
              <a:srgbClr val="F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4835283" y="3259949"/>
              <a:ext cx="225302" cy="169257"/>
            </a:xfrm>
            <a:custGeom>
              <a:avLst/>
              <a:gdLst/>
              <a:ahLst/>
              <a:cxnLst/>
              <a:rect l="l" t="t" r="r" b="b"/>
              <a:pathLst>
                <a:path w="1789" h="1344" extrusionOk="0">
                  <a:moveTo>
                    <a:pt x="833" y="0"/>
                  </a:moveTo>
                  <a:cubicBezTo>
                    <a:pt x="511" y="0"/>
                    <a:pt x="450" y="128"/>
                    <a:pt x="450" y="128"/>
                  </a:cubicBezTo>
                  <a:cubicBezTo>
                    <a:pt x="450" y="128"/>
                    <a:pt x="435" y="123"/>
                    <a:pt x="410" y="123"/>
                  </a:cubicBezTo>
                  <a:cubicBezTo>
                    <a:pt x="347" y="123"/>
                    <a:pt x="220" y="155"/>
                    <a:pt x="128" y="383"/>
                  </a:cubicBezTo>
                  <a:cubicBezTo>
                    <a:pt x="1" y="705"/>
                    <a:pt x="256" y="1344"/>
                    <a:pt x="256" y="1344"/>
                  </a:cubicBezTo>
                  <a:cubicBezTo>
                    <a:pt x="384" y="1344"/>
                    <a:pt x="511" y="1088"/>
                    <a:pt x="450" y="1022"/>
                  </a:cubicBezTo>
                  <a:cubicBezTo>
                    <a:pt x="450" y="961"/>
                    <a:pt x="450" y="767"/>
                    <a:pt x="511" y="705"/>
                  </a:cubicBezTo>
                  <a:cubicBezTo>
                    <a:pt x="639" y="705"/>
                    <a:pt x="639" y="894"/>
                    <a:pt x="639" y="961"/>
                  </a:cubicBezTo>
                  <a:cubicBezTo>
                    <a:pt x="639" y="978"/>
                    <a:pt x="645" y="986"/>
                    <a:pt x="653" y="986"/>
                  </a:cubicBezTo>
                  <a:cubicBezTo>
                    <a:pt x="672" y="986"/>
                    <a:pt x="706" y="941"/>
                    <a:pt x="706" y="894"/>
                  </a:cubicBezTo>
                  <a:cubicBezTo>
                    <a:pt x="706" y="833"/>
                    <a:pt x="833" y="767"/>
                    <a:pt x="961" y="705"/>
                  </a:cubicBezTo>
                  <a:cubicBezTo>
                    <a:pt x="1022" y="578"/>
                    <a:pt x="961" y="511"/>
                    <a:pt x="961" y="511"/>
                  </a:cubicBezTo>
                  <a:lnTo>
                    <a:pt x="961" y="511"/>
                  </a:lnTo>
                  <a:cubicBezTo>
                    <a:pt x="961" y="511"/>
                    <a:pt x="1278" y="705"/>
                    <a:pt x="1533" y="705"/>
                  </a:cubicBezTo>
                  <a:cubicBezTo>
                    <a:pt x="1788" y="639"/>
                    <a:pt x="1661" y="322"/>
                    <a:pt x="1533" y="322"/>
                  </a:cubicBezTo>
                  <a:cubicBezTo>
                    <a:pt x="1344" y="322"/>
                    <a:pt x="1150" y="67"/>
                    <a:pt x="8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5165363" y="4342122"/>
              <a:ext cx="209182" cy="152004"/>
            </a:xfrm>
            <a:custGeom>
              <a:avLst/>
              <a:gdLst/>
              <a:ahLst/>
              <a:cxnLst/>
              <a:rect l="l" t="t" r="r" b="b"/>
              <a:pathLst>
                <a:path w="1661" h="1207" extrusionOk="0">
                  <a:moveTo>
                    <a:pt x="424" y="1"/>
                  </a:moveTo>
                  <a:cubicBezTo>
                    <a:pt x="254" y="1"/>
                    <a:pt x="0" y="30"/>
                    <a:pt x="0" y="30"/>
                  </a:cubicBezTo>
                  <a:lnTo>
                    <a:pt x="0" y="1179"/>
                  </a:lnTo>
                  <a:cubicBezTo>
                    <a:pt x="0" y="1200"/>
                    <a:pt x="177" y="1207"/>
                    <a:pt x="413" y="1207"/>
                  </a:cubicBezTo>
                  <a:cubicBezTo>
                    <a:pt x="886" y="1207"/>
                    <a:pt x="1594" y="1179"/>
                    <a:pt x="1594" y="1179"/>
                  </a:cubicBezTo>
                  <a:cubicBezTo>
                    <a:pt x="1660" y="1179"/>
                    <a:pt x="1660" y="924"/>
                    <a:pt x="1466" y="858"/>
                  </a:cubicBezTo>
                  <a:cubicBezTo>
                    <a:pt x="1211" y="730"/>
                    <a:pt x="700" y="541"/>
                    <a:pt x="639" y="474"/>
                  </a:cubicBezTo>
                  <a:cubicBezTo>
                    <a:pt x="572" y="347"/>
                    <a:pt x="572" y="30"/>
                    <a:pt x="572" y="30"/>
                  </a:cubicBezTo>
                  <a:cubicBezTo>
                    <a:pt x="572" y="8"/>
                    <a:pt x="509" y="1"/>
                    <a:pt x="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5165363" y="4474481"/>
              <a:ext cx="209182" cy="27706"/>
            </a:xfrm>
            <a:custGeom>
              <a:avLst/>
              <a:gdLst/>
              <a:ahLst/>
              <a:cxnLst/>
              <a:rect l="l" t="t" r="r" b="b"/>
              <a:pathLst>
                <a:path w="1661" h="220" extrusionOk="0">
                  <a:moveTo>
                    <a:pt x="0" y="1"/>
                  </a:moveTo>
                  <a:lnTo>
                    <a:pt x="0" y="190"/>
                  </a:lnTo>
                  <a:cubicBezTo>
                    <a:pt x="0" y="212"/>
                    <a:pt x="71" y="219"/>
                    <a:pt x="168" y="219"/>
                  </a:cubicBezTo>
                  <a:cubicBezTo>
                    <a:pt x="362" y="219"/>
                    <a:pt x="659" y="190"/>
                    <a:pt x="700" y="190"/>
                  </a:cubicBezTo>
                  <a:cubicBezTo>
                    <a:pt x="700" y="190"/>
                    <a:pt x="883" y="207"/>
                    <a:pt x="1097" y="207"/>
                  </a:cubicBezTo>
                  <a:cubicBezTo>
                    <a:pt x="1302" y="207"/>
                    <a:pt x="1535" y="191"/>
                    <a:pt x="1660" y="128"/>
                  </a:cubicBezTo>
                  <a:lnTo>
                    <a:pt x="1660" y="62"/>
                  </a:lnTo>
                  <a:lnTo>
                    <a:pt x="700" y="62"/>
                  </a:lnTo>
                  <a:cubicBezTo>
                    <a:pt x="256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5326184" y="4297540"/>
              <a:ext cx="257416" cy="137395"/>
            </a:xfrm>
            <a:custGeom>
              <a:avLst/>
              <a:gdLst/>
              <a:ahLst/>
              <a:cxnLst/>
              <a:rect l="l" t="t" r="r" b="b"/>
              <a:pathLst>
                <a:path w="2044" h="1091" extrusionOk="0">
                  <a:moveTo>
                    <a:pt x="511" y="1"/>
                  </a:moveTo>
                  <a:lnTo>
                    <a:pt x="0" y="256"/>
                  </a:lnTo>
                  <a:cubicBezTo>
                    <a:pt x="0" y="256"/>
                    <a:pt x="128" y="445"/>
                    <a:pt x="189" y="639"/>
                  </a:cubicBezTo>
                  <a:cubicBezTo>
                    <a:pt x="317" y="767"/>
                    <a:pt x="383" y="1023"/>
                    <a:pt x="445" y="1084"/>
                  </a:cubicBezTo>
                  <a:cubicBezTo>
                    <a:pt x="449" y="1088"/>
                    <a:pt x="460" y="1091"/>
                    <a:pt x="477" y="1091"/>
                  </a:cubicBezTo>
                  <a:cubicBezTo>
                    <a:pt x="706" y="1091"/>
                    <a:pt x="1982" y="701"/>
                    <a:pt x="2044" y="701"/>
                  </a:cubicBezTo>
                  <a:cubicBezTo>
                    <a:pt x="2044" y="701"/>
                    <a:pt x="2044" y="512"/>
                    <a:pt x="1916" y="384"/>
                  </a:cubicBezTo>
                  <a:cubicBezTo>
                    <a:pt x="1883" y="367"/>
                    <a:pt x="1836" y="363"/>
                    <a:pt x="1778" y="363"/>
                  </a:cubicBezTo>
                  <a:cubicBezTo>
                    <a:pt x="1724" y="363"/>
                    <a:pt x="1661" y="366"/>
                    <a:pt x="1588" y="366"/>
                  </a:cubicBezTo>
                  <a:cubicBezTo>
                    <a:pt x="1436" y="366"/>
                    <a:pt x="1244" y="351"/>
                    <a:pt x="1022" y="256"/>
                  </a:cubicBezTo>
                  <a:cubicBezTo>
                    <a:pt x="700" y="190"/>
                    <a:pt x="511" y="1"/>
                    <a:pt x="5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5374417" y="4378014"/>
              <a:ext cx="216864" cy="66494"/>
            </a:xfrm>
            <a:custGeom>
              <a:avLst/>
              <a:gdLst/>
              <a:ahLst/>
              <a:cxnLst/>
              <a:rect l="l" t="t" r="r" b="b"/>
              <a:pathLst>
                <a:path w="1722" h="528" extrusionOk="0">
                  <a:moveTo>
                    <a:pt x="1661" y="0"/>
                  </a:moveTo>
                  <a:cubicBezTo>
                    <a:pt x="1661" y="0"/>
                    <a:pt x="1150" y="128"/>
                    <a:pt x="767" y="189"/>
                  </a:cubicBezTo>
                  <a:cubicBezTo>
                    <a:pt x="383" y="256"/>
                    <a:pt x="0" y="384"/>
                    <a:pt x="0" y="384"/>
                  </a:cubicBezTo>
                  <a:lnTo>
                    <a:pt x="0" y="511"/>
                  </a:lnTo>
                  <a:cubicBezTo>
                    <a:pt x="12" y="523"/>
                    <a:pt x="43" y="527"/>
                    <a:pt x="86" y="527"/>
                  </a:cubicBezTo>
                  <a:cubicBezTo>
                    <a:pt x="276" y="527"/>
                    <a:pt x="700" y="433"/>
                    <a:pt x="700" y="384"/>
                  </a:cubicBezTo>
                  <a:lnTo>
                    <a:pt x="700" y="317"/>
                  </a:lnTo>
                  <a:lnTo>
                    <a:pt x="1022" y="317"/>
                  </a:lnTo>
                  <a:cubicBezTo>
                    <a:pt x="1150" y="256"/>
                    <a:pt x="1661" y="189"/>
                    <a:pt x="1722" y="128"/>
                  </a:cubicBezTo>
                  <a:cubicBezTo>
                    <a:pt x="1722" y="62"/>
                    <a:pt x="1661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6419817" y="4015820"/>
              <a:ext cx="370004" cy="400221"/>
            </a:xfrm>
            <a:custGeom>
              <a:avLst/>
              <a:gdLst/>
              <a:ahLst/>
              <a:cxnLst/>
              <a:rect l="l" t="t" r="r" b="b"/>
              <a:pathLst>
                <a:path w="2938" h="3178" extrusionOk="0">
                  <a:moveTo>
                    <a:pt x="2938" y="0"/>
                  </a:moveTo>
                  <a:cubicBezTo>
                    <a:pt x="2871" y="0"/>
                    <a:pt x="2810" y="0"/>
                    <a:pt x="2744" y="67"/>
                  </a:cubicBezTo>
                  <a:lnTo>
                    <a:pt x="62" y="3004"/>
                  </a:lnTo>
                  <a:cubicBezTo>
                    <a:pt x="0" y="3065"/>
                    <a:pt x="0" y="3132"/>
                    <a:pt x="62" y="3132"/>
                  </a:cubicBezTo>
                  <a:cubicBezTo>
                    <a:pt x="95" y="3163"/>
                    <a:pt x="127" y="3178"/>
                    <a:pt x="150" y="3178"/>
                  </a:cubicBezTo>
                  <a:cubicBezTo>
                    <a:pt x="174" y="3178"/>
                    <a:pt x="189" y="3163"/>
                    <a:pt x="189" y="3132"/>
                  </a:cubicBezTo>
                  <a:lnTo>
                    <a:pt x="2938" y="195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6419817" y="4015820"/>
              <a:ext cx="370004" cy="400221"/>
            </a:xfrm>
            <a:custGeom>
              <a:avLst/>
              <a:gdLst/>
              <a:ahLst/>
              <a:cxnLst/>
              <a:rect l="l" t="t" r="r" b="b"/>
              <a:pathLst>
                <a:path w="2938" h="3178" extrusionOk="0">
                  <a:moveTo>
                    <a:pt x="62" y="0"/>
                  </a:moveTo>
                  <a:cubicBezTo>
                    <a:pt x="0" y="67"/>
                    <a:pt x="0" y="128"/>
                    <a:pt x="62" y="195"/>
                  </a:cubicBezTo>
                  <a:lnTo>
                    <a:pt x="2744" y="3132"/>
                  </a:lnTo>
                  <a:cubicBezTo>
                    <a:pt x="2777" y="3163"/>
                    <a:pt x="2809" y="3178"/>
                    <a:pt x="2841" y="3178"/>
                  </a:cubicBezTo>
                  <a:cubicBezTo>
                    <a:pt x="2873" y="3178"/>
                    <a:pt x="2904" y="3163"/>
                    <a:pt x="2938" y="3132"/>
                  </a:cubicBezTo>
                  <a:lnTo>
                    <a:pt x="2938" y="3004"/>
                  </a:lnTo>
                  <a:lnTo>
                    <a:pt x="189" y="67"/>
                  </a:lnTo>
                  <a:cubicBezTo>
                    <a:pt x="189" y="0"/>
                    <a:pt x="128" y="0"/>
                    <a:pt x="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6403697" y="3983706"/>
              <a:ext cx="402244" cy="48359"/>
            </a:xfrm>
            <a:custGeom>
              <a:avLst/>
              <a:gdLst/>
              <a:ahLst/>
              <a:cxnLst/>
              <a:rect l="l" t="t" r="r" b="b"/>
              <a:pathLst>
                <a:path w="3194" h="384" extrusionOk="0">
                  <a:moveTo>
                    <a:pt x="62" y="0"/>
                  </a:moveTo>
                  <a:cubicBezTo>
                    <a:pt x="62" y="0"/>
                    <a:pt x="1" y="0"/>
                    <a:pt x="1" y="66"/>
                  </a:cubicBezTo>
                  <a:lnTo>
                    <a:pt x="1" y="322"/>
                  </a:lnTo>
                  <a:cubicBezTo>
                    <a:pt x="1" y="383"/>
                    <a:pt x="62" y="383"/>
                    <a:pt x="62" y="383"/>
                  </a:cubicBezTo>
                  <a:lnTo>
                    <a:pt x="3127" y="383"/>
                  </a:lnTo>
                  <a:cubicBezTo>
                    <a:pt x="3193" y="383"/>
                    <a:pt x="3193" y="383"/>
                    <a:pt x="3193" y="322"/>
                  </a:cubicBezTo>
                  <a:lnTo>
                    <a:pt x="3193" y="66"/>
                  </a:lnTo>
                  <a:cubicBezTo>
                    <a:pt x="3193" y="0"/>
                    <a:pt x="3193" y="0"/>
                    <a:pt x="3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6009390" y="3895551"/>
              <a:ext cx="418238" cy="539128"/>
            </a:xfrm>
            <a:custGeom>
              <a:avLst/>
              <a:gdLst/>
              <a:ahLst/>
              <a:cxnLst/>
              <a:rect l="l" t="t" r="r" b="b"/>
              <a:pathLst>
                <a:path w="3321" h="4281" extrusionOk="0">
                  <a:moveTo>
                    <a:pt x="3065" y="0"/>
                  </a:moveTo>
                  <a:cubicBezTo>
                    <a:pt x="3065" y="0"/>
                    <a:pt x="1660" y="189"/>
                    <a:pt x="1599" y="572"/>
                  </a:cubicBezTo>
                  <a:cubicBezTo>
                    <a:pt x="1533" y="955"/>
                    <a:pt x="1471" y="3193"/>
                    <a:pt x="1022" y="3576"/>
                  </a:cubicBezTo>
                  <a:cubicBezTo>
                    <a:pt x="800" y="3798"/>
                    <a:pt x="544" y="3814"/>
                    <a:pt x="344" y="3814"/>
                  </a:cubicBezTo>
                  <a:cubicBezTo>
                    <a:pt x="312" y="3814"/>
                    <a:pt x="282" y="3813"/>
                    <a:pt x="253" y="3813"/>
                  </a:cubicBezTo>
                  <a:cubicBezTo>
                    <a:pt x="102" y="3813"/>
                    <a:pt x="0" y="3824"/>
                    <a:pt x="0" y="3959"/>
                  </a:cubicBezTo>
                  <a:cubicBezTo>
                    <a:pt x="0" y="4101"/>
                    <a:pt x="722" y="4281"/>
                    <a:pt x="1109" y="4281"/>
                  </a:cubicBezTo>
                  <a:cubicBezTo>
                    <a:pt x="1236" y="4281"/>
                    <a:pt x="1327" y="4261"/>
                    <a:pt x="1344" y="4215"/>
                  </a:cubicBezTo>
                  <a:cubicBezTo>
                    <a:pt x="1471" y="4020"/>
                    <a:pt x="1471" y="3831"/>
                    <a:pt x="1533" y="3637"/>
                  </a:cubicBezTo>
                  <a:cubicBezTo>
                    <a:pt x="1533" y="3448"/>
                    <a:pt x="2238" y="1916"/>
                    <a:pt x="2238" y="1594"/>
                  </a:cubicBezTo>
                  <a:cubicBezTo>
                    <a:pt x="2238" y="1211"/>
                    <a:pt x="2238" y="1022"/>
                    <a:pt x="2299" y="894"/>
                  </a:cubicBezTo>
                  <a:cubicBezTo>
                    <a:pt x="2365" y="828"/>
                    <a:pt x="3321" y="700"/>
                    <a:pt x="3321" y="700"/>
                  </a:cubicBezTo>
                  <a:lnTo>
                    <a:pt x="3065" y="0"/>
                  </a:lnTo>
                  <a:close/>
                </a:path>
              </a:pathLst>
            </a:custGeom>
            <a:solidFill>
              <a:srgbClr val="F18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6162529" y="4240995"/>
              <a:ext cx="72162" cy="72790"/>
            </a:xfrm>
            <a:custGeom>
              <a:avLst/>
              <a:gdLst/>
              <a:ahLst/>
              <a:cxnLst/>
              <a:rect l="l" t="t" r="r" b="b"/>
              <a:pathLst>
                <a:path w="573" h="578" extrusionOk="0">
                  <a:moveTo>
                    <a:pt x="61" y="0"/>
                  </a:moveTo>
                  <a:lnTo>
                    <a:pt x="0" y="450"/>
                  </a:lnTo>
                  <a:lnTo>
                    <a:pt x="444" y="578"/>
                  </a:lnTo>
                  <a:lnTo>
                    <a:pt x="572" y="194"/>
                  </a:lnTo>
                  <a:cubicBezTo>
                    <a:pt x="572" y="128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6170211" y="3686496"/>
              <a:ext cx="297968" cy="326927"/>
            </a:xfrm>
            <a:custGeom>
              <a:avLst/>
              <a:gdLst/>
              <a:ahLst/>
              <a:cxnLst/>
              <a:rect l="l" t="t" r="r" b="b"/>
              <a:pathLst>
                <a:path w="2366" h="2596" extrusionOk="0">
                  <a:moveTo>
                    <a:pt x="1855" y="0"/>
                  </a:moveTo>
                  <a:cubicBezTo>
                    <a:pt x="1855" y="0"/>
                    <a:pt x="1727" y="766"/>
                    <a:pt x="1599" y="894"/>
                  </a:cubicBezTo>
                  <a:cubicBezTo>
                    <a:pt x="1472" y="1022"/>
                    <a:pt x="322" y="1849"/>
                    <a:pt x="194" y="1916"/>
                  </a:cubicBezTo>
                  <a:cubicBezTo>
                    <a:pt x="128" y="2043"/>
                    <a:pt x="0" y="2488"/>
                    <a:pt x="67" y="2554"/>
                  </a:cubicBezTo>
                  <a:cubicBezTo>
                    <a:pt x="80" y="2583"/>
                    <a:pt x="94" y="2595"/>
                    <a:pt x="109" y="2595"/>
                  </a:cubicBezTo>
                  <a:cubicBezTo>
                    <a:pt x="158" y="2595"/>
                    <a:pt x="208" y="2445"/>
                    <a:pt x="256" y="2299"/>
                  </a:cubicBezTo>
                  <a:lnTo>
                    <a:pt x="450" y="2105"/>
                  </a:lnTo>
                  <a:lnTo>
                    <a:pt x="450" y="2105"/>
                  </a:lnTo>
                  <a:cubicBezTo>
                    <a:pt x="450" y="2105"/>
                    <a:pt x="395" y="2369"/>
                    <a:pt x="480" y="2369"/>
                  </a:cubicBezTo>
                  <a:cubicBezTo>
                    <a:pt x="489" y="2369"/>
                    <a:pt x="499" y="2366"/>
                    <a:pt x="511" y="2360"/>
                  </a:cubicBezTo>
                  <a:cubicBezTo>
                    <a:pt x="578" y="2299"/>
                    <a:pt x="511" y="2105"/>
                    <a:pt x="578" y="1977"/>
                  </a:cubicBezTo>
                  <a:cubicBezTo>
                    <a:pt x="705" y="1916"/>
                    <a:pt x="1855" y="1466"/>
                    <a:pt x="1982" y="1277"/>
                  </a:cubicBezTo>
                  <a:lnTo>
                    <a:pt x="2366" y="128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F18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5993270" y="4287717"/>
              <a:ext cx="233614" cy="162456"/>
            </a:xfrm>
            <a:custGeom>
              <a:avLst/>
              <a:gdLst/>
              <a:ahLst/>
              <a:cxnLst/>
              <a:rect l="l" t="t" r="r" b="b"/>
              <a:pathLst>
                <a:path w="1855" h="1290" extrusionOk="0">
                  <a:moveTo>
                    <a:pt x="1308" y="0"/>
                  </a:moveTo>
                  <a:cubicBezTo>
                    <a:pt x="1289" y="0"/>
                    <a:pt x="1278" y="4"/>
                    <a:pt x="1278" y="12"/>
                  </a:cubicBezTo>
                  <a:cubicBezTo>
                    <a:pt x="1278" y="12"/>
                    <a:pt x="1216" y="334"/>
                    <a:pt x="1150" y="396"/>
                  </a:cubicBezTo>
                  <a:cubicBezTo>
                    <a:pt x="1022" y="462"/>
                    <a:pt x="450" y="523"/>
                    <a:pt x="256" y="590"/>
                  </a:cubicBezTo>
                  <a:cubicBezTo>
                    <a:pt x="1" y="651"/>
                    <a:pt x="1" y="906"/>
                    <a:pt x="1" y="906"/>
                  </a:cubicBezTo>
                  <a:cubicBezTo>
                    <a:pt x="67" y="906"/>
                    <a:pt x="1533" y="1290"/>
                    <a:pt x="1599" y="1290"/>
                  </a:cubicBezTo>
                  <a:cubicBezTo>
                    <a:pt x="1599" y="1228"/>
                    <a:pt x="1727" y="523"/>
                    <a:pt x="1855" y="140"/>
                  </a:cubicBezTo>
                  <a:cubicBezTo>
                    <a:pt x="1855" y="140"/>
                    <a:pt x="1427" y="0"/>
                    <a:pt x="1308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5985588" y="4385696"/>
              <a:ext cx="209182" cy="72790"/>
            </a:xfrm>
            <a:custGeom>
              <a:avLst/>
              <a:gdLst/>
              <a:ahLst/>
              <a:cxnLst/>
              <a:rect l="l" t="t" r="r" b="b"/>
              <a:pathLst>
                <a:path w="1661" h="578" extrusionOk="0">
                  <a:moveTo>
                    <a:pt x="62" y="1"/>
                  </a:moveTo>
                  <a:cubicBezTo>
                    <a:pt x="62" y="1"/>
                    <a:pt x="0" y="128"/>
                    <a:pt x="62" y="128"/>
                  </a:cubicBezTo>
                  <a:cubicBezTo>
                    <a:pt x="189" y="256"/>
                    <a:pt x="956" y="384"/>
                    <a:pt x="956" y="384"/>
                  </a:cubicBezTo>
                  <a:cubicBezTo>
                    <a:pt x="1022" y="450"/>
                    <a:pt x="1594" y="578"/>
                    <a:pt x="1660" y="578"/>
                  </a:cubicBezTo>
                  <a:lnTo>
                    <a:pt x="1660" y="384"/>
                  </a:lnTo>
                  <a:cubicBezTo>
                    <a:pt x="1660" y="384"/>
                    <a:pt x="1405" y="323"/>
                    <a:pt x="956" y="256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6098175" y="3887113"/>
              <a:ext cx="337890" cy="584716"/>
            </a:xfrm>
            <a:custGeom>
              <a:avLst/>
              <a:gdLst/>
              <a:ahLst/>
              <a:cxnLst/>
              <a:rect l="l" t="t" r="r" b="b"/>
              <a:pathLst>
                <a:path w="2683" h="4643" extrusionOk="0">
                  <a:moveTo>
                    <a:pt x="2299" y="1"/>
                  </a:moveTo>
                  <a:cubicBezTo>
                    <a:pt x="2233" y="1"/>
                    <a:pt x="1405" y="129"/>
                    <a:pt x="1277" y="323"/>
                  </a:cubicBezTo>
                  <a:cubicBezTo>
                    <a:pt x="1083" y="578"/>
                    <a:pt x="1405" y="3771"/>
                    <a:pt x="1339" y="3898"/>
                  </a:cubicBezTo>
                  <a:cubicBezTo>
                    <a:pt x="1277" y="4026"/>
                    <a:pt x="0" y="4537"/>
                    <a:pt x="317" y="4598"/>
                  </a:cubicBezTo>
                  <a:cubicBezTo>
                    <a:pt x="477" y="4626"/>
                    <a:pt x="750" y="4642"/>
                    <a:pt x="1018" y="4642"/>
                  </a:cubicBezTo>
                  <a:cubicBezTo>
                    <a:pt x="1388" y="4642"/>
                    <a:pt x="1750" y="4611"/>
                    <a:pt x="1788" y="4537"/>
                  </a:cubicBezTo>
                  <a:cubicBezTo>
                    <a:pt x="1849" y="4409"/>
                    <a:pt x="1788" y="4215"/>
                    <a:pt x="1788" y="3960"/>
                  </a:cubicBezTo>
                  <a:cubicBezTo>
                    <a:pt x="1788" y="3771"/>
                    <a:pt x="2105" y="2238"/>
                    <a:pt x="2105" y="1727"/>
                  </a:cubicBezTo>
                  <a:cubicBezTo>
                    <a:pt x="2044" y="1217"/>
                    <a:pt x="2044" y="961"/>
                    <a:pt x="2044" y="961"/>
                  </a:cubicBezTo>
                  <a:lnTo>
                    <a:pt x="2682" y="833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rgbClr val="F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6258996" y="4273108"/>
              <a:ext cx="80474" cy="64479"/>
            </a:xfrm>
            <a:custGeom>
              <a:avLst/>
              <a:gdLst/>
              <a:ahLst/>
              <a:cxnLst/>
              <a:rect l="l" t="t" r="r" b="b"/>
              <a:pathLst>
                <a:path w="639" h="512" extrusionOk="0">
                  <a:moveTo>
                    <a:pt x="0" y="1"/>
                  </a:moveTo>
                  <a:lnTo>
                    <a:pt x="62" y="512"/>
                  </a:lnTo>
                  <a:lnTo>
                    <a:pt x="572" y="512"/>
                  </a:lnTo>
                  <a:cubicBezTo>
                    <a:pt x="572" y="512"/>
                    <a:pt x="639" y="128"/>
                    <a:pt x="639" y="67"/>
                  </a:cubicBezTo>
                  <a:cubicBezTo>
                    <a:pt x="639" y="1"/>
                    <a:pt x="12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6363146" y="3822885"/>
              <a:ext cx="394562" cy="195199"/>
            </a:xfrm>
            <a:custGeom>
              <a:avLst/>
              <a:gdLst/>
              <a:ahLst/>
              <a:cxnLst/>
              <a:rect l="l" t="t" r="r" b="b"/>
              <a:pathLst>
                <a:path w="3133" h="1550" extrusionOk="0">
                  <a:moveTo>
                    <a:pt x="2044" y="0"/>
                  </a:moveTo>
                  <a:cubicBezTo>
                    <a:pt x="1983" y="0"/>
                    <a:pt x="67" y="383"/>
                    <a:pt x="67" y="450"/>
                  </a:cubicBezTo>
                  <a:cubicBezTo>
                    <a:pt x="1" y="511"/>
                    <a:pt x="323" y="1532"/>
                    <a:pt x="323" y="1532"/>
                  </a:cubicBezTo>
                  <a:cubicBezTo>
                    <a:pt x="323" y="1532"/>
                    <a:pt x="471" y="1550"/>
                    <a:pt x="761" y="1550"/>
                  </a:cubicBezTo>
                  <a:cubicBezTo>
                    <a:pt x="1040" y="1550"/>
                    <a:pt x="1450" y="1534"/>
                    <a:pt x="1983" y="1471"/>
                  </a:cubicBezTo>
                  <a:cubicBezTo>
                    <a:pt x="3132" y="1277"/>
                    <a:pt x="3132" y="1022"/>
                    <a:pt x="3132" y="894"/>
                  </a:cubicBezTo>
                  <a:cubicBezTo>
                    <a:pt x="3132" y="894"/>
                    <a:pt x="2111" y="0"/>
                    <a:pt x="2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6363146" y="3838879"/>
              <a:ext cx="394562" cy="179206"/>
            </a:xfrm>
            <a:custGeom>
              <a:avLst/>
              <a:gdLst/>
              <a:ahLst/>
              <a:cxnLst/>
              <a:rect l="l" t="t" r="r" b="b"/>
              <a:pathLst>
                <a:path w="3133" h="1423" extrusionOk="0">
                  <a:moveTo>
                    <a:pt x="2172" y="1"/>
                  </a:moveTo>
                  <a:cubicBezTo>
                    <a:pt x="2044" y="256"/>
                    <a:pt x="1600" y="767"/>
                    <a:pt x="1150" y="833"/>
                  </a:cubicBezTo>
                  <a:cubicBezTo>
                    <a:pt x="1118" y="837"/>
                    <a:pt x="1087" y="839"/>
                    <a:pt x="1057" y="839"/>
                  </a:cubicBezTo>
                  <a:cubicBezTo>
                    <a:pt x="616" y="839"/>
                    <a:pt x="442" y="438"/>
                    <a:pt x="323" y="256"/>
                  </a:cubicBezTo>
                  <a:cubicBezTo>
                    <a:pt x="195" y="256"/>
                    <a:pt x="67" y="323"/>
                    <a:pt x="67" y="323"/>
                  </a:cubicBezTo>
                  <a:cubicBezTo>
                    <a:pt x="1" y="384"/>
                    <a:pt x="323" y="1405"/>
                    <a:pt x="323" y="1405"/>
                  </a:cubicBezTo>
                  <a:cubicBezTo>
                    <a:pt x="323" y="1405"/>
                    <a:pt x="471" y="1423"/>
                    <a:pt x="761" y="1423"/>
                  </a:cubicBezTo>
                  <a:cubicBezTo>
                    <a:pt x="1040" y="1423"/>
                    <a:pt x="1450" y="1407"/>
                    <a:pt x="1983" y="1344"/>
                  </a:cubicBezTo>
                  <a:cubicBezTo>
                    <a:pt x="3132" y="1150"/>
                    <a:pt x="3132" y="895"/>
                    <a:pt x="3132" y="767"/>
                  </a:cubicBezTo>
                  <a:lnTo>
                    <a:pt x="21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6363146" y="3477315"/>
              <a:ext cx="105032" cy="131854"/>
            </a:xfrm>
            <a:custGeom>
              <a:avLst/>
              <a:gdLst/>
              <a:ahLst/>
              <a:cxnLst/>
              <a:rect l="l" t="t" r="r" b="b"/>
              <a:pathLst>
                <a:path w="834" h="1047" extrusionOk="0">
                  <a:moveTo>
                    <a:pt x="384" y="1"/>
                  </a:moveTo>
                  <a:lnTo>
                    <a:pt x="1" y="384"/>
                  </a:lnTo>
                  <a:cubicBezTo>
                    <a:pt x="1" y="384"/>
                    <a:pt x="384" y="639"/>
                    <a:pt x="578" y="956"/>
                  </a:cubicBezTo>
                  <a:cubicBezTo>
                    <a:pt x="599" y="1020"/>
                    <a:pt x="621" y="1047"/>
                    <a:pt x="641" y="1047"/>
                  </a:cubicBezTo>
                  <a:cubicBezTo>
                    <a:pt x="745" y="1047"/>
                    <a:pt x="834" y="384"/>
                    <a:pt x="834" y="384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rgbClr val="F18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6387577" y="3569879"/>
              <a:ext cx="120522" cy="158930"/>
            </a:xfrm>
            <a:custGeom>
              <a:avLst/>
              <a:gdLst/>
              <a:ahLst/>
              <a:cxnLst/>
              <a:rect l="l" t="t" r="r" b="b"/>
              <a:pathLst>
                <a:path w="957" h="1262" extrusionOk="0">
                  <a:moveTo>
                    <a:pt x="525" y="0"/>
                  </a:moveTo>
                  <a:cubicBezTo>
                    <a:pt x="413" y="0"/>
                    <a:pt x="318" y="32"/>
                    <a:pt x="318" y="32"/>
                  </a:cubicBezTo>
                  <a:lnTo>
                    <a:pt x="318" y="93"/>
                  </a:lnTo>
                  <a:cubicBezTo>
                    <a:pt x="256" y="221"/>
                    <a:pt x="1" y="1115"/>
                    <a:pt x="1" y="1181"/>
                  </a:cubicBezTo>
                  <a:cubicBezTo>
                    <a:pt x="50" y="1181"/>
                    <a:pt x="462" y="1262"/>
                    <a:pt x="630" y="1262"/>
                  </a:cubicBezTo>
                  <a:cubicBezTo>
                    <a:pt x="674" y="1262"/>
                    <a:pt x="701" y="1256"/>
                    <a:pt x="701" y="1243"/>
                  </a:cubicBezTo>
                  <a:cubicBezTo>
                    <a:pt x="767" y="1243"/>
                    <a:pt x="956" y="477"/>
                    <a:pt x="829" y="160"/>
                  </a:cubicBezTo>
                  <a:cubicBezTo>
                    <a:pt x="765" y="32"/>
                    <a:pt x="637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6411379" y="3514089"/>
              <a:ext cx="378442" cy="434098"/>
            </a:xfrm>
            <a:custGeom>
              <a:avLst/>
              <a:gdLst/>
              <a:ahLst/>
              <a:cxnLst/>
              <a:rect l="l" t="t" r="r" b="b"/>
              <a:pathLst>
                <a:path w="3005" h="3447" extrusionOk="0">
                  <a:moveTo>
                    <a:pt x="473" y="1"/>
                  </a:moveTo>
                  <a:cubicBezTo>
                    <a:pt x="373" y="1"/>
                    <a:pt x="323" y="26"/>
                    <a:pt x="323" y="26"/>
                  </a:cubicBezTo>
                  <a:cubicBezTo>
                    <a:pt x="67" y="347"/>
                    <a:pt x="1" y="792"/>
                    <a:pt x="129" y="1175"/>
                  </a:cubicBezTo>
                  <a:cubicBezTo>
                    <a:pt x="323" y="1558"/>
                    <a:pt x="834" y="2197"/>
                    <a:pt x="895" y="2902"/>
                  </a:cubicBezTo>
                  <a:cubicBezTo>
                    <a:pt x="895" y="3326"/>
                    <a:pt x="1601" y="3446"/>
                    <a:pt x="2156" y="3446"/>
                  </a:cubicBezTo>
                  <a:cubicBezTo>
                    <a:pt x="2515" y="3446"/>
                    <a:pt x="2811" y="3396"/>
                    <a:pt x="2811" y="3346"/>
                  </a:cubicBezTo>
                  <a:cubicBezTo>
                    <a:pt x="3005" y="2707"/>
                    <a:pt x="1533" y="475"/>
                    <a:pt x="1089" y="220"/>
                  </a:cubicBezTo>
                  <a:cubicBezTo>
                    <a:pt x="804" y="40"/>
                    <a:pt x="599" y="1"/>
                    <a:pt x="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6411379" y="3513837"/>
              <a:ext cx="362322" cy="434350"/>
            </a:xfrm>
            <a:custGeom>
              <a:avLst/>
              <a:gdLst/>
              <a:ahLst/>
              <a:cxnLst/>
              <a:rect l="l" t="t" r="r" b="b"/>
              <a:pathLst>
                <a:path w="2877" h="3449" extrusionOk="0">
                  <a:moveTo>
                    <a:pt x="406" y="0"/>
                  </a:moveTo>
                  <a:cubicBezTo>
                    <a:pt x="350" y="0"/>
                    <a:pt x="323" y="28"/>
                    <a:pt x="323" y="28"/>
                  </a:cubicBezTo>
                  <a:cubicBezTo>
                    <a:pt x="67" y="349"/>
                    <a:pt x="1" y="794"/>
                    <a:pt x="129" y="1177"/>
                  </a:cubicBezTo>
                  <a:cubicBezTo>
                    <a:pt x="323" y="1560"/>
                    <a:pt x="834" y="2199"/>
                    <a:pt x="895" y="2904"/>
                  </a:cubicBezTo>
                  <a:cubicBezTo>
                    <a:pt x="895" y="3328"/>
                    <a:pt x="1601" y="3448"/>
                    <a:pt x="2156" y="3448"/>
                  </a:cubicBezTo>
                  <a:cubicBezTo>
                    <a:pt x="2515" y="3448"/>
                    <a:pt x="2811" y="3398"/>
                    <a:pt x="2811" y="3348"/>
                  </a:cubicBezTo>
                  <a:cubicBezTo>
                    <a:pt x="2877" y="3220"/>
                    <a:pt x="2811" y="3093"/>
                    <a:pt x="2811" y="2904"/>
                  </a:cubicBezTo>
                  <a:cubicBezTo>
                    <a:pt x="2588" y="2939"/>
                    <a:pt x="2345" y="2976"/>
                    <a:pt x="2130" y="2976"/>
                  </a:cubicBezTo>
                  <a:cubicBezTo>
                    <a:pt x="1975" y="2976"/>
                    <a:pt x="1835" y="2957"/>
                    <a:pt x="1728" y="2904"/>
                  </a:cubicBezTo>
                  <a:cubicBezTo>
                    <a:pt x="1278" y="2709"/>
                    <a:pt x="640" y="1499"/>
                    <a:pt x="384" y="988"/>
                  </a:cubicBezTo>
                  <a:cubicBezTo>
                    <a:pt x="195" y="538"/>
                    <a:pt x="451" y="94"/>
                    <a:pt x="512" y="28"/>
                  </a:cubicBezTo>
                  <a:cubicBezTo>
                    <a:pt x="469" y="7"/>
                    <a:pt x="434" y="0"/>
                    <a:pt x="406" y="0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6121977" y="3622143"/>
              <a:ext cx="402118" cy="225550"/>
            </a:xfrm>
            <a:custGeom>
              <a:avLst/>
              <a:gdLst/>
              <a:ahLst/>
              <a:cxnLst/>
              <a:rect l="l" t="t" r="r" b="b"/>
              <a:pathLst>
                <a:path w="3193" h="1791" extrusionOk="0">
                  <a:moveTo>
                    <a:pt x="833" y="0"/>
                  </a:moveTo>
                  <a:cubicBezTo>
                    <a:pt x="766" y="0"/>
                    <a:pt x="894" y="256"/>
                    <a:pt x="833" y="317"/>
                  </a:cubicBezTo>
                  <a:cubicBezTo>
                    <a:pt x="732" y="317"/>
                    <a:pt x="427" y="237"/>
                    <a:pt x="242" y="237"/>
                  </a:cubicBezTo>
                  <a:cubicBezTo>
                    <a:pt x="194" y="237"/>
                    <a:pt x="154" y="242"/>
                    <a:pt x="128" y="256"/>
                  </a:cubicBezTo>
                  <a:cubicBezTo>
                    <a:pt x="0" y="383"/>
                    <a:pt x="577" y="639"/>
                    <a:pt x="894" y="700"/>
                  </a:cubicBezTo>
                  <a:cubicBezTo>
                    <a:pt x="1143" y="765"/>
                    <a:pt x="2299" y="1791"/>
                    <a:pt x="2598" y="1791"/>
                  </a:cubicBezTo>
                  <a:cubicBezTo>
                    <a:pt x="2606" y="1791"/>
                    <a:pt x="2614" y="1790"/>
                    <a:pt x="2621" y="1788"/>
                  </a:cubicBezTo>
                  <a:cubicBezTo>
                    <a:pt x="2876" y="1660"/>
                    <a:pt x="3193" y="894"/>
                    <a:pt x="3193" y="894"/>
                  </a:cubicBezTo>
                  <a:lnTo>
                    <a:pt x="2554" y="639"/>
                  </a:lnTo>
                  <a:cubicBezTo>
                    <a:pt x="2554" y="639"/>
                    <a:pt x="2493" y="1083"/>
                    <a:pt x="2427" y="1083"/>
                  </a:cubicBezTo>
                  <a:cubicBezTo>
                    <a:pt x="2427" y="1083"/>
                    <a:pt x="1216" y="572"/>
                    <a:pt x="1150" y="445"/>
                  </a:cubicBezTo>
                  <a:cubicBezTo>
                    <a:pt x="1022" y="383"/>
                    <a:pt x="961" y="0"/>
                    <a:pt x="833" y="0"/>
                  </a:cubicBezTo>
                  <a:close/>
                </a:path>
              </a:pathLst>
            </a:custGeom>
            <a:solidFill>
              <a:srgbClr val="F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6427499" y="3541291"/>
              <a:ext cx="137146" cy="185124"/>
            </a:xfrm>
            <a:custGeom>
              <a:avLst/>
              <a:gdLst/>
              <a:ahLst/>
              <a:cxnLst/>
              <a:rect l="l" t="t" r="r" b="b"/>
              <a:pathLst>
                <a:path w="1089" h="1470" extrusionOk="0">
                  <a:moveTo>
                    <a:pt x="468" y="0"/>
                  </a:moveTo>
                  <a:cubicBezTo>
                    <a:pt x="377" y="0"/>
                    <a:pt x="166" y="40"/>
                    <a:pt x="67" y="387"/>
                  </a:cubicBezTo>
                  <a:cubicBezTo>
                    <a:pt x="1" y="831"/>
                    <a:pt x="1" y="1408"/>
                    <a:pt x="1" y="1408"/>
                  </a:cubicBezTo>
                  <a:lnTo>
                    <a:pt x="833" y="1470"/>
                  </a:lnTo>
                  <a:cubicBezTo>
                    <a:pt x="833" y="1470"/>
                    <a:pt x="1089" y="193"/>
                    <a:pt x="512" y="4"/>
                  </a:cubicBezTo>
                  <a:cubicBezTo>
                    <a:pt x="512" y="4"/>
                    <a:pt x="495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6282798" y="3342815"/>
              <a:ext cx="169260" cy="218119"/>
            </a:xfrm>
            <a:custGeom>
              <a:avLst/>
              <a:gdLst/>
              <a:ahLst/>
              <a:cxnLst/>
              <a:rect l="l" t="t" r="r" b="b"/>
              <a:pathLst>
                <a:path w="1344" h="1732" extrusionOk="0">
                  <a:moveTo>
                    <a:pt x="808" y="0"/>
                  </a:moveTo>
                  <a:cubicBezTo>
                    <a:pt x="740" y="0"/>
                    <a:pt x="663" y="15"/>
                    <a:pt x="578" y="47"/>
                  </a:cubicBezTo>
                  <a:cubicBezTo>
                    <a:pt x="67" y="175"/>
                    <a:pt x="0" y="558"/>
                    <a:pt x="0" y="813"/>
                  </a:cubicBezTo>
                  <a:cubicBezTo>
                    <a:pt x="0" y="1130"/>
                    <a:pt x="322" y="1707"/>
                    <a:pt x="511" y="1707"/>
                  </a:cubicBezTo>
                  <a:cubicBezTo>
                    <a:pt x="529" y="1724"/>
                    <a:pt x="555" y="1731"/>
                    <a:pt x="588" y="1731"/>
                  </a:cubicBezTo>
                  <a:cubicBezTo>
                    <a:pt x="679" y="1731"/>
                    <a:pt x="818" y="1673"/>
                    <a:pt x="961" y="1580"/>
                  </a:cubicBezTo>
                  <a:cubicBezTo>
                    <a:pt x="1150" y="1452"/>
                    <a:pt x="1277" y="1197"/>
                    <a:pt x="1277" y="1002"/>
                  </a:cubicBezTo>
                  <a:cubicBezTo>
                    <a:pt x="1277" y="875"/>
                    <a:pt x="1344" y="747"/>
                    <a:pt x="1277" y="619"/>
                  </a:cubicBezTo>
                  <a:cubicBezTo>
                    <a:pt x="1277" y="356"/>
                    <a:pt x="1146" y="0"/>
                    <a:pt x="808" y="0"/>
                  </a:cubicBezTo>
                  <a:close/>
                </a:path>
              </a:pathLst>
            </a:custGeom>
            <a:solidFill>
              <a:srgbClr val="F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6258996" y="3324303"/>
              <a:ext cx="209182" cy="169257"/>
            </a:xfrm>
            <a:custGeom>
              <a:avLst/>
              <a:gdLst/>
              <a:ahLst/>
              <a:cxnLst/>
              <a:rect l="l" t="t" r="r" b="b"/>
              <a:pathLst>
                <a:path w="1661" h="1344" extrusionOk="0">
                  <a:moveTo>
                    <a:pt x="956" y="0"/>
                  </a:moveTo>
                  <a:cubicBezTo>
                    <a:pt x="894" y="0"/>
                    <a:pt x="767" y="0"/>
                    <a:pt x="767" y="128"/>
                  </a:cubicBezTo>
                  <a:cubicBezTo>
                    <a:pt x="700" y="67"/>
                    <a:pt x="639" y="67"/>
                    <a:pt x="572" y="67"/>
                  </a:cubicBezTo>
                  <a:cubicBezTo>
                    <a:pt x="511" y="67"/>
                    <a:pt x="445" y="128"/>
                    <a:pt x="445" y="194"/>
                  </a:cubicBezTo>
                  <a:cubicBezTo>
                    <a:pt x="383" y="194"/>
                    <a:pt x="317" y="194"/>
                    <a:pt x="256" y="256"/>
                  </a:cubicBezTo>
                  <a:cubicBezTo>
                    <a:pt x="189" y="322"/>
                    <a:pt x="189" y="383"/>
                    <a:pt x="189" y="450"/>
                  </a:cubicBezTo>
                  <a:cubicBezTo>
                    <a:pt x="165" y="437"/>
                    <a:pt x="143" y="431"/>
                    <a:pt x="124" y="431"/>
                  </a:cubicBezTo>
                  <a:cubicBezTo>
                    <a:pt x="41" y="431"/>
                    <a:pt x="0" y="535"/>
                    <a:pt x="0" y="639"/>
                  </a:cubicBezTo>
                  <a:cubicBezTo>
                    <a:pt x="0" y="639"/>
                    <a:pt x="0" y="705"/>
                    <a:pt x="62" y="705"/>
                  </a:cubicBezTo>
                  <a:cubicBezTo>
                    <a:pt x="84" y="725"/>
                    <a:pt x="105" y="732"/>
                    <a:pt x="127" y="732"/>
                  </a:cubicBezTo>
                  <a:cubicBezTo>
                    <a:pt x="169" y="732"/>
                    <a:pt x="211" y="705"/>
                    <a:pt x="256" y="705"/>
                  </a:cubicBezTo>
                  <a:cubicBezTo>
                    <a:pt x="256" y="766"/>
                    <a:pt x="317" y="766"/>
                    <a:pt x="383" y="766"/>
                  </a:cubicBezTo>
                  <a:cubicBezTo>
                    <a:pt x="445" y="766"/>
                    <a:pt x="511" y="705"/>
                    <a:pt x="511" y="639"/>
                  </a:cubicBezTo>
                  <a:cubicBezTo>
                    <a:pt x="511" y="705"/>
                    <a:pt x="572" y="766"/>
                    <a:pt x="572" y="766"/>
                  </a:cubicBezTo>
                  <a:lnTo>
                    <a:pt x="700" y="766"/>
                  </a:lnTo>
                  <a:cubicBezTo>
                    <a:pt x="767" y="766"/>
                    <a:pt x="828" y="766"/>
                    <a:pt x="828" y="705"/>
                  </a:cubicBezTo>
                  <a:cubicBezTo>
                    <a:pt x="828" y="766"/>
                    <a:pt x="828" y="833"/>
                    <a:pt x="894" y="894"/>
                  </a:cubicBezTo>
                  <a:cubicBezTo>
                    <a:pt x="956" y="960"/>
                    <a:pt x="1022" y="960"/>
                    <a:pt x="1022" y="1022"/>
                  </a:cubicBezTo>
                  <a:cubicBezTo>
                    <a:pt x="1022" y="967"/>
                    <a:pt x="1022" y="757"/>
                    <a:pt x="1113" y="757"/>
                  </a:cubicBezTo>
                  <a:cubicBezTo>
                    <a:pt x="1124" y="757"/>
                    <a:pt x="1136" y="760"/>
                    <a:pt x="1150" y="766"/>
                  </a:cubicBezTo>
                  <a:cubicBezTo>
                    <a:pt x="1277" y="766"/>
                    <a:pt x="1277" y="960"/>
                    <a:pt x="1211" y="1088"/>
                  </a:cubicBezTo>
                  <a:cubicBezTo>
                    <a:pt x="1211" y="1149"/>
                    <a:pt x="1277" y="1277"/>
                    <a:pt x="1277" y="1277"/>
                  </a:cubicBezTo>
                  <a:cubicBezTo>
                    <a:pt x="1339" y="1344"/>
                    <a:pt x="1405" y="1344"/>
                    <a:pt x="1405" y="1344"/>
                  </a:cubicBezTo>
                  <a:cubicBezTo>
                    <a:pt x="1466" y="1344"/>
                    <a:pt x="1533" y="1277"/>
                    <a:pt x="1533" y="1277"/>
                  </a:cubicBezTo>
                  <a:cubicBezTo>
                    <a:pt x="1594" y="1216"/>
                    <a:pt x="1594" y="1088"/>
                    <a:pt x="1533" y="1022"/>
                  </a:cubicBezTo>
                  <a:cubicBezTo>
                    <a:pt x="1661" y="1022"/>
                    <a:pt x="1661" y="894"/>
                    <a:pt x="1661" y="833"/>
                  </a:cubicBezTo>
                  <a:lnTo>
                    <a:pt x="1594" y="766"/>
                  </a:lnTo>
                  <a:lnTo>
                    <a:pt x="1661" y="766"/>
                  </a:lnTo>
                  <a:cubicBezTo>
                    <a:pt x="1661" y="705"/>
                    <a:pt x="1661" y="577"/>
                    <a:pt x="1594" y="511"/>
                  </a:cubicBezTo>
                  <a:lnTo>
                    <a:pt x="1594" y="450"/>
                  </a:lnTo>
                  <a:cubicBezTo>
                    <a:pt x="1594" y="383"/>
                    <a:pt x="1594" y="383"/>
                    <a:pt x="1533" y="322"/>
                  </a:cubicBezTo>
                  <a:cubicBezTo>
                    <a:pt x="1533" y="256"/>
                    <a:pt x="1466" y="256"/>
                    <a:pt x="1405" y="256"/>
                  </a:cubicBezTo>
                  <a:cubicBezTo>
                    <a:pt x="1405" y="194"/>
                    <a:pt x="1405" y="128"/>
                    <a:pt x="1339" y="128"/>
                  </a:cubicBezTo>
                  <a:cubicBezTo>
                    <a:pt x="1318" y="107"/>
                    <a:pt x="1297" y="101"/>
                    <a:pt x="1276" y="101"/>
                  </a:cubicBezTo>
                  <a:cubicBezTo>
                    <a:pt x="1234" y="101"/>
                    <a:pt x="1191" y="128"/>
                    <a:pt x="1150" y="128"/>
                  </a:cubicBezTo>
                  <a:cubicBezTo>
                    <a:pt x="1150" y="67"/>
                    <a:pt x="1150" y="67"/>
                    <a:pt x="10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6121977" y="4326002"/>
              <a:ext cx="209182" cy="152004"/>
            </a:xfrm>
            <a:custGeom>
              <a:avLst/>
              <a:gdLst/>
              <a:ahLst/>
              <a:cxnLst/>
              <a:rect l="l" t="t" r="r" b="b"/>
              <a:pathLst>
                <a:path w="1661" h="1207" extrusionOk="0">
                  <a:moveTo>
                    <a:pt x="1237" y="1"/>
                  </a:moveTo>
                  <a:cubicBezTo>
                    <a:pt x="1152" y="1"/>
                    <a:pt x="1088" y="8"/>
                    <a:pt x="1088" y="30"/>
                  </a:cubicBezTo>
                  <a:cubicBezTo>
                    <a:pt x="1088" y="30"/>
                    <a:pt x="1150" y="347"/>
                    <a:pt x="1022" y="475"/>
                  </a:cubicBezTo>
                  <a:cubicBezTo>
                    <a:pt x="961" y="541"/>
                    <a:pt x="450" y="730"/>
                    <a:pt x="194" y="858"/>
                  </a:cubicBezTo>
                  <a:cubicBezTo>
                    <a:pt x="0" y="924"/>
                    <a:pt x="0" y="1180"/>
                    <a:pt x="67" y="1180"/>
                  </a:cubicBezTo>
                  <a:cubicBezTo>
                    <a:pt x="67" y="1180"/>
                    <a:pt x="775" y="1207"/>
                    <a:pt x="1247" y="1207"/>
                  </a:cubicBezTo>
                  <a:cubicBezTo>
                    <a:pt x="1483" y="1207"/>
                    <a:pt x="1660" y="1200"/>
                    <a:pt x="1660" y="1180"/>
                  </a:cubicBezTo>
                  <a:lnTo>
                    <a:pt x="1660" y="30"/>
                  </a:lnTo>
                  <a:cubicBezTo>
                    <a:pt x="1660" y="30"/>
                    <a:pt x="1406" y="1"/>
                    <a:pt x="1237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6121977" y="4458361"/>
              <a:ext cx="209182" cy="27706"/>
            </a:xfrm>
            <a:custGeom>
              <a:avLst/>
              <a:gdLst/>
              <a:ahLst/>
              <a:cxnLst/>
              <a:rect l="l" t="t" r="r" b="b"/>
              <a:pathLst>
                <a:path w="1661" h="220" extrusionOk="0">
                  <a:moveTo>
                    <a:pt x="1660" y="1"/>
                  </a:moveTo>
                  <a:cubicBezTo>
                    <a:pt x="1660" y="1"/>
                    <a:pt x="1405" y="1"/>
                    <a:pt x="961" y="62"/>
                  </a:cubicBezTo>
                  <a:lnTo>
                    <a:pt x="0" y="62"/>
                  </a:lnTo>
                  <a:lnTo>
                    <a:pt x="0" y="129"/>
                  </a:lnTo>
                  <a:cubicBezTo>
                    <a:pt x="256" y="190"/>
                    <a:pt x="961" y="190"/>
                    <a:pt x="961" y="190"/>
                  </a:cubicBezTo>
                  <a:lnTo>
                    <a:pt x="1022" y="190"/>
                  </a:lnTo>
                  <a:cubicBezTo>
                    <a:pt x="1022" y="190"/>
                    <a:pt x="1306" y="219"/>
                    <a:pt x="1495" y="219"/>
                  </a:cubicBezTo>
                  <a:cubicBezTo>
                    <a:pt x="1589" y="219"/>
                    <a:pt x="1660" y="212"/>
                    <a:pt x="1660" y="190"/>
                  </a:cubicBezTo>
                  <a:lnTo>
                    <a:pt x="16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7209187" y="4076144"/>
              <a:ext cx="987602" cy="738735"/>
            </a:xfrm>
            <a:custGeom>
              <a:avLst/>
              <a:gdLst/>
              <a:ahLst/>
              <a:cxnLst/>
              <a:rect l="l" t="t" r="r" b="b"/>
              <a:pathLst>
                <a:path w="7842" h="5866" extrusionOk="0">
                  <a:moveTo>
                    <a:pt x="275" y="1"/>
                  </a:moveTo>
                  <a:cubicBezTo>
                    <a:pt x="148" y="1"/>
                    <a:pt x="64" y="66"/>
                    <a:pt x="51" y="226"/>
                  </a:cubicBezTo>
                  <a:cubicBezTo>
                    <a:pt x="51" y="1054"/>
                    <a:pt x="1584" y="2331"/>
                    <a:pt x="1584" y="2331"/>
                  </a:cubicBezTo>
                  <a:cubicBezTo>
                    <a:pt x="1584" y="2331"/>
                    <a:pt x="1503" y="2328"/>
                    <a:pt x="1384" y="2328"/>
                  </a:cubicBezTo>
                  <a:cubicBezTo>
                    <a:pt x="950" y="2328"/>
                    <a:pt x="0" y="2366"/>
                    <a:pt x="501" y="2714"/>
                  </a:cubicBezTo>
                  <a:cubicBezTo>
                    <a:pt x="1139" y="3164"/>
                    <a:pt x="2095" y="3353"/>
                    <a:pt x="2095" y="3353"/>
                  </a:cubicBezTo>
                  <a:cubicBezTo>
                    <a:pt x="2095" y="3353"/>
                    <a:pt x="1012" y="3675"/>
                    <a:pt x="1650" y="4058"/>
                  </a:cubicBezTo>
                  <a:cubicBezTo>
                    <a:pt x="2350" y="4374"/>
                    <a:pt x="3566" y="4502"/>
                    <a:pt x="3566" y="4502"/>
                  </a:cubicBezTo>
                  <a:cubicBezTo>
                    <a:pt x="3566" y="4502"/>
                    <a:pt x="2350" y="4824"/>
                    <a:pt x="3183" y="5013"/>
                  </a:cubicBezTo>
                  <a:cubicBezTo>
                    <a:pt x="4010" y="5268"/>
                    <a:pt x="5354" y="5335"/>
                    <a:pt x="5354" y="5335"/>
                  </a:cubicBezTo>
                  <a:cubicBezTo>
                    <a:pt x="5354" y="5335"/>
                    <a:pt x="4460" y="5590"/>
                    <a:pt x="5098" y="5779"/>
                  </a:cubicBezTo>
                  <a:cubicBezTo>
                    <a:pt x="5332" y="5844"/>
                    <a:pt x="5714" y="5865"/>
                    <a:pt x="6121" y="5865"/>
                  </a:cubicBezTo>
                  <a:cubicBezTo>
                    <a:pt x="6933" y="5865"/>
                    <a:pt x="7842" y="5779"/>
                    <a:pt x="7842" y="5779"/>
                  </a:cubicBezTo>
                  <a:cubicBezTo>
                    <a:pt x="7842" y="5779"/>
                    <a:pt x="6692" y="2397"/>
                    <a:pt x="6120" y="2397"/>
                  </a:cubicBezTo>
                  <a:cubicBezTo>
                    <a:pt x="6072" y="2385"/>
                    <a:pt x="6030" y="2379"/>
                    <a:pt x="5995" y="2379"/>
                  </a:cubicBezTo>
                  <a:cubicBezTo>
                    <a:pt x="5842" y="2379"/>
                    <a:pt x="5798" y="2483"/>
                    <a:pt x="5798" y="2586"/>
                  </a:cubicBezTo>
                  <a:cubicBezTo>
                    <a:pt x="5798" y="2745"/>
                    <a:pt x="5798" y="2860"/>
                    <a:pt x="5765" y="2860"/>
                  </a:cubicBezTo>
                  <a:cubicBezTo>
                    <a:pt x="5757" y="2860"/>
                    <a:pt x="5748" y="2854"/>
                    <a:pt x="5737" y="2842"/>
                  </a:cubicBezTo>
                  <a:cubicBezTo>
                    <a:pt x="5552" y="2783"/>
                    <a:pt x="4731" y="979"/>
                    <a:pt x="4380" y="979"/>
                  </a:cubicBezTo>
                  <a:cubicBezTo>
                    <a:pt x="4363" y="979"/>
                    <a:pt x="4347" y="984"/>
                    <a:pt x="4332" y="993"/>
                  </a:cubicBezTo>
                  <a:cubicBezTo>
                    <a:pt x="3949" y="1182"/>
                    <a:pt x="3883" y="1759"/>
                    <a:pt x="3883" y="1759"/>
                  </a:cubicBezTo>
                  <a:cubicBezTo>
                    <a:pt x="3883" y="1759"/>
                    <a:pt x="2702" y="280"/>
                    <a:pt x="2384" y="280"/>
                  </a:cubicBezTo>
                  <a:cubicBezTo>
                    <a:pt x="2371" y="280"/>
                    <a:pt x="2360" y="283"/>
                    <a:pt x="2350" y="288"/>
                  </a:cubicBezTo>
                  <a:cubicBezTo>
                    <a:pt x="2177" y="465"/>
                    <a:pt x="2427" y="1334"/>
                    <a:pt x="2327" y="1334"/>
                  </a:cubicBezTo>
                  <a:cubicBezTo>
                    <a:pt x="2318" y="1334"/>
                    <a:pt x="2305" y="1326"/>
                    <a:pt x="2289" y="1309"/>
                  </a:cubicBezTo>
                  <a:cubicBezTo>
                    <a:pt x="2132" y="1157"/>
                    <a:pt x="812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7209187" y="4072492"/>
              <a:ext cx="987602" cy="742387"/>
            </a:xfrm>
            <a:custGeom>
              <a:avLst/>
              <a:gdLst/>
              <a:ahLst/>
              <a:cxnLst/>
              <a:rect l="l" t="t" r="r" b="b"/>
              <a:pathLst>
                <a:path w="7842" h="5895" extrusionOk="0">
                  <a:moveTo>
                    <a:pt x="373" y="0"/>
                  </a:moveTo>
                  <a:cubicBezTo>
                    <a:pt x="179" y="0"/>
                    <a:pt x="51" y="61"/>
                    <a:pt x="51" y="255"/>
                  </a:cubicBezTo>
                  <a:cubicBezTo>
                    <a:pt x="51" y="1083"/>
                    <a:pt x="1584" y="2360"/>
                    <a:pt x="1584" y="2360"/>
                  </a:cubicBezTo>
                  <a:cubicBezTo>
                    <a:pt x="1584" y="2360"/>
                    <a:pt x="1503" y="2357"/>
                    <a:pt x="1384" y="2357"/>
                  </a:cubicBezTo>
                  <a:cubicBezTo>
                    <a:pt x="950" y="2357"/>
                    <a:pt x="0" y="2395"/>
                    <a:pt x="501" y="2743"/>
                  </a:cubicBezTo>
                  <a:cubicBezTo>
                    <a:pt x="1139" y="3193"/>
                    <a:pt x="2095" y="3382"/>
                    <a:pt x="2095" y="3382"/>
                  </a:cubicBezTo>
                  <a:cubicBezTo>
                    <a:pt x="2095" y="3382"/>
                    <a:pt x="1012" y="3704"/>
                    <a:pt x="1650" y="4087"/>
                  </a:cubicBezTo>
                  <a:cubicBezTo>
                    <a:pt x="2350" y="4403"/>
                    <a:pt x="3566" y="4531"/>
                    <a:pt x="3566" y="4531"/>
                  </a:cubicBezTo>
                  <a:cubicBezTo>
                    <a:pt x="3566" y="4531"/>
                    <a:pt x="2350" y="4853"/>
                    <a:pt x="3183" y="5042"/>
                  </a:cubicBezTo>
                  <a:cubicBezTo>
                    <a:pt x="4010" y="5297"/>
                    <a:pt x="5354" y="5364"/>
                    <a:pt x="5354" y="5364"/>
                  </a:cubicBezTo>
                  <a:cubicBezTo>
                    <a:pt x="5354" y="5364"/>
                    <a:pt x="4460" y="5619"/>
                    <a:pt x="5098" y="5808"/>
                  </a:cubicBezTo>
                  <a:cubicBezTo>
                    <a:pt x="5332" y="5873"/>
                    <a:pt x="5714" y="5894"/>
                    <a:pt x="6121" y="5894"/>
                  </a:cubicBezTo>
                  <a:cubicBezTo>
                    <a:pt x="6933" y="5894"/>
                    <a:pt x="7842" y="5808"/>
                    <a:pt x="7842" y="5808"/>
                  </a:cubicBezTo>
                  <a:cubicBezTo>
                    <a:pt x="7842" y="5808"/>
                    <a:pt x="7780" y="5680"/>
                    <a:pt x="7714" y="5491"/>
                  </a:cubicBezTo>
                  <a:cubicBezTo>
                    <a:pt x="7678" y="5493"/>
                    <a:pt x="7642" y="5494"/>
                    <a:pt x="7606" y="5494"/>
                  </a:cubicBezTo>
                  <a:cubicBezTo>
                    <a:pt x="6170" y="5494"/>
                    <a:pt x="4613" y="4323"/>
                    <a:pt x="3183" y="3576"/>
                  </a:cubicBezTo>
                  <a:cubicBezTo>
                    <a:pt x="2095" y="2999"/>
                    <a:pt x="884" y="1022"/>
                    <a:pt x="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7360311" y="4224875"/>
              <a:ext cx="852597" cy="619600"/>
            </a:xfrm>
            <a:custGeom>
              <a:avLst/>
              <a:gdLst/>
              <a:ahLst/>
              <a:cxnLst/>
              <a:rect l="l" t="t" r="r" b="b"/>
              <a:pathLst>
                <a:path w="6770" h="4920" extrusionOk="0">
                  <a:moveTo>
                    <a:pt x="1727" y="1"/>
                  </a:moveTo>
                  <a:lnTo>
                    <a:pt x="1983" y="1344"/>
                  </a:lnTo>
                  <a:lnTo>
                    <a:pt x="323" y="128"/>
                  </a:lnTo>
                  <a:lnTo>
                    <a:pt x="2111" y="1472"/>
                  </a:lnTo>
                  <a:lnTo>
                    <a:pt x="1" y="1472"/>
                  </a:lnTo>
                  <a:lnTo>
                    <a:pt x="2172" y="1533"/>
                  </a:lnTo>
                  <a:lnTo>
                    <a:pt x="3004" y="2172"/>
                  </a:lnTo>
                  <a:lnTo>
                    <a:pt x="767" y="2621"/>
                  </a:lnTo>
                  <a:lnTo>
                    <a:pt x="3132" y="2238"/>
                  </a:lnTo>
                  <a:lnTo>
                    <a:pt x="4409" y="3193"/>
                  </a:lnTo>
                  <a:lnTo>
                    <a:pt x="2366" y="3643"/>
                  </a:lnTo>
                  <a:lnTo>
                    <a:pt x="4537" y="3321"/>
                  </a:lnTo>
                  <a:lnTo>
                    <a:pt x="5492" y="4026"/>
                  </a:lnTo>
                  <a:lnTo>
                    <a:pt x="4471" y="4281"/>
                  </a:lnTo>
                  <a:lnTo>
                    <a:pt x="5620" y="4154"/>
                  </a:lnTo>
                  <a:lnTo>
                    <a:pt x="6642" y="4920"/>
                  </a:lnTo>
                  <a:lnTo>
                    <a:pt x="6769" y="4792"/>
                  </a:lnTo>
                  <a:lnTo>
                    <a:pt x="5365" y="3771"/>
                  </a:lnTo>
                  <a:lnTo>
                    <a:pt x="5048" y="1983"/>
                  </a:lnTo>
                  <a:lnTo>
                    <a:pt x="5237" y="3643"/>
                  </a:lnTo>
                  <a:lnTo>
                    <a:pt x="3643" y="2555"/>
                  </a:lnTo>
                  <a:lnTo>
                    <a:pt x="3321" y="450"/>
                  </a:lnTo>
                  <a:lnTo>
                    <a:pt x="3449" y="2427"/>
                  </a:lnTo>
                  <a:lnTo>
                    <a:pt x="2111" y="1405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8035835" y="3645315"/>
              <a:ext cx="467984" cy="1167040"/>
            </a:xfrm>
            <a:custGeom>
              <a:avLst/>
              <a:gdLst/>
              <a:ahLst/>
              <a:cxnLst/>
              <a:rect l="l" t="t" r="r" b="b"/>
              <a:pathLst>
                <a:path w="3716" h="9267" extrusionOk="0">
                  <a:moveTo>
                    <a:pt x="2553" y="1"/>
                  </a:moveTo>
                  <a:cubicBezTo>
                    <a:pt x="2383" y="1"/>
                    <a:pt x="2126" y="413"/>
                    <a:pt x="1983" y="899"/>
                  </a:cubicBezTo>
                  <a:cubicBezTo>
                    <a:pt x="1788" y="1538"/>
                    <a:pt x="1727" y="2304"/>
                    <a:pt x="1727" y="2432"/>
                  </a:cubicBezTo>
                  <a:cubicBezTo>
                    <a:pt x="1727" y="2462"/>
                    <a:pt x="1722" y="2475"/>
                    <a:pt x="1712" y="2475"/>
                  </a:cubicBezTo>
                  <a:cubicBezTo>
                    <a:pt x="1639" y="2475"/>
                    <a:pt x="1314" y="1732"/>
                    <a:pt x="1089" y="1732"/>
                  </a:cubicBezTo>
                  <a:cubicBezTo>
                    <a:pt x="840" y="1856"/>
                    <a:pt x="1012" y="3853"/>
                    <a:pt x="1083" y="3960"/>
                  </a:cubicBezTo>
                  <a:lnTo>
                    <a:pt x="1083" y="3960"/>
                  </a:lnTo>
                  <a:cubicBezTo>
                    <a:pt x="1047" y="3931"/>
                    <a:pt x="838" y="3776"/>
                    <a:pt x="610" y="3776"/>
                  </a:cubicBezTo>
                  <a:cubicBezTo>
                    <a:pt x="535" y="3776"/>
                    <a:pt x="458" y="3793"/>
                    <a:pt x="384" y="3836"/>
                  </a:cubicBezTo>
                  <a:cubicBezTo>
                    <a:pt x="1" y="4092"/>
                    <a:pt x="1022" y="6074"/>
                    <a:pt x="1089" y="6263"/>
                  </a:cubicBezTo>
                  <a:cubicBezTo>
                    <a:pt x="1078" y="6293"/>
                    <a:pt x="1062" y="6304"/>
                    <a:pt x="1041" y="6304"/>
                  </a:cubicBezTo>
                  <a:cubicBezTo>
                    <a:pt x="972" y="6304"/>
                    <a:pt x="853" y="6173"/>
                    <a:pt x="747" y="6173"/>
                  </a:cubicBezTo>
                  <a:cubicBezTo>
                    <a:pt x="681" y="6173"/>
                    <a:pt x="619" y="6225"/>
                    <a:pt x="578" y="6391"/>
                  </a:cubicBezTo>
                  <a:cubicBezTo>
                    <a:pt x="450" y="6646"/>
                    <a:pt x="961" y="7540"/>
                    <a:pt x="1599" y="8178"/>
                  </a:cubicBezTo>
                  <a:cubicBezTo>
                    <a:pt x="2238" y="8817"/>
                    <a:pt x="2938" y="9267"/>
                    <a:pt x="2938" y="9267"/>
                  </a:cubicBezTo>
                  <a:cubicBezTo>
                    <a:pt x="2938" y="9267"/>
                    <a:pt x="3321" y="7479"/>
                    <a:pt x="3449" y="6901"/>
                  </a:cubicBezTo>
                  <a:cubicBezTo>
                    <a:pt x="3469" y="6724"/>
                    <a:pt x="3434" y="6663"/>
                    <a:pt x="3377" y="6663"/>
                  </a:cubicBezTo>
                  <a:cubicBezTo>
                    <a:pt x="3248" y="6663"/>
                    <a:pt x="3004" y="6968"/>
                    <a:pt x="3004" y="6968"/>
                  </a:cubicBezTo>
                  <a:cubicBezTo>
                    <a:pt x="3004" y="6968"/>
                    <a:pt x="3387" y="5818"/>
                    <a:pt x="3576" y="5180"/>
                  </a:cubicBezTo>
                  <a:cubicBezTo>
                    <a:pt x="3661" y="4945"/>
                    <a:pt x="3633" y="4867"/>
                    <a:pt x="3557" y="4867"/>
                  </a:cubicBezTo>
                  <a:cubicBezTo>
                    <a:pt x="3406" y="4867"/>
                    <a:pt x="3066" y="5180"/>
                    <a:pt x="3066" y="5180"/>
                  </a:cubicBezTo>
                  <a:cubicBezTo>
                    <a:pt x="3066" y="5180"/>
                    <a:pt x="3449" y="4286"/>
                    <a:pt x="3643" y="3647"/>
                  </a:cubicBezTo>
                  <a:cubicBezTo>
                    <a:pt x="3715" y="3402"/>
                    <a:pt x="3638" y="3326"/>
                    <a:pt x="3515" y="3326"/>
                  </a:cubicBezTo>
                  <a:cubicBezTo>
                    <a:pt x="3318" y="3326"/>
                    <a:pt x="3004" y="3520"/>
                    <a:pt x="3004" y="3520"/>
                  </a:cubicBezTo>
                  <a:cubicBezTo>
                    <a:pt x="3004" y="3520"/>
                    <a:pt x="3387" y="2815"/>
                    <a:pt x="3576" y="2115"/>
                  </a:cubicBezTo>
                  <a:cubicBezTo>
                    <a:pt x="3605" y="1971"/>
                    <a:pt x="3575" y="1914"/>
                    <a:pt x="3512" y="1914"/>
                  </a:cubicBezTo>
                  <a:cubicBezTo>
                    <a:pt x="3297" y="1914"/>
                    <a:pt x="2699" y="2557"/>
                    <a:pt x="2683" y="2623"/>
                  </a:cubicBezTo>
                  <a:lnTo>
                    <a:pt x="2683" y="2623"/>
                  </a:lnTo>
                  <a:cubicBezTo>
                    <a:pt x="2693" y="2549"/>
                    <a:pt x="2933" y="758"/>
                    <a:pt x="2682" y="133"/>
                  </a:cubicBezTo>
                  <a:cubicBezTo>
                    <a:pt x="2652" y="41"/>
                    <a:pt x="2607" y="1"/>
                    <a:pt x="2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8333675" y="3646952"/>
              <a:ext cx="170142" cy="1165402"/>
            </a:xfrm>
            <a:custGeom>
              <a:avLst/>
              <a:gdLst/>
              <a:ahLst/>
              <a:cxnLst/>
              <a:rect l="l" t="t" r="r" b="b"/>
              <a:pathLst>
                <a:path w="1351" h="9254" extrusionOk="0">
                  <a:moveTo>
                    <a:pt x="199" y="0"/>
                  </a:moveTo>
                  <a:cubicBezTo>
                    <a:pt x="140" y="0"/>
                    <a:pt x="71" y="50"/>
                    <a:pt x="1" y="120"/>
                  </a:cubicBezTo>
                  <a:cubicBezTo>
                    <a:pt x="1" y="1269"/>
                    <a:pt x="317" y="3313"/>
                    <a:pt x="190" y="4462"/>
                  </a:cubicBezTo>
                  <a:cubicBezTo>
                    <a:pt x="1" y="5933"/>
                    <a:pt x="512" y="7782"/>
                    <a:pt x="317" y="9059"/>
                  </a:cubicBezTo>
                  <a:cubicBezTo>
                    <a:pt x="445" y="9187"/>
                    <a:pt x="573" y="9254"/>
                    <a:pt x="573" y="9254"/>
                  </a:cubicBezTo>
                  <a:cubicBezTo>
                    <a:pt x="573" y="9254"/>
                    <a:pt x="956" y="7466"/>
                    <a:pt x="1084" y="6888"/>
                  </a:cubicBezTo>
                  <a:cubicBezTo>
                    <a:pt x="1104" y="6711"/>
                    <a:pt x="1069" y="6650"/>
                    <a:pt x="1012" y="6650"/>
                  </a:cubicBezTo>
                  <a:cubicBezTo>
                    <a:pt x="883" y="6650"/>
                    <a:pt x="639" y="6955"/>
                    <a:pt x="639" y="6955"/>
                  </a:cubicBezTo>
                  <a:cubicBezTo>
                    <a:pt x="639" y="6955"/>
                    <a:pt x="1022" y="5805"/>
                    <a:pt x="1211" y="5167"/>
                  </a:cubicBezTo>
                  <a:cubicBezTo>
                    <a:pt x="1296" y="4932"/>
                    <a:pt x="1268" y="4854"/>
                    <a:pt x="1192" y="4854"/>
                  </a:cubicBezTo>
                  <a:cubicBezTo>
                    <a:pt x="1041" y="4854"/>
                    <a:pt x="701" y="5167"/>
                    <a:pt x="701" y="5167"/>
                  </a:cubicBezTo>
                  <a:cubicBezTo>
                    <a:pt x="701" y="5167"/>
                    <a:pt x="1084" y="4273"/>
                    <a:pt x="1278" y="3634"/>
                  </a:cubicBezTo>
                  <a:cubicBezTo>
                    <a:pt x="1350" y="3389"/>
                    <a:pt x="1273" y="3313"/>
                    <a:pt x="1150" y="3313"/>
                  </a:cubicBezTo>
                  <a:cubicBezTo>
                    <a:pt x="953" y="3313"/>
                    <a:pt x="639" y="3507"/>
                    <a:pt x="639" y="3507"/>
                  </a:cubicBezTo>
                  <a:cubicBezTo>
                    <a:pt x="639" y="3507"/>
                    <a:pt x="1022" y="2802"/>
                    <a:pt x="1211" y="2102"/>
                  </a:cubicBezTo>
                  <a:cubicBezTo>
                    <a:pt x="1240" y="1958"/>
                    <a:pt x="1210" y="1901"/>
                    <a:pt x="1147" y="1901"/>
                  </a:cubicBezTo>
                  <a:cubicBezTo>
                    <a:pt x="932" y="1901"/>
                    <a:pt x="334" y="2544"/>
                    <a:pt x="318" y="2610"/>
                  </a:cubicBezTo>
                  <a:lnTo>
                    <a:pt x="318" y="2610"/>
                  </a:lnTo>
                  <a:cubicBezTo>
                    <a:pt x="328" y="2536"/>
                    <a:pt x="568" y="745"/>
                    <a:pt x="317" y="120"/>
                  </a:cubicBezTo>
                  <a:cubicBezTo>
                    <a:pt x="290" y="3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8124620" y="3879557"/>
              <a:ext cx="329452" cy="964914"/>
            </a:xfrm>
            <a:custGeom>
              <a:avLst/>
              <a:gdLst/>
              <a:ahLst/>
              <a:cxnLst/>
              <a:rect l="l" t="t" r="r" b="b"/>
              <a:pathLst>
                <a:path w="2616" h="7662" extrusionOk="0">
                  <a:moveTo>
                    <a:pt x="1466" y="0"/>
                  </a:moveTo>
                  <a:cubicBezTo>
                    <a:pt x="1339" y="700"/>
                    <a:pt x="1211" y="1338"/>
                    <a:pt x="1211" y="2043"/>
                  </a:cubicBezTo>
                  <a:cubicBezTo>
                    <a:pt x="956" y="1660"/>
                    <a:pt x="767" y="1338"/>
                    <a:pt x="573" y="955"/>
                  </a:cubicBezTo>
                  <a:lnTo>
                    <a:pt x="573" y="955"/>
                  </a:lnTo>
                  <a:cubicBezTo>
                    <a:pt x="767" y="1338"/>
                    <a:pt x="956" y="1788"/>
                    <a:pt x="1211" y="2171"/>
                  </a:cubicBezTo>
                  <a:cubicBezTo>
                    <a:pt x="1278" y="1466"/>
                    <a:pt x="1339" y="700"/>
                    <a:pt x="1466" y="0"/>
                  </a:cubicBezTo>
                  <a:close/>
                  <a:moveTo>
                    <a:pt x="2361" y="638"/>
                  </a:moveTo>
                  <a:lnTo>
                    <a:pt x="2361" y="638"/>
                  </a:lnTo>
                  <a:cubicBezTo>
                    <a:pt x="1977" y="1082"/>
                    <a:pt x="1594" y="1593"/>
                    <a:pt x="1211" y="2171"/>
                  </a:cubicBezTo>
                  <a:cubicBezTo>
                    <a:pt x="1211" y="2213"/>
                    <a:pt x="1211" y="2255"/>
                    <a:pt x="1211" y="2298"/>
                  </a:cubicBezTo>
                  <a:lnTo>
                    <a:pt x="1211" y="2298"/>
                  </a:lnTo>
                  <a:cubicBezTo>
                    <a:pt x="1594" y="1721"/>
                    <a:pt x="1977" y="1149"/>
                    <a:pt x="2361" y="638"/>
                  </a:cubicBezTo>
                  <a:close/>
                  <a:moveTo>
                    <a:pt x="1211" y="2298"/>
                  </a:moveTo>
                  <a:lnTo>
                    <a:pt x="1211" y="2298"/>
                  </a:lnTo>
                  <a:cubicBezTo>
                    <a:pt x="1211" y="2298"/>
                    <a:pt x="1211" y="2298"/>
                    <a:pt x="1211" y="2298"/>
                  </a:cubicBezTo>
                  <a:cubicBezTo>
                    <a:pt x="1211" y="2303"/>
                    <a:pt x="1211" y="2309"/>
                    <a:pt x="1211" y="2314"/>
                  </a:cubicBezTo>
                  <a:lnTo>
                    <a:pt x="1211" y="2314"/>
                  </a:lnTo>
                  <a:cubicBezTo>
                    <a:pt x="1211" y="2309"/>
                    <a:pt x="1211" y="2303"/>
                    <a:pt x="1211" y="2298"/>
                  </a:cubicBezTo>
                  <a:close/>
                  <a:moveTo>
                    <a:pt x="2616" y="1849"/>
                  </a:moveTo>
                  <a:cubicBezTo>
                    <a:pt x="2172" y="2298"/>
                    <a:pt x="1722" y="2743"/>
                    <a:pt x="1278" y="3320"/>
                  </a:cubicBezTo>
                  <a:cubicBezTo>
                    <a:pt x="1278" y="3003"/>
                    <a:pt x="1213" y="2627"/>
                    <a:pt x="1211" y="2314"/>
                  </a:cubicBezTo>
                  <a:lnTo>
                    <a:pt x="1211" y="2314"/>
                  </a:lnTo>
                  <a:cubicBezTo>
                    <a:pt x="1212" y="2787"/>
                    <a:pt x="1217" y="3307"/>
                    <a:pt x="1278" y="3831"/>
                  </a:cubicBezTo>
                  <a:cubicBezTo>
                    <a:pt x="828" y="3448"/>
                    <a:pt x="384" y="3064"/>
                    <a:pt x="0" y="2615"/>
                  </a:cubicBezTo>
                  <a:lnTo>
                    <a:pt x="0" y="2615"/>
                  </a:lnTo>
                  <a:cubicBezTo>
                    <a:pt x="384" y="3126"/>
                    <a:pt x="828" y="3637"/>
                    <a:pt x="1278" y="4020"/>
                  </a:cubicBezTo>
                  <a:cubicBezTo>
                    <a:pt x="1339" y="4658"/>
                    <a:pt x="1467" y="5236"/>
                    <a:pt x="1661" y="5874"/>
                  </a:cubicBezTo>
                  <a:cubicBezTo>
                    <a:pt x="1278" y="5619"/>
                    <a:pt x="828" y="5297"/>
                    <a:pt x="445" y="4980"/>
                  </a:cubicBezTo>
                  <a:lnTo>
                    <a:pt x="445" y="4980"/>
                  </a:lnTo>
                  <a:cubicBezTo>
                    <a:pt x="828" y="5425"/>
                    <a:pt x="1278" y="5746"/>
                    <a:pt x="1722" y="6063"/>
                  </a:cubicBezTo>
                  <a:cubicBezTo>
                    <a:pt x="1916" y="6574"/>
                    <a:pt x="2105" y="7151"/>
                    <a:pt x="2361" y="7662"/>
                  </a:cubicBezTo>
                  <a:lnTo>
                    <a:pt x="2488" y="7534"/>
                  </a:lnTo>
                  <a:cubicBezTo>
                    <a:pt x="2299" y="7151"/>
                    <a:pt x="2105" y="6768"/>
                    <a:pt x="1977" y="6385"/>
                  </a:cubicBezTo>
                  <a:cubicBezTo>
                    <a:pt x="2105" y="6002"/>
                    <a:pt x="2233" y="5680"/>
                    <a:pt x="2361" y="5425"/>
                  </a:cubicBezTo>
                  <a:lnTo>
                    <a:pt x="2361" y="5425"/>
                  </a:lnTo>
                  <a:cubicBezTo>
                    <a:pt x="2172" y="5680"/>
                    <a:pt x="2044" y="5935"/>
                    <a:pt x="1916" y="6257"/>
                  </a:cubicBezTo>
                  <a:cubicBezTo>
                    <a:pt x="1788" y="5874"/>
                    <a:pt x="1661" y="5491"/>
                    <a:pt x="1594" y="5108"/>
                  </a:cubicBezTo>
                  <a:cubicBezTo>
                    <a:pt x="1850" y="4531"/>
                    <a:pt x="2233" y="4020"/>
                    <a:pt x="2555" y="3509"/>
                  </a:cubicBezTo>
                  <a:lnTo>
                    <a:pt x="2555" y="3509"/>
                  </a:lnTo>
                  <a:cubicBezTo>
                    <a:pt x="2172" y="3958"/>
                    <a:pt x="1850" y="4469"/>
                    <a:pt x="1533" y="4980"/>
                  </a:cubicBezTo>
                  <a:cubicBezTo>
                    <a:pt x="1405" y="4469"/>
                    <a:pt x="1339" y="3958"/>
                    <a:pt x="1278" y="3448"/>
                  </a:cubicBezTo>
                  <a:cubicBezTo>
                    <a:pt x="1722" y="2870"/>
                    <a:pt x="2172" y="2360"/>
                    <a:pt x="2616" y="18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7663315" y="3713321"/>
              <a:ext cx="622257" cy="1074603"/>
            </a:xfrm>
            <a:custGeom>
              <a:avLst/>
              <a:gdLst/>
              <a:ahLst/>
              <a:cxnLst/>
              <a:rect l="l" t="t" r="r" b="b"/>
              <a:pathLst>
                <a:path w="4941" h="8533" extrusionOk="0">
                  <a:moveTo>
                    <a:pt x="216" y="1"/>
                  </a:moveTo>
                  <a:cubicBezTo>
                    <a:pt x="136" y="1"/>
                    <a:pt x="88" y="52"/>
                    <a:pt x="88" y="170"/>
                  </a:cubicBezTo>
                  <a:cubicBezTo>
                    <a:pt x="88" y="870"/>
                    <a:pt x="1171" y="2402"/>
                    <a:pt x="1171" y="2402"/>
                  </a:cubicBezTo>
                  <a:cubicBezTo>
                    <a:pt x="1171" y="2402"/>
                    <a:pt x="519" y="2148"/>
                    <a:pt x="216" y="2148"/>
                  </a:cubicBezTo>
                  <a:cubicBezTo>
                    <a:pt x="65" y="2148"/>
                    <a:pt x="1" y="2212"/>
                    <a:pt x="149" y="2402"/>
                  </a:cubicBezTo>
                  <a:cubicBezTo>
                    <a:pt x="598" y="2913"/>
                    <a:pt x="1298" y="3363"/>
                    <a:pt x="1298" y="3424"/>
                  </a:cubicBezTo>
                  <a:cubicBezTo>
                    <a:pt x="1298" y="3403"/>
                    <a:pt x="1179" y="3380"/>
                    <a:pt x="1042" y="3380"/>
                  </a:cubicBezTo>
                  <a:cubicBezTo>
                    <a:pt x="791" y="3380"/>
                    <a:pt x="478" y="3455"/>
                    <a:pt x="726" y="3746"/>
                  </a:cubicBezTo>
                  <a:cubicBezTo>
                    <a:pt x="1171" y="4257"/>
                    <a:pt x="1937" y="4895"/>
                    <a:pt x="1937" y="4895"/>
                  </a:cubicBezTo>
                  <a:cubicBezTo>
                    <a:pt x="1937" y="4895"/>
                    <a:pt x="1640" y="4795"/>
                    <a:pt x="1454" y="4795"/>
                  </a:cubicBezTo>
                  <a:cubicBezTo>
                    <a:pt x="1307" y="4795"/>
                    <a:pt x="1229" y="4858"/>
                    <a:pt x="1426" y="5084"/>
                  </a:cubicBezTo>
                  <a:cubicBezTo>
                    <a:pt x="1937" y="5595"/>
                    <a:pt x="2770" y="6489"/>
                    <a:pt x="2770" y="6489"/>
                  </a:cubicBezTo>
                  <a:cubicBezTo>
                    <a:pt x="2770" y="6489"/>
                    <a:pt x="2516" y="6351"/>
                    <a:pt x="2382" y="6351"/>
                  </a:cubicBezTo>
                  <a:cubicBezTo>
                    <a:pt x="2293" y="6351"/>
                    <a:pt x="2258" y="6412"/>
                    <a:pt x="2386" y="6617"/>
                  </a:cubicBezTo>
                  <a:cubicBezTo>
                    <a:pt x="2703" y="7066"/>
                    <a:pt x="3852" y="8471"/>
                    <a:pt x="3852" y="8532"/>
                  </a:cubicBezTo>
                  <a:cubicBezTo>
                    <a:pt x="3852" y="8532"/>
                    <a:pt x="4302" y="7833"/>
                    <a:pt x="4557" y="6939"/>
                  </a:cubicBezTo>
                  <a:cubicBezTo>
                    <a:pt x="4813" y="6106"/>
                    <a:pt x="4941" y="5084"/>
                    <a:pt x="4746" y="4895"/>
                  </a:cubicBezTo>
                  <a:cubicBezTo>
                    <a:pt x="4638" y="4787"/>
                    <a:pt x="4565" y="4748"/>
                    <a:pt x="4512" y="4748"/>
                  </a:cubicBezTo>
                  <a:cubicBezTo>
                    <a:pt x="4438" y="4748"/>
                    <a:pt x="4402" y="4822"/>
                    <a:pt x="4363" y="4895"/>
                  </a:cubicBezTo>
                  <a:cubicBezTo>
                    <a:pt x="4320" y="4939"/>
                    <a:pt x="4274" y="4984"/>
                    <a:pt x="4251" y="4984"/>
                  </a:cubicBezTo>
                  <a:cubicBezTo>
                    <a:pt x="4241" y="4984"/>
                    <a:pt x="4236" y="4976"/>
                    <a:pt x="4236" y="4957"/>
                  </a:cubicBezTo>
                  <a:cubicBezTo>
                    <a:pt x="4174" y="4829"/>
                    <a:pt x="4236" y="2530"/>
                    <a:pt x="3791" y="2530"/>
                  </a:cubicBezTo>
                  <a:cubicBezTo>
                    <a:pt x="3597" y="2530"/>
                    <a:pt x="3408" y="2597"/>
                    <a:pt x="3342" y="2724"/>
                  </a:cubicBezTo>
                  <a:lnTo>
                    <a:pt x="3156" y="2910"/>
                  </a:lnTo>
                  <a:lnTo>
                    <a:pt x="3156" y="2910"/>
                  </a:lnTo>
                  <a:cubicBezTo>
                    <a:pt x="3180" y="2827"/>
                    <a:pt x="2442" y="936"/>
                    <a:pt x="2192" y="936"/>
                  </a:cubicBezTo>
                  <a:cubicBezTo>
                    <a:pt x="2023" y="991"/>
                    <a:pt x="2054" y="1869"/>
                    <a:pt x="1971" y="1869"/>
                  </a:cubicBezTo>
                  <a:cubicBezTo>
                    <a:pt x="1962" y="1869"/>
                    <a:pt x="1950" y="1857"/>
                    <a:pt x="1937" y="1830"/>
                  </a:cubicBezTo>
                  <a:cubicBezTo>
                    <a:pt x="1876" y="1703"/>
                    <a:pt x="1492" y="1064"/>
                    <a:pt x="1043" y="615"/>
                  </a:cubicBezTo>
                  <a:cubicBezTo>
                    <a:pt x="735" y="261"/>
                    <a:pt x="396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7674271" y="3742412"/>
              <a:ext cx="136516" cy="273531"/>
            </a:xfrm>
            <a:custGeom>
              <a:avLst/>
              <a:gdLst/>
              <a:ahLst/>
              <a:cxnLst/>
              <a:rect l="l" t="t" r="r" b="b"/>
              <a:pathLst>
                <a:path w="1084" h="2172" extrusionOk="0">
                  <a:moveTo>
                    <a:pt x="1" y="0"/>
                  </a:moveTo>
                  <a:cubicBezTo>
                    <a:pt x="62" y="767"/>
                    <a:pt x="1084" y="2110"/>
                    <a:pt x="1084" y="2171"/>
                  </a:cubicBezTo>
                  <a:cubicBezTo>
                    <a:pt x="1084" y="2110"/>
                    <a:pt x="62" y="767"/>
                    <a:pt x="1" y="0"/>
                  </a:cubicBezTo>
                  <a:close/>
                </a:path>
              </a:pathLst>
            </a:custGeom>
            <a:solidFill>
              <a:srgbClr val="BBA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7746307" y="4136719"/>
              <a:ext cx="80600" cy="48359"/>
            </a:xfrm>
            <a:custGeom>
              <a:avLst/>
              <a:gdLst/>
              <a:ahLst/>
              <a:cxnLst/>
              <a:rect l="l" t="t" r="r" b="b"/>
              <a:pathLst>
                <a:path w="640" h="384" extrusionOk="0">
                  <a:moveTo>
                    <a:pt x="1" y="256"/>
                  </a:moveTo>
                  <a:cubicBezTo>
                    <a:pt x="1" y="318"/>
                    <a:pt x="1" y="318"/>
                    <a:pt x="67" y="384"/>
                  </a:cubicBezTo>
                  <a:cubicBezTo>
                    <a:pt x="1" y="318"/>
                    <a:pt x="1" y="318"/>
                    <a:pt x="1" y="256"/>
                  </a:cubicBezTo>
                  <a:close/>
                  <a:moveTo>
                    <a:pt x="578" y="1"/>
                  </a:moveTo>
                  <a:cubicBezTo>
                    <a:pt x="578" y="1"/>
                    <a:pt x="639" y="1"/>
                    <a:pt x="639" y="62"/>
                  </a:cubicBezTo>
                  <a:cubicBezTo>
                    <a:pt x="639" y="1"/>
                    <a:pt x="578" y="1"/>
                    <a:pt x="578" y="1"/>
                  </a:cubicBezTo>
                  <a:close/>
                  <a:moveTo>
                    <a:pt x="578" y="1"/>
                  </a:moveTo>
                  <a:lnTo>
                    <a:pt x="578" y="1"/>
                  </a:lnTo>
                  <a:close/>
                </a:path>
              </a:pathLst>
            </a:custGeom>
            <a:solidFill>
              <a:srgbClr val="3E8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7810661" y="4240995"/>
              <a:ext cx="96594" cy="88910"/>
            </a:xfrm>
            <a:custGeom>
              <a:avLst/>
              <a:gdLst/>
              <a:ahLst/>
              <a:cxnLst/>
              <a:rect l="l" t="t" r="r" b="b"/>
              <a:pathLst>
                <a:path w="767" h="706" extrusionOk="0">
                  <a:moveTo>
                    <a:pt x="1" y="0"/>
                  </a:moveTo>
                  <a:lnTo>
                    <a:pt x="1" y="0"/>
                  </a:lnTo>
                  <a:cubicBezTo>
                    <a:pt x="384" y="383"/>
                    <a:pt x="767" y="705"/>
                    <a:pt x="767" y="705"/>
                  </a:cubicBezTo>
                  <a:cubicBezTo>
                    <a:pt x="767" y="705"/>
                    <a:pt x="384" y="383"/>
                    <a:pt x="1" y="0"/>
                  </a:cubicBezTo>
                  <a:close/>
                </a:path>
              </a:pathLst>
            </a:custGeom>
            <a:solidFill>
              <a:srgbClr val="4CA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7754745" y="4184953"/>
              <a:ext cx="16120" cy="16246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0" y="1"/>
                  </a:moveTo>
                  <a:cubicBezTo>
                    <a:pt x="61" y="62"/>
                    <a:pt x="61" y="129"/>
                    <a:pt x="128" y="129"/>
                  </a:cubicBezTo>
                  <a:lnTo>
                    <a:pt x="128" y="129"/>
                  </a:lnTo>
                  <a:cubicBezTo>
                    <a:pt x="61" y="129"/>
                    <a:pt x="61" y="62"/>
                    <a:pt x="0" y="1"/>
                  </a:cubicBezTo>
                  <a:close/>
                </a:path>
              </a:pathLst>
            </a:custGeom>
            <a:solidFill>
              <a:srgbClr val="3E8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7770739" y="4201073"/>
              <a:ext cx="72162" cy="152633"/>
            </a:xfrm>
            <a:custGeom>
              <a:avLst/>
              <a:gdLst/>
              <a:ahLst/>
              <a:cxnLst/>
              <a:rect l="l" t="t" r="r" b="b"/>
              <a:pathLst>
                <a:path w="573" h="1212" extrusionOk="0">
                  <a:moveTo>
                    <a:pt x="445" y="956"/>
                  </a:moveTo>
                  <a:cubicBezTo>
                    <a:pt x="445" y="956"/>
                    <a:pt x="445" y="1084"/>
                    <a:pt x="573" y="1211"/>
                  </a:cubicBezTo>
                  <a:cubicBezTo>
                    <a:pt x="445" y="1084"/>
                    <a:pt x="445" y="956"/>
                    <a:pt x="445" y="956"/>
                  </a:cubicBezTo>
                  <a:close/>
                  <a:moveTo>
                    <a:pt x="1" y="1"/>
                  </a:moveTo>
                  <a:cubicBezTo>
                    <a:pt x="62" y="128"/>
                    <a:pt x="190" y="256"/>
                    <a:pt x="318" y="317"/>
                  </a:cubicBezTo>
                  <a:lnTo>
                    <a:pt x="318" y="317"/>
                  </a:lnTo>
                  <a:cubicBezTo>
                    <a:pt x="190" y="256"/>
                    <a:pt x="62" y="128"/>
                    <a:pt x="1" y="1"/>
                  </a:cubicBezTo>
                  <a:close/>
                </a:path>
              </a:pathLst>
            </a:custGeom>
            <a:solidFill>
              <a:srgbClr val="1B4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7963799" y="4546517"/>
              <a:ext cx="168630" cy="217616"/>
            </a:xfrm>
            <a:custGeom>
              <a:avLst/>
              <a:gdLst/>
              <a:ahLst/>
              <a:cxnLst/>
              <a:rect l="l" t="t" r="r" b="b"/>
              <a:pathLst>
                <a:path w="1339" h="1728" extrusionOk="0">
                  <a:moveTo>
                    <a:pt x="511" y="639"/>
                  </a:moveTo>
                  <a:lnTo>
                    <a:pt x="511" y="639"/>
                  </a:lnTo>
                  <a:cubicBezTo>
                    <a:pt x="767" y="1022"/>
                    <a:pt x="1150" y="1472"/>
                    <a:pt x="1339" y="1727"/>
                  </a:cubicBezTo>
                  <a:lnTo>
                    <a:pt x="1339" y="1727"/>
                  </a:lnTo>
                  <a:cubicBezTo>
                    <a:pt x="1150" y="1472"/>
                    <a:pt x="767" y="1022"/>
                    <a:pt x="511" y="639"/>
                  </a:cubicBezTo>
                  <a:close/>
                  <a:moveTo>
                    <a:pt x="0" y="1"/>
                  </a:moveTo>
                  <a:cubicBezTo>
                    <a:pt x="62" y="129"/>
                    <a:pt x="189" y="256"/>
                    <a:pt x="384" y="512"/>
                  </a:cubicBezTo>
                  <a:lnTo>
                    <a:pt x="384" y="512"/>
                  </a:lnTo>
                  <a:cubicBezTo>
                    <a:pt x="189" y="256"/>
                    <a:pt x="62" y="129"/>
                    <a:pt x="0" y="1"/>
                  </a:cubicBezTo>
                  <a:close/>
                </a:path>
              </a:pathLst>
            </a:custGeom>
            <a:solidFill>
              <a:srgbClr val="1B4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8012033" y="4610870"/>
              <a:ext cx="136516" cy="177065"/>
            </a:xfrm>
            <a:custGeom>
              <a:avLst/>
              <a:gdLst/>
              <a:ahLst/>
              <a:cxnLst/>
              <a:rect l="l" t="t" r="r" b="b"/>
              <a:pathLst>
                <a:path w="1084" h="1406" extrusionOk="0">
                  <a:moveTo>
                    <a:pt x="956" y="1216"/>
                  </a:moveTo>
                  <a:cubicBezTo>
                    <a:pt x="1022" y="1344"/>
                    <a:pt x="1083" y="1405"/>
                    <a:pt x="1083" y="1405"/>
                  </a:cubicBezTo>
                  <a:cubicBezTo>
                    <a:pt x="1083" y="1405"/>
                    <a:pt x="1022" y="1344"/>
                    <a:pt x="956" y="1216"/>
                  </a:cubicBezTo>
                  <a:lnTo>
                    <a:pt x="956" y="121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4CA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7674271" y="3710298"/>
              <a:ext cx="490401" cy="1077626"/>
            </a:xfrm>
            <a:custGeom>
              <a:avLst/>
              <a:gdLst/>
              <a:ahLst/>
              <a:cxnLst/>
              <a:rect l="l" t="t" r="r" b="b"/>
              <a:pathLst>
                <a:path w="3894" h="8557" extrusionOk="0">
                  <a:moveTo>
                    <a:pt x="128" y="0"/>
                  </a:moveTo>
                  <a:cubicBezTo>
                    <a:pt x="1" y="0"/>
                    <a:pt x="1" y="66"/>
                    <a:pt x="1" y="194"/>
                  </a:cubicBezTo>
                  <a:lnTo>
                    <a:pt x="1" y="255"/>
                  </a:lnTo>
                  <a:cubicBezTo>
                    <a:pt x="62" y="1022"/>
                    <a:pt x="1084" y="2365"/>
                    <a:pt x="1084" y="2426"/>
                  </a:cubicBezTo>
                  <a:cubicBezTo>
                    <a:pt x="1084" y="2426"/>
                    <a:pt x="384" y="2171"/>
                    <a:pt x="128" y="2171"/>
                  </a:cubicBezTo>
                  <a:cubicBezTo>
                    <a:pt x="62" y="2171"/>
                    <a:pt x="1" y="2171"/>
                    <a:pt x="1" y="2237"/>
                  </a:cubicBezTo>
                  <a:cubicBezTo>
                    <a:pt x="1" y="2299"/>
                    <a:pt x="1" y="2299"/>
                    <a:pt x="62" y="2426"/>
                  </a:cubicBezTo>
                  <a:cubicBezTo>
                    <a:pt x="445" y="2810"/>
                    <a:pt x="956" y="3259"/>
                    <a:pt x="1150" y="3387"/>
                  </a:cubicBezTo>
                  <a:cubicBezTo>
                    <a:pt x="1150" y="3387"/>
                    <a:pt x="1211" y="3387"/>
                    <a:pt x="1211" y="3448"/>
                  </a:cubicBezTo>
                  <a:cubicBezTo>
                    <a:pt x="1211" y="3387"/>
                    <a:pt x="1084" y="3387"/>
                    <a:pt x="956" y="3387"/>
                  </a:cubicBezTo>
                  <a:cubicBezTo>
                    <a:pt x="767" y="3387"/>
                    <a:pt x="511" y="3448"/>
                    <a:pt x="573" y="3642"/>
                  </a:cubicBezTo>
                  <a:cubicBezTo>
                    <a:pt x="573" y="3704"/>
                    <a:pt x="573" y="3704"/>
                    <a:pt x="639" y="3770"/>
                  </a:cubicBezTo>
                  <a:cubicBezTo>
                    <a:pt x="700" y="3831"/>
                    <a:pt x="700" y="3898"/>
                    <a:pt x="767" y="3898"/>
                  </a:cubicBezTo>
                  <a:cubicBezTo>
                    <a:pt x="828" y="4025"/>
                    <a:pt x="956" y="4153"/>
                    <a:pt x="1084" y="4214"/>
                  </a:cubicBezTo>
                  <a:cubicBezTo>
                    <a:pt x="1467" y="4597"/>
                    <a:pt x="1850" y="4919"/>
                    <a:pt x="1850" y="4919"/>
                  </a:cubicBezTo>
                  <a:cubicBezTo>
                    <a:pt x="1850" y="4919"/>
                    <a:pt x="1533" y="4853"/>
                    <a:pt x="1339" y="4853"/>
                  </a:cubicBezTo>
                  <a:lnTo>
                    <a:pt x="1211" y="4853"/>
                  </a:lnTo>
                  <a:cubicBezTo>
                    <a:pt x="1211" y="4853"/>
                    <a:pt x="1211" y="4981"/>
                    <a:pt x="1339" y="5108"/>
                  </a:cubicBezTo>
                  <a:cubicBezTo>
                    <a:pt x="1850" y="5619"/>
                    <a:pt x="2683" y="6452"/>
                    <a:pt x="2683" y="6513"/>
                  </a:cubicBezTo>
                  <a:cubicBezTo>
                    <a:pt x="2683" y="6513"/>
                    <a:pt x="2616" y="6513"/>
                    <a:pt x="2616" y="6452"/>
                  </a:cubicBezTo>
                  <a:lnTo>
                    <a:pt x="2555" y="6452"/>
                  </a:lnTo>
                  <a:cubicBezTo>
                    <a:pt x="2488" y="6385"/>
                    <a:pt x="2361" y="6385"/>
                    <a:pt x="2299" y="6385"/>
                  </a:cubicBezTo>
                  <a:cubicBezTo>
                    <a:pt x="2233" y="6385"/>
                    <a:pt x="2172" y="6385"/>
                    <a:pt x="2172" y="6452"/>
                  </a:cubicBezTo>
                  <a:cubicBezTo>
                    <a:pt x="2172" y="6452"/>
                    <a:pt x="2233" y="6513"/>
                    <a:pt x="2299" y="6641"/>
                  </a:cubicBezTo>
                  <a:cubicBezTo>
                    <a:pt x="2361" y="6769"/>
                    <a:pt x="2488" y="6896"/>
                    <a:pt x="2683" y="7152"/>
                  </a:cubicBezTo>
                  <a:lnTo>
                    <a:pt x="2810" y="7279"/>
                  </a:lnTo>
                  <a:cubicBezTo>
                    <a:pt x="3066" y="7662"/>
                    <a:pt x="3449" y="8112"/>
                    <a:pt x="3638" y="8367"/>
                  </a:cubicBezTo>
                  <a:cubicBezTo>
                    <a:pt x="3704" y="8495"/>
                    <a:pt x="3765" y="8556"/>
                    <a:pt x="3765" y="8556"/>
                  </a:cubicBezTo>
                  <a:lnTo>
                    <a:pt x="3765" y="8495"/>
                  </a:lnTo>
                  <a:cubicBezTo>
                    <a:pt x="3832" y="8495"/>
                    <a:pt x="3832" y="8429"/>
                    <a:pt x="3893" y="8367"/>
                  </a:cubicBezTo>
                  <a:lnTo>
                    <a:pt x="3893" y="8240"/>
                  </a:lnTo>
                  <a:cubicBezTo>
                    <a:pt x="3127" y="7152"/>
                    <a:pt x="2810" y="5302"/>
                    <a:pt x="1978" y="4025"/>
                  </a:cubicBezTo>
                  <a:cubicBezTo>
                    <a:pt x="1405" y="3131"/>
                    <a:pt x="828" y="1088"/>
                    <a:pt x="256" y="66"/>
                  </a:cubicBezTo>
                  <a:cubicBezTo>
                    <a:pt x="190" y="66"/>
                    <a:pt x="128" y="0"/>
                    <a:pt x="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7762427" y="3903233"/>
              <a:ext cx="458790" cy="916807"/>
            </a:xfrm>
            <a:custGeom>
              <a:avLst/>
              <a:gdLst/>
              <a:ahLst/>
              <a:cxnLst/>
              <a:rect l="l" t="t" r="r" b="b"/>
              <a:pathLst>
                <a:path w="3643" h="7280" extrusionOk="0">
                  <a:moveTo>
                    <a:pt x="511" y="1"/>
                  </a:moveTo>
                  <a:lnTo>
                    <a:pt x="511" y="1"/>
                  </a:lnTo>
                  <a:cubicBezTo>
                    <a:pt x="881" y="557"/>
                    <a:pt x="1250" y="1109"/>
                    <a:pt x="1565" y="1666"/>
                  </a:cubicBezTo>
                  <a:lnTo>
                    <a:pt x="1565" y="1666"/>
                  </a:lnTo>
                  <a:cubicBezTo>
                    <a:pt x="1268" y="1091"/>
                    <a:pt x="916" y="521"/>
                    <a:pt x="511" y="1"/>
                  </a:cubicBezTo>
                  <a:close/>
                  <a:moveTo>
                    <a:pt x="1727" y="451"/>
                  </a:moveTo>
                  <a:lnTo>
                    <a:pt x="1727" y="451"/>
                  </a:lnTo>
                  <a:cubicBezTo>
                    <a:pt x="1727" y="895"/>
                    <a:pt x="1661" y="1278"/>
                    <a:pt x="1599" y="1727"/>
                  </a:cubicBezTo>
                  <a:cubicBezTo>
                    <a:pt x="1588" y="1707"/>
                    <a:pt x="1576" y="1686"/>
                    <a:pt x="1565" y="1666"/>
                  </a:cubicBezTo>
                  <a:lnTo>
                    <a:pt x="1565" y="1666"/>
                  </a:lnTo>
                  <a:cubicBezTo>
                    <a:pt x="1597" y="1729"/>
                    <a:pt x="1629" y="1792"/>
                    <a:pt x="1661" y="1855"/>
                  </a:cubicBezTo>
                  <a:cubicBezTo>
                    <a:pt x="1727" y="1405"/>
                    <a:pt x="1727" y="895"/>
                    <a:pt x="1727" y="451"/>
                  </a:cubicBezTo>
                  <a:close/>
                  <a:moveTo>
                    <a:pt x="0" y="1022"/>
                  </a:moveTo>
                  <a:lnTo>
                    <a:pt x="0" y="1022"/>
                  </a:lnTo>
                  <a:cubicBezTo>
                    <a:pt x="578" y="1278"/>
                    <a:pt x="1150" y="1599"/>
                    <a:pt x="1727" y="1983"/>
                  </a:cubicBezTo>
                  <a:cubicBezTo>
                    <a:pt x="1855" y="2299"/>
                    <a:pt x="1983" y="2621"/>
                    <a:pt x="2110" y="2876"/>
                  </a:cubicBezTo>
                  <a:cubicBezTo>
                    <a:pt x="1533" y="2621"/>
                    <a:pt x="894" y="2366"/>
                    <a:pt x="256" y="2238"/>
                  </a:cubicBezTo>
                  <a:lnTo>
                    <a:pt x="256" y="2238"/>
                  </a:lnTo>
                  <a:cubicBezTo>
                    <a:pt x="894" y="2427"/>
                    <a:pt x="1533" y="2682"/>
                    <a:pt x="2172" y="3004"/>
                  </a:cubicBezTo>
                  <a:cubicBezTo>
                    <a:pt x="2366" y="3515"/>
                    <a:pt x="2493" y="4026"/>
                    <a:pt x="2621" y="4537"/>
                  </a:cubicBezTo>
                  <a:cubicBezTo>
                    <a:pt x="2110" y="4154"/>
                    <a:pt x="1600" y="3898"/>
                    <a:pt x="1022" y="3643"/>
                  </a:cubicBezTo>
                  <a:lnTo>
                    <a:pt x="1022" y="3643"/>
                  </a:lnTo>
                  <a:cubicBezTo>
                    <a:pt x="1600" y="3898"/>
                    <a:pt x="2110" y="4281"/>
                    <a:pt x="2621" y="4664"/>
                  </a:cubicBezTo>
                  <a:lnTo>
                    <a:pt x="2810" y="5814"/>
                  </a:lnTo>
                  <a:lnTo>
                    <a:pt x="2044" y="5237"/>
                  </a:lnTo>
                  <a:lnTo>
                    <a:pt x="2044" y="5237"/>
                  </a:lnTo>
                  <a:cubicBezTo>
                    <a:pt x="2299" y="5492"/>
                    <a:pt x="2555" y="5686"/>
                    <a:pt x="2810" y="5941"/>
                  </a:cubicBezTo>
                  <a:cubicBezTo>
                    <a:pt x="2876" y="6386"/>
                    <a:pt x="2876" y="6769"/>
                    <a:pt x="2876" y="7219"/>
                  </a:cubicBezTo>
                  <a:cubicBezTo>
                    <a:pt x="2938" y="7219"/>
                    <a:pt x="2938" y="7280"/>
                    <a:pt x="3004" y="7280"/>
                  </a:cubicBezTo>
                  <a:cubicBezTo>
                    <a:pt x="3004" y="6708"/>
                    <a:pt x="3004" y="6130"/>
                    <a:pt x="2938" y="5558"/>
                  </a:cubicBezTo>
                  <a:cubicBezTo>
                    <a:pt x="3193" y="5109"/>
                    <a:pt x="3387" y="4598"/>
                    <a:pt x="3643" y="4087"/>
                  </a:cubicBezTo>
                  <a:lnTo>
                    <a:pt x="3643" y="4087"/>
                  </a:lnTo>
                  <a:cubicBezTo>
                    <a:pt x="3387" y="4537"/>
                    <a:pt x="3132" y="4981"/>
                    <a:pt x="2876" y="5364"/>
                  </a:cubicBezTo>
                  <a:cubicBezTo>
                    <a:pt x="2749" y="4726"/>
                    <a:pt x="2621" y="4154"/>
                    <a:pt x="2427" y="3576"/>
                  </a:cubicBezTo>
                  <a:cubicBezTo>
                    <a:pt x="2682" y="3004"/>
                    <a:pt x="2810" y="2366"/>
                    <a:pt x="2938" y="1727"/>
                  </a:cubicBezTo>
                  <a:lnTo>
                    <a:pt x="2938" y="1727"/>
                  </a:lnTo>
                  <a:cubicBezTo>
                    <a:pt x="2810" y="2299"/>
                    <a:pt x="2621" y="2810"/>
                    <a:pt x="2366" y="3321"/>
                  </a:cubicBezTo>
                  <a:cubicBezTo>
                    <a:pt x="2172" y="2810"/>
                    <a:pt x="1916" y="2299"/>
                    <a:pt x="1661" y="1855"/>
                  </a:cubicBezTo>
                  <a:cubicBezTo>
                    <a:pt x="1089" y="1533"/>
                    <a:pt x="511" y="1216"/>
                    <a:pt x="0" y="1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787870" y="4230668"/>
              <a:ext cx="974882" cy="685968"/>
            </a:xfrm>
            <a:custGeom>
              <a:avLst/>
              <a:gdLst/>
              <a:ahLst/>
              <a:cxnLst/>
              <a:rect l="l" t="t" r="r" b="b"/>
              <a:pathLst>
                <a:path w="7741" h="5447" extrusionOk="0">
                  <a:moveTo>
                    <a:pt x="5364" y="1"/>
                  </a:moveTo>
                  <a:cubicBezTo>
                    <a:pt x="5016" y="1"/>
                    <a:pt x="3633" y="1017"/>
                    <a:pt x="3576" y="1099"/>
                  </a:cubicBezTo>
                  <a:lnTo>
                    <a:pt x="3576" y="1099"/>
                  </a:lnTo>
                  <a:cubicBezTo>
                    <a:pt x="3575" y="1048"/>
                    <a:pt x="3556" y="647"/>
                    <a:pt x="3254" y="465"/>
                  </a:cubicBezTo>
                  <a:cubicBezTo>
                    <a:pt x="3236" y="457"/>
                    <a:pt x="3217" y="452"/>
                    <a:pt x="3195" y="452"/>
                  </a:cubicBezTo>
                  <a:cubicBezTo>
                    <a:pt x="2766" y="452"/>
                    <a:pt x="1716" y="2195"/>
                    <a:pt x="1594" y="2253"/>
                  </a:cubicBezTo>
                  <a:cubicBezTo>
                    <a:pt x="1575" y="2266"/>
                    <a:pt x="1561" y="2272"/>
                    <a:pt x="1551" y="2272"/>
                  </a:cubicBezTo>
                  <a:cubicBezTo>
                    <a:pt x="1471" y="2272"/>
                    <a:pt x="1627" y="1918"/>
                    <a:pt x="1342" y="1918"/>
                  </a:cubicBezTo>
                  <a:cubicBezTo>
                    <a:pt x="1306" y="1918"/>
                    <a:pt x="1263" y="1924"/>
                    <a:pt x="1211" y="1937"/>
                  </a:cubicBezTo>
                  <a:cubicBezTo>
                    <a:pt x="956" y="1998"/>
                    <a:pt x="445" y="2892"/>
                    <a:pt x="256" y="3725"/>
                  </a:cubicBezTo>
                  <a:cubicBezTo>
                    <a:pt x="0" y="4619"/>
                    <a:pt x="0" y="5446"/>
                    <a:pt x="0" y="5446"/>
                  </a:cubicBezTo>
                  <a:cubicBezTo>
                    <a:pt x="0" y="5385"/>
                    <a:pt x="1722" y="4874"/>
                    <a:pt x="2233" y="4619"/>
                  </a:cubicBezTo>
                  <a:cubicBezTo>
                    <a:pt x="2810" y="4363"/>
                    <a:pt x="2044" y="4297"/>
                    <a:pt x="2044" y="4297"/>
                  </a:cubicBezTo>
                  <a:cubicBezTo>
                    <a:pt x="2044" y="4297"/>
                    <a:pt x="3127" y="4041"/>
                    <a:pt x="3832" y="3852"/>
                  </a:cubicBezTo>
                  <a:cubicBezTo>
                    <a:pt x="4531" y="3658"/>
                    <a:pt x="3576" y="3469"/>
                    <a:pt x="3510" y="3469"/>
                  </a:cubicBezTo>
                  <a:cubicBezTo>
                    <a:pt x="3510" y="3469"/>
                    <a:pt x="4531" y="3275"/>
                    <a:pt x="5109" y="3147"/>
                  </a:cubicBezTo>
                  <a:cubicBezTo>
                    <a:pt x="5747" y="2958"/>
                    <a:pt x="4915" y="2509"/>
                    <a:pt x="4915" y="2509"/>
                  </a:cubicBezTo>
                  <a:cubicBezTo>
                    <a:pt x="4915" y="2509"/>
                    <a:pt x="5747" y="2448"/>
                    <a:pt x="6386" y="2253"/>
                  </a:cubicBezTo>
                  <a:cubicBezTo>
                    <a:pt x="6966" y="2082"/>
                    <a:pt x="5804" y="1800"/>
                    <a:pt x="5587" y="1800"/>
                  </a:cubicBezTo>
                  <a:cubicBezTo>
                    <a:pt x="5565" y="1800"/>
                    <a:pt x="5553" y="1803"/>
                    <a:pt x="5553" y="1809"/>
                  </a:cubicBezTo>
                  <a:cubicBezTo>
                    <a:pt x="5492" y="1743"/>
                    <a:pt x="7213" y="1043"/>
                    <a:pt x="7596" y="465"/>
                  </a:cubicBezTo>
                  <a:cubicBezTo>
                    <a:pt x="7741" y="287"/>
                    <a:pt x="7600" y="209"/>
                    <a:pt x="7336" y="209"/>
                  </a:cubicBezTo>
                  <a:cubicBezTo>
                    <a:pt x="7131" y="209"/>
                    <a:pt x="6853" y="255"/>
                    <a:pt x="6575" y="338"/>
                  </a:cubicBezTo>
                  <a:cubicBezTo>
                    <a:pt x="5936" y="465"/>
                    <a:pt x="5236" y="787"/>
                    <a:pt x="5170" y="849"/>
                  </a:cubicBezTo>
                  <a:cubicBezTo>
                    <a:pt x="5152" y="858"/>
                    <a:pt x="5138" y="862"/>
                    <a:pt x="5128" y="862"/>
                  </a:cubicBezTo>
                  <a:cubicBezTo>
                    <a:pt x="5002" y="862"/>
                    <a:pt x="5544" y="140"/>
                    <a:pt x="5425" y="21"/>
                  </a:cubicBezTo>
                  <a:cubicBezTo>
                    <a:pt x="5412" y="7"/>
                    <a:pt x="5391" y="1"/>
                    <a:pt x="5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1787870" y="4257115"/>
              <a:ext cx="972867" cy="659522"/>
            </a:xfrm>
            <a:custGeom>
              <a:avLst/>
              <a:gdLst/>
              <a:ahLst/>
              <a:cxnLst/>
              <a:rect l="l" t="t" r="r" b="b"/>
              <a:pathLst>
                <a:path w="7725" h="5237" extrusionOk="0">
                  <a:moveTo>
                    <a:pt x="7469" y="0"/>
                  </a:moveTo>
                  <a:cubicBezTo>
                    <a:pt x="6447" y="577"/>
                    <a:pt x="4853" y="1916"/>
                    <a:pt x="3893" y="2427"/>
                  </a:cubicBezTo>
                  <a:cubicBezTo>
                    <a:pt x="2488" y="3004"/>
                    <a:pt x="1211" y="4409"/>
                    <a:pt x="0" y="4919"/>
                  </a:cubicBezTo>
                  <a:lnTo>
                    <a:pt x="0" y="5236"/>
                  </a:lnTo>
                  <a:cubicBezTo>
                    <a:pt x="0" y="5175"/>
                    <a:pt x="1722" y="4664"/>
                    <a:pt x="2233" y="4409"/>
                  </a:cubicBezTo>
                  <a:cubicBezTo>
                    <a:pt x="2810" y="4153"/>
                    <a:pt x="2044" y="4087"/>
                    <a:pt x="2044" y="4087"/>
                  </a:cubicBezTo>
                  <a:cubicBezTo>
                    <a:pt x="2044" y="4087"/>
                    <a:pt x="3127" y="3831"/>
                    <a:pt x="3832" y="3642"/>
                  </a:cubicBezTo>
                  <a:cubicBezTo>
                    <a:pt x="4531" y="3448"/>
                    <a:pt x="3576" y="3259"/>
                    <a:pt x="3510" y="3259"/>
                  </a:cubicBezTo>
                  <a:cubicBezTo>
                    <a:pt x="3510" y="3259"/>
                    <a:pt x="4531" y="3065"/>
                    <a:pt x="5109" y="2937"/>
                  </a:cubicBezTo>
                  <a:cubicBezTo>
                    <a:pt x="5747" y="2748"/>
                    <a:pt x="4915" y="2299"/>
                    <a:pt x="4915" y="2299"/>
                  </a:cubicBezTo>
                  <a:cubicBezTo>
                    <a:pt x="4915" y="2299"/>
                    <a:pt x="5747" y="2238"/>
                    <a:pt x="6386" y="2043"/>
                  </a:cubicBezTo>
                  <a:cubicBezTo>
                    <a:pt x="6966" y="1872"/>
                    <a:pt x="5804" y="1590"/>
                    <a:pt x="5587" y="1590"/>
                  </a:cubicBezTo>
                  <a:cubicBezTo>
                    <a:pt x="5565" y="1590"/>
                    <a:pt x="5553" y="1593"/>
                    <a:pt x="5553" y="1599"/>
                  </a:cubicBezTo>
                  <a:cubicBezTo>
                    <a:pt x="5492" y="1533"/>
                    <a:pt x="7213" y="833"/>
                    <a:pt x="7596" y="255"/>
                  </a:cubicBezTo>
                  <a:cubicBezTo>
                    <a:pt x="7724" y="128"/>
                    <a:pt x="7663" y="66"/>
                    <a:pt x="7469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1771750" y="4313660"/>
              <a:ext cx="756003" cy="635090"/>
            </a:xfrm>
            <a:custGeom>
              <a:avLst/>
              <a:gdLst/>
              <a:ahLst/>
              <a:cxnLst/>
              <a:rect l="l" t="t" r="r" b="b"/>
              <a:pathLst>
                <a:path w="6003" h="5043" extrusionOk="0">
                  <a:moveTo>
                    <a:pt x="1211" y="1978"/>
                  </a:moveTo>
                  <a:lnTo>
                    <a:pt x="1211" y="1978"/>
                  </a:lnTo>
                  <a:cubicBezTo>
                    <a:pt x="1205" y="2034"/>
                    <a:pt x="1198" y="2091"/>
                    <a:pt x="1193" y="2148"/>
                  </a:cubicBezTo>
                  <a:lnTo>
                    <a:pt x="1193" y="2148"/>
                  </a:lnTo>
                  <a:cubicBezTo>
                    <a:pt x="1199" y="2091"/>
                    <a:pt x="1205" y="2034"/>
                    <a:pt x="1211" y="1978"/>
                  </a:cubicBezTo>
                  <a:close/>
                  <a:moveTo>
                    <a:pt x="4726" y="1"/>
                  </a:moveTo>
                  <a:cubicBezTo>
                    <a:pt x="4470" y="384"/>
                    <a:pt x="4215" y="767"/>
                    <a:pt x="4021" y="1211"/>
                  </a:cubicBezTo>
                  <a:cubicBezTo>
                    <a:pt x="3576" y="1467"/>
                    <a:pt x="3127" y="1722"/>
                    <a:pt x="2683" y="2105"/>
                  </a:cubicBezTo>
                  <a:cubicBezTo>
                    <a:pt x="2744" y="1533"/>
                    <a:pt x="2872" y="956"/>
                    <a:pt x="3066" y="384"/>
                  </a:cubicBezTo>
                  <a:lnTo>
                    <a:pt x="3066" y="384"/>
                  </a:lnTo>
                  <a:cubicBezTo>
                    <a:pt x="2810" y="1022"/>
                    <a:pt x="2616" y="1594"/>
                    <a:pt x="2488" y="2233"/>
                  </a:cubicBezTo>
                  <a:cubicBezTo>
                    <a:pt x="2044" y="2616"/>
                    <a:pt x="1594" y="3066"/>
                    <a:pt x="1150" y="3510"/>
                  </a:cubicBezTo>
                  <a:cubicBezTo>
                    <a:pt x="1150" y="3056"/>
                    <a:pt x="1150" y="2602"/>
                    <a:pt x="1193" y="2148"/>
                  </a:cubicBezTo>
                  <a:lnTo>
                    <a:pt x="1193" y="2148"/>
                  </a:lnTo>
                  <a:cubicBezTo>
                    <a:pt x="1137" y="2667"/>
                    <a:pt x="1078" y="3177"/>
                    <a:pt x="1022" y="3638"/>
                  </a:cubicBezTo>
                  <a:cubicBezTo>
                    <a:pt x="639" y="4087"/>
                    <a:pt x="317" y="4532"/>
                    <a:pt x="1" y="5042"/>
                  </a:cubicBezTo>
                  <a:lnTo>
                    <a:pt x="190" y="5042"/>
                  </a:lnTo>
                  <a:cubicBezTo>
                    <a:pt x="384" y="4726"/>
                    <a:pt x="639" y="4343"/>
                    <a:pt x="895" y="4021"/>
                  </a:cubicBezTo>
                  <a:cubicBezTo>
                    <a:pt x="1211" y="3960"/>
                    <a:pt x="1594" y="3893"/>
                    <a:pt x="1916" y="3832"/>
                  </a:cubicBezTo>
                  <a:cubicBezTo>
                    <a:pt x="1594" y="3832"/>
                    <a:pt x="1278" y="3893"/>
                    <a:pt x="956" y="3893"/>
                  </a:cubicBezTo>
                  <a:cubicBezTo>
                    <a:pt x="1211" y="3638"/>
                    <a:pt x="1467" y="3321"/>
                    <a:pt x="1722" y="3066"/>
                  </a:cubicBezTo>
                  <a:cubicBezTo>
                    <a:pt x="2041" y="3032"/>
                    <a:pt x="2361" y="3016"/>
                    <a:pt x="2680" y="3016"/>
                  </a:cubicBezTo>
                  <a:cubicBezTo>
                    <a:pt x="2999" y="3016"/>
                    <a:pt x="3319" y="3032"/>
                    <a:pt x="3638" y="3066"/>
                  </a:cubicBezTo>
                  <a:cubicBezTo>
                    <a:pt x="3066" y="2938"/>
                    <a:pt x="2427" y="2938"/>
                    <a:pt x="1850" y="2938"/>
                  </a:cubicBezTo>
                  <a:cubicBezTo>
                    <a:pt x="2233" y="2555"/>
                    <a:pt x="2616" y="2233"/>
                    <a:pt x="2999" y="1916"/>
                  </a:cubicBezTo>
                  <a:cubicBezTo>
                    <a:pt x="3704" y="1978"/>
                    <a:pt x="4404" y="2044"/>
                    <a:pt x="5043" y="2233"/>
                  </a:cubicBezTo>
                  <a:cubicBezTo>
                    <a:pt x="4404" y="2044"/>
                    <a:pt x="3766" y="1916"/>
                    <a:pt x="3127" y="1850"/>
                  </a:cubicBezTo>
                  <a:cubicBezTo>
                    <a:pt x="3382" y="1661"/>
                    <a:pt x="3638" y="1467"/>
                    <a:pt x="3960" y="1278"/>
                  </a:cubicBezTo>
                  <a:cubicBezTo>
                    <a:pt x="4598" y="1278"/>
                    <a:pt x="5298" y="1278"/>
                    <a:pt x="5937" y="1405"/>
                  </a:cubicBezTo>
                  <a:cubicBezTo>
                    <a:pt x="5298" y="1278"/>
                    <a:pt x="4726" y="1211"/>
                    <a:pt x="4087" y="1211"/>
                  </a:cubicBezTo>
                  <a:cubicBezTo>
                    <a:pt x="4659" y="828"/>
                    <a:pt x="5298" y="573"/>
                    <a:pt x="6003" y="317"/>
                  </a:cubicBezTo>
                  <a:lnTo>
                    <a:pt x="6003" y="317"/>
                  </a:lnTo>
                  <a:cubicBezTo>
                    <a:pt x="5364" y="511"/>
                    <a:pt x="4726" y="767"/>
                    <a:pt x="4149" y="1084"/>
                  </a:cubicBezTo>
                  <a:cubicBezTo>
                    <a:pt x="4343" y="767"/>
                    <a:pt x="4532" y="384"/>
                    <a:pt x="4726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9"/>
            <p:cNvSpPr/>
            <p:nvPr/>
          </p:nvSpPr>
          <p:spPr>
            <a:xfrm>
              <a:off x="1666971" y="3817470"/>
              <a:ext cx="651727" cy="1034808"/>
            </a:xfrm>
            <a:custGeom>
              <a:avLst/>
              <a:gdLst/>
              <a:ahLst/>
              <a:cxnLst/>
              <a:rect l="l" t="t" r="r" b="b"/>
              <a:pathLst>
                <a:path w="5175" h="8217" extrusionOk="0">
                  <a:moveTo>
                    <a:pt x="5041" y="0"/>
                  </a:moveTo>
                  <a:cubicBezTo>
                    <a:pt x="4856" y="0"/>
                    <a:pt x="4505" y="248"/>
                    <a:pt x="4153" y="554"/>
                  </a:cubicBezTo>
                  <a:cubicBezTo>
                    <a:pt x="3704" y="937"/>
                    <a:pt x="3259" y="1575"/>
                    <a:pt x="3193" y="1703"/>
                  </a:cubicBezTo>
                  <a:cubicBezTo>
                    <a:pt x="3176" y="1720"/>
                    <a:pt x="3163" y="1728"/>
                    <a:pt x="3152" y="1728"/>
                  </a:cubicBezTo>
                  <a:cubicBezTo>
                    <a:pt x="3034" y="1728"/>
                    <a:pt x="3176" y="870"/>
                    <a:pt x="3004" y="809"/>
                  </a:cubicBezTo>
                  <a:cubicBezTo>
                    <a:pt x="2999" y="808"/>
                    <a:pt x="2993" y="808"/>
                    <a:pt x="2988" y="808"/>
                  </a:cubicBezTo>
                  <a:cubicBezTo>
                    <a:pt x="2667" y="808"/>
                    <a:pt x="1854" y="2526"/>
                    <a:pt x="1851" y="2656"/>
                  </a:cubicBezTo>
                  <a:lnTo>
                    <a:pt x="1851" y="2656"/>
                  </a:lnTo>
                  <a:cubicBezTo>
                    <a:pt x="1823" y="2596"/>
                    <a:pt x="1636" y="2214"/>
                    <a:pt x="1343" y="2214"/>
                  </a:cubicBezTo>
                  <a:cubicBezTo>
                    <a:pt x="894" y="2214"/>
                    <a:pt x="766" y="4513"/>
                    <a:pt x="705" y="4640"/>
                  </a:cubicBezTo>
                  <a:cubicBezTo>
                    <a:pt x="693" y="4652"/>
                    <a:pt x="683" y="4658"/>
                    <a:pt x="674" y="4658"/>
                  </a:cubicBezTo>
                  <a:cubicBezTo>
                    <a:pt x="608" y="4658"/>
                    <a:pt x="597" y="4389"/>
                    <a:pt x="434" y="4389"/>
                  </a:cubicBezTo>
                  <a:cubicBezTo>
                    <a:pt x="376" y="4389"/>
                    <a:pt x="299" y="4422"/>
                    <a:pt x="194" y="4513"/>
                  </a:cubicBezTo>
                  <a:cubicBezTo>
                    <a:pt x="0" y="4707"/>
                    <a:pt x="0" y="5662"/>
                    <a:pt x="194" y="6556"/>
                  </a:cubicBezTo>
                  <a:cubicBezTo>
                    <a:pt x="438" y="7409"/>
                    <a:pt x="798" y="8147"/>
                    <a:pt x="830" y="8212"/>
                  </a:cubicBezTo>
                  <a:lnTo>
                    <a:pt x="830" y="8212"/>
                  </a:lnTo>
                  <a:cubicBezTo>
                    <a:pt x="813" y="8106"/>
                    <a:pt x="2050" y="6803"/>
                    <a:pt x="2426" y="6367"/>
                  </a:cubicBezTo>
                  <a:cubicBezTo>
                    <a:pt x="2559" y="6182"/>
                    <a:pt x="2518" y="6128"/>
                    <a:pt x="2423" y="6128"/>
                  </a:cubicBezTo>
                  <a:cubicBezTo>
                    <a:pt x="2288" y="6128"/>
                    <a:pt x="2043" y="6239"/>
                    <a:pt x="2043" y="6239"/>
                  </a:cubicBezTo>
                  <a:cubicBezTo>
                    <a:pt x="2043" y="6239"/>
                    <a:pt x="2937" y="5407"/>
                    <a:pt x="3448" y="4962"/>
                  </a:cubicBezTo>
                  <a:cubicBezTo>
                    <a:pt x="3690" y="4720"/>
                    <a:pt x="3603" y="4650"/>
                    <a:pt x="3444" y="4650"/>
                  </a:cubicBezTo>
                  <a:cubicBezTo>
                    <a:pt x="3268" y="4650"/>
                    <a:pt x="3004" y="4736"/>
                    <a:pt x="3004" y="4768"/>
                  </a:cubicBezTo>
                  <a:cubicBezTo>
                    <a:pt x="2937" y="4707"/>
                    <a:pt x="3770" y="4130"/>
                    <a:pt x="4214" y="3685"/>
                  </a:cubicBezTo>
                  <a:cubicBezTo>
                    <a:pt x="4561" y="3338"/>
                    <a:pt x="4068" y="3299"/>
                    <a:pt x="3825" y="3299"/>
                  </a:cubicBezTo>
                  <a:cubicBezTo>
                    <a:pt x="3754" y="3299"/>
                    <a:pt x="3704" y="3302"/>
                    <a:pt x="3704" y="3302"/>
                  </a:cubicBezTo>
                  <a:cubicBezTo>
                    <a:pt x="3704" y="3302"/>
                    <a:pt x="4408" y="2853"/>
                    <a:pt x="4919" y="2342"/>
                  </a:cubicBezTo>
                  <a:cubicBezTo>
                    <a:pt x="5077" y="2161"/>
                    <a:pt x="5002" y="2100"/>
                    <a:pt x="4841" y="2100"/>
                  </a:cubicBezTo>
                  <a:cubicBezTo>
                    <a:pt x="4545" y="2100"/>
                    <a:pt x="3959" y="2302"/>
                    <a:pt x="3959" y="2342"/>
                  </a:cubicBezTo>
                  <a:cubicBezTo>
                    <a:pt x="3898" y="2280"/>
                    <a:pt x="5047" y="876"/>
                    <a:pt x="5175" y="171"/>
                  </a:cubicBezTo>
                  <a:cubicBezTo>
                    <a:pt x="5175" y="51"/>
                    <a:pt x="5125" y="0"/>
                    <a:pt x="5041" y="0"/>
                  </a:cubicBezTo>
                  <a:close/>
                  <a:moveTo>
                    <a:pt x="830" y="8212"/>
                  </a:moveTo>
                  <a:cubicBezTo>
                    <a:pt x="831" y="8214"/>
                    <a:pt x="831" y="8215"/>
                    <a:pt x="833" y="8216"/>
                  </a:cubicBezTo>
                  <a:cubicBezTo>
                    <a:pt x="833" y="8216"/>
                    <a:pt x="832" y="8215"/>
                    <a:pt x="830" y="82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9"/>
            <p:cNvSpPr/>
            <p:nvPr/>
          </p:nvSpPr>
          <p:spPr>
            <a:xfrm>
              <a:off x="1747318" y="3819863"/>
              <a:ext cx="571378" cy="1032415"/>
            </a:xfrm>
            <a:custGeom>
              <a:avLst/>
              <a:gdLst/>
              <a:ahLst/>
              <a:cxnLst/>
              <a:rect l="l" t="t" r="r" b="b"/>
              <a:pathLst>
                <a:path w="4537" h="8198" extrusionOk="0">
                  <a:moveTo>
                    <a:pt x="4381" y="0"/>
                  </a:moveTo>
                  <a:cubicBezTo>
                    <a:pt x="4349" y="0"/>
                    <a:pt x="4315" y="8"/>
                    <a:pt x="4281" y="24"/>
                  </a:cubicBezTo>
                  <a:cubicBezTo>
                    <a:pt x="3643" y="984"/>
                    <a:pt x="2877" y="2961"/>
                    <a:pt x="2299" y="3855"/>
                  </a:cubicBezTo>
                  <a:cubicBezTo>
                    <a:pt x="1344" y="5005"/>
                    <a:pt x="833" y="6859"/>
                    <a:pt x="1" y="7881"/>
                  </a:cubicBezTo>
                  <a:cubicBezTo>
                    <a:pt x="115" y="8049"/>
                    <a:pt x="180" y="8169"/>
                    <a:pt x="192" y="8193"/>
                  </a:cubicBezTo>
                  <a:lnTo>
                    <a:pt x="192" y="8193"/>
                  </a:lnTo>
                  <a:cubicBezTo>
                    <a:pt x="171" y="8091"/>
                    <a:pt x="1412" y="6785"/>
                    <a:pt x="1788" y="6348"/>
                  </a:cubicBezTo>
                  <a:cubicBezTo>
                    <a:pt x="1921" y="6163"/>
                    <a:pt x="1880" y="6109"/>
                    <a:pt x="1785" y="6109"/>
                  </a:cubicBezTo>
                  <a:cubicBezTo>
                    <a:pt x="1650" y="6109"/>
                    <a:pt x="1405" y="6220"/>
                    <a:pt x="1405" y="6220"/>
                  </a:cubicBezTo>
                  <a:cubicBezTo>
                    <a:pt x="1405" y="6220"/>
                    <a:pt x="2299" y="5388"/>
                    <a:pt x="2810" y="4943"/>
                  </a:cubicBezTo>
                  <a:cubicBezTo>
                    <a:pt x="3052" y="4701"/>
                    <a:pt x="2965" y="4631"/>
                    <a:pt x="2806" y="4631"/>
                  </a:cubicBezTo>
                  <a:cubicBezTo>
                    <a:pt x="2630" y="4631"/>
                    <a:pt x="2366" y="4717"/>
                    <a:pt x="2366" y="4749"/>
                  </a:cubicBezTo>
                  <a:cubicBezTo>
                    <a:pt x="2299" y="4688"/>
                    <a:pt x="3132" y="4111"/>
                    <a:pt x="3576" y="3666"/>
                  </a:cubicBezTo>
                  <a:cubicBezTo>
                    <a:pt x="3923" y="3319"/>
                    <a:pt x="3430" y="3280"/>
                    <a:pt x="3187" y="3280"/>
                  </a:cubicBezTo>
                  <a:cubicBezTo>
                    <a:pt x="3116" y="3280"/>
                    <a:pt x="3066" y="3283"/>
                    <a:pt x="3066" y="3283"/>
                  </a:cubicBezTo>
                  <a:cubicBezTo>
                    <a:pt x="3066" y="3283"/>
                    <a:pt x="3770" y="2834"/>
                    <a:pt x="4281" y="2323"/>
                  </a:cubicBezTo>
                  <a:cubicBezTo>
                    <a:pt x="4439" y="2142"/>
                    <a:pt x="4364" y="2081"/>
                    <a:pt x="4203" y="2081"/>
                  </a:cubicBezTo>
                  <a:cubicBezTo>
                    <a:pt x="3907" y="2081"/>
                    <a:pt x="3321" y="2283"/>
                    <a:pt x="3321" y="2323"/>
                  </a:cubicBezTo>
                  <a:cubicBezTo>
                    <a:pt x="3260" y="2261"/>
                    <a:pt x="4409" y="857"/>
                    <a:pt x="4537" y="152"/>
                  </a:cubicBezTo>
                  <a:cubicBezTo>
                    <a:pt x="4537" y="58"/>
                    <a:pt x="4468" y="0"/>
                    <a:pt x="4381" y="0"/>
                  </a:cubicBezTo>
                  <a:close/>
                  <a:moveTo>
                    <a:pt x="192" y="8193"/>
                  </a:moveTo>
                  <a:cubicBezTo>
                    <a:pt x="193" y="8195"/>
                    <a:pt x="194" y="8196"/>
                    <a:pt x="195" y="8197"/>
                  </a:cubicBezTo>
                  <a:cubicBezTo>
                    <a:pt x="195" y="8197"/>
                    <a:pt x="194" y="8196"/>
                    <a:pt x="192" y="8193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1723516" y="3999952"/>
              <a:ext cx="482592" cy="876759"/>
            </a:xfrm>
            <a:custGeom>
              <a:avLst/>
              <a:gdLst/>
              <a:ahLst/>
              <a:cxnLst/>
              <a:rect l="l" t="t" r="r" b="b"/>
              <a:pathLst>
                <a:path w="3832" h="6962" extrusionOk="0">
                  <a:moveTo>
                    <a:pt x="2171" y="321"/>
                  </a:moveTo>
                  <a:cubicBezTo>
                    <a:pt x="2151" y="460"/>
                    <a:pt x="2137" y="593"/>
                    <a:pt x="2129" y="723"/>
                  </a:cubicBezTo>
                  <a:lnTo>
                    <a:pt x="2129" y="723"/>
                  </a:lnTo>
                  <a:cubicBezTo>
                    <a:pt x="2138" y="586"/>
                    <a:pt x="2152" y="451"/>
                    <a:pt x="2171" y="321"/>
                  </a:cubicBezTo>
                  <a:close/>
                  <a:moveTo>
                    <a:pt x="3381" y="0"/>
                  </a:moveTo>
                  <a:lnTo>
                    <a:pt x="3381" y="0"/>
                  </a:lnTo>
                  <a:cubicBezTo>
                    <a:pt x="3069" y="359"/>
                    <a:pt x="2754" y="751"/>
                    <a:pt x="2461" y="1174"/>
                  </a:cubicBezTo>
                  <a:lnTo>
                    <a:pt x="2461" y="1174"/>
                  </a:lnTo>
                  <a:cubicBezTo>
                    <a:pt x="2751" y="764"/>
                    <a:pt x="3049" y="382"/>
                    <a:pt x="3381" y="0"/>
                  </a:cubicBezTo>
                  <a:close/>
                  <a:moveTo>
                    <a:pt x="2129" y="723"/>
                  </a:moveTo>
                  <a:cubicBezTo>
                    <a:pt x="2105" y="1058"/>
                    <a:pt x="2105" y="1407"/>
                    <a:pt x="2105" y="1725"/>
                  </a:cubicBezTo>
                  <a:cubicBezTo>
                    <a:pt x="2219" y="1536"/>
                    <a:pt x="2338" y="1352"/>
                    <a:pt x="2461" y="1174"/>
                  </a:cubicBezTo>
                  <a:lnTo>
                    <a:pt x="2461" y="1174"/>
                  </a:lnTo>
                  <a:cubicBezTo>
                    <a:pt x="2364" y="1312"/>
                    <a:pt x="2268" y="1453"/>
                    <a:pt x="2172" y="1598"/>
                  </a:cubicBezTo>
                  <a:cubicBezTo>
                    <a:pt x="2126" y="1289"/>
                    <a:pt x="2112" y="1011"/>
                    <a:pt x="2129" y="723"/>
                  </a:cubicBezTo>
                  <a:close/>
                  <a:moveTo>
                    <a:pt x="3831" y="1021"/>
                  </a:moveTo>
                  <a:lnTo>
                    <a:pt x="3831" y="1021"/>
                  </a:lnTo>
                  <a:cubicBezTo>
                    <a:pt x="3254" y="1215"/>
                    <a:pt x="2682" y="1404"/>
                    <a:pt x="2105" y="1725"/>
                  </a:cubicBezTo>
                  <a:cubicBezTo>
                    <a:pt x="1788" y="2170"/>
                    <a:pt x="1533" y="2619"/>
                    <a:pt x="1339" y="3130"/>
                  </a:cubicBezTo>
                  <a:cubicBezTo>
                    <a:pt x="1150" y="2619"/>
                    <a:pt x="956" y="2042"/>
                    <a:pt x="828" y="1470"/>
                  </a:cubicBezTo>
                  <a:lnTo>
                    <a:pt x="828" y="1470"/>
                  </a:lnTo>
                  <a:cubicBezTo>
                    <a:pt x="894" y="2108"/>
                    <a:pt x="1022" y="2747"/>
                    <a:pt x="1211" y="3386"/>
                  </a:cubicBezTo>
                  <a:cubicBezTo>
                    <a:pt x="1022" y="3896"/>
                    <a:pt x="828" y="4535"/>
                    <a:pt x="639" y="5107"/>
                  </a:cubicBezTo>
                  <a:cubicBezTo>
                    <a:pt x="445" y="4663"/>
                    <a:pt x="190" y="4213"/>
                    <a:pt x="1" y="3769"/>
                  </a:cubicBezTo>
                  <a:lnTo>
                    <a:pt x="1" y="3769"/>
                  </a:lnTo>
                  <a:cubicBezTo>
                    <a:pt x="190" y="4280"/>
                    <a:pt x="384" y="4852"/>
                    <a:pt x="639" y="5301"/>
                  </a:cubicBezTo>
                  <a:cubicBezTo>
                    <a:pt x="511" y="5873"/>
                    <a:pt x="384" y="6451"/>
                    <a:pt x="384" y="6961"/>
                  </a:cubicBezTo>
                  <a:lnTo>
                    <a:pt x="511" y="6961"/>
                  </a:lnTo>
                  <a:cubicBezTo>
                    <a:pt x="573" y="6512"/>
                    <a:pt x="573" y="6129"/>
                    <a:pt x="639" y="5684"/>
                  </a:cubicBezTo>
                  <a:cubicBezTo>
                    <a:pt x="894" y="5490"/>
                    <a:pt x="1211" y="5235"/>
                    <a:pt x="1466" y="5046"/>
                  </a:cubicBezTo>
                  <a:lnTo>
                    <a:pt x="1466" y="5046"/>
                  </a:lnTo>
                  <a:cubicBezTo>
                    <a:pt x="1211" y="5235"/>
                    <a:pt x="956" y="5363"/>
                    <a:pt x="700" y="5557"/>
                  </a:cubicBezTo>
                  <a:cubicBezTo>
                    <a:pt x="767" y="5173"/>
                    <a:pt x="828" y="4790"/>
                    <a:pt x="956" y="4407"/>
                  </a:cubicBezTo>
                  <a:cubicBezTo>
                    <a:pt x="1467" y="4085"/>
                    <a:pt x="2044" y="3769"/>
                    <a:pt x="2616" y="3513"/>
                  </a:cubicBezTo>
                  <a:lnTo>
                    <a:pt x="2616" y="3513"/>
                  </a:lnTo>
                  <a:cubicBezTo>
                    <a:pt x="2044" y="3702"/>
                    <a:pt x="1533" y="3958"/>
                    <a:pt x="956" y="4280"/>
                  </a:cubicBezTo>
                  <a:cubicBezTo>
                    <a:pt x="1150" y="3769"/>
                    <a:pt x="1339" y="3319"/>
                    <a:pt x="1533" y="2808"/>
                  </a:cubicBezTo>
                  <a:cubicBezTo>
                    <a:pt x="2171" y="2553"/>
                    <a:pt x="2810" y="2298"/>
                    <a:pt x="3448" y="2170"/>
                  </a:cubicBezTo>
                  <a:lnTo>
                    <a:pt x="3448" y="2170"/>
                  </a:lnTo>
                  <a:cubicBezTo>
                    <a:pt x="2810" y="2298"/>
                    <a:pt x="2233" y="2492"/>
                    <a:pt x="1594" y="2747"/>
                  </a:cubicBezTo>
                  <a:cubicBezTo>
                    <a:pt x="1722" y="2425"/>
                    <a:pt x="1916" y="2108"/>
                    <a:pt x="2044" y="1853"/>
                  </a:cubicBezTo>
                  <a:cubicBezTo>
                    <a:pt x="2616" y="1470"/>
                    <a:pt x="3254" y="1215"/>
                    <a:pt x="3831" y="102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5784215" y="4217193"/>
              <a:ext cx="273536" cy="47100"/>
            </a:xfrm>
            <a:custGeom>
              <a:avLst/>
              <a:gdLst/>
              <a:ahLst/>
              <a:cxnLst/>
              <a:rect l="l" t="t" r="r" b="b"/>
              <a:pathLst>
                <a:path w="2172" h="374" extrusionOk="0">
                  <a:moveTo>
                    <a:pt x="1727" y="0"/>
                  </a:moveTo>
                  <a:cubicBezTo>
                    <a:pt x="1727" y="0"/>
                    <a:pt x="128" y="62"/>
                    <a:pt x="128" y="128"/>
                  </a:cubicBezTo>
                  <a:cubicBezTo>
                    <a:pt x="128" y="189"/>
                    <a:pt x="0" y="256"/>
                    <a:pt x="639" y="317"/>
                  </a:cubicBezTo>
                  <a:cubicBezTo>
                    <a:pt x="1065" y="317"/>
                    <a:pt x="1490" y="374"/>
                    <a:pt x="1746" y="374"/>
                  </a:cubicBezTo>
                  <a:cubicBezTo>
                    <a:pt x="1875" y="374"/>
                    <a:pt x="1960" y="360"/>
                    <a:pt x="1982" y="317"/>
                  </a:cubicBezTo>
                  <a:cubicBezTo>
                    <a:pt x="2044" y="189"/>
                    <a:pt x="2171" y="0"/>
                    <a:pt x="1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5535238" y="4219460"/>
              <a:ext cx="265224" cy="57300"/>
            </a:xfrm>
            <a:custGeom>
              <a:avLst/>
              <a:gdLst/>
              <a:ahLst/>
              <a:cxnLst/>
              <a:rect l="l" t="t" r="r" b="b"/>
              <a:pathLst>
                <a:path w="2106" h="455" extrusionOk="0">
                  <a:moveTo>
                    <a:pt x="511" y="0"/>
                  </a:moveTo>
                  <a:cubicBezTo>
                    <a:pt x="332" y="0"/>
                    <a:pt x="206" y="12"/>
                    <a:pt x="189" y="44"/>
                  </a:cubicBezTo>
                  <a:cubicBezTo>
                    <a:pt x="128" y="238"/>
                    <a:pt x="0" y="365"/>
                    <a:pt x="128" y="427"/>
                  </a:cubicBezTo>
                  <a:cubicBezTo>
                    <a:pt x="184" y="446"/>
                    <a:pt x="368" y="454"/>
                    <a:pt x="601" y="454"/>
                  </a:cubicBezTo>
                  <a:cubicBezTo>
                    <a:pt x="1159" y="454"/>
                    <a:pt x="1997" y="409"/>
                    <a:pt x="2044" y="365"/>
                  </a:cubicBezTo>
                  <a:cubicBezTo>
                    <a:pt x="2105" y="299"/>
                    <a:pt x="2105" y="110"/>
                    <a:pt x="2105" y="110"/>
                  </a:cubicBezTo>
                  <a:cubicBezTo>
                    <a:pt x="2105" y="110"/>
                    <a:pt x="1058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5510807" y="4230920"/>
              <a:ext cx="286508" cy="98985"/>
            </a:xfrm>
            <a:custGeom>
              <a:avLst/>
              <a:gdLst/>
              <a:ahLst/>
              <a:cxnLst/>
              <a:rect l="l" t="t" r="r" b="b"/>
              <a:pathLst>
                <a:path w="2275" h="786" extrusionOk="0">
                  <a:moveTo>
                    <a:pt x="2094" y="0"/>
                  </a:moveTo>
                  <a:cubicBezTo>
                    <a:pt x="2049" y="0"/>
                    <a:pt x="1991" y="6"/>
                    <a:pt x="1916" y="19"/>
                  </a:cubicBezTo>
                  <a:cubicBezTo>
                    <a:pt x="1855" y="19"/>
                    <a:pt x="0" y="336"/>
                    <a:pt x="0" y="402"/>
                  </a:cubicBezTo>
                  <a:cubicBezTo>
                    <a:pt x="0" y="530"/>
                    <a:pt x="0" y="785"/>
                    <a:pt x="256" y="785"/>
                  </a:cubicBezTo>
                  <a:cubicBezTo>
                    <a:pt x="511" y="719"/>
                    <a:pt x="2110" y="274"/>
                    <a:pt x="2171" y="147"/>
                  </a:cubicBezTo>
                  <a:cubicBezTo>
                    <a:pt x="2225" y="93"/>
                    <a:pt x="2275" y="0"/>
                    <a:pt x="2094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9"/>
            <p:cNvSpPr/>
            <p:nvPr/>
          </p:nvSpPr>
          <p:spPr>
            <a:xfrm>
              <a:off x="5510807" y="4240995"/>
              <a:ext cx="281848" cy="88910"/>
            </a:xfrm>
            <a:custGeom>
              <a:avLst/>
              <a:gdLst/>
              <a:ahLst/>
              <a:cxnLst/>
              <a:rect l="l" t="t" r="r" b="b"/>
              <a:pathLst>
                <a:path w="2238" h="706" extrusionOk="0">
                  <a:moveTo>
                    <a:pt x="2238" y="0"/>
                  </a:moveTo>
                  <a:cubicBezTo>
                    <a:pt x="2171" y="0"/>
                    <a:pt x="2044" y="67"/>
                    <a:pt x="1916" y="128"/>
                  </a:cubicBezTo>
                  <a:cubicBezTo>
                    <a:pt x="1344" y="256"/>
                    <a:pt x="1088" y="256"/>
                    <a:pt x="894" y="322"/>
                  </a:cubicBezTo>
                  <a:cubicBezTo>
                    <a:pt x="740" y="372"/>
                    <a:pt x="458" y="466"/>
                    <a:pt x="322" y="466"/>
                  </a:cubicBezTo>
                  <a:cubicBezTo>
                    <a:pt x="291" y="466"/>
                    <a:pt x="268" y="461"/>
                    <a:pt x="256" y="450"/>
                  </a:cubicBezTo>
                  <a:cubicBezTo>
                    <a:pt x="256" y="450"/>
                    <a:pt x="256" y="322"/>
                    <a:pt x="128" y="256"/>
                  </a:cubicBezTo>
                  <a:cubicBezTo>
                    <a:pt x="67" y="322"/>
                    <a:pt x="0" y="322"/>
                    <a:pt x="0" y="322"/>
                  </a:cubicBezTo>
                  <a:cubicBezTo>
                    <a:pt x="0" y="450"/>
                    <a:pt x="0" y="705"/>
                    <a:pt x="256" y="705"/>
                  </a:cubicBezTo>
                  <a:cubicBezTo>
                    <a:pt x="511" y="639"/>
                    <a:pt x="2110" y="194"/>
                    <a:pt x="2171" y="67"/>
                  </a:cubicBezTo>
                  <a:lnTo>
                    <a:pt x="22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9"/>
            <p:cNvSpPr/>
            <p:nvPr/>
          </p:nvSpPr>
          <p:spPr>
            <a:xfrm>
              <a:off x="5615586" y="4220341"/>
              <a:ext cx="209308" cy="174924"/>
            </a:xfrm>
            <a:custGeom>
              <a:avLst/>
              <a:gdLst/>
              <a:ahLst/>
              <a:cxnLst/>
              <a:rect l="l" t="t" r="r" b="b"/>
              <a:pathLst>
                <a:path w="1662" h="1389" extrusionOk="0">
                  <a:moveTo>
                    <a:pt x="1462" y="0"/>
                  </a:moveTo>
                  <a:cubicBezTo>
                    <a:pt x="1429" y="0"/>
                    <a:pt x="1379" y="27"/>
                    <a:pt x="1278" y="103"/>
                  </a:cubicBezTo>
                  <a:cubicBezTo>
                    <a:pt x="1278" y="103"/>
                    <a:pt x="701" y="547"/>
                    <a:pt x="445" y="742"/>
                  </a:cubicBezTo>
                  <a:cubicBezTo>
                    <a:pt x="190" y="869"/>
                    <a:pt x="1" y="1058"/>
                    <a:pt x="129" y="1252"/>
                  </a:cubicBezTo>
                  <a:cubicBezTo>
                    <a:pt x="197" y="1321"/>
                    <a:pt x="301" y="1389"/>
                    <a:pt x="422" y="1389"/>
                  </a:cubicBezTo>
                  <a:cubicBezTo>
                    <a:pt x="529" y="1389"/>
                    <a:pt x="648" y="1336"/>
                    <a:pt x="767" y="1186"/>
                  </a:cubicBezTo>
                  <a:cubicBezTo>
                    <a:pt x="956" y="931"/>
                    <a:pt x="1661" y="231"/>
                    <a:pt x="1595" y="103"/>
                  </a:cubicBezTo>
                  <a:cubicBezTo>
                    <a:pt x="1517" y="63"/>
                    <a:pt x="1511" y="0"/>
                    <a:pt x="1462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9"/>
            <p:cNvSpPr/>
            <p:nvPr/>
          </p:nvSpPr>
          <p:spPr>
            <a:xfrm>
              <a:off x="5655508" y="4220341"/>
              <a:ext cx="169386" cy="173916"/>
            </a:xfrm>
            <a:custGeom>
              <a:avLst/>
              <a:gdLst/>
              <a:ahLst/>
              <a:cxnLst/>
              <a:rect l="l" t="t" r="r" b="b"/>
              <a:pathLst>
                <a:path w="1345" h="1381" extrusionOk="0">
                  <a:moveTo>
                    <a:pt x="1145" y="0"/>
                  </a:moveTo>
                  <a:cubicBezTo>
                    <a:pt x="1112" y="0"/>
                    <a:pt x="1062" y="27"/>
                    <a:pt x="961" y="103"/>
                  </a:cubicBezTo>
                  <a:lnTo>
                    <a:pt x="895" y="164"/>
                  </a:lnTo>
                  <a:cubicBezTo>
                    <a:pt x="961" y="164"/>
                    <a:pt x="961" y="231"/>
                    <a:pt x="961" y="292"/>
                  </a:cubicBezTo>
                  <a:cubicBezTo>
                    <a:pt x="895" y="420"/>
                    <a:pt x="450" y="803"/>
                    <a:pt x="384" y="869"/>
                  </a:cubicBezTo>
                  <a:cubicBezTo>
                    <a:pt x="323" y="931"/>
                    <a:pt x="1" y="997"/>
                    <a:pt x="1" y="997"/>
                  </a:cubicBezTo>
                  <a:cubicBezTo>
                    <a:pt x="1" y="997"/>
                    <a:pt x="256" y="997"/>
                    <a:pt x="256" y="1125"/>
                  </a:cubicBezTo>
                  <a:cubicBezTo>
                    <a:pt x="323" y="1186"/>
                    <a:pt x="323" y="1314"/>
                    <a:pt x="256" y="1380"/>
                  </a:cubicBezTo>
                  <a:lnTo>
                    <a:pt x="450" y="1186"/>
                  </a:lnTo>
                  <a:cubicBezTo>
                    <a:pt x="639" y="931"/>
                    <a:pt x="1344" y="231"/>
                    <a:pt x="1278" y="103"/>
                  </a:cubicBezTo>
                  <a:cubicBezTo>
                    <a:pt x="1200" y="63"/>
                    <a:pt x="1194" y="0"/>
                    <a:pt x="1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5784215" y="4233313"/>
              <a:ext cx="206286" cy="154774"/>
            </a:xfrm>
            <a:custGeom>
              <a:avLst/>
              <a:gdLst/>
              <a:ahLst/>
              <a:cxnLst/>
              <a:rect l="l" t="t" r="r" b="b"/>
              <a:pathLst>
                <a:path w="1638" h="1229" extrusionOk="0">
                  <a:moveTo>
                    <a:pt x="194" y="0"/>
                  </a:moveTo>
                  <a:cubicBezTo>
                    <a:pt x="67" y="0"/>
                    <a:pt x="0" y="61"/>
                    <a:pt x="0" y="189"/>
                  </a:cubicBezTo>
                  <a:cubicBezTo>
                    <a:pt x="0" y="189"/>
                    <a:pt x="767" y="1149"/>
                    <a:pt x="1022" y="1211"/>
                  </a:cubicBezTo>
                  <a:cubicBezTo>
                    <a:pt x="1057" y="1223"/>
                    <a:pt x="1101" y="1228"/>
                    <a:pt x="1148" y="1228"/>
                  </a:cubicBezTo>
                  <a:cubicBezTo>
                    <a:pt x="1359" y="1228"/>
                    <a:pt x="1637" y="1114"/>
                    <a:pt x="1533" y="955"/>
                  </a:cubicBezTo>
                  <a:cubicBezTo>
                    <a:pt x="1344" y="828"/>
                    <a:pt x="322" y="0"/>
                    <a:pt x="194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5784215" y="4233313"/>
              <a:ext cx="137146" cy="152507"/>
            </a:xfrm>
            <a:custGeom>
              <a:avLst/>
              <a:gdLst/>
              <a:ahLst/>
              <a:cxnLst/>
              <a:rect l="l" t="t" r="r" b="b"/>
              <a:pathLst>
                <a:path w="1089" h="1211" extrusionOk="0">
                  <a:moveTo>
                    <a:pt x="194" y="0"/>
                  </a:moveTo>
                  <a:cubicBezTo>
                    <a:pt x="67" y="0"/>
                    <a:pt x="0" y="61"/>
                    <a:pt x="0" y="189"/>
                  </a:cubicBezTo>
                  <a:cubicBezTo>
                    <a:pt x="0" y="189"/>
                    <a:pt x="705" y="1149"/>
                    <a:pt x="961" y="1211"/>
                  </a:cubicBezTo>
                  <a:cubicBezTo>
                    <a:pt x="1022" y="1083"/>
                    <a:pt x="1022" y="1022"/>
                    <a:pt x="1088" y="955"/>
                  </a:cubicBezTo>
                  <a:cubicBezTo>
                    <a:pt x="1088" y="955"/>
                    <a:pt x="511" y="572"/>
                    <a:pt x="322" y="317"/>
                  </a:cubicBezTo>
                  <a:cubicBezTo>
                    <a:pt x="194" y="189"/>
                    <a:pt x="194" y="61"/>
                    <a:pt x="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5800335" y="4224875"/>
              <a:ext cx="256409" cy="90421"/>
            </a:xfrm>
            <a:custGeom>
              <a:avLst/>
              <a:gdLst/>
              <a:ahLst/>
              <a:cxnLst/>
              <a:rect l="l" t="t" r="r" b="b"/>
              <a:pathLst>
                <a:path w="2036" h="718" extrusionOk="0">
                  <a:moveTo>
                    <a:pt x="66" y="1"/>
                  </a:moveTo>
                  <a:cubicBezTo>
                    <a:pt x="66" y="1"/>
                    <a:pt x="0" y="195"/>
                    <a:pt x="66" y="256"/>
                  </a:cubicBezTo>
                  <a:cubicBezTo>
                    <a:pt x="128" y="322"/>
                    <a:pt x="1471" y="639"/>
                    <a:pt x="1727" y="706"/>
                  </a:cubicBezTo>
                  <a:cubicBezTo>
                    <a:pt x="1760" y="714"/>
                    <a:pt x="1790" y="717"/>
                    <a:pt x="1817" y="717"/>
                  </a:cubicBezTo>
                  <a:cubicBezTo>
                    <a:pt x="1996" y="717"/>
                    <a:pt x="2035" y="553"/>
                    <a:pt x="1982" y="384"/>
                  </a:cubicBezTo>
                  <a:cubicBezTo>
                    <a:pt x="1916" y="195"/>
                    <a:pt x="128" y="1"/>
                    <a:pt x="66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5800335" y="4224875"/>
              <a:ext cx="233614" cy="88910"/>
            </a:xfrm>
            <a:custGeom>
              <a:avLst/>
              <a:gdLst/>
              <a:ahLst/>
              <a:cxnLst/>
              <a:rect l="l" t="t" r="r" b="b"/>
              <a:pathLst>
                <a:path w="1855" h="706" extrusionOk="0">
                  <a:moveTo>
                    <a:pt x="66" y="1"/>
                  </a:moveTo>
                  <a:cubicBezTo>
                    <a:pt x="66" y="1"/>
                    <a:pt x="0" y="195"/>
                    <a:pt x="66" y="256"/>
                  </a:cubicBezTo>
                  <a:cubicBezTo>
                    <a:pt x="128" y="322"/>
                    <a:pt x="1471" y="639"/>
                    <a:pt x="1727" y="706"/>
                  </a:cubicBezTo>
                  <a:lnTo>
                    <a:pt x="1854" y="706"/>
                  </a:lnTo>
                  <a:cubicBezTo>
                    <a:pt x="1788" y="639"/>
                    <a:pt x="1788" y="511"/>
                    <a:pt x="1788" y="511"/>
                  </a:cubicBezTo>
                  <a:cubicBezTo>
                    <a:pt x="1727" y="511"/>
                    <a:pt x="766" y="256"/>
                    <a:pt x="383" y="128"/>
                  </a:cubicBezTo>
                  <a:cubicBezTo>
                    <a:pt x="322" y="128"/>
                    <a:pt x="255" y="67"/>
                    <a:pt x="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5687748" y="3901344"/>
              <a:ext cx="201374" cy="348084"/>
            </a:xfrm>
            <a:custGeom>
              <a:avLst/>
              <a:gdLst/>
              <a:ahLst/>
              <a:cxnLst/>
              <a:rect l="l" t="t" r="r" b="b"/>
              <a:pathLst>
                <a:path w="1599" h="2764" extrusionOk="0">
                  <a:moveTo>
                    <a:pt x="899" y="0"/>
                  </a:moveTo>
                  <a:cubicBezTo>
                    <a:pt x="896" y="0"/>
                    <a:pt x="894" y="5"/>
                    <a:pt x="894" y="16"/>
                  </a:cubicBezTo>
                  <a:cubicBezTo>
                    <a:pt x="894" y="143"/>
                    <a:pt x="705" y="593"/>
                    <a:pt x="511" y="848"/>
                  </a:cubicBezTo>
                  <a:cubicBezTo>
                    <a:pt x="322" y="1104"/>
                    <a:pt x="450" y="1359"/>
                    <a:pt x="450" y="1359"/>
                  </a:cubicBezTo>
                  <a:cubicBezTo>
                    <a:pt x="322" y="1231"/>
                    <a:pt x="383" y="848"/>
                    <a:pt x="383" y="848"/>
                  </a:cubicBezTo>
                  <a:lnTo>
                    <a:pt x="383" y="848"/>
                  </a:lnTo>
                  <a:cubicBezTo>
                    <a:pt x="383" y="848"/>
                    <a:pt x="0" y="1487"/>
                    <a:pt x="128" y="2059"/>
                  </a:cubicBezTo>
                  <a:cubicBezTo>
                    <a:pt x="256" y="2636"/>
                    <a:pt x="705" y="2764"/>
                    <a:pt x="705" y="2764"/>
                  </a:cubicBezTo>
                  <a:cubicBezTo>
                    <a:pt x="577" y="2570"/>
                    <a:pt x="577" y="2381"/>
                    <a:pt x="577" y="2381"/>
                  </a:cubicBezTo>
                  <a:lnTo>
                    <a:pt x="577" y="2381"/>
                  </a:lnTo>
                  <a:cubicBezTo>
                    <a:pt x="639" y="2570"/>
                    <a:pt x="833" y="2764"/>
                    <a:pt x="833" y="2764"/>
                  </a:cubicBezTo>
                  <a:cubicBezTo>
                    <a:pt x="960" y="2570"/>
                    <a:pt x="1022" y="2314"/>
                    <a:pt x="1022" y="2314"/>
                  </a:cubicBezTo>
                  <a:lnTo>
                    <a:pt x="1022" y="2314"/>
                  </a:lnTo>
                  <a:cubicBezTo>
                    <a:pt x="1022" y="2636"/>
                    <a:pt x="960" y="2764"/>
                    <a:pt x="960" y="2764"/>
                  </a:cubicBezTo>
                  <a:cubicBezTo>
                    <a:pt x="960" y="2764"/>
                    <a:pt x="1344" y="2508"/>
                    <a:pt x="1471" y="2059"/>
                  </a:cubicBezTo>
                  <a:cubicBezTo>
                    <a:pt x="1599" y="1614"/>
                    <a:pt x="1471" y="1104"/>
                    <a:pt x="1471" y="1104"/>
                  </a:cubicBezTo>
                  <a:lnTo>
                    <a:pt x="1277" y="1420"/>
                  </a:lnTo>
                  <a:cubicBezTo>
                    <a:pt x="1277" y="1420"/>
                    <a:pt x="1277" y="1293"/>
                    <a:pt x="1216" y="909"/>
                  </a:cubicBezTo>
                  <a:cubicBezTo>
                    <a:pt x="1155" y="619"/>
                    <a:pt x="934" y="0"/>
                    <a:pt x="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5712179" y="3975898"/>
              <a:ext cx="151503" cy="273531"/>
            </a:xfrm>
            <a:custGeom>
              <a:avLst/>
              <a:gdLst/>
              <a:ahLst/>
              <a:cxnLst/>
              <a:rect l="l" t="t" r="r" b="b"/>
              <a:pathLst>
                <a:path w="1203" h="2172" extrusionOk="0">
                  <a:moveTo>
                    <a:pt x="700" y="1"/>
                  </a:moveTo>
                  <a:cubicBezTo>
                    <a:pt x="700" y="1"/>
                    <a:pt x="572" y="317"/>
                    <a:pt x="383" y="573"/>
                  </a:cubicBezTo>
                  <a:cubicBezTo>
                    <a:pt x="189" y="895"/>
                    <a:pt x="256" y="1278"/>
                    <a:pt x="256" y="1278"/>
                  </a:cubicBezTo>
                  <a:lnTo>
                    <a:pt x="62" y="828"/>
                  </a:lnTo>
                  <a:cubicBezTo>
                    <a:pt x="62" y="828"/>
                    <a:pt x="0" y="1150"/>
                    <a:pt x="0" y="1533"/>
                  </a:cubicBezTo>
                  <a:cubicBezTo>
                    <a:pt x="0" y="1722"/>
                    <a:pt x="128" y="1850"/>
                    <a:pt x="256" y="2044"/>
                  </a:cubicBezTo>
                  <a:lnTo>
                    <a:pt x="511" y="2172"/>
                  </a:lnTo>
                  <a:cubicBezTo>
                    <a:pt x="383" y="1978"/>
                    <a:pt x="383" y="1789"/>
                    <a:pt x="383" y="1789"/>
                  </a:cubicBezTo>
                  <a:lnTo>
                    <a:pt x="383" y="1789"/>
                  </a:lnTo>
                  <a:cubicBezTo>
                    <a:pt x="445" y="1978"/>
                    <a:pt x="639" y="2172"/>
                    <a:pt x="639" y="2172"/>
                  </a:cubicBezTo>
                  <a:cubicBezTo>
                    <a:pt x="766" y="1978"/>
                    <a:pt x="828" y="1722"/>
                    <a:pt x="828" y="1722"/>
                  </a:cubicBezTo>
                  <a:lnTo>
                    <a:pt x="828" y="1722"/>
                  </a:lnTo>
                  <a:cubicBezTo>
                    <a:pt x="828" y="2044"/>
                    <a:pt x="766" y="2172"/>
                    <a:pt x="766" y="2172"/>
                  </a:cubicBezTo>
                  <a:cubicBezTo>
                    <a:pt x="894" y="1978"/>
                    <a:pt x="1022" y="1722"/>
                    <a:pt x="1083" y="1595"/>
                  </a:cubicBezTo>
                  <a:cubicBezTo>
                    <a:pt x="1145" y="1299"/>
                    <a:pt x="1203" y="888"/>
                    <a:pt x="1160" y="888"/>
                  </a:cubicBezTo>
                  <a:cubicBezTo>
                    <a:pt x="1157" y="888"/>
                    <a:pt x="1154" y="890"/>
                    <a:pt x="1150" y="895"/>
                  </a:cubicBezTo>
                  <a:lnTo>
                    <a:pt x="894" y="1278"/>
                  </a:lnTo>
                  <a:cubicBezTo>
                    <a:pt x="894" y="1278"/>
                    <a:pt x="955" y="1022"/>
                    <a:pt x="894" y="701"/>
                  </a:cubicBezTo>
                  <a:cubicBezTo>
                    <a:pt x="828" y="384"/>
                    <a:pt x="700" y="1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5728173" y="4047934"/>
              <a:ext cx="112714" cy="209304"/>
            </a:xfrm>
            <a:custGeom>
              <a:avLst/>
              <a:gdLst/>
              <a:ahLst/>
              <a:cxnLst/>
              <a:rect l="l" t="t" r="r" b="b"/>
              <a:pathLst>
                <a:path w="895" h="1662" extrusionOk="0">
                  <a:moveTo>
                    <a:pt x="512" y="1"/>
                  </a:moveTo>
                  <a:cubicBezTo>
                    <a:pt x="512" y="1"/>
                    <a:pt x="445" y="129"/>
                    <a:pt x="256" y="450"/>
                  </a:cubicBezTo>
                  <a:cubicBezTo>
                    <a:pt x="129" y="706"/>
                    <a:pt x="190" y="961"/>
                    <a:pt x="190" y="961"/>
                  </a:cubicBezTo>
                  <a:lnTo>
                    <a:pt x="1" y="767"/>
                  </a:lnTo>
                  <a:lnTo>
                    <a:pt x="1" y="767"/>
                  </a:lnTo>
                  <a:cubicBezTo>
                    <a:pt x="1" y="767"/>
                    <a:pt x="1" y="895"/>
                    <a:pt x="62" y="1089"/>
                  </a:cubicBezTo>
                  <a:cubicBezTo>
                    <a:pt x="62" y="1344"/>
                    <a:pt x="384" y="1661"/>
                    <a:pt x="384" y="1661"/>
                  </a:cubicBezTo>
                  <a:lnTo>
                    <a:pt x="384" y="1406"/>
                  </a:lnTo>
                  <a:cubicBezTo>
                    <a:pt x="384" y="1406"/>
                    <a:pt x="445" y="1600"/>
                    <a:pt x="445" y="1661"/>
                  </a:cubicBezTo>
                  <a:cubicBezTo>
                    <a:pt x="512" y="1661"/>
                    <a:pt x="573" y="1406"/>
                    <a:pt x="573" y="1406"/>
                  </a:cubicBezTo>
                  <a:lnTo>
                    <a:pt x="573" y="1661"/>
                  </a:lnTo>
                  <a:cubicBezTo>
                    <a:pt x="573" y="1661"/>
                    <a:pt x="828" y="1278"/>
                    <a:pt x="828" y="1150"/>
                  </a:cubicBezTo>
                  <a:cubicBezTo>
                    <a:pt x="895" y="1023"/>
                    <a:pt x="895" y="767"/>
                    <a:pt x="895" y="767"/>
                  </a:cubicBezTo>
                  <a:lnTo>
                    <a:pt x="895" y="767"/>
                  </a:lnTo>
                  <a:cubicBezTo>
                    <a:pt x="895" y="767"/>
                    <a:pt x="828" y="834"/>
                    <a:pt x="828" y="895"/>
                  </a:cubicBezTo>
                  <a:cubicBezTo>
                    <a:pt x="767" y="961"/>
                    <a:pt x="639" y="1023"/>
                    <a:pt x="639" y="1023"/>
                  </a:cubicBezTo>
                  <a:cubicBezTo>
                    <a:pt x="639" y="1023"/>
                    <a:pt x="639" y="706"/>
                    <a:pt x="573" y="450"/>
                  </a:cubicBezTo>
                  <a:cubicBezTo>
                    <a:pt x="573" y="195"/>
                    <a:pt x="512" y="1"/>
                    <a:pt x="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50" name="Google Shape;1250;p9"/>
          <p:cNvSpPr txBox="1">
            <a:spLocks noGrp="1"/>
          </p:cNvSpPr>
          <p:nvPr>
            <p:ph type="title"/>
          </p:nvPr>
        </p:nvSpPr>
        <p:spPr>
          <a:xfrm>
            <a:off x="720000" y="506100"/>
            <a:ext cx="33912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51" name="Google Shape;12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252" name="Google Shape;1252;p9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1253" name="Google Shape;1253;p9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254" name="Google Shape;1254;p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8" name="Google Shape;1278;p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79" name="Google Shape;1279;p9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280" name="Google Shape;1280;p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1" name="Google Shape;1281;p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2" name="Google Shape;1282;p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3" name="Google Shape;1283;p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4" name="Google Shape;1284;p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5" name="Google Shape;1285;p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6" name="Google Shape;1286;p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7" name="Google Shape;1287;p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8" name="Google Shape;1288;p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9" name="Google Shape;1289;p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0" name="Google Shape;1290;p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1" name="Google Shape;1291;p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2" name="Google Shape;1292;p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3" name="Google Shape;1293;p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4" name="Google Shape;1294;p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5" name="Google Shape;1295;p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6" name="Google Shape;1296;p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7" name="Google Shape;1297;p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8" name="Google Shape;1298;p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9" name="Google Shape;1299;p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0" name="Google Shape;1300;p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1" name="Google Shape;1301;p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2" name="Google Shape;1302;p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3" name="Google Shape;1303;p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4" name="Google Shape;1304;p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05" name="Google Shape;1305;p9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306" name="Google Shape;1306;p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7" name="Google Shape;1307;p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8" name="Google Shape;1308;p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9" name="Google Shape;1309;p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0" name="Google Shape;1310;p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1" name="Google Shape;1311;p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2" name="Google Shape;1312;p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3" name="Google Shape;1313;p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4" name="Google Shape;1314;p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5" name="Google Shape;1315;p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6" name="Google Shape;1316;p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7" name="Google Shape;1317;p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8" name="Google Shape;1318;p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9" name="Google Shape;1319;p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0" name="Google Shape;1320;p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1" name="Google Shape;1321;p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2" name="Google Shape;1322;p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3" name="Google Shape;1323;p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4" name="Google Shape;1324;p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5" name="Google Shape;1325;p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6" name="Google Shape;1326;p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7" name="Google Shape;1327;p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8" name="Google Shape;1328;p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9" name="Google Shape;1329;p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0" name="Google Shape;1330;p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331" name="Google Shape;1331;p9"/>
          <p:cNvSpPr txBox="1">
            <a:spLocks noGrp="1"/>
          </p:cNvSpPr>
          <p:nvPr>
            <p:ph type="body" idx="1"/>
          </p:nvPr>
        </p:nvSpPr>
        <p:spPr>
          <a:xfrm>
            <a:off x="720000" y="1209025"/>
            <a:ext cx="3391200" cy="13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32" name="Google Shape;1332;p9"/>
          <p:cNvGrpSpPr/>
          <p:nvPr/>
        </p:nvGrpSpPr>
        <p:grpSpPr>
          <a:xfrm>
            <a:off x="7835326" y="1273536"/>
            <a:ext cx="715286" cy="374752"/>
            <a:chOff x="5807701" y="962410"/>
            <a:chExt cx="715286" cy="374752"/>
          </a:xfrm>
        </p:grpSpPr>
        <p:sp>
          <p:nvSpPr>
            <p:cNvPr id="1333" name="Google Shape;1333;p9"/>
            <p:cNvSpPr/>
            <p:nvPr/>
          </p:nvSpPr>
          <p:spPr>
            <a:xfrm>
              <a:off x="6223288" y="962410"/>
              <a:ext cx="299699" cy="149798"/>
            </a:xfrm>
            <a:custGeom>
              <a:avLst/>
              <a:gdLst/>
              <a:ahLst/>
              <a:cxnLst/>
              <a:rect l="l" t="t" r="r" b="b"/>
              <a:pathLst>
                <a:path w="2899" h="1449" extrusionOk="0">
                  <a:moveTo>
                    <a:pt x="2898" y="0"/>
                  </a:moveTo>
                  <a:cubicBezTo>
                    <a:pt x="2171" y="263"/>
                    <a:pt x="1713" y="1054"/>
                    <a:pt x="1713" y="1054"/>
                  </a:cubicBezTo>
                  <a:cubicBezTo>
                    <a:pt x="1405" y="966"/>
                    <a:pt x="1113" y="937"/>
                    <a:pt x="859" y="937"/>
                  </a:cubicBezTo>
                  <a:cubicBezTo>
                    <a:pt x="352" y="937"/>
                    <a:pt x="1" y="1054"/>
                    <a:pt x="1" y="1054"/>
                  </a:cubicBezTo>
                  <a:lnTo>
                    <a:pt x="1845" y="1449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5807701" y="1269034"/>
              <a:ext cx="190736" cy="68127"/>
            </a:xfrm>
            <a:custGeom>
              <a:avLst/>
              <a:gdLst/>
              <a:ahLst/>
              <a:cxnLst/>
              <a:rect l="l" t="t" r="r" b="b"/>
              <a:pathLst>
                <a:path w="1845" h="659" extrusionOk="0">
                  <a:moveTo>
                    <a:pt x="1" y="0"/>
                  </a:moveTo>
                  <a:lnTo>
                    <a:pt x="923" y="659"/>
                  </a:lnTo>
                  <a:lnTo>
                    <a:pt x="1845" y="63"/>
                  </a:lnTo>
                  <a:cubicBezTo>
                    <a:pt x="1386" y="63"/>
                    <a:pt x="923" y="395"/>
                    <a:pt x="923" y="395"/>
                  </a:cubicBezTo>
                  <a:cubicBezTo>
                    <a:pt x="464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35" name="Google Shape;1335;p9"/>
          <p:cNvSpPr/>
          <p:nvPr/>
        </p:nvSpPr>
        <p:spPr>
          <a:xfrm>
            <a:off x="6874495" y="1479851"/>
            <a:ext cx="700982" cy="180903"/>
          </a:xfrm>
          <a:custGeom>
            <a:avLst/>
            <a:gdLst/>
            <a:ahLst/>
            <a:cxnLst/>
            <a:rect l="l" t="t" r="r" b="b"/>
            <a:pathLst>
              <a:path w="9943" h="2566" extrusionOk="0">
                <a:moveTo>
                  <a:pt x="5928" y="0"/>
                </a:moveTo>
                <a:cubicBezTo>
                  <a:pt x="5269" y="0"/>
                  <a:pt x="4611" y="395"/>
                  <a:pt x="4216" y="922"/>
                </a:cubicBezTo>
                <a:lnTo>
                  <a:pt x="4016" y="922"/>
                </a:lnTo>
                <a:cubicBezTo>
                  <a:pt x="3752" y="922"/>
                  <a:pt x="3557" y="1117"/>
                  <a:pt x="3425" y="1317"/>
                </a:cubicBezTo>
                <a:cubicBezTo>
                  <a:pt x="3294" y="1249"/>
                  <a:pt x="3162" y="1249"/>
                  <a:pt x="3030" y="1249"/>
                </a:cubicBezTo>
                <a:cubicBezTo>
                  <a:pt x="2698" y="1249"/>
                  <a:pt x="2372" y="1449"/>
                  <a:pt x="2240" y="1712"/>
                </a:cubicBezTo>
                <a:cubicBezTo>
                  <a:pt x="2108" y="1644"/>
                  <a:pt x="1977" y="1581"/>
                  <a:pt x="1845" y="1581"/>
                </a:cubicBezTo>
                <a:cubicBezTo>
                  <a:pt x="1513" y="1581"/>
                  <a:pt x="1250" y="1775"/>
                  <a:pt x="1118" y="2039"/>
                </a:cubicBezTo>
                <a:cubicBezTo>
                  <a:pt x="1055" y="2039"/>
                  <a:pt x="923" y="1976"/>
                  <a:pt x="791" y="1976"/>
                </a:cubicBezTo>
                <a:cubicBezTo>
                  <a:pt x="459" y="1976"/>
                  <a:pt x="133" y="2239"/>
                  <a:pt x="1" y="2566"/>
                </a:cubicBezTo>
                <a:lnTo>
                  <a:pt x="9943" y="2566"/>
                </a:lnTo>
                <a:cubicBezTo>
                  <a:pt x="9811" y="2239"/>
                  <a:pt x="9484" y="1976"/>
                  <a:pt x="9152" y="1976"/>
                </a:cubicBezTo>
                <a:cubicBezTo>
                  <a:pt x="9089" y="1976"/>
                  <a:pt x="9021" y="1976"/>
                  <a:pt x="8957" y="2039"/>
                </a:cubicBezTo>
                <a:cubicBezTo>
                  <a:pt x="8826" y="1775"/>
                  <a:pt x="8626" y="1644"/>
                  <a:pt x="8431" y="1581"/>
                </a:cubicBezTo>
                <a:lnTo>
                  <a:pt x="8431" y="1512"/>
                </a:lnTo>
                <a:cubicBezTo>
                  <a:pt x="8431" y="1249"/>
                  <a:pt x="8167" y="985"/>
                  <a:pt x="7904" y="985"/>
                </a:cubicBezTo>
                <a:lnTo>
                  <a:pt x="7772" y="985"/>
                </a:lnTo>
                <a:cubicBezTo>
                  <a:pt x="7377" y="395"/>
                  <a:pt x="6718" y="0"/>
                  <a:pt x="59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6" name="Google Shape;1336;p9"/>
          <p:cNvSpPr/>
          <p:nvPr/>
        </p:nvSpPr>
        <p:spPr>
          <a:xfrm>
            <a:off x="8368705" y="2018871"/>
            <a:ext cx="482925" cy="143820"/>
          </a:xfrm>
          <a:custGeom>
            <a:avLst/>
            <a:gdLst/>
            <a:ahLst/>
            <a:cxnLst/>
            <a:rect l="l" t="t" r="r" b="b"/>
            <a:pathLst>
              <a:path w="6850" h="2040" extrusionOk="0">
                <a:moveTo>
                  <a:pt x="3888" y="1"/>
                </a:moveTo>
                <a:cubicBezTo>
                  <a:pt x="3556" y="64"/>
                  <a:pt x="3293" y="196"/>
                  <a:pt x="3029" y="396"/>
                </a:cubicBezTo>
                <a:lnTo>
                  <a:pt x="2766" y="396"/>
                </a:lnTo>
                <a:cubicBezTo>
                  <a:pt x="2571" y="396"/>
                  <a:pt x="2371" y="459"/>
                  <a:pt x="2176" y="659"/>
                </a:cubicBezTo>
                <a:cubicBezTo>
                  <a:pt x="2044" y="591"/>
                  <a:pt x="1913" y="528"/>
                  <a:pt x="1781" y="528"/>
                </a:cubicBezTo>
                <a:lnTo>
                  <a:pt x="1649" y="528"/>
                </a:lnTo>
                <a:cubicBezTo>
                  <a:pt x="1254" y="591"/>
                  <a:pt x="922" y="854"/>
                  <a:pt x="790" y="1249"/>
                </a:cubicBezTo>
                <a:cubicBezTo>
                  <a:pt x="395" y="1318"/>
                  <a:pt x="132" y="1645"/>
                  <a:pt x="0" y="2040"/>
                </a:cubicBezTo>
                <a:lnTo>
                  <a:pt x="6849" y="2040"/>
                </a:lnTo>
                <a:cubicBezTo>
                  <a:pt x="6786" y="1581"/>
                  <a:pt x="6454" y="1186"/>
                  <a:pt x="5996" y="1118"/>
                </a:cubicBezTo>
                <a:cubicBezTo>
                  <a:pt x="5927" y="791"/>
                  <a:pt x="5600" y="528"/>
                  <a:pt x="5269" y="528"/>
                </a:cubicBezTo>
                <a:lnTo>
                  <a:pt x="5137" y="528"/>
                </a:lnTo>
                <a:cubicBezTo>
                  <a:pt x="4873" y="196"/>
                  <a:pt x="4478" y="1"/>
                  <a:pt x="40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2082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2"/>
                </a:solidFill>
              </a:defRPr>
            </a:lvl1pPr>
            <a:lvl2pPr lvl="1">
              <a:buNone/>
              <a:defRPr>
                <a:solidFill>
                  <a:schemeClr val="lt2"/>
                </a:solidFill>
              </a:defRPr>
            </a:lvl2pPr>
            <a:lvl3pPr lvl="2">
              <a:buNone/>
              <a:defRPr>
                <a:solidFill>
                  <a:schemeClr val="lt2"/>
                </a:solidFill>
              </a:defRPr>
            </a:lvl3pPr>
            <a:lvl4pPr lvl="3">
              <a:buNone/>
              <a:defRPr>
                <a:solidFill>
                  <a:schemeClr val="lt2"/>
                </a:solidFill>
              </a:defRPr>
            </a:lvl4pPr>
            <a:lvl5pPr lvl="4">
              <a:buNone/>
              <a:defRPr>
                <a:solidFill>
                  <a:schemeClr val="lt2"/>
                </a:solidFill>
              </a:defRPr>
            </a:lvl5pPr>
            <a:lvl6pPr lvl="5">
              <a:buNone/>
              <a:defRPr>
                <a:solidFill>
                  <a:schemeClr val="lt2"/>
                </a:solidFill>
              </a:defRPr>
            </a:lvl6pPr>
            <a:lvl7pPr lvl="6">
              <a:buNone/>
              <a:defRPr>
                <a:solidFill>
                  <a:schemeClr val="lt2"/>
                </a:solidFill>
              </a:defRPr>
            </a:lvl7pPr>
            <a:lvl8pPr lvl="7">
              <a:buNone/>
              <a:defRPr>
                <a:solidFill>
                  <a:schemeClr val="lt2"/>
                </a:solidFill>
              </a:defRPr>
            </a:lvl8pPr>
            <a:lvl9pPr lvl="8">
              <a:buNone/>
              <a:defRPr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39" name="Google Shape;1339;p10"/>
          <p:cNvSpPr txBox="1">
            <a:spLocks noGrp="1"/>
          </p:cNvSpPr>
          <p:nvPr>
            <p:ph type="ctrTitle"/>
          </p:nvPr>
        </p:nvSpPr>
        <p:spPr>
          <a:xfrm>
            <a:off x="720000" y="4160900"/>
            <a:ext cx="77040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 sz="2400"/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99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CUSTOM_1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15"/>
          <p:cNvGrpSpPr/>
          <p:nvPr/>
        </p:nvGrpSpPr>
        <p:grpSpPr>
          <a:xfrm>
            <a:off x="-343638" y="1943574"/>
            <a:ext cx="10092397" cy="3238812"/>
            <a:chOff x="542675" y="2116774"/>
            <a:chExt cx="8217895" cy="2637254"/>
          </a:xfrm>
        </p:grpSpPr>
        <p:sp>
          <p:nvSpPr>
            <p:cNvPr id="1818" name="Google Shape;1818;p15"/>
            <p:cNvSpPr/>
            <p:nvPr/>
          </p:nvSpPr>
          <p:spPr>
            <a:xfrm>
              <a:off x="742410" y="2132222"/>
              <a:ext cx="7668954" cy="2605926"/>
            </a:xfrm>
            <a:custGeom>
              <a:avLst/>
              <a:gdLst/>
              <a:ahLst/>
              <a:cxnLst/>
              <a:rect l="l" t="t" r="r" b="b"/>
              <a:pathLst>
                <a:path w="35247" h="11977" extrusionOk="0">
                  <a:moveTo>
                    <a:pt x="25635" y="1"/>
                  </a:moveTo>
                  <a:cubicBezTo>
                    <a:pt x="25396" y="1"/>
                    <a:pt x="25157" y="15"/>
                    <a:pt x="24917" y="44"/>
                  </a:cubicBezTo>
                  <a:cubicBezTo>
                    <a:pt x="23378" y="209"/>
                    <a:pt x="22001" y="996"/>
                    <a:pt x="20655" y="1748"/>
                  </a:cubicBezTo>
                  <a:cubicBezTo>
                    <a:pt x="18132" y="3191"/>
                    <a:pt x="15575" y="4602"/>
                    <a:pt x="13049" y="6044"/>
                  </a:cubicBezTo>
                  <a:cubicBezTo>
                    <a:pt x="12459" y="6372"/>
                    <a:pt x="11837" y="6731"/>
                    <a:pt x="11182" y="6766"/>
                  </a:cubicBezTo>
                  <a:cubicBezTo>
                    <a:pt x="11090" y="6776"/>
                    <a:pt x="10999" y="6781"/>
                    <a:pt x="10909" y="6781"/>
                  </a:cubicBezTo>
                  <a:cubicBezTo>
                    <a:pt x="10159" y="6781"/>
                    <a:pt x="9451" y="6452"/>
                    <a:pt x="8690" y="6307"/>
                  </a:cubicBezTo>
                  <a:cubicBezTo>
                    <a:pt x="8420" y="6261"/>
                    <a:pt x="8142" y="6238"/>
                    <a:pt x="7862" y="6238"/>
                  </a:cubicBezTo>
                  <a:cubicBezTo>
                    <a:pt x="7124" y="6238"/>
                    <a:pt x="6371" y="6399"/>
                    <a:pt x="5705" y="6731"/>
                  </a:cubicBezTo>
                  <a:cubicBezTo>
                    <a:pt x="5377" y="6928"/>
                    <a:pt x="5050" y="7125"/>
                    <a:pt x="4656" y="7190"/>
                  </a:cubicBezTo>
                  <a:cubicBezTo>
                    <a:pt x="4551" y="7211"/>
                    <a:pt x="4446" y="7221"/>
                    <a:pt x="4341" y="7221"/>
                  </a:cubicBezTo>
                  <a:cubicBezTo>
                    <a:pt x="3791" y="7221"/>
                    <a:pt x="3245" y="6968"/>
                    <a:pt x="2723" y="6831"/>
                  </a:cubicBezTo>
                  <a:cubicBezTo>
                    <a:pt x="2404" y="6763"/>
                    <a:pt x="2085" y="6730"/>
                    <a:pt x="1767" y="6730"/>
                  </a:cubicBezTo>
                  <a:cubicBezTo>
                    <a:pt x="1170" y="6730"/>
                    <a:pt x="579" y="6845"/>
                    <a:pt x="1" y="7059"/>
                  </a:cubicBezTo>
                  <a:lnTo>
                    <a:pt x="1" y="11355"/>
                  </a:lnTo>
                  <a:cubicBezTo>
                    <a:pt x="1" y="11715"/>
                    <a:pt x="263" y="11977"/>
                    <a:pt x="625" y="11977"/>
                  </a:cubicBezTo>
                  <a:lnTo>
                    <a:pt x="34622" y="11977"/>
                  </a:lnTo>
                  <a:cubicBezTo>
                    <a:pt x="34950" y="11977"/>
                    <a:pt x="35246" y="11715"/>
                    <a:pt x="35246" y="11355"/>
                  </a:cubicBezTo>
                  <a:lnTo>
                    <a:pt x="35246" y="4764"/>
                  </a:lnTo>
                  <a:cubicBezTo>
                    <a:pt x="33935" y="3715"/>
                    <a:pt x="32558" y="2766"/>
                    <a:pt x="31115" y="1914"/>
                  </a:cubicBezTo>
                  <a:cubicBezTo>
                    <a:pt x="29452" y="892"/>
                    <a:pt x="27556" y="1"/>
                    <a:pt x="25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5"/>
            <p:cNvSpPr/>
            <p:nvPr/>
          </p:nvSpPr>
          <p:spPr>
            <a:xfrm>
              <a:off x="2690158" y="2116774"/>
              <a:ext cx="6070412" cy="2016508"/>
            </a:xfrm>
            <a:custGeom>
              <a:avLst/>
              <a:gdLst/>
              <a:ahLst/>
              <a:cxnLst/>
              <a:rect l="l" t="t" r="r" b="b"/>
              <a:pathLst>
                <a:path w="27900" h="9268" extrusionOk="0">
                  <a:moveTo>
                    <a:pt x="16905" y="0"/>
                  </a:moveTo>
                  <a:cubicBezTo>
                    <a:pt x="15588" y="0"/>
                    <a:pt x="14234" y="480"/>
                    <a:pt x="13080" y="1132"/>
                  </a:cubicBezTo>
                  <a:cubicBezTo>
                    <a:pt x="11310" y="2147"/>
                    <a:pt x="9802" y="3524"/>
                    <a:pt x="8000" y="4476"/>
                  </a:cubicBezTo>
                  <a:cubicBezTo>
                    <a:pt x="7213" y="4901"/>
                    <a:pt x="6361" y="5229"/>
                    <a:pt x="5508" y="5591"/>
                  </a:cubicBezTo>
                  <a:cubicBezTo>
                    <a:pt x="4884" y="5853"/>
                    <a:pt x="4262" y="6115"/>
                    <a:pt x="3638" y="6443"/>
                  </a:cubicBezTo>
                  <a:cubicBezTo>
                    <a:pt x="2655" y="6902"/>
                    <a:pt x="1671" y="7623"/>
                    <a:pt x="656" y="7917"/>
                  </a:cubicBezTo>
                  <a:cubicBezTo>
                    <a:pt x="328" y="8017"/>
                    <a:pt x="0" y="8214"/>
                    <a:pt x="66" y="8638"/>
                  </a:cubicBezTo>
                  <a:cubicBezTo>
                    <a:pt x="97" y="9097"/>
                    <a:pt x="656" y="9228"/>
                    <a:pt x="1049" y="9263"/>
                  </a:cubicBezTo>
                  <a:cubicBezTo>
                    <a:pt x="1116" y="9266"/>
                    <a:pt x="1183" y="9267"/>
                    <a:pt x="1250" y="9267"/>
                  </a:cubicBezTo>
                  <a:cubicBezTo>
                    <a:pt x="2554" y="9267"/>
                    <a:pt x="3795" y="8671"/>
                    <a:pt x="4918" y="8017"/>
                  </a:cubicBezTo>
                  <a:cubicBezTo>
                    <a:pt x="7738" y="6343"/>
                    <a:pt x="10229" y="4083"/>
                    <a:pt x="13246" y="2737"/>
                  </a:cubicBezTo>
                  <a:cubicBezTo>
                    <a:pt x="14258" y="2297"/>
                    <a:pt x="15354" y="1937"/>
                    <a:pt x="16450" y="1937"/>
                  </a:cubicBezTo>
                  <a:cubicBezTo>
                    <a:pt x="16738" y="1937"/>
                    <a:pt x="17025" y="1962"/>
                    <a:pt x="17311" y="2016"/>
                  </a:cubicBezTo>
                  <a:cubicBezTo>
                    <a:pt x="19113" y="2344"/>
                    <a:pt x="20490" y="3755"/>
                    <a:pt x="21867" y="4967"/>
                  </a:cubicBezTo>
                  <a:cubicBezTo>
                    <a:pt x="23244" y="6246"/>
                    <a:pt x="24721" y="7393"/>
                    <a:pt x="26294" y="8442"/>
                  </a:cubicBezTo>
                  <a:cubicBezTo>
                    <a:pt x="26522" y="8573"/>
                    <a:pt x="26719" y="8738"/>
                    <a:pt x="26981" y="8770"/>
                  </a:cubicBezTo>
                  <a:cubicBezTo>
                    <a:pt x="27024" y="8775"/>
                    <a:pt x="27067" y="8778"/>
                    <a:pt x="27111" y="8778"/>
                  </a:cubicBezTo>
                  <a:cubicBezTo>
                    <a:pt x="27336" y="8778"/>
                    <a:pt x="27561" y="8701"/>
                    <a:pt x="27671" y="8507"/>
                  </a:cubicBezTo>
                  <a:cubicBezTo>
                    <a:pt x="27899" y="8148"/>
                    <a:pt x="27572" y="7720"/>
                    <a:pt x="27278" y="7393"/>
                  </a:cubicBezTo>
                  <a:cubicBezTo>
                    <a:pt x="25114" y="5197"/>
                    <a:pt x="22785" y="3165"/>
                    <a:pt x="20293" y="1329"/>
                  </a:cubicBezTo>
                  <a:cubicBezTo>
                    <a:pt x="19834" y="1001"/>
                    <a:pt x="19375" y="639"/>
                    <a:pt x="18851" y="411"/>
                  </a:cubicBezTo>
                  <a:cubicBezTo>
                    <a:pt x="18232" y="124"/>
                    <a:pt x="17574" y="0"/>
                    <a:pt x="169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5"/>
            <p:cNvSpPr/>
            <p:nvPr/>
          </p:nvSpPr>
          <p:spPr>
            <a:xfrm>
              <a:off x="2796770" y="2184441"/>
              <a:ext cx="5557365" cy="1964290"/>
            </a:xfrm>
            <a:custGeom>
              <a:avLst/>
              <a:gdLst/>
              <a:ahLst/>
              <a:cxnLst/>
              <a:rect l="l" t="t" r="r" b="b"/>
              <a:pathLst>
                <a:path w="25542" h="9028" extrusionOk="0">
                  <a:moveTo>
                    <a:pt x="15772" y="0"/>
                  </a:moveTo>
                  <a:cubicBezTo>
                    <a:pt x="14361" y="0"/>
                    <a:pt x="13083" y="787"/>
                    <a:pt x="11903" y="1574"/>
                  </a:cubicBezTo>
                  <a:cubicBezTo>
                    <a:pt x="10886" y="2295"/>
                    <a:pt x="9836" y="2985"/>
                    <a:pt x="8756" y="3672"/>
                  </a:cubicBezTo>
                  <a:cubicBezTo>
                    <a:pt x="6920" y="4821"/>
                    <a:pt x="5050" y="5935"/>
                    <a:pt x="3017" y="6788"/>
                  </a:cubicBezTo>
                  <a:cubicBezTo>
                    <a:pt x="2527" y="7016"/>
                    <a:pt x="2033" y="7213"/>
                    <a:pt x="1509" y="7378"/>
                  </a:cubicBezTo>
                  <a:cubicBezTo>
                    <a:pt x="1181" y="7509"/>
                    <a:pt x="559" y="7541"/>
                    <a:pt x="329" y="7803"/>
                  </a:cubicBezTo>
                  <a:cubicBezTo>
                    <a:pt x="1" y="8099"/>
                    <a:pt x="363" y="8558"/>
                    <a:pt x="656" y="8755"/>
                  </a:cubicBezTo>
                  <a:cubicBezTo>
                    <a:pt x="934" y="8940"/>
                    <a:pt x="1262" y="9027"/>
                    <a:pt x="1593" y="9027"/>
                  </a:cubicBezTo>
                  <a:cubicBezTo>
                    <a:pt x="1730" y="9027"/>
                    <a:pt x="1867" y="9012"/>
                    <a:pt x="2002" y="8983"/>
                  </a:cubicBezTo>
                  <a:cubicBezTo>
                    <a:pt x="2527" y="8886"/>
                    <a:pt x="2986" y="8624"/>
                    <a:pt x="3445" y="8361"/>
                  </a:cubicBezTo>
                  <a:cubicBezTo>
                    <a:pt x="6361" y="6591"/>
                    <a:pt x="8953" y="4262"/>
                    <a:pt x="11838" y="2426"/>
                  </a:cubicBezTo>
                  <a:cubicBezTo>
                    <a:pt x="12590" y="1967"/>
                    <a:pt x="13377" y="1508"/>
                    <a:pt x="14264" y="1280"/>
                  </a:cubicBezTo>
                  <a:cubicBezTo>
                    <a:pt x="14690" y="1175"/>
                    <a:pt x="15123" y="1127"/>
                    <a:pt x="15557" y="1127"/>
                  </a:cubicBezTo>
                  <a:cubicBezTo>
                    <a:pt x="17291" y="1127"/>
                    <a:pt x="19043" y="1902"/>
                    <a:pt x="20459" y="2951"/>
                  </a:cubicBezTo>
                  <a:cubicBezTo>
                    <a:pt x="22263" y="4231"/>
                    <a:pt x="23772" y="5935"/>
                    <a:pt x="25542" y="7247"/>
                  </a:cubicBezTo>
                  <a:cubicBezTo>
                    <a:pt x="24690" y="6394"/>
                    <a:pt x="23869" y="5476"/>
                    <a:pt x="23116" y="4559"/>
                  </a:cubicBezTo>
                  <a:cubicBezTo>
                    <a:pt x="22526" y="3837"/>
                    <a:pt x="21936" y="3082"/>
                    <a:pt x="21214" y="2492"/>
                  </a:cubicBezTo>
                  <a:cubicBezTo>
                    <a:pt x="20459" y="1836"/>
                    <a:pt x="19575" y="1377"/>
                    <a:pt x="18688" y="952"/>
                  </a:cubicBezTo>
                  <a:cubicBezTo>
                    <a:pt x="17770" y="493"/>
                    <a:pt x="16787" y="34"/>
                    <a:pt x="15772" y="0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5"/>
            <p:cNvSpPr/>
            <p:nvPr/>
          </p:nvSpPr>
          <p:spPr>
            <a:xfrm>
              <a:off x="3337884" y="2225780"/>
              <a:ext cx="5251451" cy="2013462"/>
            </a:xfrm>
            <a:custGeom>
              <a:avLst/>
              <a:gdLst/>
              <a:ahLst/>
              <a:cxnLst/>
              <a:rect l="l" t="t" r="r" b="b"/>
              <a:pathLst>
                <a:path w="24136" h="9254" extrusionOk="0">
                  <a:moveTo>
                    <a:pt x="13311" y="1"/>
                  </a:moveTo>
                  <a:cubicBezTo>
                    <a:pt x="12494" y="1"/>
                    <a:pt x="11760" y="430"/>
                    <a:pt x="11055" y="859"/>
                  </a:cubicBezTo>
                  <a:cubicBezTo>
                    <a:pt x="9810" y="1581"/>
                    <a:pt x="8595" y="2336"/>
                    <a:pt x="7481" y="3285"/>
                  </a:cubicBezTo>
                  <a:cubicBezTo>
                    <a:pt x="7087" y="3613"/>
                    <a:pt x="6694" y="4007"/>
                    <a:pt x="6269" y="4303"/>
                  </a:cubicBezTo>
                  <a:cubicBezTo>
                    <a:pt x="5482" y="4828"/>
                    <a:pt x="4564" y="5090"/>
                    <a:pt x="3712" y="5483"/>
                  </a:cubicBezTo>
                  <a:cubicBezTo>
                    <a:pt x="2728" y="5942"/>
                    <a:pt x="1941" y="6598"/>
                    <a:pt x="1120" y="7285"/>
                  </a:cubicBezTo>
                  <a:cubicBezTo>
                    <a:pt x="761" y="7613"/>
                    <a:pt x="268" y="7909"/>
                    <a:pt x="137" y="8368"/>
                  </a:cubicBezTo>
                  <a:cubicBezTo>
                    <a:pt x="1" y="8971"/>
                    <a:pt x="436" y="9253"/>
                    <a:pt x="946" y="9253"/>
                  </a:cubicBezTo>
                  <a:cubicBezTo>
                    <a:pt x="1046" y="9253"/>
                    <a:pt x="1149" y="9242"/>
                    <a:pt x="1251" y="9221"/>
                  </a:cubicBezTo>
                  <a:cubicBezTo>
                    <a:pt x="1645" y="9155"/>
                    <a:pt x="2007" y="8893"/>
                    <a:pt x="2335" y="8662"/>
                  </a:cubicBezTo>
                  <a:cubicBezTo>
                    <a:pt x="4498" y="7188"/>
                    <a:pt x="6563" y="5580"/>
                    <a:pt x="8595" y="3875"/>
                  </a:cubicBezTo>
                  <a:cubicBezTo>
                    <a:pt x="9956" y="2710"/>
                    <a:pt x="11444" y="1449"/>
                    <a:pt x="13219" y="1449"/>
                  </a:cubicBezTo>
                  <a:cubicBezTo>
                    <a:pt x="13241" y="1449"/>
                    <a:pt x="13263" y="1449"/>
                    <a:pt x="13285" y="1449"/>
                  </a:cubicBezTo>
                  <a:cubicBezTo>
                    <a:pt x="14465" y="1449"/>
                    <a:pt x="15580" y="2040"/>
                    <a:pt x="16629" y="2598"/>
                  </a:cubicBezTo>
                  <a:cubicBezTo>
                    <a:pt x="17613" y="3123"/>
                    <a:pt x="18628" y="3679"/>
                    <a:pt x="19349" y="4565"/>
                  </a:cubicBezTo>
                  <a:cubicBezTo>
                    <a:pt x="19842" y="5221"/>
                    <a:pt x="20235" y="6039"/>
                    <a:pt x="20988" y="6401"/>
                  </a:cubicBezTo>
                  <a:cubicBezTo>
                    <a:pt x="21547" y="6663"/>
                    <a:pt x="22234" y="6598"/>
                    <a:pt x="22727" y="6991"/>
                  </a:cubicBezTo>
                  <a:cubicBezTo>
                    <a:pt x="23317" y="7482"/>
                    <a:pt x="23317" y="8434"/>
                    <a:pt x="23939" y="8893"/>
                  </a:cubicBezTo>
                  <a:cubicBezTo>
                    <a:pt x="23907" y="8859"/>
                    <a:pt x="24039" y="8303"/>
                    <a:pt x="24070" y="8203"/>
                  </a:cubicBezTo>
                  <a:cubicBezTo>
                    <a:pt x="24104" y="8137"/>
                    <a:pt x="24136" y="8040"/>
                    <a:pt x="24104" y="7975"/>
                  </a:cubicBezTo>
                  <a:cubicBezTo>
                    <a:pt x="24070" y="7844"/>
                    <a:pt x="24004" y="7778"/>
                    <a:pt x="23939" y="7713"/>
                  </a:cubicBezTo>
                  <a:cubicBezTo>
                    <a:pt x="23218" y="6991"/>
                    <a:pt x="22496" y="6301"/>
                    <a:pt x="21775" y="5580"/>
                  </a:cubicBezTo>
                  <a:cubicBezTo>
                    <a:pt x="20660" y="4466"/>
                    <a:pt x="19514" y="3351"/>
                    <a:pt x="18300" y="2367"/>
                  </a:cubicBezTo>
                  <a:cubicBezTo>
                    <a:pt x="17678" y="1843"/>
                    <a:pt x="17022" y="1384"/>
                    <a:pt x="16333" y="1025"/>
                  </a:cubicBezTo>
                  <a:cubicBezTo>
                    <a:pt x="15742" y="697"/>
                    <a:pt x="15121" y="434"/>
                    <a:pt x="14465" y="238"/>
                  </a:cubicBezTo>
                  <a:cubicBezTo>
                    <a:pt x="14137" y="138"/>
                    <a:pt x="13809" y="41"/>
                    <a:pt x="13482" y="7"/>
                  </a:cubicBezTo>
                  <a:cubicBezTo>
                    <a:pt x="13424" y="3"/>
                    <a:pt x="13367" y="1"/>
                    <a:pt x="13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5"/>
            <p:cNvSpPr/>
            <p:nvPr/>
          </p:nvSpPr>
          <p:spPr>
            <a:xfrm>
              <a:off x="3645973" y="2247973"/>
              <a:ext cx="4922256" cy="1942097"/>
            </a:xfrm>
            <a:custGeom>
              <a:avLst/>
              <a:gdLst/>
              <a:ahLst/>
              <a:cxnLst/>
              <a:rect l="l" t="t" r="r" b="b"/>
              <a:pathLst>
                <a:path w="22623" h="8926" extrusionOk="0">
                  <a:moveTo>
                    <a:pt x="12094" y="0"/>
                  </a:moveTo>
                  <a:cubicBezTo>
                    <a:pt x="11852" y="0"/>
                    <a:pt x="11612" y="32"/>
                    <a:pt x="11376" y="102"/>
                  </a:cubicBezTo>
                  <a:cubicBezTo>
                    <a:pt x="10917" y="233"/>
                    <a:pt x="10523" y="495"/>
                    <a:pt x="10130" y="726"/>
                  </a:cubicBezTo>
                  <a:cubicBezTo>
                    <a:pt x="8491" y="1775"/>
                    <a:pt x="6820" y="2824"/>
                    <a:pt x="5377" y="4135"/>
                  </a:cubicBezTo>
                  <a:cubicBezTo>
                    <a:pt x="4722" y="4726"/>
                    <a:pt x="4097" y="5381"/>
                    <a:pt x="3410" y="5937"/>
                  </a:cubicBezTo>
                  <a:cubicBezTo>
                    <a:pt x="2786" y="6496"/>
                    <a:pt x="2065" y="6955"/>
                    <a:pt x="1343" y="7414"/>
                  </a:cubicBezTo>
                  <a:cubicBezTo>
                    <a:pt x="1050" y="7611"/>
                    <a:pt x="722" y="7708"/>
                    <a:pt x="460" y="7839"/>
                  </a:cubicBezTo>
                  <a:cubicBezTo>
                    <a:pt x="197" y="7970"/>
                    <a:pt x="1" y="8167"/>
                    <a:pt x="98" y="8494"/>
                  </a:cubicBezTo>
                  <a:cubicBezTo>
                    <a:pt x="189" y="8766"/>
                    <a:pt x="499" y="8926"/>
                    <a:pt x="803" y="8926"/>
                  </a:cubicBezTo>
                  <a:cubicBezTo>
                    <a:pt x="830" y="8926"/>
                    <a:pt x="858" y="8924"/>
                    <a:pt x="884" y="8922"/>
                  </a:cubicBezTo>
                  <a:cubicBezTo>
                    <a:pt x="1212" y="8888"/>
                    <a:pt x="1509" y="8725"/>
                    <a:pt x="1771" y="8528"/>
                  </a:cubicBezTo>
                  <a:cubicBezTo>
                    <a:pt x="3245" y="7479"/>
                    <a:pt x="4328" y="6003"/>
                    <a:pt x="5606" y="4726"/>
                  </a:cubicBezTo>
                  <a:cubicBezTo>
                    <a:pt x="6230" y="4167"/>
                    <a:pt x="6851" y="3611"/>
                    <a:pt x="7507" y="3086"/>
                  </a:cubicBezTo>
                  <a:cubicBezTo>
                    <a:pt x="8294" y="2462"/>
                    <a:pt x="9115" y="1806"/>
                    <a:pt x="10064" y="1544"/>
                  </a:cubicBezTo>
                  <a:cubicBezTo>
                    <a:pt x="10474" y="1431"/>
                    <a:pt x="10884" y="1397"/>
                    <a:pt x="11294" y="1397"/>
                  </a:cubicBezTo>
                  <a:cubicBezTo>
                    <a:pt x="11474" y="1397"/>
                    <a:pt x="11654" y="1403"/>
                    <a:pt x="11835" y="1413"/>
                  </a:cubicBezTo>
                  <a:cubicBezTo>
                    <a:pt x="13277" y="1544"/>
                    <a:pt x="14688" y="2103"/>
                    <a:pt x="15869" y="2987"/>
                  </a:cubicBezTo>
                  <a:cubicBezTo>
                    <a:pt x="16556" y="3511"/>
                    <a:pt x="17146" y="4135"/>
                    <a:pt x="17770" y="4757"/>
                  </a:cubicBezTo>
                  <a:cubicBezTo>
                    <a:pt x="19048" y="5971"/>
                    <a:pt x="20393" y="7052"/>
                    <a:pt x="21770" y="8135"/>
                  </a:cubicBezTo>
                  <a:cubicBezTo>
                    <a:pt x="21998" y="8332"/>
                    <a:pt x="22261" y="8528"/>
                    <a:pt x="22557" y="8528"/>
                  </a:cubicBezTo>
                  <a:cubicBezTo>
                    <a:pt x="22623" y="8101"/>
                    <a:pt x="22392" y="7708"/>
                    <a:pt x="22098" y="7414"/>
                  </a:cubicBezTo>
                  <a:cubicBezTo>
                    <a:pt x="21802" y="7152"/>
                    <a:pt x="21442" y="6921"/>
                    <a:pt x="21114" y="6693"/>
                  </a:cubicBezTo>
                  <a:cubicBezTo>
                    <a:pt x="20687" y="6331"/>
                    <a:pt x="20293" y="5906"/>
                    <a:pt x="19934" y="5478"/>
                  </a:cubicBezTo>
                  <a:cubicBezTo>
                    <a:pt x="18492" y="3808"/>
                    <a:pt x="16787" y="2331"/>
                    <a:pt x="14951" y="1119"/>
                  </a:cubicBezTo>
                  <a:cubicBezTo>
                    <a:pt x="14106" y="538"/>
                    <a:pt x="13091" y="0"/>
                    <a:pt x="12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4035218" y="2394402"/>
              <a:ext cx="4547370" cy="1787399"/>
            </a:xfrm>
            <a:custGeom>
              <a:avLst/>
              <a:gdLst/>
              <a:ahLst/>
              <a:cxnLst/>
              <a:rect l="l" t="t" r="r" b="b"/>
              <a:pathLst>
                <a:path w="20900" h="8215" extrusionOk="0">
                  <a:moveTo>
                    <a:pt x="10222" y="0"/>
                  </a:moveTo>
                  <a:cubicBezTo>
                    <a:pt x="9566" y="0"/>
                    <a:pt x="8913" y="158"/>
                    <a:pt x="8309" y="412"/>
                  </a:cubicBezTo>
                  <a:cubicBezTo>
                    <a:pt x="7457" y="806"/>
                    <a:pt x="6736" y="1396"/>
                    <a:pt x="6080" y="2051"/>
                  </a:cubicBezTo>
                  <a:cubicBezTo>
                    <a:pt x="5718" y="2445"/>
                    <a:pt x="5359" y="2838"/>
                    <a:pt x="4931" y="3166"/>
                  </a:cubicBezTo>
                  <a:cubicBezTo>
                    <a:pt x="4506" y="3528"/>
                    <a:pt x="4013" y="3756"/>
                    <a:pt x="3554" y="4084"/>
                  </a:cubicBezTo>
                  <a:cubicBezTo>
                    <a:pt x="2702" y="4643"/>
                    <a:pt x="1981" y="5395"/>
                    <a:pt x="1293" y="6182"/>
                  </a:cubicBezTo>
                  <a:cubicBezTo>
                    <a:pt x="966" y="6544"/>
                    <a:pt x="604" y="6938"/>
                    <a:pt x="341" y="7331"/>
                  </a:cubicBezTo>
                  <a:cubicBezTo>
                    <a:pt x="129" y="7604"/>
                    <a:pt x="1" y="7793"/>
                    <a:pt x="300" y="7793"/>
                  </a:cubicBezTo>
                  <a:cubicBezTo>
                    <a:pt x="323" y="7793"/>
                    <a:pt x="348" y="7792"/>
                    <a:pt x="375" y="7790"/>
                  </a:cubicBezTo>
                  <a:cubicBezTo>
                    <a:pt x="1162" y="7790"/>
                    <a:pt x="1949" y="6510"/>
                    <a:pt x="2408" y="6020"/>
                  </a:cubicBezTo>
                  <a:cubicBezTo>
                    <a:pt x="3161" y="5264"/>
                    <a:pt x="3916" y="4543"/>
                    <a:pt x="4703" y="3856"/>
                  </a:cubicBezTo>
                  <a:cubicBezTo>
                    <a:pt x="5587" y="3100"/>
                    <a:pt x="6505" y="2413"/>
                    <a:pt x="7489" y="1758"/>
                  </a:cubicBezTo>
                  <a:cubicBezTo>
                    <a:pt x="7882" y="1461"/>
                    <a:pt x="8275" y="1199"/>
                    <a:pt x="8734" y="1102"/>
                  </a:cubicBezTo>
                  <a:cubicBezTo>
                    <a:pt x="8963" y="1039"/>
                    <a:pt x="9204" y="1016"/>
                    <a:pt x="9449" y="1016"/>
                  </a:cubicBezTo>
                  <a:cubicBezTo>
                    <a:pt x="9593" y="1016"/>
                    <a:pt x="9738" y="1024"/>
                    <a:pt x="9883" y="1036"/>
                  </a:cubicBezTo>
                  <a:cubicBezTo>
                    <a:pt x="11326" y="1167"/>
                    <a:pt x="12703" y="1658"/>
                    <a:pt x="13883" y="2479"/>
                  </a:cubicBezTo>
                  <a:cubicBezTo>
                    <a:pt x="15129" y="3363"/>
                    <a:pt x="16112" y="4577"/>
                    <a:pt x="17162" y="5658"/>
                  </a:cubicBezTo>
                  <a:cubicBezTo>
                    <a:pt x="18211" y="6772"/>
                    <a:pt x="19422" y="7821"/>
                    <a:pt x="20899" y="8215"/>
                  </a:cubicBezTo>
                  <a:cubicBezTo>
                    <a:pt x="20406" y="6741"/>
                    <a:pt x="18832" y="5954"/>
                    <a:pt x="17621" y="4936"/>
                  </a:cubicBezTo>
                  <a:cubicBezTo>
                    <a:pt x="16440" y="3953"/>
                    <a:pt x="15488" y="2676"/>
                    <a:pt x="14242" y="1758"/>
                  </a:cubicBezTo>
                  <a:cubicBezTo>
                    <a:pt x="13718" y="1364"/>
                    <a:pt x="13162" y="1068"/>
                    <a:pt x="12572" y="740"/>
                  </a:cubicBezTo>
                  <a:cubicBezTo>
                    <a:pt x="12078" y="478"/>
                    <a:pt x="11554" y="215"/>
                    <a:pt x="11029" y="84"/>
                  </a:cubicBezTo>
                  <a:cubicBezTo>
                    <a:pt x="10762" y="27"/>
                    <a:pt x="10492" y="0"/>
                    <a:pt x="10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4473417" y="2984689"/>
              <a:ext cx="4186409" cy="1642275"/>
            </a:xfrm>
            <a:custGeom>
              <a:avLst/>
              <a:gdLst/>
              <a:ahLst/>
              <a:cxnLst/>
              <a:rect l="l" t="t" r="r" b="b"/>
              <a:pathLst>
                <a:path w="19241" h="7548" extrusionOk="0">
                  <a:moveTo>
                    <a:pt x="7961" y="1"/>
                  </a:moveTo>
                  <a:cubicBezTo>
                    <a:pt x="7810" y="1"/>
                    <a:pt x="7659" y="19"/>
                    <a:pt x="7507" y="60"/>
                  </a:cubicBezTo>
                  <a:cubicBezTo>
                    <a:pt x="7179" y="125"/>
                    <a:pt x="6886" y="290"/>
                    <a:pt x="6623" y="453"/>
                  </a:cubicBezTo>
                  <a:cubicBezTo>
                    <a:pt x="4328" y="1830"/>
                    <a:pt x="2065" y="3307"/>
                    <a:pt x="394" y="5371"/>
                  </a:cubicBezTo>
                  <a:cubicBezTo>
                    <a:pt x="197" y="5633"/>
                    <a:pt x="1" y="5961"/>
                    <a:pt x="132" y="6257"/>
                  </a:cubicBezTo>
                  <a:cubicBezTo>
                    <a:pt x="229" y="6485"/>
                    <a:pt x="525" y="6551"/>
                    <a:pt x="753" y="6616"/>
                  </a:cubicBezTo>
                  <a:cubicBezTo>
                    <a:pt x="3689" y="7362"/>
                    <a:pt x="6718" y="7547"/>
                    <a:pt x="9754" y="7547"/>
                  </a:cubicBezTo>
                  <a:cubicBezTo>
                    <a:pt x="11126" y="7547"/>
                    <a:pt x="12500" y="7510"/>
                    <a:pt x="13868" y="7469"/>
                  </a:cubicBezTo>
                  <a:lnTo>
                    <a:pt x="14295" y="7469"/>
                  </a:lnTo>
                  <a:cubicBezTo>
                    <a:pt x="14469" y="7473"/>
                    <a:pt x="14680" y="7477"/>
                    <a:pt x="14913" y="7477"/>
                  </a:cubicBezTo>
                  <a:cubicBezTo>
                    <a:pt x="16534" y="7477"/>
                    <a:pt x="19240" y="7296"/>
                    <a:pt x="18064" y="5864"/>
                  </a:cubicBezTo>
                  <a:cubicBezTo>
                    <a:pt x="17377" y="5043"/>
                    <a:pt x="16000" y="4421"/>
                    <a:pt x="15113" y="3863"/>
                  </a:cubicBezTo>
                  <a:cubicBezTo>
                    <a:pt x="14098" y="3175"/>
                    <a:pt x="13049" y="2486"/>
                    <a:pt x="12032" y="1798"/>
                  </a:cubicBezTo>
                  <a:cubicBezTo>
                    <a:pt x="10951" y="1109"/>
                    <a:pt x="9868" y="387"/>
                    <a:pt x="8590" y="94"/>
                  </a:cubicBezTo>
                  <a:cubicBezTo>
                    <a:pt x="8380" y="36"/>
                    <a:pt x="8171" y="1"/>
                    <a:pt x="7961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4644650" y="3090214"/>
              <a:ext cx="3830452" cy="1475828"/>
            </a:xfrm>
            <a:custGeom>
              <a:avLst/>
              <a:gdLst/>
              <a:ahLst/>
              <a:cxnLst/>
              <a:rect l="l" t="t" r="r" b="b"/>
              <a:pathLst>
                <a:path w="17605" h="6783" extrusionOk="0">
                  <a:moveTo>
                    <a:pt x="7450" y="1"/>
                  </a:moveTo>
                  <a:cubicBezTo>
                    <a:pt x="7425" y="1"/>
                    <a:pt x="7401" y="1"/>
                    <a:pt x="7376" y="2"/>
                  </a:cubicBezTo>
                  <a:cubicBezTo>
                    <a:pt x="6589" y="34"/>
                    <a:pt x="5902" y="592"/>
                    <a:pt x="5278" y="1083"/>
                  </a:cubicBezTo>
                  <a:cubicBezTo>
                    <a:pt x="3638" y="2428"/>
                    <a:pt x="1999" y="3740"/>
                    <a:pt x="394" y="5082"/>
                  </a:cubicBezTo>
                  <a:cubicBezTo>
                    <a:pt x="229" y="5213"/>
                    <a:pt x="66" y="5379"/>
                    <a:pt x="32" y="5575"/>
                  </a:cubicBezTo>
                  <a:cubicBezTo>
                    <a:pt x="1" y="6034"/>
                    <a:pt x="591" y="6197"/>
                    <a:pt x="1016" y="6231"/>
                  </a:cubicBezTo>
                  <a:cubicBezTo>
                    <a:pt x="4425" y="6362"/>
                    <a:pt x="7803" y="6525"/>
                    <a:pt x="11213" y="6690"/>
                  </a:cubicBezTo>
                  <a:cubicBezTo>
                    <a:pt x="12395" y="6736"/>
                    <a:pt x="13593" y="6783"/>
                    <a:pt x="14785" y="6783"/>
                  </a:cubicBezTo>
                  <a:cubicBezTo>
                    <a:pt x="15279" y="6783"/>
                    <a:pt x="15772" y="6775"/>
                    <a:pt x="16262" y="6756"/>
                  </a:cubicBezTo>
                  <a:cubicBezTo>
                    <a:pt x="16918" y="6722"/>
                    <a:pt x="17605" y="6263"/>
                    <a:pt x="17015" y="5607"/>
                  </a:cubicBezTo>
                  <a:cubicBezTo>
                    <a:pt x="16524" y="5051"/>
                    <a:pt x="15376" y="4754"/>
                    <a:pt x="14720" y="4395"/>
                  </a:cubicBezTo>
                  <a:cubicBezTo>
                    <a:pt x="13049" y="3443"/>
                    <a:pt x="11475" y="2394"/>
                    <a:pt x="9967" y="1214"/>
                  </a:cubicBezTo>
                  <a:cubicBezTo>
                    <a:pt x="9200" y="638"/>
                    <a:pt x="8401" y="1"/>
                    <a:pt x="7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5136591" y="3302352"/>
              <a:ext cx="2768674" cy="1052640"/>
            </a:xfrm>
            <a:custGeom>
              <a:avLst/>
              <a:gdLst/>
              <a:ahLst/>
              <a:cxnLst/>
              <a:rect l="l" t="t" r="r" b="b"/>
              <a:pathLst>
                <a:path w="12725" h="4838" extrusionOk="0">
                  <a:moveTo>
                    <a:pt x="5673" y="0"/>
                  </a:moveTo>
                  <a:cubicBezTo>
                    <a:pt x="5216" y="0"/>
                    <a:pt x="4808" y="238"/>
                    <a:pt x="4428" y="501"/>
                  </a:cubicBezTo>
                  <a:cubicBezTo>
                    <a:pt x="3116" y="1322"/>
                    <a:pt x="1902" y="2240"/>
                    <a:pt x="756" y="3255"/>
                  </a:cubicBezTo>
                  <a:cubicBezTo>
                    <a:pt x="394" y="3583"/>
                    <a:pt x="0" y="4010"/>
                    <a:pt x="100" y="4501"/>
                  </a:cubicBezTo>
                  <a:cubicBezTo>
                    <a:pt x="121" y="4676"/>
                    <a:pt x="813" y="4720"/>
                    <a:pt x="1554" y="4720"/>
                  </a:cubicBezTo>
                  <a:cubicBezTo>
                    <a:pt x="1924" y="4720"/>
                    <a:pt x="2307" y="4709"/>
                    <a:pt x="2623" y="4697"/>
                  </a:cubicBezTo>
                  <a:cubicBezTo>
                    <a:pt x="2985" y="4666"/>
                    <a:pt x="3279" y="4666"/>
                    <a:pt x="3379" y="4666"/>
                  </a:cubicBezTo>
                  <a:cubicBezTo>
                    <a:pt x="4887" y="4697"/>
                    <a:pt x="6426" y="4763"/>
                    <a:pt x="7934" y="4763"/>
                  </a:cubicBezTo>
                  <a:cubicBezTo>
                    <a:pt x="8232" y="4763"/>
                    <a:pt x="9339" y="4837"/>
                    <a:pt x="10410" y="4837"/>
                  </a:cubicBezTo>
                  <a:cubicBezTo>
                    <a:pt x="11589" y="4837"/>
                    <a:pt x="12724" y="4747"/>
                    <a:pt x="12690" y="4370"/>
                  </a:cubicBezTo>
                  <a:cubicBezTo>
                    <a:pt x="12656" y="4107"/>
                    <a:pt x="12393" y="3911"/>
                    <a:pt x="12165" y="3748"/>
                  </a:cubicBezTo>
                  <a:cubicBezTo>
                    <a:pt x="10557" y="2730"/>
                    <a:pt x="8755" y="2109"/>
                    <a:pt x="7313" y="863"/>
                  </a:cubicBezTo>
                  <a:cubicBezTo>
                    <a:pt x="7279" y="863"/>
                    <a:pt x="7279" y="829"/>
                    <a:pt x="7247" y="829"/>
                  </a:cubicBezTo>
                  <a:cubicBezTo>
                    <a:pt x="6820" y="470"/>
                    <a:pt x="6395" y="42"/>
                    <a:pt x="5836" y="11"/>
                  </a:cubicBezTo>
                  <a:cubicBezTo>
                    <a:pt x="5781" y="4"/>
                    <a:pt x="5727" y="0"/>
                    <a:pt x="5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6049979" y="3568231"/>
              <a:ext cx="292642" cy="107048"/>
            </a:xfrm>
            <a:custGeom>
              <a:avLst/>
              <a:gdLst/>
              <a:ahLst/>
              <a:cxnLst/>
              <a:rect l="l" t="t" r="r" b="b"/>
              <a:pathLst>
                <a:path w="1345" h="492" extrusionOk="0">
                  <a:moveTo>
                    <a:pt x="982" y="0"/>
                  </a:moveTo>
                  <a:cubicBezTo>
                    <a:pt x="851" y="0"/>
                    <a:pt x="720" y="34"/>
                    <a:pt x="623" y="66"/>
                  </a:cubicBezTo>
                  <a:cubicBezTo>
                    <a:pt x="393" y="165"/>
                    <a:pt x="197" y="327"/>
                    <a:pt x="1" y="492"/>
                  </a:cubicBezTo>
                  <a:lnTo>
                    <a:pt x="1" y="492"/>
                  </a:lnTo>
                  <a:cubicBezTo>
                    <a:pt x="197" y="327"/>
                    <a:pt x="393" y="165"/>
                    <a:pt x="623" y="100"/>
                  </a:cubicBezTo>
                  <a:cubicBezTo>
                    <a:pt x="720" y="34"/>
                    <a:pt x="851" y="34"/>
                    <a:pt x="982" y="34"/>
                  </a:cubicBezTo>
                  <a:cubicBezTo>
                    <a:pt x="1114" y="34"/>
                    <a:pt x="1213" y="34"/>
                    <a:pt x="1344" y="100"/>
                  </a:cubicBezTo>
                  <a:cubicBezTo>
                    <a:pt x="1213" y="34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94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4059804" y="2663110"/>
              <a:ext cx="4486666" cy="1704285"/>
            </a:xfrm>
            <a:custGeom>
              <a:avLst/>
              <a:gdLst/>
              <a:ahLst/>
              <a:cxnLst/>
              <a:rect l="l" t="t" r="r" b="b"/>
              <a:pathLst>
                <a:path w="20621" h="7833" extrusionOk="0">
                  <a:moveTo>
                    <a:pt x="10712" y="0"/>
                  </a:moveTo>
                  <a:cubicBezTo>
                    <a:pt x="10329" y="0"/>
                    <a:pt x="9937" y="64"/>
                    <a:pt x="9573" y="129"/>
                  </a:cubicBezTo>
                  <a:cubicBezTo>
                    <a:pt x="8818" y="292"/>
                    <a:pt x="8031" y="457"/>
                    <a:pt x="7344" y="785"/>
                  </a:cubicBezTo>
                  <a:cubicBezTo>
                    <a:pt x="5967" y="1375"/>
                    <a:pt x="4852" y="2490"/>
                    <a:pt x="3803" y="3570"/>
                  </a:cubicBezTo>
                  <a:cubicBezTo>
                    <a:pt x="2720" y="4685"/>
                    <a:pt x="1639" y="5768"/>
                    <a:pt x="556" y="6883"/>
                  </a:cubicBezTo>
                  <a:cubicBezTo>
                    <a:pt x="294" y="7145"/>
                    <a:pt x="0" y="7439"/>
                    <a:pt x="0" y="7832"/>
                  </a:cubicBezTo>
                  <a:cubicBezTo>
                    <a:pt x="1115" y="7538"/>
                    <a:pt x="1868" y="6555"/>
                    <a:pt x="2654" y="5703"/>
                  </a:cubicBezTo>
                  <a:cubicBezTo>
                    <a:pt x="4163" y="4063"/>
                    <a:pt x="5933" y="2686"/>
                    <a:pt x="7934" y="1669"/>
                  </a:cubicBezTo>
                  <a:cubicBezTo>
                    <a:pt x="8633" y="1319"/>
                    <a:pt x="9383" y="997"/>
                    <a:pt x="10139" y="997"/>
                  </a:cubicBezTo>
                  <a:cubicBezTo>
                    <a:pt x="10235" y="997"/>
                    <a:pt x="10330" y="1002"/>
                    <a:pt x="10426" y="1013"/>
                  </a:cubicBezTo>
                  <a:cubicBezTo>
                    <a:pt x="11213" y="1113"/>
                    <a:pt x="11900" y="1572"/>
                    <a:pt x="12556" y="1997"/>
                  </a:cubicBezTo>
                  <a:cubicBezTo>
                    <a:pt x="13998" y="2915"/>
                    <a:pt x="15409" y="3832"/>
                    <a:pt x="16818" y="4785"/>
                  </a:cubicBezTo>
                  <a:cubicBezTo>
                    <a:pt x="17539" y="5244"/>
                    <a:pt x="18260" y="5703"/>
                    <a:pt x="18982" y="6193"/>
                  </a:cubicBezTo>
                  <a:cubicBezTo>
                    <a:pt x="19441" y="6489"/>
                    <a:pt x="20065" y="7079"/>
                    <a:pt x="20621" y="7079"/>
                  </a:cubicBezTo>
                  <a:cubicBezTo>
                    <a:pt x="20162" y="6555"/>
                    <a:pt x="19506" y="6127"/>
                    <a:pt x="18982" y="5703"/>
                  </a:cubicBezTo>
                  <a:cubicBezTo>
                    <a:pt x="18391" y="5209"/>
                    <a:pt x="17835" y="4719"/>
                    <a:pt x="17245" y="4260"/>
                  </a:cubicBezTo>
                  <a:cubicBezTo>
                    <a:pt x="16917" y="3964"/>
                    <a:pt x="16590" y="3701"/>
                    <a:pt x="16196" y="3473"/>
                  </a:cubicBezTo>
                  <a:cubicBezTo>
                    <a:pt x="15769" y="3211"/>
                    <a:pt x="15244" y="3014"/>
                    <a:pt x="14819" y="2718"/>
                  </a:cubicBezTo>
                  <a:cubicBezTo>
                    <a:pt x="13573" y="1900"/>
                    <a:pt x="12752" y="391"/>
                    <a:pt x="11310" y="64"/>
                  </a:cubicBezTo>
                  <a:cubicBezTo>
                    <a:pt x="11117" y="18"/>
                    <a:pt x="10916" y="0"/>
                    <a:pt x="10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5372227" y="3432898"/>
              <a:ext cx="2232780" cy="728014"/>
            </a:xfrm>
            <a:custGeom>
              <a:avLst/>
              <a:gdLst/>
              <a:ahLst/>
              <a:cxnLst/>
              <a:rect l="l" t="t" r="r" b="b"/>
              <a:pathLst>
                <a:path w="10262" h="3346" extrusionOk="0">
                  <a:moveTo>
                    <a:pt x="4394" y="1"/>
                  </a:moveTo>
                  <a:cubicBezTo>
                    <a:pt x="4032" y="1"/>
                    <a:pt x="3673" y="163"/>
                    <a:pt x="3376" y="329"/>
                  </a:cubicBezTo>
                  <a:cubicBezTo>
                    <a:pt x="2655" y="753"/>
                    <a:pt x="2033" y="1312"/>
                    <a:pt x="1409" y="1868"/>
                  </a:cubicBezTo>
                  <a:cubicBezTo>
                    <a:pt x="984" y="2230"/>
                    <a:pt x="263" y="2655"/>
                    <a:pt x="1" y="3148"/>
                  </a:cubicBezTo>
                  <a:cubicBezTo>
                    <a:pt x="656" y="2886"/>
                    <a:pt x="1212" y="2296"/>
                    <a:pt x="1771" y="1837"/>
                  </a:cubicBezTo>
                  <a:cubicBezTo>
                    <a:pt x="2421" y="1278"/>
                    <a:pt x="3219" y="748"/>
                    <a:pt x="4081" y="748"/>
                  </a:cubicBezTo>
                  <a:cubicBezTo>
                    <a:pt x="4130" y="748"/>
                    <a:pt x="4179" y="750"/>
                    <a:pt x="4229" y="753"/>
                  </a:cubicBezTo>
                  <a:cubicBezTo>
                    <a:pt x="4688" y="788"/>
                    <a:pt x="5115" y="984"/>
                    <a:pt x="5540" y="1147"/>
                  </a:cubicBezTo>
                  <a:cubicBezTo>
                    <a:pt x="6786" y="1671"/>
                    <a:pt x="8032" y="2196"/>
                    <a:pt x="9146" y="2951"/>
                  </a:cubicBezTo>
                  <a:cubicBezTo>
                    <a:pt x="9414" y="3137"/>
                    <a:pt x="9724" y="3346"/>
                    <a:pt x="10043" y="3346"/>
                  </a:cubicBezTo>
                  <a:cubicBezTo>
                    <a:pt x="10115" y="3346"/>
                    <a:pt x="10188" y="3335"/>
                    <a:pt x="10261" y="3311"/>
                  </a:cubicBezTo>
                  <a:cubicBezTo>
                    <a:pt x="8656" y="2361"/>
                    <a:pt x="7017" y="1378"/>
                    <a:pt x="5409" y="426"/>
                  </a:cubicBezTo>
                  <a:cubicBezTo>
                    <a:pt x="5081" y="229"/>
                    <a:pt x="4753" y="32"/>
                    <a:pt x="4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6328042" y="2205981"/>
              <a:ext cx="1626609" cy="1198634"/>
            </a:xfrm>
            <a:custGeom>
              <a:avLst/>
              <a:gdLst/>
              <a:ahLst/>
              <a:cxnLst/>
              <a:rect l="l" t="t" r="r" b="b"/>
              <a:pathLst>
                <a:path w="7476" h="5509" extrusionOk="0">
                  <a:moveTo>
                    <a:pt x="32" y="1999"/>
                  </a:moveTo>
                  <a:cubicBezTo>
                    <a:pt x="1" y="2033"/>
                    <a:pt x="1" y="2065"/>
                    <a:pt x="1" y="2131"/>
                  </a:cubicBezTo>
                  <a:cubicBezTo>
                    <a:pt x="98" y="2099"/>
                    <a:pt x="198" y="2099"/>
                    <a:pt x="295" y="2099"/>
                  </a:cubicBezTo>
                  <a:cubicBezTo>
                    <a:pt x="426" y="2099"/>
                    <a:pt x="557" y="2099"/>
                    <a:pt x="688" y="2131"/>
                  </a:cubicBezTo>
                  <a:cubicBezTo>
                    <a:pt x="460" y="2065"/>
                    <a:pt x="263" y="2033"/>
                    <a:pt x="32" y="1999"/>
                  </a:cubicBezTo>
                  <a:close/>
                  <a:moveTo>
                    <a:pt x="2165" y="1"/>
                  </a:moveTo>
                  <a:lnTo>
                    <a:pt x="2165" y="1"/>
                  </a:lnTo>
                  <a:cubicBezTo>
                    <a:pt x="2689" y="263"/>
                    <a:pt x="3148" y="591"/>
                    <a:pt x="3573" y="919"/>
                  </a:cubicBezTo>
                  <a:cubicBezTo>
                    <a:pt x="4819" y="1868"/>
                    <a:pt x="6033" y="2852"/>
                    <a:pt x="7214" y="3869"/>
                  </a:cubicBezTo>
                  <a:cubicBezTo>
                    <a:pt x="7311" y="3542"/>
                    <a:pt x="7410" y="3214"/>
                    <a:pt x="7476" y="2886"/>
                  </a:cubicBezTo>
                  <a:cubicBezTo>
                    <a:pt x="6820" y="2427"/>
                    <a:pt x="6130" y="1968"/>
                    <a:pt x="5443" y="1575"/>
                  </a:cubicBezTo>
                  <a:cubicBezTo>
                    <a:pt x="4426" y="950"/>
                    <a:pt x="3311" y="360"/>
                    <a:pt x="2165" y="1"/>
                  </a:cubicBezTo>
                  <a:close/>
                  <a:moveTo>
                    <a:pt x="1540" y="2393"/>
                  </a:moveTo>
                  <a:lnTo>
                    <a:pt x="1540" y="2393"/>
                  </a:lnTo>
                  <a:cubicBezTo>
                    <a:pt x="2590" y="2951"/>
                    <a:pt x="3345" y="4132"/>
                    <a:pt x="4394" y="4819"/>
                  </a:cubicBezTo>
                  <a:cubicBezTo>
                    <a:pt x="4788" y="5081"/>
                    <a:pt x="5247" y="5278"/>
                    <a:pt x="5671" y="5509"/>
                  </a:cubicBezTo>
                  <a:cubicBezTo>
                    <a:pt x="4950" y="4722"/>
                    <a:pt x="4197" y="3966"/>
                    <a:pt x="3345" y="3345"/>
                  </a:cubicBezTo>
                  <a:cubicBezTo>
                    <a:pt x="2786" y="2951"/>
                    <a:pt x="2165" y="2624"/>
                    <a:pt x="1540" y="2393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6292142" y="2134833"/>
              <a:ext cx="1605504" cy="1062649"/>
            </a:xfrm>
            <a:custGeom>
              <a:avLst/>
              <a:gdLst/>
              <a:ahLst/>
              <a:cxnLst/>
              <a:rect l="l" t="t" r="r" b="b"/>
              <a:pathLst>
                <a:path w="7379" h="4884" extrusionOk="0">
                  <a:moveTo>
                    <a:pt x="132" y="0"/>
                  </a:moveTo>
                  <a:cubicBezTo>
                    <a:pt x="66" y="66"/>
                    <a:pt x="35" y="163"/>
                    <a:pt x="1" y="262"/>
                  </a:cubicBezTo>
                  <a:cubicBezTo>
                    <a:pt x="919" y="328"/>
                    <a:pt x="1805" y="753"/>
                    <a:pt x="2623" y="1180"/>
                  </a:cubicBezTo>
                  <a:cubicBezTo>
                    <a:pt x="3510" y="1605"/>
                    <a:pt x="4394" y="2064"/>
                    <a:pt x="5149" y="2720"/>
                  </a:cubicBezTo>
                  <a:cubicBezTo>
                    <a:pt x="5871" y="3310"/>
                    <a:pt x="6461" y="4065"/>
                    <a:pt x="7051" y="4787"/>
                  </a:cubicBezTo>
                  <a:lnTo>
                    <a:pt x="7148" y="4884"/>
                  </a:lnTo>
                  <a:cubicBezTo>
                    <a:pt x="7213" y="4655"/>
                    <a:pt x="7313" y="4425"/>
                    <a:pt x="7379" y="4196"/>
                  </a:cubicBezTo>
                  <a:cubicBezTo>
                    <a:pt x="6198" y="3179"/>
                    <a:pt x="4984" y="2195"/>
                    <a:pt x="3738" y="1246"/>
                  </a:cubicBezTo>
                  <a:cubicBezTo>
                    <a:pt x="3313" y="918"/>
                    <a:pt x="2854" y="590"/>
                    <a:pt x="2330" y="328"/>
                  </a:cubicBezTo>
                  <a:cubicBezTo>
                    <a:pt x="1608" y="131"/>
                    <a:pt x="887" y="0"/>
                    <a:pt x="132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5"/>
            <p:cNvSpPr/>
            <p:nvPr/>
          </p:nvSpPr>
          <p:spPr>
            <a:xfrm>
              <a:off x="6285397" y="2191838"/>
              <a:ext cx="1561989" cy="1020003"/>
            </a:xfrm>
            <a:custGeom>
              <a:avLst/>
              <a:gdLst/>
              <a:ahLst/>
              <a:cxnLst/>
              <a:rect l="l" t="t" r="r" b="b"/>
              <a:pathLst>
                <a:path w="7179" h="4688" extrusionOk="0">
                  <a:moveTo>
                    <a:pt x="32" y="0"/>
                  </a:moveTo>
                  <a:cubicBezTo>
                    <a:pt x="0" y="66"/>
                    <a:pt x="0" y="97"/>
                    <a:pt x="0" y="163"/>
                  </a:cubicBezTo>
                  <a:cubicBezTo>
                    <a:pt x="294" y="197"/>
                    <a:pt x="622" y="294"/>
                    <a:pt x="918" y="394"/>
                  </a:cubicBezTo>
                  <a:cubicBezTo>
                    <a:pt x="1574" y="590"/>
                    <a:pt x="2195" y="853"/>
                    <a:pt x="2786" y="1181"/>
                  </a:cubicBezTo>
                  <a:cubicBezTo>
                    <a:pt x="3475" y="1540"/>
                    <a:pt x="4131" y="1999"/>
                    <a:pt x="4753" y="2523"/>
                  </a:cubicBezTo>
                  <a:cubicBezTo>
                    <a:pt x="5574" y="3179"/>
                    <a:pt x="6361" y="3934"/>
                    <a:pt x="7147" y="4687"/>
                  </a:cubicBezTo>
                  <a:cubicBezTo>
                    <a:pt x="7147" y="4656"/>
                    <a:pt x="7179" y="4656"/>
                    <a:pt x="7179" y="4622"/>
                  </a:cubicBezTo>
                  <a:lnTo>
                    <a:pt x="7082" y="4525"/>
                  </a:lnTo>
                  <a:cubicBezTo>
                    <a:pt x="6492" y="3803"/>
                    <a:pt x="5902" y="3048"/>
                    <a:pt x="5180" y="2458"/>
                  </a:cubicBezTo>
                  <a:cubicBezTo>
                    <a:pt x="4425" y="1802"/>
                    <a:pt x="3541" y="1343"/>
                    <a:pt x="2654" y="918"/>
                  </a:cubicBezTo>
                  <a:cubicBezTo>
                    <a:pt x="1836" y="491"/>
                    <a:pt x="950" y="66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5"/>
            <p:cNvSpPr/>
            <p:nvPr/>
          </p:nvSpPr>
          <p:spPr>
            <a:xfrm>
              <a:off x="6285397" y="2227086"/>
              <a:ext cx="1555244" cy="1034799"/>
            </a:xfrm>
            <a:custGeom>
              <a:avLst/>
              <a:gdLst/>
              <a:ahLst/>
              <a:cxnLst/>
              <a:rect l="l" t="t" r="r" b="b"/>
              <a:pathLst>
                <a:path w="7148" h="4756" extrusionOk="0">
                  <a:moveTo>
                    <a:pt x="0" y="1"/>
                  </a:moveTo>
                  <a:lnTo>
                    <a:pt x="0" y="101"/>
                  </a:lnTo>
                  <a:cubicBezTo>
                    <a:pt x="984" y="101"/>
                    <a:pt x="1967" y="625"/>
                    <a:pt x="2820" y="1215"/>
                  </a:cubicBezTo>
                  <a:cubicBezTo>
                    <a:pt x="4359" y="2230"/>
                    <a:pt x="5770" y="3410"/>
                    <a:pt x="7048" y="4756"/>
                  </a:cubicBezTo>
                  <a:cubicBezTo>
                    <a:pt x="7082" y="4690"/>
                    <a:pt x="7113" y="4591"/>
                    <a:pt x="7147" y="4525"/>
                  </a:cubicBezTo>
                  <a:cubicBezTo>
                    <a:pt x="6361" y="3772"/>
                    <a:pt x="5574" y="3017"/>
                    <a:pt x="4753" y="2361"/>
                  </a:cubicBezTo>
                  <a:cubicBezTo>
                    <a:pt x="4131" y="1837"/>
                    <a:pt x="3475" y="1378"/>
                    <a:pt x="2786" y="1019"/>
                  </a:cubicBezTo>
                  <a:cubicBezTo>
                    <a:pt x="2195" y="691"/>
                    <a:pt x="1574" y="428"/>
                    <a:pt x="918" y="232"/>
                  </a:cubicBezTo>
                  <a:cubicBezTo>
                    <a:pt x="622" y="132"/>
                    <a:pt x="294" y="35"/>
                    <a:pt x="0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6285397" y="2248843"/>
              <a:ext cx="1533486" cy="1134014"/>
            </a:xfrm>
            <a:custGeom>
              <a:avLst/>
              <a:gdLst/>
              <a:ahLst/>
              <a:cxnLst/>
              <a:rect l="l" t="t" r="r" b="b"/>
              <a:pathLst>
                <a:path w="7048" h="5212" extrusionOk="0">
                  <a:moveTo>
                    <a:pt x="0" y="1"/>
                  </a:moveTo>
                  <a:cubicBezTo>
                    <a:pt x="0" y="98"/>
                    <a:pt x="0" y="163"/>
                    <a:pt x="32" y="263"/>
                  </a:cubicBezTo>
                  <a:cubicBezTo>
                    <a:pt x="131" y="425"/>
                    <a:pt x="294" y="557"/>
                    <a:pt x="425" y="722"/>
                  </a:cubicBezTo>
                  <a:cubicBezTo>
                    <a:pt x="491" y="722"/>
                    <a:pt x="590" y="753"/>
                    <a:pt x="687" y="753"/>
                  </a:cubicBezTo>
                  <a:cubicBezTo>
                    <a:pt x="1212" y="884"/>
                    <a:pt x="1736" y="1147"/>
                    <a:pt x="2230" y="1409"/>
                  </a:cubicBezTo>
                  <a:cubicBezTo>
                    <a:pt x="2820" y="1737"/>
                    <a:pt x="3376" y="2033"/>
                    <a:pt x="3900" y="2427"/>
                  </a:cubicBezTo>
                  <a:cubicBezTo>
                    <a:pt x="4984" y="3213"/>
                    <a:pt x="5836" y="4294"/>
                    <a:pt x="6820" y="5212"/>
                  </a:cubicBezTo>
                  <a:cubicBezTo>
                    <a:pt x="6917" y="5015"/>
                    <a:pt x="6982" y="4853"/>
                    <a:pt x="7048" y="4656"/>
                  </a:cubicBezTo>
                  <a:cubicBezTo>
                    <a:pt x="5770" y="3310"/>
                    <a:pt x="4359" y="2130"/>
                    <a:pt x="2820" y="1115"/>
                  </a:cubicBezTo>
                  <a:cubicBezTo>
                    <a:pt x="1967" y="525"/>
                    <a:pt x="984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6335004" y="2405717"/>
              <a:ext cx="1434271" cy="1098766"/>
            </a:xfrm>
            <a:custGeom>
              <a:avLst/>
              <a:gdLst/>
              <a:ahLst/>
              <a:cxnLst/>
              <a:rect l="l" t="t" r="r" b="b"/>
              <a:pathLst>
                <a:path w="6592" h="5050" extrusionOk="0">
                  <a:moveTo>
                    <a:pt x="197" y="1"/>
                  </a:moveTo>
                  <a:cubicBezTo>
                    <a:pt x="263" y="98"/>
                    <a:pt x="328" y="198"/>
                    <a:pt x="328" y="329"/>
                  </a:cubicBezTo>
                  <a:cubicBezTo>
                    <a:pt x="362" y="591"/>
                    <a:pt x="100" y="819"/>
                    <a:pt x="0" y="1081"/>
                  </a:cubicBezTo>
                  <a:cubicBezTo>
                    <a:pt x="231" y="1115"/>
                    <a:pt x="428" y="1147"/>
                    <a:pt x="656" y="1213"/>
                  </a:cubicBezTo>
                  <a:cubicBezTo>
                    <a:pt x="722" y="1213"/>
                    <a:pt x="787" y="1247"/>
                    <a:pt x="853" y="1247"/>
                  </a:cubicBezTo>
                  <a:cubicBezTo>
                    <a:pt x="1084" y="1312"/>
                    <a:pt x="1280" y="1378"/>
                    <a:pt x="1508" y="1475"/>
                  </a:cubicBezTo>
                  <a:cubicBezTo>
                    <a:pt x="2133" y="1706"/>
                    <a:pt x="2754" y="2033"/>
                    <a:pt x="3313" y="2427"/>
                  </a:cubicBezTo>
                  <a:cubicBezTo>
                    <a:pt x="4165" y="3048"/>
                    <a:pt x="4918" y="3804"/>
                    <a:pt x="5639" y="4591"/>
                  </a:cubicBezTo>
                  <a:cubicBezTo>
                    <a:pt x="5674" y="4622"/>
                    <a:pt x="5705" y="4656"/>
                    <a:pt x="5739" y="4656"/>
                  </a:cubicBezTo>
                  <a:cubicBezTo>
                    <a:pt x="5936" y="4787"/>
                    <a:pt x="6133" y="4918"/>
                    <a:pt x="6295" y="5050"/>
                  </a:cubicBezTo>
                  <a:cubicBezTo>
                    <a:pt x="6395" y="4853"/>
                    <a:pt x="6492" y="4688"/>
                    <a:pt x="6592" y="4491"/>
                  </a:cubicBezTo>
                  <a:cubicBezTo>
                    <a:pt x="5608" y="3573"/>
                    <a:pt x="4756" y="2492"/>
                    <a:pt x="3672" y="1706"/>
                  </a:cubicBezTo>
                  <a:cubicBezTo>
                    <a:pt x="3148" y="1312"/>
                    <a:pt x="2592" y="1016"/>
                    <a:pt x="2002" y="688"/>
                  </a:cubicBezTo>
                  <a:cubicBezTo>
                    <a:pt x="1508" y="426"/>
                    <a:pt x="984" y="163"/>
                    <a:pt x="459" y="32"/>
                  </a:cubicBezTo>
                  <a:cubicBezTo>
                    <a:pt x="362" y="32"/>
                    <a:pt x="263" y="1"/>
                    <a:pt x="197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6292142" y="2890913"/>
              <a:ext cx="1334403" cy="813305"/>
            </a:xfrm>
            <a:custGeom>
              <a:avLst/>
              <a:gdLst/>
              <a:ahLst/>
              <a:cxnLst/>
              <a:rect l="l" t="t" r="r" b="b"/>
              <a:pathLst>
                <a:path w="6133" h="3738" extrusionOk="0">
                  <a:moveTo>
                    <a:pt x="363" y="0"/>
                  </a:moveTo>
                  <a:cubicBezTo>
                    <a:pt x="363" y="32"/>
                    <a:pt x="363" y="66"/>
                    <a:pt x="328" y="131"/>
                  </a:cubicBezTo>
                  <a:cubicBezTo>
                    <a:pt x="263" y="262"/>
                    <a:pt x="100" y="359"/>
                    <a:pt x="1" y="459"/>
                  </a:cubicBezTo>
                  <a:cubicBezTo>
                    <a:pt x="66" y="491"/>
                    <a:pt x="166" y="491"/>
                    <a:pt x="231" y="525"/>
                  </a:cubicBezTo>
                  <a:cubicBezTo>
                    <a:pt x="1509" y="818"/>
                    <a:pt x="2592" y="1540"/>
                    <a:pt x="3673" y="2229"/>
                  </a:cubicBezTo>
                  <a:cubicBezTo>
                    <a:pt x="4428" y="2720"/>
                    <a:pt x="5181" y="3244"/>
                    <a:pt x="5936" y="3738"/>
                  </a:cubicBezTo>
                  <a:lnTo>
                    <a:pt x="6133" y="3441"/>
                  </a:lnTo>
                  <a:cubicBezTo>
                    <a:pt x="4853" y="2623"/>
                    <a:pt x="3576" y="1771"/>
                    <a:pt x="2296" y="950"/>
                  </a:cubicBezTo>
                  <a:cubicBezTo>
                    <a:pt x="1705" y="556"/>
                    <a:pt x="1084" y="131"/>
                    <a:pt x="363" y="0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6263639" y="2990781"/>
              <a:ext cx="1320260" cy="841807"/>
            </a:xfrm>
            <a:custGeom>
              <a:avLst/>
              <a:gdLst/>
              <a:ahLst/>
              <a:cxnLst/>
              <a:rect l="l" t="t" r="r" b="b"/>
              <a:pathLst>
                <a:path w="6068" h="3869" extrusionOk="0">
                  <a:moveTo>
                    <a:pt x="35" y="359"/>
                  </a:moveTo>
                  <a:cubicBezTo>
                    <a:pt x="35" y="394"/>
                    <a:pt x="35" y="425"/>
                    <a:pt x="66" y="459"/>
                  </a:cubicBezTo>
                  <a:cubicBezTo>
                    <a:pt x="166" y="459"/>
                    <a:pt x="231" y="459"/>
                    <a:pt x="328" y="491"/>
                  </a:cubicBezTo>
                  <a:cubicBezTo>
                    <a:pt x="231" y="425"/>
                    <a:pt x="132" y="394"/>
                    <a:pt x="35" y="359"/>
                  </a:cubicBezTo>
                  <a:close/>
                  <a:moveTo>
                    <a:pt x="35" y="328"/>
                  </a:moveTo>
                  <a:lnTo>
                    <a:pt x="35" y="359"/>
                  </a:lnTo>
                  <a:cubicBezTo>
                    <a:pt x="132" y="359"/>
                    <a:pt x="263" y="425"/>
                    <a:pt x="362" y="491"/>
                  </a:cubicBezTo>
                  <a:cubicBezTo>
                    <a:pt x="394" y="491"/>
                    <a:pt x="459" y="491"/>
                    <a:pt x="525" y="525"/>
                  </a:cubicBezTo>
                  <a:cubicBezTo>
                    <a:pt x="394" y="394"/>
                    <a:pt x="197" y="359"/>
                    <a:pt x="35" y="328"/>
                  </a:cubicBezTo>
                  <a:close/>
                  <a:moveTo>
                    <a:pt x="132" y="0"/>
                  </a:moveTo>
                  <a:cubicBezTo>
                    <a:pt x="100" y="66"/>
                    <a:pt x="66" y="97"/>
                    <a:pt x="35" y="163"/>
                  </a:cubicBezTo>
                  <a:cubicBezTo>
                    <a:pt x="35" y="228"/>
                    <a:pt x="0" y="262"/>
                    <a:pt x="35" y="294"/>
                  </a:cubicBezTo>
                  <a:cubicBezTo>
                    <a:pt x="197" y="328"/>
                    <a:pt x="394" y="394"/>
                    <a:pt x="559" y="525"/>
                  </a:cubicBezTo>
                  <a:cubicBezTo>
                    <a:pt x="1280" y="687"/>
                    <a:pt x="1902" y="1212"/>
                    <a:pt x="2526" y="1671"/>
                  </a:cubicBezTo>
                  <a:cubicBezTo>
                    <a:pt x="3510" y="2458"/>
                    <a:pt x="4559" y="3179"/>
                    <a:pt x="5640" y="3869"/>
                  </a:cubicBezTo>
                  <a:cubicBezTo>
                    <a:pt x="5771" y="3672"/>
                    <a:pt x="5936" y="3475"/>
                    <a:pt x="6067" y="3279"/>
                  </a:cubicBezTo>
                  <a:cubicBezTo>
                    <a:pt x="5312" y="2785"/>
                    <a:pt x="4559" y="2261"/>
                    <a:pt x="3804" y="1770"/>
                  </a:cubicBezTo>
                  <a:cubicBezTo>
                    <a:pt x="2723" y="1081"/>
                    <a:pt x="1640" y="359"/>
                    <a:pt x="362" y="66"/>
                  </a:cubicBezTo>
                  <a:cubicBezTo>
                    <a:pt x="297" y="32"/>
                    <a:pt x="197" y="32"/>
                    <a:pt x="132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6277999" y="3090649"/>
              <a:ext cx="1212777" cy="820050"/>
            </a:xfrm>
            <a:custGeom>
              <a:avLst/>
              <a:gdLst/>
              <a:ahLst/>
              <a:cxnLst/>
              <a:rect l="l" t="t" r="r" b="b"/>
              <a:pathLst>
                <a:path w="5574" h="3769" extrusionOk="0">
                  <a:moveTo>
                    <a:pt x="0" y="0"/>
                  </a:moveTo>
                  <a:cubicBezTo>
                    <a:pt x="100" y="228"/>
                    <a:pt x="393" y="491"/>
                    <a:pt x="362" y="753"/>
                  </a:cubicBezTo>
                  <a:cubicBezTo>
                    <a:pt x="362" y="818"/>
                    <a:pt x="328" y="918"/>
                    <a:pt x="296" y="984"/>
                  </a:cubicBezTo>
                  <a:cubicBezTo>
                    <a:pt x="362" y="984"/>
                    <a:pt x="393" y="950"/>
                    <a:pt x="459" y="950"/>
                  </a:cubicBezTo>
                  <a:cubicBezTo>
                    <a:pt x="493" y="950"/>
                    <a:pt x="559" y="950"/>
                    <a:pt x="590" y="984"/>
                  </a:cubicBezTo>
                  <a:cubicBezTo>
                    <a:pt x="1149" y="1015"/>
                    <a:pt x="1574" y="1443"/>
                    <a:pt x="2001" y="1802"/>
                  </a:cubicBezTo>
                  <a:cubicBezTo>
                    <a:pt x="2033" y="1802"/>
                    <a:pt x="2033" y="1836"/>
                    <a:pt x="2067" y="1836"/>
                  </a:cubicBezTo>
                  <a:cubicBezTo>
                    <a:pt x="3016" y="2654"/>
                    <a:pt x="4131" y="3213"/>
                    <a:pt x="5214" y="3769"/>
                  </a:cubicBezTo>
                  <a:lnTo>
                    <a:pt x="5574" y="3410"/>
                  </a:lnTo>
                  <a:cubicBezTo>
                    <a:pt x="4493" y="2720"/>
                    <a:pt x="3444" y="1999"/>
                    <a:pt x="2460" y="1212"/>
                  </a:cubicBezTo>
                  <a:cubicBezTo>
                    <a:pt x="1836" y="753"/>
                    <a:pt x="1214" y="228"/>
                    <a:pt x="493" y="66"/>
                  </a:cubicBezTo>
                  <a:lnTo>
                    <a:pt x="459" y="66"/>
                  </a:lnTo>
                  <a:cubicBezTo>
                    <a:pt x="393" y="32"/>
                    <a:pt x="328" y="32"/>
                    <a:pt x="296" y="32"/>
                  </a:cubicBezTo>
                  <a:lnTo>
                    <a:pt x="262" y="32"/>
                  </a:lnTo>
                  <a:cubicBezTo>
                    <a:pt x="165" y="0"/>
                    <a:pt x="100" y="0"/>
                    <a:pt x="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6306502" y="3297130"/>
              <a:ext cx="1106164" cy="778057"/>
            </a:xfrm>
            <a:custGeom>
              <a:avLst/>
              <a:gdLst/>
              <a:ahLst/>
              <a:cxnLst/>
              <a:rect l="l" t="t" r="r" b="b"/>
              <a:pathLst>
                <a:path w="5084" h="3576" extrusionOk="0">
                  <a:moveTo>
                    <a:pt x="328" y="1"/>
                  </a:moveTo>
                  <a:cubicBezTo>
                    <a:pt x="262" y="1"/>
                    <a:pt x="231" y="35"/>
                    <a:pt x="165" y="35"/>
                  </a:cubicBezTo>
                  <a:cubicBezTo>
                    <a:pt x="100" y="166"/>
                    <a:pt x="0" y="297"/>
                    <a:pt x="34" y="428"/>
                  </a:cubicBezTo>
                  <a:cubicBezTo>
                    <a:pt x="66" y="525"/>
                    <a:pt x="131" y="591"/>
                    <a:pt x="197" y="656"/>
                  </a:cubicBezTo>
                  <a:cubicBezTo>
                    <a:pt x="525" y="690"/>
                    <a:pt x="821" y="887"/>
                    <a:pt x="1115" y="1050"/>
                  </a:cubicBezTo>
                  <a:cubicBezTo>
                    <a:pt x="2329" y="1771"/>
                    <a:pt x="3510" y="2492"/>
                    <a:pt x="4721" y="3213"/>
                  </a:cubicBezTo>
                  <a:cubicBezTo>
                    <a:pt x="4852" y="3082"/>
                    <a:pt x="4984" y="2951"/>
                    <a:pt x="5083" y="2820"/>
                  </a:cubicBezTo>
                  <a:cubicBezTo>
                    <a:pt x="4000" y="2264"/>
                    <a:pt x="2885" y="1705"/>
                    <a:pt x="1936" y="887"/>
                  </a:cubicBezTo>
                  <a:cubicBezTo>
                    <a:pt x="1902" y="887"/>
                    <a:pt x="1902" y="853"/>
                    <a:pt x="1870" y="853"/>
                  </a:cubicBezTo>
                  <a:cubicBezTo>
                    <a:pt x="1443" y="494"/>
                    <a:pt x="1018" y="66"/>
                    <a:pt x="459" y="35"/>
                  </a:cubicBezTo>
                  <a:cubicBezTo>
                    <a:pt x="428" y="1"/>
                    <a:pt x="362" y="1"/>
                    <a:pt x="328" y="1"/>
                  </a:cubicBezTo>
                  <a:close/>
                  <a:moveTo>
                    <a:pt x="3410" y="2723"/>
                  </a:moveTo>
                  <a:cubicBezTo>
                    <a:pt x="3738" y="2985"/>
                    <a:pt x="4034" y="3247"/>
                    <a:pt x="4296" y="3575"/>
                  </a:cubicBezTo>
                  <a:cubicBezTo>
                    <a:pt x="4393" y="3510"/>
                    <a:pt x="4459" y="3444"/>
                    <a:pt x="4525" y="3379"/>
                  </a:cubicBezTo>
                  <a:cubicBezTo>
                    <a:pt x="4165" y="3148"/>
                    <a:pt x="3803" y="2920"/>
                    <a:pt x="3410" y="27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6313899" y="2662675"/>
              <a:ext cx="1390973" cy="977141"/>
            </a:xfrm>
            <a:custGeom>
              <a:avLst/>
              <a:gdLst/>
              <a:ahLst/>
              <a:cxnLst/>
              <a:rect l="l" t="t" r="r" b="b"/>
              <a:pathLst>
                <a:path w="6393" h="4491" extrusionOk="0">
                  <a:moveTo>
                    <a:pt x="360" y="0"/>
                  </a:moveTo>
                  <a:cubicBezTo>
                    <a:pt x="263" y="0"/>
                    <a:pt x="163" y="0"/>
                    <a:pt x="66" y="32"/>
                  </a:cubicBezTo>
                  <a:cubicBezTo>
                    <a:pt x="32" y="32"/>
                    <a:pt x="32" y="66"/>
                    <a:pt x="32" y="97"/>
                  </a:cubicBezTo>
                  <a:cubicBezTo>
                    <a:pt x="0" y="425"/>
                    <a:pt x="328" y="753"/>
                    <a:pt x="263" y="1049"/>
                  </a:cubicBezTo>
                  <a:cubicBezTo>
                    <a:pt x="984" y="1180"/>
                    <a:pt x="1605" y="1605"/>
                    <a:pt x="2196" y="1999"/>
                  </a:cubicBezTo>
                  <a:cubicBezTo>
                    <a:pt x="3476" y="2820"/>
                    <a:pt x="4753" y="3672"/>
                    <a:pt x="6033" y="4490"/>
                  </a:cubicBezTo>
                  <a:cubicBezTo>
                    <a:pt x="6164" y="4293"/>
                    <a:pt x="6295" y="4065"/>
                    <a:pt x="6392" y="3869"/>
                  </a:cubicBezTo>
                  <a:cubicBezTo>
                    <a:pt x="6230" y="3737"/>
                    <a:pt x="6033" y="3606"/>
                    <a:pt x="5836" y="3475"/>
                  </a:cubicBezTo>
                  <a:cubicBezTo>
                    <a:pt x="5802" y="3475"/>
                    <a:pt x="5771" y="3441"/>
                    <a:pt x="5736" y="3410"/>
                  </a:cubicBezTo>
                  <a:cubicBezTo>
                    <a:pt x="5312" y="3179"/>
                    <a:pt x="4853" y="2982"/>
                    <a:pt x="4459" y="2720"/>
                  </a:cubicBezTo>
                  <a:cubicBezTo>
                    <a:pt x="3410" y="2033"/>
                    <a:pt x="2655" y="852"/>
                    <a:pt x="1605" y="294"/>
                  </a:cubicBezTo>
                  <a:cubicBezTo>
                    <a:pt x="1377" y="197"/>
                    <a:pt x="1181" y="131"/>
                    <a:pt x="950" y="66"/>
                  </a:cubicBezTo>
                  <a:cubicBezTo>
                    <a:pt x="884" y="66"/>
                    <a:pt x="819" y="32"/>
                    <a:pt x="753" y="32"/>
                  </a:cubicBezTo>
                  <a:cubicBezTo>
                    <a:pt x="622" y="0"/>
                    <a:pt x="491" y="0"/>
                    <a:pt x="3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6349147" y="3439861"/>
              <a:ext cx="984756" cy="592464"/>
            </a:xfrm>
            <a:custGeom>
              <a:avLst/>
              <a:gdLst/>
              <a:ahLst/>
              <a:cxnLst/>
              <a:rect l="l" t="t" r="r" b="b"/>
              <a:pathLst>
                <a:path w="4526" h="2723" extrusionOk="0">
                  <a:moveTo>
                    <a:pt x="1" y="0"/>
                  </a:moveTo>
                  <a:cubicBezTo>
                    <a:pt x="11" y="1"/>
                    <a:pt x="20" y="2"/>
                    <a:pt x="30" y="4"/>
                  </a:cubicBezTo>
                  <a:lnTo>
                    <a:pt x="30" y="4"/>
                  </a:lnTo>
                  <a:cubicBezTo>
                    <a:pt x="25" y="0"/>
                    <a:pt x="17" y="0"/>
                    <a:pt x="1" y="0"/>
                  </a:cubicBezTo>
                  <a:close/>
                  <a:moveTo>
                    <a:pt x="30" y="4"/>
                  </a:moveTo>
                  <a:cubicBezTo>
                    <a:pt x="35" y="8"/>
                    <a:pt x="35" y="16"/>
                    <a:pt x="35" y="34"/>
                  </a:cubicBezTo>
                  <a:cubicBezTo>
                    <a:pt x="953" y="756"/>
                    <a:pt x="2034" y="1246"/>
                    <a:pt x="2986" y="1902"/>
                  </a:cubicBezTo>
                  <a:cubicBezTo>
                    <a:pt x="3051" y="1967"/>
                    <a:pt x="3148" y="2033"/>
                    <a:pt x="3214" y="2067"/>
                  </a:cubicBezTo>
                  <a:cubicBezTo>
                    <a:pt x="3607" y="2264"/>
                    <a:pt x="3969" y="2492"/>
                    <a:pt x="4329" y="2723"/>
                  </a:cubicBezTo>
                  <a:cubicBezTo>
                    <a:pt x="4394" y="2657"/>
                    <a:pt x="4460" y="2591"/>
                    <a:pt x="4525" y="2557"/>
                  </a:cubicBezTo>
                  <a:cubicBezTo>
                    <a:pt x="3314" y="1836"/>
                    <a:pt x="2133" y="1115"/>
                    <a:pt x="919" y="394"/>
                  </a:cubicBezTo>
                  <a:cubicBezTo>
                    <a:pt x="634" y="236"/>
                    <a:pt x="346" y="46"/>
                    <a:pt x="30" y="4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542675" y="3611094"/>
              <a:ext cx="1198634" cy="323538"/>
            </a:xfrm>
            <a:custGeom>
              <a:avLst/>
              <a:gdLst/>
              <a:ahLst/>
              <a:cxnLst/>
              <a:rect l="l" t="t" r="r" b="b"/>
              <a:pathLst>
                <a:path w="5509" h="1487" extrusionOk="0">
                  <a:moveTo>
                    <a:pt x="2330" y="0"/>
                  </a:moveTo>
                  <a:cubicBezTo>
                    <a:pt x="2133" y="34"/>
                    <a:pt x="1968" y="100"/>
                    <a:pt x="1771" y="165"/>
                  </a:cubicBezTo>
                  <a:cubicBezTo>
                    <a:pt x="1443" y="296"/>
                    <a:pt x="1115" y="428"/>
                    <a:pt x="787" y="624"/>
                  </a:cubicBezTo>
                  <a:cubicBezTo>
                    <a:pt x="591" y="755"/>
                    <a:pt x="363" y="952"/>
                    <a:pt x="197" y="1149"/>
                  </a:cubicBezTo>
                  <a:cubicBezTo>
                    <a:pt x="166" y="1214"/>
                    <a:pt x="1" y="1443"/>
                    <a:pt x="132" y="1477"/>
                  </a:cubicBezTo>
                  <a:cubicBezTo>
                    <a:pt x="141" y="1483"/>
                    <a:pt x="154" y="1486"/>
                    <a:pt x="168" y="1486"/>
                  </a:cubicBezTo>
                  <a:cubicBezTo>
                    <a:pt x="299" y="1486"/>
                    <a:pt x="600" y="1236"/>
                    <a:pt x="690" y="1149"/>
                  </a:cubicBezTo>
                  <a:cubicBezTo>
                    <a:pt x="1084" y="887"/>
                    <a:pt x="1443" y="559"/>
                    <a:pt x="1902" y="428"/>
                  </a:cubicBezTo>
                  <a:cubicBezTo>
                    <a:pt x="2084" y="382"/>
                    <a:pt x="2266" y="364"/>
                    <a:pt x="2448" y="364"/>
                  </a:cubicBezTo>
                  <a:cubicBezTo>
                    <a:pt x="2791" y="364"/>
                    <a:pt x="3133" y="428"/>
                    <a:pt x="3476" y="493"/>
                  </a:cubicBezTo>
                  <a:cubicBezTo>
                    <a:pt x="3903" y="590"/>
                    <a:pt x="4297" y="690"/>
                    <a:pt x="4690" y="852"/>
                  </a:cubicBezTo>
                  <a:cubicBezTo>
                    <a:pt x="4821" y="887"/>
                    <a:pt x="4952" y="952"/>
                    <a:pt x="5084" y="984"/>
                  </a:cubicBezTo>
                  <a:cubicBezTo>
                    <a:pt x="5246" y="984"/>
                    <a:pt x="5377" y="984"/>
                    <a:pt x="5509" y="918"/>
                  </a:cubicBezTo>
                  <a:cubicBezTo>
                    <a:pt x="5443" y="787"/>
                    <a:pt x="5346" y="721"/>
                    <a:pt x="5215" y="690"/>
                  </a:cubicBezTo>
                  <a:cubicBezTo>
                    <a:pt x="4459" y="296"/>
                    <a:pt x="3641" y="66"/>
                    <a:pt x="2789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569655" y="3659831"/>
              <a:ext cx="1114650" cy="386418"/>
            </a:xfrm>
            <a:custGeom>
              <a:avLst/>
              <a:gdLst/>
              <a:ahLst/>
              <a:cxnLst/>
              <a:rect l="l" t="t" r="r" b="b"/>
              <a:pathLst>
                <a:path w="5123" h="1776" extrusionOk="0">
                  <a:moveTo>
                    <a:pt x="2450" y="0"/>
                  </a:moveTo>
                  <a:cubicBezTo>
                    <a:pt x="2401" y="0"/>
                    <a:pt x="2352" y="2"/>
                    <a:pt x="2303" y="7"/>
                  </a:cubicBezTo>
                  <a:cubicBezTo>
                    <a:pt x="2009" y="7"/>
                    <a:pt x="1713" y="104"/>
                    <a:pt x="1450" y="235"/>
                  </a:cubicBezTo>
                  <a:cubicBezTo>
                    <a:pt x="1122" y="366"/>
                    <a:pt x="795" y="563"/>
                    <a:pt x="532" y="825"/>
                  </a:cubicBezTo>
                  <a:cubicBezTo>
                    <a:pt x="270" y="1056"/>
                    <a:pt x="42" y="1384"/>
                    <a:pt x="8" y="1743"/>
                  </a:cubicBezTo>
                  <a:cubicBezTo>
                    <a:pt x="0" y="1766"/>
                    <a:pt x="7" y="1775"/>
                    <a:pt x="22" y="1775"/>
                  </a:cubicBezTo>
                  <a:cubicBezTo>
                    <a:pt x="70" y="1775"/>
                    <a:pt x="204" y="1678"/>
                    <a:pt x="204" y="1678"/>
                  </a:cubicBezTo>
                  <a:cubicBezTo>
                    <a:pt x="270" y="1612"/>
                    <a:pt x="336" y="1515"/>
                    <a:pt x="401" y="1449"/>
                  </a:cubicBezTo>
                  <a:cubicBezTo>
                    <a:pt x="532" y="1284"/>
                    <a:pt x="698" y="1122"/>
                    <a:pt x="829" y="990"/>
                  </a:cubicBezTo>
                  <a:cubicBezTo>
                    <a:pt x="1057" y="760"/>
                    <a:pt x="1288" y="531"/>
                    <a:pt x="1581" y="366"/>
                  </a:cubicBezTo>
                  <a:cubicBezTo>
                    <a:pt x="1809" y="225"/>
                    <a:pt x="2086" y="131"/>
                    <a:pt x="2349" y="131"/>
                  </a:cubicBezTo>
                  <a:cubicBezTo>
                    <a:pt x="2389" y="131"/>
                    <a:pt x="2429" y="133"/>
                    <a:pt x="2468" y="138"/>
                  </a:cubicBezTo>
                  <a:cubicBezTo>
                    <a:pt x="2665" y="138"/>
                    <a:pt x="2827" y="204"/>
                    <a:pt x="3024" y="269"/>
                  </a:cubicBezTo>
                  <a:cubicBezTo>
                    <a:pt x="3680" y="466"/>
                    <a:pt x="4335" y="694"/>
                    <a:pt x="4960" y="925"/>
                  </a:cubicBezTo>
                  <a:lnTo>
                    <a:pt x="5091" y="925"/>
                  </a:lnTo>
                  <a:cubicBezTo>
                    <a:pt x="5122" y="891"/>
                    <a:pt x="5122" y="859"/>
                    <a:pt x="5122" y="825"/>
                  </a:cubicBezTo>
                  <a:cubicBezTo>
                    <a:pt x="5122" y="663"/>
                    <a:pt x="4960" y="597"/>
                    <a:pt x="4794" y="531"/>
                  </a:cubicBezTo>
                  <a:cubicBezTo>
                    <a:pt x="4304" y="432"/>
                    <a:pt x="3811" y="301"/>
                    <a:pt x="3320" y="169"/>
                  </a:cubicBezTo>
                  <a:cubicBezTo>
                    <a:pt x="3037" y="86"/>
                    <a:pt x="2754" y="0"/>
                    <a:pt x="2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99680" y="3718359"/>
              <a:ext cx="842025" cy="328324"/>
            </a:xfrm>
            <a:custGeom>
              <a:avLst/>
              <a:gdLst/>
              <a:ahLst/>
              <a:cxnLst/>
              <a:rect l="l" t="t" r="r" b="b"/>
              <a:pathLst>
                <a:path w="3870" h="1509" extrusionOk="0">
                  <a:moveTo>
                    <a:pt x="2427" y="0"/>
                  </a:moveTo>
                  <a:cubicBezTo>
                    <a:pt x="2230" y="0"/>
                    <a:pt x="2034" y="0"/>
                    <a:pt x="1871" y="32"/>
                  </a:cubicBezTo>
                  <a:cubicBezTo>
                    <a:pt x="1706" y="97"/>
                    <a:pt x="1543" y="197"/>
                    <a:pt x="1412" y="328"/>
                  </a:cubicBezTo>
                  <a:cubicBezTo>
                    <a:pt x="1116" y="556"/>
                    <a:pt x="822" y="787"/>
                    <a:pt x="560" y="1049"/>
                  </a:cubicBezTo>
                  <a:cubicBezTo>
                    <a:pt x="494" y="1115"/>
                    <a:pt x="1" y="1474"/>
                    <a:pt x="329" y="1508"/>
                  </a:cubicBezTo>
                  <a:cubicBezTo>
                    <a:pt x="428" y="1508"/>
                    <a:pt x="560" y="1343"/>
                    <a:pt x="657" y="1246"/>
                  </a:cubicBezTo>
                  <a:cubicBezTo>
                    <a:pt x="853" y="1015"/>
                    <a:pt x="1050" y="753"/>
                    <a:pt x="1281" y="556"/>
                  </a:cubicBezTo>
                  <a:cubicBezTo>
                    <a:pt x="1378" y="459"/>
                    <a:pt x="1478" y="359"/>
                    <a:pt x="1609" y="328"/>
                  </a:cubicBezTo>
                  <a:cubicBezTo>
                    <a:pt x="1771" y="262"/>
                    <a:pt x="1937" y="262"/>
                    <a:pt x="2099" y="262"/>
                  </a:cubicBezTo>
                  <a:cubicBezTo>
                    <a:pt x="2527" y="294"/>
                    <a:pt x="2920" y="359"/>
                    <a:pt x="3313" y="491"/>
                  </a:cubicBezTo>
                  <a:cubicBezTo>
                    <a:pt x="3476" y="525"/>
                    <a:pt x="3641" y="590"/>
                    <a:pt x="3838" y="590"/>
                  </a:cubicBezTo>
                  <a:cubicBezTo>
                    <a:pt x="3870" y="459"/>
                    <a:pt x="3707" y="359"/>
                    <a:pt x="3607" y="328"/>
                  </a:cubicBezTo>
                  <a:cubicBezTo>
                    <a:pt x="3214" y="163"/>
                    <a:pt x="2820" y="66"/>
                    <a:pt x="2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2633153" y="3504263"/>
              <a:ext cx="741939" cy="107048"/>
            </a:xfrm>
            <a:custGeom>
              <a:avLst/>
              <a:gdLst/>
              <a:ahLst/>
              <a:cxnLst/>
              <a:rect l="l" t="t" r="r" b="b"/>
              <a:pathLst>
                <a:path w="3410" h="492" extrusionOk="0">
                  <a:moveTo>
                    <a:pt x="0" y="1"/>
                  </a:moveTo>
                  <a:lnTo>
                    <a:pt x="0" y="1"/>
                  </a:lnTo>
                  <a:cubicBezTo>
                    <a:pt x="265" y="58"/>
                    <a:pt x="531" y="136"/>
                    <a:pt x="797" y="212"/>
                  </a:cubicBezTo>
                  <a:lnTo>
                    <a:pt x="797" y="212"/>
                  </a:lnTo>
                  <a:cubicBezTo>
                    <a:pt x="531" y="133"/>
                    <a:pt x="265" y="49"/>
                    <a:pt x="0" y="1"/>
                  </a:cubicBezTo>
                  <a:close/>
                  <a:moveTo>
                    <a:pt x="797" y="212"/>
                  </a:moveTo>
                  <a:cubicBezTo>
                    <a:pt x="891" y="241"/>
                    <a:pt x="986" y="269"/>
                    <a:pt x="1081" y="294"/>
                  </a:cubicBezTo>
                  <a:cubicBezTo>
                    <a:pt x="1100" y="299"/>
                    <a:pt x="1119" y="304"/>
                    <a:pt x="1138" y="309"/>
                  </a:cubicBezTo>
                  <a:lnTo>
                    <a:pt x="1138" y="309"/>
                  </a:lnTo>
                  <a:cubicBezTo>
                    <a:pt x="1024" y="278"/>
                    <a:pt x="910" y="245"/>
                    <a:pt x="797" y="212"/>
                  </a:cubicBezTo>
                  <a:close/>
                  <a:moveTo>
                    <a:pt x="3376" y="229"/>
                  </a:moveTo>
                  <a:cubicBezTo>
                    <a:pt x="3113" y="328"/>
                    <a:pt x="2851" y="425"/>
                    <a:pt x="2557" y="460"/>
                  </a:cubicBezTo>
                  <a:cubicBezTo>
                    <a:pt x="2851" y="425"/>
                    <a:pt x="3113" y="328"/>
                    <a:pt x="3410" y="229"/>
                  </a:cubicBezTo>
                  <a:close/>
                  <a:moveTo>
                    <a:pt x="2426" y="460"/>
                  </a:moveTo>
                  <a:cubicBezTo>
                    <a:pt x="2417" y="464"/>
                    <a:pt x="2409" y="467"/>
                    <a:pt x="2401" y="471"/>
                  </a:cubicBezTo>
                  <a:lnTo>
                    <a:pt x="2401" y="471"/>
                  </a:lnTo>
                  <a:cubicBezTo>
                    <a:pt x="2434" y="465"/>
                    <a:pt x="2466" y="460"/>
                    <a:pt x="2492" y="460"/>
                  </a:cubicBezTo>
                  <a:close/>
                  <a:moveTo>
                    <a:pt x="1138" y="309"/>
                  </a:moveTo>
                  <a:cubicBezTo>
                    <a:pt x="1513" y="410"/>
                    <a:pt x="1887" y="491"/>
                    <a:pt x="2261" y="491"/>
                  </a:cubicBezTo>
                  <a:cubicBezTo>
                    <a:pt x="1887" y="491"/>
                    <a:pt x="1512" y="403"/>
                    <a:pt x="1138" y="309"/>
                  </a:cubicBezTo>
                  <a:close/>
                  <a:moveTo>
                    <a:pt x="2401" y="471"/>
                  </a:moveTo>
                  <a:cubicBezTo>
                    <a:pt x="2352" y="480"/>
                    <a:pt x="2300" y="491"/>
                    <a:pt x="2261" y="491"/>
                  </a:cubicBezTo>
                  <a:cubicBezTo>
                    <a:pt x="2318" y="491"/>
                    <a:pt x="2351" y="491"/>
                    <a:pt x="2401" y="471"/>
                  </a:cubicBezTo>
                  <a:close/>
                </a:path>
              </a:pathLst>
            </a:custGeom>
            <a:solidFill>
              <a:srgbClr val="B8C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2533285" y="3553871"/>
              <a:ext cx="834410" cy="606824"/>
            </a:xfrm>
            <a:custGeom>
              <a:avLst/>
              <a:gdLst/>
              <a:ahLst/>
              <a:cxnLst/>
              <a:rect l="l" t="t" r="r" b="b"/>
              <a:pathLst>
                <a:path w="3835" h="2789" extrusionOk="0">
                  <a:moveTo>
                    <a:pt x="3835" y="1"/>
                  </a:moveTo>
                  <a:cubicBezTo>
                    <a:pt x="3572" y="100"/>
                    <a:pt x="3310" y="197"/>
                    <a:pt x="3016" y="232"/>
                  </a:cubicBezTo>
                  <a:lnTo>
                    <a:pt x="2885" y="232"/>
                  </a:lnTo>
                  <a:cubicBezTo>
                    <a:pt x="2820" y="263"/>
                    <a:pt x="2785" y="297"/>
                    <a:pt x="2754" y="329"/>
                  </a:cubicBezTo>
                  <a:cubicBezTo>
                    <a:pt x="2295" y="656"/>
                    <a:pt x="1802" y="919"/>
                    <a:pt x="1311" y="1181"/>
                  </a:cubicBezTo>
                  <a:cubicBezTo>
                    <a:pt x="1311" y="1215"/>
                    <a:pt x="1311" y="1281"/>
                    <a:pt x="1277" y="1346"/>
                  </a:cubicBezTo>
                  <a:cubicBezTo>
                    <a:pt x="1311" y="1346"/>
                    <a:pt x="1343" y="1312"/>
                    <a:pt x="1377" y="1312"/>
                  </a:cubicBezTo>
                  <a:cubicBezTo>
                    <a:pt x="1836" y="1181"/>
                    <a:pt x="2295" y="953"/>
                    <a:pt x="2720" y="722"/>
                  </a:cubicBezTo>
                  <a:cubicBezTo>
                    <a:pt x="3048" y="460"/>
                    <a:pt x="3410" y="232"/>
                    <a:pt x="3835" y="1"/>
                  </a:cubicBezTo>
                  <a:close/>
                  <a:moveTo>
                    <a:pt x="787" y="2099"/>
                  </a:moveTo>
                  <a:cubicBezTo>
                    <a:pt x="590" y="2330"/>
                    <a:pt x="328" y="2558"/>
                    <a:pt x="0" y="2789"/>
                  </a:cubicBezTo>
                  <a:cubicBezTo>
                    <a:pt x="0" y="2789"/>
                    <a:pt x="425" y="2592"/>
                    <a:pt x="918" y="2330"/>
                  </a:cubicBezTo>
                  <a:cubicBezTo>
                    <a:pt x="852" y="2264"/>
                    <a:pt x="818" y="2199"/>
                    <a:pt x="787" y="2099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2704300" y="3710962"/>
              <a:ext cx="420795" cy="349865"/>
            </a:xfrm>
            <a:custGeom>
              <a:avLst/>
              <a:gdLst/>
              <a:ahLst/>
              <a:cxnLst/>
              <a:rect l="l" t="t" r="r" b="b"/>
              <a:pathLst>
                <a:path w="1934" h="1608" extrusionOk="0">
                  <a:moveTo>
                    <a:pt x="1934" y="0"/>
                  </a:moveTo>
                  <a:lnTo>
                    <a:pt x="1934" y="0"/>
                  </a:lnTo>
                  <a:cubicBezTo>
                    <a:pt x="1509" y="231"/>
                    <a:pt x="1050" y="459"/>
                    <a:pt x="591" y="590"/>
                  </a:cubicBezTo>
                  <a:cubicBezTo>
                    <a:pt x="557" y="590"/>
                    <a:pt x="525" y="624"/>
                    <a:pt x="491" y="624"/>
                  </a:cubicBezTo>
                  <a:cubicBezTo>
                    <a:pt x="426" y="852"/>
                    <a:pt x="263" y="1083"/>
                    <a:pt x="1" y="1377"/>
                  </a:cubicBezTo>
                  <a:cubicBezTo>
                    <a:pt x="32" y="1477"/>
                    <a:pt x="66" y="1542"/>
                    <a:pt x="132" y="1608"/>
                  </a:cubicBezTo>
                  <a:cubicBezTo>
                    <a:pt x="329" y="1477"/>
                    <a:pt x="491" y="1377"/>
                    <a:pt x="657" y="1246"/>
                  </a:cubicBezTo>
                  <a:cubicBezTo>
                    <a:pt x="591" y="1083"/>
                    <a:pt x="591" y="918"/>
                    <a:pt x="754" y="787"/>
                  </a:cubicBezTo>
                  <a:cubicBezTo>
                    <a:pt x="885" y="656"/>
                    <a:pt x="1147" y="559"/>
                    <a:pt x="1378" y="493"/>
                  </a:cubicBezTo>
                  <a:cubicBezTo>
                    <a:pt x="1540" y="362"/>
                    <a:pt x="1706" y="165"/>
                    <a:pt x="1934" y="0"/>
                  </a:cubicBez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2832888" y="3818227"/>
              <a:ext cx="171233" cy="163836"/>
            </a:xfrm>
            <a:custGeom>
              <a:avLst/>
              <a:gdLst/>
              <a:ahLst/>
              <a:cxnLst/>
              <a:rect l="l" t="t" r="r" b="b"/>
              <a:pathLst>
                <a:path w="787" h="753" extrusionOk="0">
                  <a:moveTo>
                    <a:pt x="787" y="0"/>
                  </a:moveTo>
                  <a:lnTo>
                    <a:pt x="787" y="0"/>
                  </a:lnTo>
                  <a:cubicBezTo>
                    <a:pt x="556" y="66"/>
                    <a:pt x="294" y="163"/>
                    <a:pt x="163" y="294"/>
                  </a:cubicBezTo>
                  <a:cubicBezTo>
                    <a:pt x="0" y="425"/>
                    <a:pt x="0" y="590"/>
                    <a:pt x="66" y="753"/>
                  </a:cubicBezTo>
                  <a:cubicBezTo>
                    <a:pt x="262" y="622"/>
                    <a:pt x="425" y="491"/>
                    <a:pt x="490" y="394"/>
                  </a:cubicBezTo>
                  <a:cubicBezTo>
                    <a:pt x="556" y="294"/>
                    <a:pt x="656" y="163"/>
                    <a:pt x="787" y="0"/>
                  </a:cubicBezTo>
                  <a:close/>
                </a:path>
              </a:pathLst>
            </a:custGeom>
            <a:solidFill>
              <a:srgbClr val="79B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2354654" y="3490121"/>
              <a:ext cx="121626" cy="21323"/>
            </a:xfrm>
            <a:custGeom>
              <a:avLst/>
              <a:gdLst/>
              <a:ahLst/>
              <a:cxnLst/>
              <a:rect l="l" t="t" r="r" b="b"/>
              <a:pathLst>
                <a:path w="559" h="98" extrusionOk="0">
                  <a:moveTo>
                    <a:pt x="428" y="0"/>
                  </a:moveTo>
                  <a:cubicBezTo>
                    <a:pt x="296" y="0"/>
                    <a:pt x="165" y="0"/>
                    <a:pt x="0" y="31"/>
                  </a:cubicBezTo>
                  <a:cubicBezTo>
                    <a:pt x="34" y="31"/>
                    <a:pt x="231" y="66"/>
                    <a:pt x="493" y="97"/>
                  </a:cubicBezTo>
                  <a:cubicBezTo>
                    <a:pt x="493" y="66"/>
                    <a:pt x="525" y="31"/>
                    <a:pt x="559" y="0"/>
                  </a:cubicBez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2461920" y="3490121"/>
              <a:ext cx="406435" cy="163836"/>
            </a:xfrm>
            <a:custGeom>
              <a:avLst/>
              <a:gdLst/>
              <a:ahLst/>
              <a:cxnLst/>
              <a:rect l="l" t="t" r="r" b="b"/>
              <a:pathLst>
                <a:path w="1868" h="753" extrusionOk="0">
                  <a:moveTo>
                    <a:pt x="66" y="0"/>
                  </a:moveTo>
                  <a:cubicBezTo>
                    <a:pt x="32" y="31"/>
                    <a:pt x="0" y="66"/>
                    <a:pt x="0" y="97"/>
                  </a:cubicBezTo>
                  <a:cubicBezTo>
                    <a:pt x="425" y="197"/>
                    <a:pt x="1015" y="393"/>
                    <a:pt x="1377" y="753"/>
                  </a:cubicBezTo>
                  <a:lnTo>
                    <a:pt x="1868" y="359"/>
                  </a:lnTo>
                  <a:cubicBezTo>
                    <a:pt x="1508" y="262"/>
                    <a:pt x="1146" y="131"/>
                    <a:pt x="787" y="66"/>
                  </a:cubicBezTo>
                  <a:lnTo>
                    <a:pt x="753" y="66"/>
                  </a:lnTo>
                  <a:cubicBezTo>
                    <a:pt x="525" y="31"/>
                    <a:pt x="294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2761523" y="3568231"/>
              <a:ext cx="399690" cy="242599"/>
            </a:xfrm>
            <a:custGeom>
              <a:avLst/>
              <a:gdLst/>
              <a:ahLst/>
              <a:cxnLst/>
              <a:rect l="l" t="t" r="r" b="b"/>
              <a:pathLst>
                <a:path w="1837" h="1115" extrusionOk="0">
                  <a:moveTo>
                    <a:pt x="491" y="0"/>
                  </a:moveTo>
                  <a:lnTo>
                    <a:pt x="0" y="394"/>
                  </a:lnTo>
                  <a:cubicBezTo>
                    <a:pt x="197" y="590"/>
                    <a:pt x="328" y="821"/>
                    <a:pt x="262" y="1115"/>
                  </a:cubicBezTo>
                  <a:cubicBezTo>
                    <a:pt x="753" y="853"/>
                    <a:pt x="1246" y="590"/>
                    <a:pt x="1705" y="263"/>
                  </a:cubicBezTo>
                  <a:cubicBezTo>
                    <a:pt x="1736" y="231"/>
                    <a:pt x="1771" y="197"/>
                    <a:pt x="1836" y="166"/>
                  </a:cubicBezTo>
                  <a:lnTo>
                    <a:pt x="1836" y="166"/>
                  </a:lnTo>
                  <a:cubicBezTo>
                    <a:pt x="1771" y="197"/>
                    <a:pt x="1736" y="197"/>
                    <a:pt x="1671" y="197"/>
                  </a:cubicBezTo>
                  <a:cubicBezTo>
                    <a:pt x="1277" y="197"/>
                    <a:pt x="884" y="100"/>
                    <a:pt x="4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742410" y="3757306"/>
              <a:ext cx="7668954" cy="995199"/>
            </a:xfrm>
            <a:custGeom>
              <a:avLst/>
              <a:gdLst/>
              <a:ahLst/>
              <a:cxnLst/>
              <a:rect l="l" t="t" r="r" b="b"/>
              <a:pathLst>
                <a:path w="35247" h="4574" extrusionOk="0">
                  <a:moveTo>
                    <a:pt x="6037" y="0"/>
                  </a:moveTo>
                  <a:cubicBezTo>
                    <a:pt x="5294" y="0"/>
                    <a:pt x="4549" y="34"/>
                    <a:pt x="3804" y="115"/>
                  </a:cubicBezTo>
                  <a:cubicBezTo>
                    <a:pt x="2526" y="280"/>
                    <a:pt x="1246" y="542"/>
                    <a:pt x="1" y="902"/>
                  </a:cubicBezTo>
                  <a:lnTo>
                    <a:pt x="1" y="3918"/>
                  </a:lnTo>
                  <a:cubicBezTo>
                    <a:pt x="1" y="4280"/>
                    <a:pt x="263" y="4574"/>
                    <a:pt x="625" y="4574"/>
                  </a:cubicBezTo>
                  <a:lnTo>
                    <a:pt x="34622" y="4574"/>
                  </a:lnTo>
                  <a:cubicBezTo>
                    <a:pt x="34950" y="4574"/>
                    <a:pt x="35246" y="4280"/>
                    <a:pt x="35246" y="3918"/>
                  </a:cubicBezTo>
                  <a:lnTo>
                    <a:pt x="35246" y="1919"/>
                  </a:lnTo>
                  <a:cubicBezTo>
                    <a:pt x="28492" y="902"/>
                    <a:pt x="21508" y="1460"/>
                    <a:pt x="14688" y="771"/>
                  </a:cubicBezTo>
                  <a:cubicBezTo>
                    <a:pt x="11796" y="510"/>
                    <a:pt x="8923" y="0"/>
                    <a:pt x="6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742410" y="4015570"/>
              <a:ext cx="7668954" cy="736935"/>
            </a:xfrm>
            <a:custGeom>
              <a:avLst/>
              <a:gdLst/>
              <a:ahLst/>
              <a:cxnLst/>
              <a:rect l="l" t="t" r="r" b="b"/>
              <a:pathLst>
                <a:path w="35247" h="3387" extrusionOk="0">
                  <a:moveTo>
                    <a:pt x="9710" y="1"/>
                  </a:moveTo>
                  <a:cubicBezTo>
                    <a:pt x="8615" y="1"/>
                    <a:pt x="7521" y="24"/>
                    <a:pt x="6427" y="77"/>
                  </a:cubicBezTo>
                  <a:cubicBezTo>
                    <a:pt x="4231" y="174"/>
                    <a:pt x="2002" y="436"/>
                    <a:pt x="1" y="1288"/>
                  </a:cubicBezTo>
                  <a:lnTo>
                    <a:pt x="1" y="2731"/>
                  </a:lnTo>
                  <a:cubicBezTo>
                    <a:pt x="1" y="3093"/>
                    <a:pt x="263" y="3387"/>
                    <a:pt x="625" y="3387"/>
                  </a:cubicBezTo>
                  <a:lnTo>
                    <a:pt x="34622" y="3387"/>
                  </a:lnTo>
                  <a:cubicBezTo>
                    <a:pt x="34950" y="3387"/>
                    <a:pt x="35246" y="3093"/>
                    <a:pt x="35246" y="2731"/>
                  </a:cubicBezTo>
                  <a:lnTo>
                    <a:pt x="35246" y="1616"/>
                  </a:lnTo>
                  <a:cubicBezTo>
                    <a:pt x="26733" y="1414"/>
                    <a:pt x="18222" y="1"/>
                    <a:pt x="9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3453200" y="3504263"/>
              <a:ext cx="21758" cy="14578"/>
            </a:xfrm>
            <a:custGeom>
              <a:avLst/>
              <a:gdLst/>
              <a:ahLst/>
              <a:cxnLst/>
              <a:rect l="l" t="t" r="r" b="b"/>
              <a:pathLst>
                <a:path w="100" h="67" extrusionOk="0">
                  <a:moveTo>
                    <a:pt x="0" y="66"/>
                  </a:moveTo>
                  <a:cubicBezTo>
                    <a:pt x="34" y="32"/>
                    <a:pt x="66" y="32"/>
                    <a:pt x="100" y="1"/>
                  </a:cubicBezTo>
                  <a:cubicBezTo>
                    <a:pt x="66" y="32"/>
                    <a:pt x="34" y="32"/>
                    <a:pt x="0" y="66"/>
                  </a:cubicBezTo>
                  <a:close/>
                </a:path>
              </a:pathLst>
            </a:custGeom>
            <a:solidFill>
              <a:srgbClr val="9AC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1334872" y="3803867"/>
              <a:ext cx="6740769" cy="950161"/>
            </a:xfrm>
            <a:custGeom>
              <a:avLst/>
              <a:gdLst/>
              <a:ahLst/>
              <a:cxnLst/>
              <a:rect l="l" t="t" r="r" b="b"/>
              <a:pathLst>
                <a:path w="30981" h="4367" extrusionOk="0">
                  <a:moveTo>
                    <a:pt x="328" y="1"/>
                  </a:moveTo>
                  <a:cubicBezTo>
                    <a:pt x="228" y="32"/>
                    <a:pt x="97" y="32"/>
                    <a:pt x="0" y="66"/>
                  </a:cubicBezTo>
                  <a:cubicBezTo>
                    <a:pt x="884" y="263"/>
                    <a:pt x="2361" y="66"/>
                    <a:pt x="3279" y="360"/>
                  </a:cubicBezTo>
                  <a:cubicBezTo>
                    <a:pt x="3441" y="394"/>
                    <a:pt x="3606" y="460"/>
                    <a:pt x="3704" y="591"/>
                  </a:cubicBezTo>
                  <a:cubicBezTo>
                    <a:pt x="3769" y="722"/>
                    <a:pt x="3769" y="884"/>
                    <a:pt x="3835" y="1016"/>
                  </a:cubicBezTo>
                  <a:cubicBezTo>
                    <a:pt x="3966" y="1312"/>
                    <a:pt x="4294" y="1474"/>
                    <a:pt x="4622" y="1540"/>
                  </a:cubicBezTo>
                  <a:cubicBezTo>
                    <a:pt x="5829" y="1909"/>
                    <a:pt x="7071" y="2003"/>
                    <a:pt x="8330" y="2003"/>
                  </a:cubicBezTo>
                  <a:cubicBezTo>
                    <a:pt x="9531" y="2003"/>
                    <a:pt x="10748" y="1917"/>
                    <a:pt x="11965" y="1902"/>
                  </a:cubicBezTo>
                  <a:cubicBezTo>
                    <a:pt x="12123" y="1898"/>
                    <a:pt x="12281" y="1897"/>
                    <a:pt x="12439" y="1897"/>
                  </a:cubicBezTo>
                  <a:cubicBezTo>
                    <a:pt x="13763" y="1897"/>
                    <a:pt x="15107" y="2020"/>
                    <a:pt x="16424" y="2196"/>
                  </a:cubicBezTo>
                  <a:cubicBezTo>
                    <a:pt x="17014" y="2295"/>
                    <a:pt x="17605" y="2392"/>
                    <a:pt x="18129" y="2655"/>
                  </a:cubicBezTo>
                  <a:cubicBezTo>
                    <a:pt x="18523" y="2820"/>
                    <a:pt x="18884" y="3082"/>
                    <a:pt x="19309" y="3279"/>
                  </a:cubicBezTo>
                  <a:cubicBezTo>
                    <a:pt x="19999" y="3573"/>
                    <a:pt x="20786" y="3607"/>
                    <a:pt x="21539" y="3638"/>
                  </a:cubicBezTo>
                  <a:cubicBezTo>
                    <a:pt x="23671" y="3704"/>
                    <a:pt x="25801" y="3835"/>
                    <a:pt x="27868" y="4360"/>
                  </a:cubicBezTo>
                  <a:lnTo>
                    <a:pt x="29735" y="4360"/>
                  </a:lnTo>
                  <a:cubicBezTo>
                    <a:pt x="29761" y="4343"/>
                    <a:pt x="29848" y="4337"/>
                    <a:pt x="29966" y="4337"/>
                  </a:cubicBezTo>
                  <a:cubicBezTo>
                    <a:pt x="30232" y="4337"/>
                    <a:pt x="30653" y="4367"/>
                    <a:pt x="30864" y="4367"/>
                  </a:cubicBezTo>
                  <a:cubicBezTo>
                    <a:pt x="30920" y="4367"/>
                    <a:pt x="30961" y="4365"/>
                    <a:pt x="30981" y="4360"/>
                  </a:cubicBezTo>
                  <a:cubicBezTo>
                    <a:pt x="28489" y="3769"/>
                    <a:pt x="25080" y="3310"/>
                    <a:pt x="22522" y="3310"/>
                  </a:cubicBezTo>
                  <a:cubicBezTo>
                    <a:pt x="21408" y="3279"/>
                    <a:pt x="20130" y="3279"/>
                    <a:pt x="19343" y="2492"/>
                  </a:cubicBezTo>
                  <a:cubicBezTo>
                    <a:pt x="19178" y="2327"/>
                    <a:pt x="19047" y="2164"/>
                    <a:pt x="18850" y="2033"/>
                  </a:cubicBezTo>
                  <a:cubicBezTo>
                    <a:pt x="18622" y="1902"/>
                    <a:pt x="18326" y="1868"/>
                    <a:pt x="18064" y="1836"/>
                  </a:cubicBezTo>
                  <a:cubicBezTo>
                    <a:pt x="14392" y="1509"/>
                    <a:pt x="10720" y="1671"/>
                    <a:pt x="7016" y="1540"/>
                  </a:cubicBezTo>
                  <a:cubicBezTo>
                    <a:pt x="6064" y="1509"/>
                    <a:pt x="5015" y="1443"/>
                    <a:pt x="4294" y="787"/>
                  </a:cubicBezTo>
                  <a:cubicBezTo>
                    <a:pt x="4097" y="622"/>
                    <a:pt x="3934" y="394"/>
                    <a:pt x="3704" y="263"/>
                  </a:cubicBezTo>
                  <a:cubicBezTo>
                    <a:pt x="3376" y="66"/>
                    <a:pt x="2951" y="32"/>
                    <a:pt x="2523" y="32"/>
                  </a:cubicBezTo>
                  <a:cubicBezTo>
                    <a:pt x="1802" y="32"/>
                    <a:pt x="1049" y="32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2939501" y="3482506"/>
              <a:ext cx="606824" cy="706692"/>
            </a:xfrm>
            <a:custGeom>
              <a:avLst/>
              <a:gdLst/>
              <a:ahLst/>
              <a:cxnLst/>
              <a:rect l="l" t="t" r="r" b="b"/>
              <a:pathLst>
                <a:path w="2789" h="3248" extrusionOk="0">
                  <a:moveTo>
                    <a:pt x="2395" y="1"/>
                  </a:moveTo>
                  <a:cubicBezTo>
                    <a:pt x="2330" y="1"/>
                    <a:pt x="2295" y="101"/>
                    <a:pt x="2295" y="166"/>
                  </a:cubicBezTo>
                  <a:cubicBezTo>
                    <a:pt x="2264" y="232"/>
                    <a:pt x="2295" y="297"/>
                    <a:pt x="2295" y="394"/>
                  </a:cubicBezTo>
                  <a:cubicBezTo>
                    <a:pt x="2295" y="560"/>
                    <a:pt x="2230" y="691"/>
                    <a:pt x="2198" y="853"/>
                  </a:cubicBezTo>
                  <a:cubicBezTo>
                    <a:pt x="2164" y="919"/>
                    <a:pt x="2164" y="1019"/>
                    <a:pt x="2133" y="1050"/>
                  </a:cubicBezTo>
                  <a:cubicBezTo>
                    <a:pt x="2099" y="1084"/>
                    <a:pt x="2067" y="1116"/>
                    <a:pt x="2067" y="1150"/>
                  </a:cubicBezTo>
                  <a:cubicBezTo>
                    <a:pt x="2033" y="1181"/>
                    <a:pt x="2002" y="1215"/>
                    <a:pt x="2033" y="1247"/>
                  </a:cubicBezTo>
                  <a:cubicBezTo>
                    <a:pt x="1902" y="1247"/>
                    <a:pt x="1805" y="1181"/>
                    <a:pt x="1674" y="1150"/>
                  </a:cubicBezTo>
                  <a:cubicBezTo>
                    <a:pt x="1608" y="1150"/>
                    <a:pt x="1543" y="1150"/>
                    <a:pt x="1509" y="1116"/>
                  </a:cubicBezTo>
                  <a:cubicBezTo>
                    <a:pt x="1280" y="1116"/>
                    <a:pt x="1050" y="1084"/>
                    <a:pt x="853" y="1019"/>
                  </a:cubicBezTo>
                  <a:cubicBezTo>
                    <a:pt x="756" y="1019"/>
                    <a:pt x="690" y="1019"/>
                    <a:pt x="625" y="984"/>
                  </a:cubicBezTo>
                  <a:cubicBezTo>
                    <a:pt x="459" y="984"/>
                    <a:pt x="297" y="1050"/>
                    <a:pt x="166" y="1150"/>
                  </a:cubicBezTo>
                  <a:cubicBezTo>
                    <a:pt x="66" y="1281"/>
                    <a:pt x="0" y="1443"/>
                    <a:pt x="35" y="1575"/>
                  </a:cubicBezTo>
                  <a:cubicBezTo>
                    <a:pt x="35" y="1640"/>
                    <a:pt x="35" y="1674"/>
                    <a:pt x="66" y="1740"/>
                  </a:cubicBezTo>
                  <a:lnTo>
                    <a:pt x="66" y="1871"/>
                  </a:lnTo>
                  <a:cubicBezTo>
                    <a:pt x="100" y="1902"/>
                    <a:pt x="100" y="1937"/>
                    <a:pt x="132" y="1968"/>
                  </a:cubicBezTo>
                  <a:cubicBezTo>
                    <a:pt x="132" y="2034"/>
                    <a:pt x="132" y="2068"/>
                    <a:pt x="100" y="2133"/>
                  </a:cubicBezTo>
                  <a:lnTo>
                    <a:pt x="0" y="2527"/>
                  </a:lnTo>
                  <a:lnTo>
                    <a:pt x="0" y="2592"/>
                  </a:lnTo>
                  <a:lnTo>
                    <a:pt x="0" y="2658"/>
                  </a:lnTo>
                  <a:cubicBezTo>
                    <a:pt x="35" y="2723"/>
                    <a:pt x="35" y="2789"/>
                    <a:pt x="35" y="2854"/>
                  </a:cubicBezTo>
                  <a:cubicBezTo>
                    <a:pt x="35" y="2951"/>
                    <a:pt x="35" y="3051"/>
                    <a:pt x="0" y="3148"/>
                  </a:cubicBezTo>
                  <a:cubicBezTo>
                    <a:pt x="0" y="3182"/>
                    <a:pt x="0" y="3182"/>
                    <a:pt x="35" y="3214"/>
                  </a:cubicBezTo>
                  <a:cubicBezTo>
                    <a:pt x="67" y="3231"/>
                    <a:pt x="100" y="3239"/>
                    <a:pt x="133" y="3239"/>
                  </a:cubicBezTo>
                  <a:cubicBezTo>
                    <a:pt x="166" y="3239"/>
                    <a:pt x="199" y="3231"/>
                    <a:pt x="231" y="3214"/>
                  </a:cubicBezTo>
                  <a:cubicBezTo>
                    <a:pt x="166" y="3117"/>
                    <a:pt x="132" y="2951"/>
                    <a:pt x="132" y="2820"/>
                  </a:cubicBezTo>
                  <a:lnTo>
                    <a:pt x="132" y="2723"/>
                  </a:lnTo>
                  <a:cubicBezTo>
                    <a:pt x="132" y="2689"/>
                    <a:pt x="166" y="2658"/>
                    <a:pt x="166" y="2658"/>
                  </a:cubicBezTo>
                  <a:lnTo>
                    <a:pt x="166" y="2493"/>
                  </a:lnTo>
                  <a:cubicBezTo>
                    <a:pt x="166" y="2493"/>
                    <a:pt x="197" y="2461"/>
                    <a:pt x="197" y="2427"/>
                  </a:cubicBezTo>
                  <a:cubicBezTo>
                    <a:pt x="231" y="2395"/>
                    <a:pt x="231" y="2361"/>
                    <a:pt x="263" y="2330"/>
                  </a:cubicBezTo>
                  <a:lnTo>
                    <a:pt x="263" y="2395"/>
                  </a:lnTo>
                  <a:lnTo>
                    <a:pt x="263" y="2461"/>
                  </a:lnTo>
                  <a:cubicBezTo>
                    <a:pt x="263" y="2493"/>
                    <a:pt x="231" y="2493"/>
                    <a:pt x="231" y="2527"/>
                  </a:cubicBezTo>
                  <a:cubicBezTo>
                    <a:pt x="197" y="2558"/>
                    <a:pt x="231" y="2592"/>
                    <a:pt x="231" y="2624"/>
                  </a:cubicBezTo>
                  <a:cubicBezTo>
                    <a:pt x="263" y="2658"/>
                    <a:pt x="263" y="2689"/>
                    <a:pt x="297" y="2689"/>
                  </a:cubicBezTo>
                  <a:cubicBezTo>
                    <a:pt x="328" y="2723"/>
                    <a:pt x="328" y="2789"/>
                    <a:pt x="328" y="2820"/>
                  </a:cubicBezTo>
                  <a:cubicBezTo>
                    <a:pt x="394" y="2951"/>
                    <a:pt x="428" y="3083"/>
                    <a:pt x="459" y="3214"/>
                  </a:cubicBezTo>
                  <a:cubicBezTo>
                    <a:pt x="492" y="3231"/>
                    <a:pt x="525" y="3239"/>
                    <a:pt x="558" y="3239"/>
                  </a:cubicBezTo>
                  <a:cubicBezTo>
                    <a:pt x="591" y="3239"/>
                    <a:pt x="623" y="3231"/>
                    <a:pt x="656" y="3214"/>
                  </a:cubicBezTo>
                  <a:cubicBezTo>
                    <a:pt x="625" y="3182"/>
                    <a:pt x="591" y="3148"/>
                    <a:pt x="591" y="3083"/>
                  </a:cubicBezTo>
                  <a:cubicBezTo>
                    <a:pt x="525" y="2951"/>
                    <a:pt x="428" y="2854"/>
                    <a:pt x="428" y="2689"/>
                  </a:cubicBezTo>
                  <a:cubicBezTo>
                    <a:pt x="428" y="2624"/>
                    <a:pt x="428" y="2558"/>
                    <a:pt x="459" y="2461"/>
                  </a:cubicBezTo>
                  <a:cubicBezTo>
                    <a:pt x="525" y="2264"/>
                    <a:pt x="591" y="2068"/>
                    <a:pt x="690" y="1871"/>
                  </a:cubicBezTo>
                  <a:cubicBezTo>
                    <a:pt x="690" y="1837"/>
                    <a:pt x="722" y="1837"/>
                    <a:pt x="722" y="1837"/>
                  </a:cubicBezTo>
                  <a:cubicBezTo>
                    <a:pt x="722" y="1837"/>
                    <a:pt x="756" y="1837"/>
                    <a:pt x="756" y="1871"/>
                  </a:cubicBezTo>
                  <a:cubicBezTo>
                    <a:pt x="821" y="1937"/>
                    <a:pt x="887" y="2034"/>
                    <a:pt x="953" y="2133"/>
                  </a:cubicBezTo>
                  <a:cubicBezTo>
                    <a:pt x="984" y="2165"/>
                    <a:pt x="984" y="2199"/>
                    <a:pt x="1018" y="2230"/>
                  </a:cubicBezTo>
                  <a:cubicBezTo>
                    <a:pt x="1050" y="2230"/>
                    <a:pt x="1115" y="2264"/>
                    <a:pt x="1149" y="2264"/>
                  </a:cubicBezTo>
                  <a:lnTo>
                    <a:pt x="1215" y="2199"/>
                  </a:lnTo>
                  <a:cubicBezTo>
                    <a:pt x="1231" y="2182"/>
                    <a:pt x="1255" y="2173"/>
                    <a:pt x="1275" y="2173"/>
                  </a:cubicBezTo>
                  <a:cubicBezTo>
                    <a:pt x="1296" y="2173"/>
                    <a:pt x="1312" y="2182"/>
                    <a:pt x="1312" y="2199"/>
                  </a:cubicBezTo>
                  <a:cubicBezTo>
                    <a:pt x="1312" y="2330"/>
                    <a:pt x="1280" y="2461"/>
                    <a:pt x="1280" y="2624"/>
                  </a:cubicBezTo>
                  <a:cubicBezTo>
                    <a:pt x="1280" y="2689"/>
                    <a:pt x="1246" y="2789"/>
                    <a:pt x="1246" y="2854"/>
                  </a:cubicBezTo>
                  <a:cubicBezTo>
                    <a:pt x="1215" y="2920"/>
                    <a:pt x="1181" y="3017"/>
                    <a:pt x="1149" y="3083"/>
                  </a:cubicBezTo>
                  <a:cubicBezTo>
                    <a:pt x="1115" y="3117"/>
                    <a:pt x="1115" y="3148"/>
                    <a:pt x="1115" y="3148"/>
                  </a:cubicBezTo>
                  <a:cubicBezTo>
                    <a:pt x="1115" y="3182"/>
                    <a:pt x="1149" y="3214"/>
                    <a:pt x="1181" y="3214"/>
                  </a:cubicBezTo>
                  <a:cubicBezTo>
                    <a:pt x="1215" y="3248"/>
                    <a:pt x="1246" y="3248"/>
                    <a:pt x="1280" y="3248"/>
                  </a:cubicBezTo>
                  <a:cubicBezTo>
                    <a:pt x="1312" y="3214"/>
                    <a:pt x="1246" y="3182"/>
                    <a:pt x="1246" y="3148"/>
                  </a:cubicBezTo>
                  <a:lnTo>
                    <a:pt x="1246" y="3117"/>
                  </a:lnTo>
                  <a:cubicBezTo>
                    <a:pt x="1312" y="2820"/>
                    <a:pt x="1412" y="2527"/>
                    <a:pt x="1543" y="2264"/>
                  </a:cubicBezTo>
                  <a:cubicBezTo>
                    <a:pt x="1574" y="2296"/>
                    <a:pt x="1574" y="2330"/>
                    <a:pt x="1574" y="2361"/>
                  </a:cubicBezTo>
                  <a:cubicBezTo>
                    <a:pt x="1574" y="2558"/>
                    <a:pt x="1574" y="2755"/>
                    <a:pt x="1608" y="2951"/>
                  </a:cubicBezTo>
                  <a:lnTo>
                    <a:pt x="1608" y="3117"/>
                  </a:lnTo>
                  <a:cubicBezTo>
                    <a:pt x="1640" y="3182"/>
                    <a:pt x="1705" y="3214"/>
                    <a:pt x="1771" y="3214"/>
                  </a:cubicBezTo>
                  <a:cubicBezTo>
                    <a:pt x="1771" y="3214"/>
                    <a:pt x="1771" y="3182"/>
                    <a:pt x="1739" y="3182"/>
                  </a:cubicBezTo>
                  <a:cubicBezTo>
                    <a:pt x="1739" y="3148"/>
                    <a:pt x="1739" y="3148"/>
                    <a:pt x="1705" y="3148"/>
                  </a:cubicBezTo>
                  <a:lnTo>
                    <a:pt x="1705" y="3083"/>
                  </a:lnTo>
                  <a:cubicBezTo>
                    <a:pt x="1705" y="2820"/>
                    <a:pt x="1739" y="2558"/>
                    <a:pt x="1771" y="2296"/>
                  </a:cubicBezTo>
                  <a:cubicBezTo>
                    <a:pt x="1771" y="2264"/>
                    <a:pt x="1771" y="2199"/>
                    <a:pt x="1805" y="2165"/>
                  </a:cubicBezTo>
                  <a:lnTo>
                    <a:pt x="1871" y="2099"/>
                  </a:lnTo>
                  <a:lnTo>
                    <a:pt x="1871" y="2068"/>
                  </a:lnTo>
                  <a:lnTo>
                    <a:pt x="1902" y="2068"/>
                  </a:lnTo>
                  <a:cubicBezTo>
                    <a:pt x="1968" y="2068"/>
                    <a:pt x="2002" y="2034"/>
                    <a:pt x="2033" y="2002"/>
                  </a:cubicBezTo>
                  <a:cubicBezTo>
                    <a:pt x="2099" y="1937"/>
                    <a:pt x="2164" y="1837"/>
                    <a:pt x="2230" y="1771"/>
                  </a:cubicBezTo>
                  <a:cubicBezTo>
                    <a:pt x="2264" y="1740"/>
                    <a:pt x="2295" y="1706"/>
                    <a:pt x="2330" y="1640"/>
                  </a:cubicBezTo>
                  <a:lnTo>
                    <a:pt x="2330" y="1575"/>
                  </a:lnTo>
                  <a:cubicBezTo>
                    <a:pt x="2330" y="1543"/>
                    <a:pt x="2361" y="1509"/>
                    <a:pt x="2361" y="1478"/>
                  </a:cubicBezTo>
                  <a:cubicBezTo>
                    <a:pt x="2461" y="1378"/>
                    <a:pt x="2492" y="1247"/>
                    <a:pt x="2492" y="1116"/>
                  </a:cubicBezTo>
                  <a:lnTo>
                    <a:pt x="2492" y="822"/>
                  </a:lnTo>
                  <a:cubicBezTo>
                    <a:pt x="2492" y="722"/>
                    <a:pt x="2492" y="591"/>
                    <a:pt x="2558" y="525"/>
                  </a:cubicBezTo>
                  <a:cubicBezTo>
                    <a:pt x="2623" y="494"/>
                    <a:pt x="2657" y="460"/>
                    <a:pt x="2689" y="428"/>
                  </a:cubicBezTo>
                  <a:cubicBezTo>
                    <a:pt x="2754" y="394"/>
                    <a:pt x="2789" y="363"/>
                    <a:pt x="2754" y="329"/>
                  </a:cubicBezTo>
                  <a:cubicBezTo>
                    <a:pt x="2754" y="297"/>
                    <a:pt x="2723" y="263"/>
                    <a:pt x="2657" y="263"/>
                  </a:cubicBezTo>
                  <a:cubicBezTo>
                    <a:pt x="2623" y="263"/>
                    <a:pt x="2592" y="232"/>
                    <a:pt x="2558" y="232"/>
                  </a:cubicBezTo>
                  <a:cubicBezTo>
                    <a:pt x="2592" y="198"/>
                    <a:pt x="2592" y="166"/>
                    <a:pt x="2623" y="132"/>
                  </a:cubicBezTo>
                  <a:cubicBezTo>
                    <a:pt x="2623" y="101"/>
                    <a:pt x="2623" y="66"/>
                    <a:pt x="2657" y="66"/>
                  </a:cubicBezTo>
                  <a:lnTo>
                    <a:pt x="2623" y="35"/>
                  </a:lnTo>
                  <a:lnTo>
                    <a:pt x="2623" y="66"/>
                  </a:lnTo>
                  <a:lnTo>
                    <a:pt x="2526" y="166"/>
                  </a:lnTo>
                  <a:cubicBezTo>
                    <a:pt x="2526" y="166"/>
                    <a:pt x="2492" y="198"/>
                    <a:pt x="2492" y="232"/>
                  </a:cubicBezTo>
                  <a:cubicBezTo>
                    <a:pt x="2461" y="198"/>
                    <a:pt x="2427" y="198"/>
                    <a:pt x="2395" y="198"/>
                  </a:cubicBezTo>
                  <a:cubicBezTo>
                    <a:pt x="2395" y="166"/>
                    <a:pt x="2427" y="132"/>
                    <a:pt x="2427" y="101"/>
                  </a:cubicBezTo>
                  <a:cubicBezTo>
                    <a:pt x="2427" y="66"/>
                    <a:pt x="2427" y="1"/>
                    <a:pt x="2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2939501" y="3482506"/>
              <a:ext cx="528061" cy="357045"/>
            </a:xfrm>
            <a:custGeom>
              <a:avLst/>
              <a:gdLst/>
              <a:ahLst/>
              <a:cxnLst/>
              <a:rect l="l" t="t" r="r" b="b"/>
              <a:pathLst>
                <a:path w="2427" h="1641" extrusionOk="0">
                  <a:moveTo>
                    <a:pt x="2395" y="1"/>
                  </a:moveTo>
                  <a:cubicBezTo>
                    <a:pt x="2330" y="1"/>
                    <a:pt x="2295" y="101"/>
                    <a:pt x="2295" y="166"/>
                  </a:cubicBezTo>
                  <a:cubicBezTo>
                    <a:pt x="2264" y="232"/>
                    <a:pt x="2295" y="297"/>
                    <a:pt x="2295" y="394"/>
                  </a:cubicBezTo>
                  <a:cubicBezTo>
                    <a:pt x="2295" y="560"/>
                    <a:pt x="2230" y="691"/>
                    <a:pt x="2198" y="853"/>
                  </a:cubicBezTo>
                  <a:cubicBezTo>
                    <a:pt x="2164" y="919"/>
                    <a:pt x="2164" y="1019"/>
                    <a:pt x="2133" y="1050"/>
                  </a:cubicBezTo>
                  <a:cubicBezTo>
                    <a:pt x="2099" y="1084"/>
                    <a:pt x="2067" y="1116"/>
                    <a:pt x="2067" y="1150"/>
                  </a:cubicBezTo>
                  <a:cubicBezTo>
                    <a:pt x="2033" y="1181"/>
                    <a:pt x="2002" y="1215"/>
                    <a:pt x="2033" y="1247"/>
                  </a:cubicBezTo>
                  <a:cubicBezTo>
                    <a:pt x="1902" y="1247"/>
                    <a:pt x="1805" y="1181"/>
                    <a:pt x="1674" y="1150"/>
                  </a:cubicBezTo>
                  <a:cubicBezTo>
                    <a:pt x="1608" y="1150"/>
                    <a:pt x="1543" y="1150"/>
                    <a:pt x="1509" y="1116"/>
                  </a:cubicBezTo>
                  <a:cubicBezTo>
                    <a:pt x="1280" y="1116"/>
                    <a:pt x="1050" y="1084"/>
                    <a:pt x="853" y="1019"/>
                  </a:cubicBezTo>
                  <a:cubicBezTo>
                    <a:pt x="756" y="1019"/>
                    <a:pt x="690" y="1019"/>
                    <a:pt x="625" y="984"/>
                  </a:cubicBezTo>
                  <a:cubicBezTo>
                    <a:pt x="459" y="984"/>
                    <a:pt x="297" y="1050"/>
                    <a:pt x="166" y="1150"/>
                  </a:cubicBezTo>
                  <a:cubicBezTo>
                    <a:pt x="66" y="1281"/>
                    <a:pt x="0" y="1443"/>
                    <a:pt x="35" y="1575"/>
                  </a:cubicBezTo>
                  <a:lnTo>
                    <a:pt x="35" y="1640"/>
                  </a:lnTo>
                  <a:cubicBezTo>
                    <a:pt x="35" y="1543"/>
                    <a:pt x="35" y="1478"/>
                    <a:pt x="100" y="1412"/>
                  </a:cubicBezTo>
                  <a:cubicBezTo>
                    <a:pt x="132" y="1378"/>
                    <a:pt x="166" y="1312"/>
                    <a:pt x="197" y="1281"/>
                  </a:cubicBezTo>
                  <a:cubicBezTo>
                    <a:pt x="283" y="1224"/>
                    <a:pt x="392" y="1143"/>
                    <a:pt x="504" y="1143"/>
                  </a:cubicBezTo>
                  <a:cubicBezTo>
                    <a:pt x="523" y="1143"/>
                    <a:pt x="541" y="1145"/>
                    <a:pt x="559" y="1150"/>
                  </a:cubicBezTo>
                  <a:cubicBezTo>
                    <a:pt x="559" y="1181"/>
                    <a:pt x="591" y="1181"/>
                    <a:pt x="591" y="1181"/>
                  </a:cubicBezTo>
                  <a:cubicBezTo>
                    <a:pt x="605" y="1189"/>
                    <a:pt x="619" y="1191"/>
                    <a:pt x="633" y="1191"/>
                  </a:cubicBezTo>
                  <a:cubicBezTo>
                    <a:pt x="671" y="1191"/>
                    <a:pt x="709" y="1172"/>
                    <a:pt x="747" y="1172"/>
                  </a:cubicBezTo>
                  <a:cubicBezTo>
                    <a:pt x="761" y="1172"/>
                    <a:pt x="774" y="1175"/>
                    <a:pt x="787" y="1181"/>
                  </a:cubicBezTo>
                  <a:cubicBezTo>
                    <a:pt x="821" y="1181"/>
                    <a:pt x="821" y="1181"/>
                    <a:pt x="853" y="1215"/>
                  </a:cubicBezTo>
                  <a:lnTo>
                    <a:pt x="953" y="1215"/>
                  </a:lnTo>
                  <a:cubicBezTo>
                    <a:pt x="1001" y="1198"/>
                    <a:pt x="1050" y="1190"/>
                    <a:pt x="1099" y="1190"/>
                  </a:cubicBezTo>
                  <a:cubicBezTo>
                    <a:pt x="1149" y="1190"/>
                    <a:pt x="1198" y="1198"/>
                    <a:pt x="1246" y="1215"/>
                  </a:cubicBezTo>
                  <a:cubicBezTo>
                    <a:pt x="1412" y="1215"/>
                    <a:pt x="1574" y="1247"/>
                    <a:pt x="1739" y="1281"/>
                  </a:cubicBezTo>
                  <a:lnTo>
                    <a:pt x="1805" y="1281"/>
                  </a:lnTo>
                  <a:cubicBezTo>
                    <a:pt x="1805" y="1312"/>
                    <a:pt x="1836" y="1312"/>
                    <a:pt x="1836" y="1312"/>
                  </a:cubicBezTo>
                  <a:cubicBezTo>
                    <a:pt x="1854" y="1321"/>
                    <a:pt x="1874" y="1326"/>
                    <a:pt x="1896" y="1326"/>
                  </a:cubicBezTo>
                  <a:cubicBezTo>
                    <a:pt x="1953" y="1326"/>
                    <a:pt x="2019" y="1295"/>
                    <a:pt x="2067" y="1247"/>
                  </a:cubicBezTo>
                  <a:cubicBezTo>
                    <a:pt x="2099" y="1215"/>
                    <a:pt x="2133" y="1116"/>
                    <a:pt x="2164" y="1050"/>
                  </a:cubicBezTo>
                  <a:cubicBezTo>
                    <a:pt x="2230" y="853"/>
                    <a:pt x="2330" y="625"/>
                    <a:pt x="2330" y="428"/>
                  </a:cubicBezTo>
                  <a:cubicBezTo>
                    <a:pt x="2330" y="297"/>
                    <a:pt x="2330" y="166"/>
                    <a:pt x="2395" y="66"/>
                  </a:cubicBezTo>
                  <a:cubicBezTo>
                    <a:pt x="2395" y="35"/>
                    <a:pt x="2427" y="35"/>
                    <a:pt x="2427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8" name="Google Shape;1858;p15"/>
          <p:cNvGrpSpPr/>
          <p:nvPr/>
        </p:nvGrpSpPr>
        <p:grpSpPr>
          <a:xfrm>
            <a:off x="3419954" y="1467376"/>
            <a:ext cx="5431675" cy="1544153"/>
            <a:chOff x="3419954" y="1467376"/>
            <a:chExt cx="5431675" cy="1544153"/>
          </a:xfrm>
        </p:grpSpPr>
        <p:sp>
          <p:nvSpPr>
            <p:cNvPr id="1859" name="Google Shape;1859;p15"/>
            <p:cNvSpPr/>
            <p:nvPr/>
          </p:nvSpPr>
          <p:spPr>
            <a:xfrm>
              <a:off x="6874494" y="1467376"/>
              <a:ext cx="700982" cy="180903"/>
            </a:xfrm>
            <a:custGeom>
              <a:avLst/>
              <a:gdLst/>
              <a:ahLst/>
              <a:cxnLst/>
              <a:rect l="l" t="t" r="r" b="b"/>
              <a:pathLst>
                <a:path w="9943" h="2566" extrusionOk="0">
                  <a:moveTo>
                    <a:pt x="5928" y="0"/>
                  </a:moveTo>
                  <a:cubicBezTo>
                    <a:pt x="5269" y="0"/>
                    <a:pt x="4611" y="395"/>
                    <a:pt x="4216" y="922"/>
                  </a:cubicBezTo>
                  <a:lnTo>
                    <a:pt x="4016" y="922"/>
                  </a:lnTo>
                  <a:cubicBezTo>
                    <a:pt x="3752" y="922"/>
                    <a:pt x="3557" y="1117"/>
                    <a:pt x="3425" y="1317"/>
                  </a:cubicBezTo>
                  <a:cubicBezTo>
                    <a:pt x="3294" y="1249"/>
                    <a:pt x="3162" y="1249"/>
                    <a:pt x="3030" y="1249"/>
                  </a:cubicBezTo>
                  <a:cubicBezTo>
                    <a:pt x="2698" y="1249"/>
                    <a:pt x="2372" y="1449"/>
                    <a:pt x="2240" y="1712"/>
                  </a:cubicBezTo>
                  <a:cubicBezTo>
                    <a:pt x="2108" y="1644"/>
                    <a:pt x="1977" y="1581"/>
                    <a:pt x="1845" y="1581"/>
                  </a:cubicBezTo>
                  <a:cubicBezTo>
                    <a:pt x="1513" y="1581"/>
                    <a:pt x="1250" y="1775"/>
                    <a:pt x="1118" y="2039"/>
                  </a:cubicBezTo>
                  <a:cubicBezTo>
                    <a:pt x="1055" y="2039"/>
                    <a:pt x="923" y="1976"/>
                    <a:pt x="791" y="1976"/>
                  </a:cubicBezTo>
                  <a:cubicBezTo>
                    <a:pt x="459" y="1976"/>
                    <a:pt x="133" y="2239"/>
                    <a:pt x="1" y="2566"/>
                  </a:cubicBezTo>
                  <a:lnTo>
                    <a:pt x="9943" y="2566"/>
                  </a:lnTo>
                  <a:cubicBezTo>
                    <a:pt x="9811" y="2239"/>
                    <a:pt x="9484" y="1976"/>
                    <a:pt x="9152" y="1976"/>
                  </a:cubicBezTo>
                  <a:cubicBezTo>
                    <a:pt x="9089" y="1976"/>
                    <a:pt x="9021" y="1976"/>
                    <a:pt x="8957" y="2039"/>
                  </a:cubicBezTo>
                  <a:cubicBezTo>
                    <a:pt x="8826" y="1775"/>
                    <a:pt x="8626" y="1644"/>
                    <a:pt x="8431" y="1581"/>
                  </a:cubicBezTo>
                  <a:lnTo>
                    <a:pt x="8431" y="1512"/>
                  </a:lnTo>
                  <a:cubicBezTo>
                    <a:pt x="8431" y="1249"/>
                    <a:pt x="8167" y="985"/>
                    <a:pt x="7904" y="985"/>
                  </a:cubicBezTo>
                  <a:lnTo>
                    <a:pt x="7772" y="985"/>
                  </a:lnTo>
                  <a:cubicBezTo>
                    <a:pt x="7377" y="395"/>
                    <a:pt x="6718" y="0"/>
                    <a:pt x="5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8368704" y="2018871"/>
              <a:ext cx="482925" cy="143820"/>
            </a:xfrm>
            <a:custGeom>
              <a:avLst/>
              <a:gdLst/>
              <a:ahLst/>
              <a:cxnLst/>
              <a:rect l="l" t="t" r="r" b="b"/>
              <a:pathLst>
                <a:path w="6850" h="2040" extrusionOk="0">
                  <a:moveTo>
                    <a:pt x="3888" y="1"/>
                  </a:moveTo>
                  <a:cubicBezTo>
                    <a:pt x="3556" y="64"/>
                    <a:pt x="3293" y="196"/>
                    <a:pt x="3029" y="396"/>
                  </a:cubicBezTo>
                  <a:lnTo>
                    <a:pt x="2766" y="396"/>
                  </a:lnTo>
                  <a:cubicBezTo>
                    <a:pt x="2571" y="396"/>
                    <a:pt x="2371" y="459"/>
                    <a:pt x="2176" y="659"/>
                  </a:cubicBezTo>
                  <a:cubicBezTo>
                    <a:pt x="2044" y="591"/>
                    <a:pt x="1913" y="528"/>
                    <a:pt x="1781" y="528"/>
                  </a:cubicBezTo>
                  <a:lnTo>
                    <a:pt x="1649" y="528"/>
                  </a:lnTo>
                  <a:cubicBezTo>
                    <a:pt x="1254" y="591"/>
                    <a:pt x="922" y="854"/>
                    <a:pt x="790" y="1249"/>
                  </a:cubicBezTo>
                  <a:cubicBezTo>
                    <a:pt x="395" y="1318"/>
                    <a:pt x="132" y="1645"/>
                    <a:pt x="0" y="2040"/>
                  </a:cubicBezTo>
                  <a:lnTo>
                    <a:pt x="6849" y="2040"/>
                  </a:lnTo>
                  <a:cubicBezTo>
                    <a:pt x="6786" y="1581"/>
                    <a:pt x="6454" y="1186"/>
                    <a:pt x="5996" y="1118"/>
                  </a:cubicBezTo>
                  <a:cubicBezTo>
                    <a:pt x="5927" y="791"/>
                    <a:pt x="5600" y="528"/>
                    <a:pt x="5269" y="528"/>
                  </a:cubicBezTo>
                  <a:lnTo>
                    <a:pt x="5137" y="528"/>
                  </a:lnTo>
                  <a:cubicBezTo>
                    <a:pt x="4873" y="196"/>
                    <a:pt x="4478" y="1"/>
                    <a:pt x="4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3419954" y="2867709"/>
              <a:ext cx="482925" cy="143820"/>
            </a:xfrm>
            <a:custGeom>
              <a:avLst/>
              <a:gdLst/>
              <a:ahLst/>
              <a:cxnLst/>
              <a:rect l="l" t="t" r="r" b="b"/>
              <a:pathLst>
                <a:path w="6850" h="2040" extrusionOk="0">
                  <a:moveTo>
                    <a:pt x="3888" y="1"/>
                  </a:moveTo>
                  <a:cubicBezTo>
                    <a:pt x="3556" y="64"/>
                    <a:pt x="3293" y="196"/>
                    <a:pt x="3029" y="396"/>
                  </a:cubicBezTo>
                  <a:lnTo>
                    <a:pt x="2766" y="396"/>
                  </a:lnTo>
                  <a:cubicBezTo>
                    <a:pt x="2571" y="396"/>
                    <a:pt x="2371" y="459"/>
                    <a:pt x="2176" y="659"/>
                  </a:cubicBezTo>
                  <a:cubicBezTo>
                    <a:pt x="2044" y="591"/>
                    <a:pt x="1913" y="528"/>
                    <a:pt x="1781" y="528"/>
                  </a:cubicBezTo>
                  <a:lnTo>
                    <a:pt x="1649" y="528"/>
                  </a:lnTo>
                  <a:cubicBezTo>
                    <a:pt x="1254" y="591"/>
                    <a:pt x="922" y="854"/>
                    <a:pt x="790" y="1249"/>
                  </a:cubicBezTo>
                  <a:cubicBezTo>
                    <a:pt x="395" y="1318"/>
                    <a:pt x="132" y="1645"/>
                    <a:pt x="0" y="2040"/>
                  </a:cubicBezTo>
                  <a:lnTo>
                    <a:pt x="6849" y="2040"/>
                  </a:lnTo>
                  <a:cubicBezTo>
                    <a:pt x="6786" y="1581"/>
                    <a:pt x="6454" y="1186"/>
                    <a:pt x="5996" y="1118"/>
                  </a:cubicBezTo>
                  <a:cubicBezTo>
                    <a:pt x="5927" y="791"/>
                    <a:pt x="5600" y="528"/>
                    <a:pt x="5269" y="528"/>
                  </a:cubicBezTo>
                  <a:lnTo>
                    <a:pt x="5137" y="528"/>
                  </a:lnTo>
                  <a:cubicBezTo>
                    <a:pt x="4873" y="196"/>
                    <a:pt x="4478" y="1"/>
                    <a:pt x="4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2" name="Google Shape;1862;p15"/>
          <p:cNvGrpSpPr/>
          <p:nvPr/>
        </p:nvGrpSpPr>
        <p:grpSpPr>
          <a:xfrm>
            <a:off x="7835326" y="1273535"/>
            <a:ext cx="715286" cy="374752"/>
            <a:chOff x="5807701" y="962410"/>
            <a:chExt cx="715286" cy="374752"/>
          </a:xfrm>
        </p:grpSpPr>
        <p:sp>
          <p:nvSpPr>
            <p:cNvPr id="1863" name="Google Shape;1863;p15"/>
            <p:cNvSpPr/>
            <p:nvPr/>
          </p:nvSpPr>
          <p:spPr>
            <a:xfrm>
              <a:off x="6223288" y="962410"/>
              <a:ext cx="299699" cy="149798"/>
            </a:xfrm>
            <a:custGeom>
              <a:avLst/>
              <a:gdLst/>
              <a:ahLst/>
              <a:cxnLst/>
              <a:rect l="l" t="t" r="r" b="b"/>
              <a:pathLst>
                <a:path w="2899" h="1449" extrusionOk="0">
                  <a:moveTo>
                    <a:pt x="2898" y="0"/>
                  </a:moveTo>
                  <a:cubicBezTo>
                    <a:pt x="2171" y="263"/>
                    <a:pt x="1713" y="1054"/>
                    <a:pt x="1713" y="1054"/>
                  </a:cubicBezTo>
                  <a:cubicBezTo>
                    <a:pt x="1405" y="966"/>
                    <a:pt x="1113" y="937"/>
                    <a:pt x="859" y="937"/>
                  </a:cubicBezTo>
                  <a:cubicBezTo>
                    <a:pt x="352" y="937"/>
                    <a:pt x="1" y="1054"/>
                    <a:pt x="1" y="1054"/>
                  </a:cubicBezTo>
                  <a:lnTo>
                    <a:pt x="1845" y="1449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5807701" y="1269034"/>
              <a:ext cx="190736" cy="68127"/>
            </a:xfrm>
            <a:custGeom>
              <a:avLst/>
              <a:gdLst/>
              <a:ahLst/>
              <a:cxnLst/>
              <a:rect l="l" t="t" r="r" b="b"/>
              <a:pathLst>
                <a:path w="1845" h="659" extrusionOk="0">
                  <a:moveTo>
                    <a:pt x="1" y="0"/>
                  </a:moveTo>
                  <a:lnTo>
                    <a:pt x="923" y="659"/>
                  </a:lnTo>
                  <a:lnTo>
                    <a:pt x="1845" y="63"/>
                  </a:lnTo>
                  <a:cubicBezTo>
                    <a:pt x="1386" y="63"/>
                    <a:pt x="923" y="395"/>
                    <a:pt x="923" y="395"/>
                  </a:cubicBezTo>
                  <a:cubicBezTo>
                    <a:pt x="464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5" name="Google Shape;1865;p15"/>
          <p:cNvSpPr txBox="1">
            <a:spLocks noGrp="1"/>
          </p:cNvSpPr>
          <p:nvPr>
            <p:ph type="title"/>
          </p:nvPr>
        </p:nvSpPr>
        <p:spPr>
          <a:xfrm>
            <a:off x="720000" y="1144274"/>
            <a:ext cx="4944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100"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66" name="Google Shape;1866;p15"/>
          <p:cNvSpPr txBox="1">
            <a:spLocks noGrp="1"/>
          </p:cNvSpPr>
          <p:nvPr>
            <p:ph type="title" idx="2"/>
          </p:nvPr>
        </p:nvSpPr>
        <p:spPr>
          <a:xfrm>
            <a:off x="720000" y="2460164"/>
            <a:ext cx="49443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867" name="Google Shape;1867;p15"/>
          <p:cNvGrpSpPr/>
          <p:nvPr/>
        </p:nvGrpSpPr>
        <p:grpSpPr>
          <a:xfrm>
            <a:off x="-11461" y="98"/>
            <a:ext cx="9189794" cy="194069"/>
            <a:chOff x="-45827" y="98"/>
            <a:chExt cx="9189794" cy="194069"/>
          </a:xfrm>
        </p:grpSpPr>
        <p:grpSp>
          <p:nvGrpSpPr>
            <p:cNvPr id="1868" name="Google Shape;1868;p15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869" name="Google Shape;1869;p1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1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1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1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1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4" name="Google Shape;1894;p15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895" name="Google Shape;1895;p1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0" name="Google Shape;1920;p15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921" name="Google Shape;1921;p1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1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1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1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Google Shape;1341;p11"/>
          <p:cNvGrpSpPr/>
          <p:nvPr/>
        </p:nvGrpSpPr>
        <p:grpSpPr>
          <a:xfrm flipH="1">
            <a:off x="-155606" y="3448357"/>
            <a:ext cx="9355696" cy="5424571"/>
            <a:chOff x="-25815" y="3580436"/>
            <a:chExt cx="9355696" cy="5424571"/>
          </a:xfrm>
        </p:grpSpPr>
        <p:sp>
          <p:nvSpPr>
            <p:cNvPr id="1342" name="Google Shape;1342;p11"/>
            <p:cNvSpPr/>
            <p:nvPr/>
          </p:nvSpPr>
          <p:spPr>
            <a:xfrm>
              <a:off x="-15230" y="3580436"/>
              <a:ext cx="9215183" cy="5424571"/>
            </a:xfrm>
            <a:custGeom>
              <a:avLst/>
              <a:gdLst/>
              <a:ahLst/>
              <a:cxnLst/>
              <a:rect l="l" t="t" r="r" b="b"/>
              <a:pathLst>
                <a:path w="54278" h="31952" extrusionOk="0">
                  <a:moveTo>
                    <a:pt x="36714" y="0"/>
                  </a:moveTo>
                  <a:cubicBezTo>
                    <a:pt x="35550" y="0"/>
                    <a:pt x="34482" y="829"/>
                    <a:pt x="33777" y="1746"/>
                  </a:cubicBezTo>
                  <a:cubicBezTo>
                    <a:pt x="32883" y="2768"/>
                    <a:pt x="32373" y="4045"/>
                    <a:pt x="31290" y="4939"/>
                  </a:cubicBezTo>
                  <a:cubicBezTo>
                    <a:pt x="30523" y="5577"/>
                    <a:pt x="29563" y="5960"/>
                    <a:pt x="28991" y="6793"/>
                  </a:cubicBezTo>
                  <a:cubicBezTo>
                    <a:pt x="28735" y="7110"/>
                    <a:pt x="28608" y="7493"/>
                    <a:pt x="28352" y="7876"/>
                  </a:cubicBezTo>
                  <a:cubicBezTo>
                    <a:pt x="28118" y="8171"/>
                    <a:pt x="27722" y="8461"/>
                    <a:pt x="27316" y="8461"/>
                  </a:cubicBezTo>
                  <a:cubicBezTo>
                    <a:pt x="27278" y="8461"/>
                    <a:pt x="27240" y="8458"/>
                    <a:pt x="27203" y="8453"/>
                  </a:cubicBezTo>
                  <a:cubicBezTo>
                    <a:pt x="26692" y="8387"/>
                    <a:pt x="26309" y="7815"/>
                    <a:pt x="25798" y="7687"/>
                  </a:cubicBezTo>
                  <a:cubicBezTo>
                    <a:pt x="25764" y="7684"/>
                    <a:pt x="25731" y="7682"/>
                    <a:pt x="25698" y="7682"/>
                  </a:cubicBezTo>
                  <a:cubicBezTo>
                    <a:pt x="25112" y="7682"/>
                    <a:pt x="24693" y="8222"/>
                    <a:pt x="24393" y="8642"/>
                  </a:cubicBezTo>
                  <a:cubicBezTo>
                    <a:pt x="22284" y="11580"/>
                    <a:pt x="19857" y="14517"/>
                    <a:pt x="16348" y="15733"/>
                  </a:cubicBezTo>
                  <a:lnTo>
                    <a:pt x="19729" y="15411"/>
                  </a:lnTo>
                  <a:lnTo>
                    <a:pt x="19729" y="15411"/>
                  </a:lnTo>
                  <a:cubicBezTo>
                    <a:pt x="18646" y="15794"/>
                    <a:pt x="17431" y="16116"/>
                    <a:pt x="16092" y="16432"/>
                  </a:cubicBezTo>
                  <a:cubicBezTo>
                    <a:pt x="6320" y="18476"/>
                    <a:pt x="1978" y="19181"/>
                    <a:pt x="1" y="19497"/>
                  </a:cubicBezTo>
                  <a:lnTo>
                    <a:pt x="1" y="31951"/>
                  </a:lnTo>
                  <a:lnTo>
                    <a:pt x="54277" y="31951"/>
                  </a:lnTo>
                  <a:lnTo>
                    <a:pt x="54277" y="7876"/>
                  </a:lnTo>
                  <a:cubicBezTo>
                    <a:pt x="52106" y="6854"/>
                    <a:pt x="48530" y="5450"/>
                    <a:pt x="45016" y="4239"/>
                  </a:cubicBezTo>
                  <a:cubicBezTo>
                    <a:pt x="42783" y="2962"/>
                    <a:pt x="40546" y="1685"/>
                    <a:pt x="38247" y="469"/>
                  </a:cubicBezTo>
                  <a:cubicBezTo>
                    <a:pt x="37930" y="341"/>
                    <a:pt x="37675" y="152"/>
                    <a:pt x="37353" y="86"/>
                  </a:cubicBezTo>
                  <a:cubicBezTo>
                    <a:pt x="37138" y="27"/>
                    <a:pt x="36924" y="0"/>
                    <a:pt x="367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1686426" y="4456524"/>
              <a:ext cx="4336627" cy="2363403"/>
            </a:xfrm>
            <a:custGeom>
              <a:avLst/>
              <a:gdLst/>
              <a:ahLst/>
              <a:cxnLst/>
              <a:rect l="l" t="t" r="r" b="b"/>
              <a:pathLst>
                <a:path w="25543" h="13921" extrusionOk="0">
                  <a:moveTo>
                    <a:pt x="6514" y="0"/>
                  </a:moveTo>
                  <a:cubicBezTo>
                    <a:pt x="5814" y="0"/>
                    <a:pt x="5175" y="384"/>
                    <a:pt x="4537" y="767"/>
                  </a:cubicBezTo>
                  <a:cubicBezTo>
                    <a:pt x="3132" y="1727"/>
                    <a:pt x="1855" y="2876"/>
                    <a:pt x="450" y="3898"/>
                  </a:cubicBezTo>
                  <a:cubicBezTo>
                    <a:pt x="322" y="4026"/>
                    <a:pt x="195" y="4087"/>
                    <a:pt x="1" y="4215"/>
                  </a:cubicBezTo>
                  <a:cubicBezTo>
                    <a:pt x="67" y="4215"/>
                    <a:pt x="67" y="4215"/>
                    <a:pt x="128" y="4281"/>
                  </a:cubicBezTo>
                  <a:cubicBezTo>
                    <a:pt x="322" y="4409"/>
                    <a:pt x="384" y="4598"/>
                    <a:pt x="511" y="4792"/>
                  </a:cubicBezTo>
                  <a:cubicBezTo>
                    <a:pt x="1089" y="5747"/>
                    <a:pt x="1727" y="6708"/>
                    <a:pt x="2366" y="7601"/>
                  </a:cubicBezTo>
                  <a:cubicBezTo>
                    <a:pt x="2555" y="7857"/>
                    <a:pt x="2810" y="8174"/>
                    <a:pt x="3193" y="8174"/>
                  </a:cubicBezTo>
                  <a:cubicBezTo>
                    <a:pt x="3213" y="8176"/>
                    <a:pt x="3233" y="8177"/>
                    <a:pt x="3252" y="8177"/>
                  </a:cubicBezTo>
                  <a:cubicBezTo>
                    <a:pt x="3844" y="8177"/>
                    <a:pt x="4044" y="7206"/>
                    <a:pt x="4598" y="6835"/>
                  </a:cubicBezTo>
                  <a:cubicBezTo>
                    <a:pt x="4776" y="6722"/>
                    <a:pt x="4967" y="6674"/>
                    <a:pt x="5162" y="6674"/>
                  </a:cubicBezTo>
                  <a:cubicBezTo>
                    <a:pt x="5739" y="6674"/>
                    <a:pt x="6358" y="7092"/>
                    <a:pt x="6836" y="7474"/>
                  </a:cubicBezTo>
                  <a:cubicBezTo>
                    <a:pt x="10156" y="10345"/>
                    <a:pt x="13921" y="13026"/>
                    <a:pt x="18329" y="13920"/>
                  </a:cubicBezTo>
                  <a:cubicBezTo>
                    <a:pt x="15836" y="11816"/>
                    <a:pt x="13221" y="9451"/>
                    <a:pt x="12582" y="6324"/>
                  </a:cubicBezTo>
                  <a:lnTo>
                    <a:pt x="12582" y="6324"/>
                  </a:lnTo>
                  <a:cubicBezTo>
                    <a:pt x="13155" y="6386"/>
                    <a:pt x="13665" y="6513"/>
                    <a:pt x="14176" y="6641"/>
                  </a:cubicBezTo>
                  <a:cubicBezTo>
                    <a:pt x="14115" y="6130"/>
                    <a:pt x="14753" y="5747"/>
                    <a:pt x="15326" y="5747"/>
                  </a:cubicBezTo>
                  <a:cubicBezTo>
                    <a:pt x="15836" y="5814"/>
                    <a:pt x="16347" y="6130"/>
                    <a:pt x="16797" y="6452"/>
                  </a:cubicBezTo>
                  <a:cubicBezTo>
                    <a:pt x="19351" y="8174"/>
                    <a:pt x="22416" y="9389"/>
                    <a:pt x="25542" y="9706"/>
                  </a:cubicBezTo>
                  <a:cubicBezTo>
                    <a:pt x="25287" y="9578"/>
                    <a:pt x="25031" y="9517"/>
                    <a:pt x="24842" y="9389"/>
                  </a:cubicBezTo>
                  <a:cubicBezTo>
                    <a:pt x="22033" y="8112"/>
                    <a:pt x="19412" y="6580"/>
                    <a:pt x="16986" y="4726"/>
                  </a:cubicBezTo>
                  <a:cubicBezTo>
                    <a:pt x="16158" y="4087"/>
                    <a:pt x="15326" y="3387"/>
                    <a:pt x="14243" y="3321"/>
                  </a:cubicBezTo>
                  <a:cubicBezTo>
                    <a:pt x="14115" y="3300"/>
                    <a:pt x="13987" y="3294"/>
                    <a:pt x="13857" y="3294"/>
                  </a:cubicBezTo>
                  <a:cubicBezTo>
                    <a:pt x="13597" y="3294"/>
                    <a:pt x="13326" y="3321"/>
                    <a:pt x="13027" y="3321"/>
                  </a:cubicBezTo>
                  <a:cubicBezTo>
                    <a:pt x="12327" y="3193"/>
                    <a:pt x="11688" y="2810"/>
                    <a:pt x="11111" y="2427"/>
                  </a:cubicBezTo>
                  <a:cubicBezTo>
                    <a:pt x="10284" y="1916"/>
                    <a:pt x="9517" y="1405"/>
                    <a:pt x="8685" y="894"/>
                  </a:cubicBezTo>
                  <a:cubicBezTo>
                    <a:pt x="8046" y="450"/>
                    <a:pt x="7346" y="0"/>
                    <a:pt x="6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-15230" y="4334951"/>
              <a:ext cx="9215183" cy="2647602"/>
            </a:xfrm>
            <a:custGeom>
              <a:avLst/>
              <a:gdLst/>
              <a:ahLst/>
              <a:cxnLst/>
              <a:rect l="l" t="t" r="r" b="b"/>
              <a:pathLst>
                <a:path w="54278" h="15595" extrusionOk="0">
                  <a:moveTo>
                    <a:pt x="8799" y="1"/>
                  </a:moveTo>
                  <a:cubicBezTo>
                    <a:pt x="6824" y="1"/>
                    <a:pt x="4934" y="1027"/>
                    <a:pt x="3383" y="2246"/>
                  </a:cubicBezTo>
                  <a:cubicBezTo>
                    <a:pt x="2233" y="3140"/>
                    <a:pt x="1150" y="4228"/>
                    <a:pt x="1" y="5250"/>
                  </a:cubicBezTo>
                  <a:lnTo>
                    <a:pt x="1" y="15594"/>
                  </a:lnTo>
                  <a:lnTo>
                    <a:pt x="54277" y="15594"/>
                  </a:lnTo>
                  <a:lnTo>
                    <a:pt x="54277" y="10420"/>
                  </a:lnTo>
                  <a:cubicBezTo>
                    <a:pt x="52040" y="10358"/>
                    <a:pt x="43805" y="10231"/>
                    <a:pt x="38119" y="9847"/>
                  </a:cubicBezTo>
                  <a:cubicBezTo>
                    <a:pt x="35438" y="9653"/>
                    <a:pt x="32694" y="8887"/>
                    <a:pt x="30329" y="7676"/>
                  </a:cubicBezTo>
                  <a:cubicBezTo>
                    <a:pt x="28030" y="6588"/>
                    <a:pt x="25415" y="6205"/>
                    <a:pt x="23116" y="4995"/>
                  </a:cubicBezTo>
                  <a:cubicBezTo>
                    <a:pt x="22095" y="4484"/>
                    <a:pt x="21134" y="3845"/>
                    <a:pt x="19985" y="3590"/>
                  </a:cubicBezTo>
                  <a:cubicBezTo>
                    <a:pt x="19091" y="3396"/>
                    <a:pt x="18136" y="3462"/>
                    <a:pt x="17175" y="3334"/>
                  </a:cubicBezTo>
                  <a:cubicBezTo>
                    <a:pt x="14493" y="2885"/>
                    <a:pt x="12389" y="525"/>
                    <a:pt x="9707" y="75"/>
                  </a:cubicBezTo>
                  <a:cubicBezTo>
                    <a:pt x="9403" y="25"/>
                    <a:pt x="9100" y="1"/>
                    <a:pt x="8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-15230" y="5415739"/>
              <a:ext cx="3371442" cy="1273633"/>
            </a:xfrm>
            <a:custGeom>
              <a:avLst/>
              <a:gdLst/>
              <a:ahLst/>
              <a:cxnLst/>
              <a:rect l="l" t="t" r="r" b="b"/>
              <a:pathLst>
                <a:path w="19858" h="7502" extrusionOk="0">
                  <a:moveTo>
                    <a:pt x="597" y="1"/>
                  </a:moveTo>
                  <a:cubicBezTo>
                    <a:pt x="394" y="1"/>
                    <a:pt x="62" y="1883"/>
                    <a:pt x="62" y="1883"/>
                  </a:cubicBezTo>
                  <a:lnTo>
                    <a:pt x="1" y="1949"/>
                  </a:lnTo>
                  <a:lnTo>
                    <a:pt x="1" y="7502"/>
                  </a:lnTo>
                  <a:cubicBezTo>
                    <a:pt x="4021" y="6863"/>
                    <a:pt x="18391" y="2904"/>
                    <a:pt x="19091" y="2904"/>
                  </a:cubicBezTo>
                  <a:cubicBezTo>
                    <a:pt x="19857" y="2843"/>
                    <a:pt x="15643" y="1883"/>
                    <a:pt x="14493" y="1183"/>
                  </a:cubicBezTo>
                  <a:cubicBezTo>
                    <a:pt x="14179" y="1000"/>
                    <a:pt x="14015" y="929"/>
                    <a:pt x="13945" y="929"/>
                  </a:cubicBezTo>
                  <a:cubicBezTo>
                    <a:pt x="13744" y="929"/>
                    <a:pt x="14304" y="1504"/>
                    <a:pt x="14304" y="1694"/>
                  </a:cubicBezTo>
                  <a:cubicBezTo>
                    <a:pt x="14304" y="1736"/>
                    <a:pt x="14286" y="1756"/>
                    <a:pt x="14253" y="1756"/>
                  </a:cubicBezTo>
                  <a:cubicBezTo>
                    <a:pt x="14087" y="1756"/>
                    <a:pt x="13537" y="1276"/>
                    <a:pt x="12900" y="800"/>
                  </a:cubicBezTo>
                  <a:cubicBezTo>
                    <a:pt x="12750" y="696"/>
                    <a:pt x="12660" y="652"/>
                    <a:pt x="12614" y="652"/>
                  </a:cubicBezTo>
                  <a:cubicBezTo>
                    <a:pt x="12401" y="652"/>
                    <a:pt x="13089" y="1568"/>
                    <a:pt x="13089" y="1883"/>
                  </a:cubicBezTo>
                  <a:cubicBezTo>
                    <a:pt x="13089" y="1933"/>
                    <a:pt x="13056" y="1955"/>
                    <a:pt x="13000" y="1955"/>
                  </a:cubicBezTo>
                  <a:cubicBezTo>
                    <a:pt x="12694" y="1955"/>
                    <a:pt x="11680" y="1303"/>
                    <a:pt x="11301" y="927"/>
                  </a:cubicBezTo>
                  <a:cubicBezTo>
                    <a:pt x="11228" y="842"/>
                    <a:pt x="11181" y="805"/>
                    <a:pt x="11152" y="805"/>
                  </a:cubicBezTo>
                  <a:cubicBezTo>
                    <a:pt x="11028" y="805"/>
                    <a:pt x="11239" y="1481"/>
                    <a:pt x="11239" y="1949"/>
                  </a:cubicBezTo>
                  <a:cubicBezTo>
                    <a:pt x="11239" y="2087"/>
                    <a:pt x="11198" y="2144"/>
                    <a:pt x="11128" y="2144"/>
                  </a:cubicBezTo>
                  <a:cubicBezTo>
                    <a:pt x="10877" y="2144"/>
                    <a:pt x="10263" y="1389"/>
                    <a:pt x="9962" y="989"/>
                  </a:cubicBezTo>
                  <a:cubicBezTo>
                    <a:pt x="9879" y="894"/>
                    <a:pt x="9813" y="852"/>
                    <a:pt x="9756" y="852"/>
                  </a:cubicBezTo>
                  <a:cubicBezTo>
                    <a:pt x="9506" y="852"/>
                    <a:pt x="9424" y="1654"/>
                    <a:pt x="8746" y="2332"/>
                  </a:cubicBezTo>
                  <a:cubicBezTo>
                    <a:pt x="8519" y="2543"/>
                    <a:pt x="8411" y="2621"/>
                    <a:pt x="8378" y="2621"/>
                  </a:cubicBezTo>
                  <a:cubicBezTo>
                    <a:pt x="8279" y="2621"/>
                    <a:pt x="8813" y="1949"/>
                    <a:pt x="8813" y="1949"/>
                  </a:cubicBezTo>
                  <a:lnTo>
                    <a:pt x="8813" y="1949"/>
                  </a:lnTo>
                  <a:lnTo>
                    <a:pt x="6897" y="2138"/>
                  </a:lnTo>
                  <a:cubicBezTo>
                    <a:pt x="6897" y="2138"/>
                    <a:pt x="6831" y="1244"/>
                    <a:pt x="6959" y="927"/>
                  </a:cubicBezTo>
                  <a:cubicBezTo>
                    <a:pt x="6985" y="874"/>
                    <a:pt x="6991" y="851"/>
                    <a:pt x="6980" y="851"/>
                  </a:cubicBezTo>
                  <a:cubicBezTo>
                    <a:pt x="6911" y="851"/>
                    <a:pt x="6179" y="1764"/>
                    <a:pt x="5681" y="2204"/>
                  </a:cubicBezTo>
                  <a:cubicBezTo>
                    <a:pt x="5596" y="2290"/>
                    <a:pt x="5505" y="2327"/>
                    <a:pt x="5411" y="2327"/>
                  </a:cubicBezTo>
                  <a:cubicBezTo>
                    <a:pt x="4876" y="2327"/>
                    <a:pt x="4258" y="1125"/>
                    <a:pt x="4149" y="800"/>
                  </a:cubicBezTo>
                  <a:cubicBezTo>
                    <a:pt x="4120" y="742"/>
                    <a:pt x="4096" y="716"/>
                    <a:pt x="4073" y="716"/>
                  </a:cubicBezTo>
                  <a:cubicBezTo>
                    <a:pt x="3945" y="716"/>
                    <a:pt x="3863" y="1525"/>
                    <a:pt x="3321" y="2010"/>
                  </a:cubicBezTo>
                  <a:cubicBezTo>
                    <a:pt x="3204" y="2140"/>
                    <a:pt x="3121" y="2196"/>
                    <a:pt x="3062" y="2196"/>
                  </a:cubicBezTo>
                  <a:cubicBezTo>
                    <a:pt x="2830" y="2196"/>
                    <a:pt x="2961" y="1332"/>
                    <a:pt x="2811" y="672"/>
                  </a:cubicBezTo>
                  <a:cubicBezTo>
                    <a:pt x="2770" y="484"/>
                    <a:pt x="2724" y="406"/>
                    <a:pt x="2671" y="406"/>
                  </a:cubicBezTo>
                  <a:cubicBezTo>
                    <a:pt x="2475" y="406"/>
                    <a:pt x="2192" y="1506"/>
                    <a:pt x="1789" y="2010"/>
                  </a:cubicBezTo>
                  <a:cubicBezTo>
                    <a:pt x="1722" y="2103"/>
                    <a:pt x="1656" y="2144"/>
                    <a:pt x="1591" y="2144"/>
                  </a:cubicBezTo>
                  <a:cubicBezTo>
                    <a:pt x="1164" y="2144"/>
                    <a:pt x="804" y="366"/>
                    <a:pt x="640" y="33"/>
                  </a:cubicBezTo>
                  <a:cubicBezTo>
                    <a:pt x="626" y="11"/>
                    <a:pt x="612" y="1"/>
                    <a:pt x="597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2683855" y="5149872"/>
              <a:ext cx="1387761" cy="672299"/>
            </a:xfrm>
            <a:custGeom>
              <a:avLst/>
              <a:gdLst/>
              <a:ahLst/>
              <a:cxnLst/>
              <a:rect l="l" t="t" r="r" b="b"/>
              <a:pathLst>
                <a:path w="8174" h="3960" extrusionOk="0">
                  <a:moveTo>
                    <a:pt x="4087" y="1"/>
                  </a:moveTo>
                  <a:cubicBezTo>
                    <a:pt x="4087" y="1"/>
                    <a:pt x="6197" y="895"/>
                    <a:pt x="6835" y="2172"/>
                  </a:cubicBezTo>
                  <a:cubicBezTo>
                    <a:pt x="6835" y="2172"/>
                    <a:pt x="5795" y="892"/>
                    <a:pt x="3362" y="892"/>
                  </a:cubicBezTo>
                  <a:cubicBezTo>
                    <a:pt x="3306" y="892"/>
                    <a:pt x="3250" y="893"/>
                    <a:pt x="3193" y="894"/>
                  </a:cubicBezTo>
                  <a:cubicBezTo>
                    <a:pt x="3193" y="894"/>
                    <a:pt x="4536" y="1599"/>
                    <a:pt x="4853" y="2427"/>
                  </a:cubicBezTo>
                  <a:cubicBezTo>
                    <a:pt x="4853" y="2427"/>
                    <a:pt x="3642" y="1472"/>
                    <a:pt x="2043" y="1472"/>
                  </a:cubicBezTo>
                  <a:cubicBezTo>
                    <a:pt x="2043" y="1472"/>
                    <a:pt x="2748" y="1983"/>
                    <a:pt x="2937" y="2810"/>
                  </a:cubicBezTo>
                  <a:cubicBezTo>
                    <a:pt x="2937" y="2810"/>
                    <a:pt x="1955" y="1214"/>
                    <a:pt x="112" y="1214"/>
                  </a:cubicBezTo>
                  <a:cubicBezTo>
                    <a:pt x="75" y="1214"/>
                    <a:pt x="38" y="1215"/>
                    <a:pt x="0" y="1216"/>
                  </a:cubicBezTo>
                  <a:cubicBezTo>
                    <a:pt x="0" y="1216"/>
                    <a:pt x="1854" y="1727"/>
                    <a:pt x="1982" y="3260"/>
                  </a:cubicBezTo>
                  <a:cubicBezTo>
                    <a:pt x="1982" y="3260"/>
                    <a:pt x="1405" y="2621"/>
                    <a:pt x="322" y="2366"/>
                  </a:cubicBezTo>
                  <a:lnTo>
                    <a:pt x="322" y="2366"/>
                  </a:lnTo>
                  <a:cubicBezTo>
                    <a:pt x="322" y="2366"/>
                    <a:pt x="1277" y="3066"/>
                    <a:pt x="1277" y="3959"/>
                  </a:cubicBezTo>
                  <a:lnTo>
                    <a:pt x="8173" y="2876"/>
                  </a:lnTo>
                  <a:cubicBezTo>
                    <a:pt x="8173" y="2876"/>
                    <a:pt x="7407" y="322"/>
                    <a:pt x="4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3659552" y="5290445"/>
              <a:ext cx="954150" cy="347864"/>
            </a:xfrm>
            <a:custGeom>
              <a:avLst/>
              <a:gdLst/>
              <a:ahLst/>
              <a:cxnLst/>
              <a:rect l="l" t="t" r="r" b="b"/>
              <a:pathLst>
                <a:path w="5620" h="2049" extrusionOk="0">
                  <a:moveTo>
                    <a:pt x="1380" y="1"/>
                  </a:moveTo>
                  <a:cubicBezTo>
                    <a:pt x="1314" y="1"/>
                    <a:pt x="1277" y="5"/>
                    <a:pt x="1277" y="5"/>
                  </a:cubicBezTo>
                  <a:cubicBezTo>
                    <a:pt x="1982" y="261"/>
                    <a:pt x="2493" y="1216"/>
                    <a:pt x="2493" y="1216"/>
                  </a:cubicBezTo>
                  <a:cubicBezTo>
                    <a:pt x="1769" y="734"/>
                    <a:pt x="1102" y="623"/>
                    <a:pt x="641" y="623"/>
                  </a:cubicBezTo>
                  <a:cubicBezTo>
                    <a:pt x="245" y="623"/>
                    <a:pt x="0" y="705"/>
                    <a:pt x="0" y="705"/>
                  </a:cubicBezTo>
                  <a:cubicBezTo>
                    <a:pt x="1471" y="899"/>
                    <a:pt x="2426" y="2048"/>
                    <a:pt x="2426" y="2048"/>
                  </a:cubicBezTo>
                  <a:lnTo>
                    <a:pt x="4536" y="1854"/>
                  </a:lnTo>
                  <a:cubicBezTo>
                    <a:pt x="4853" y="1088"/>
                    <a:pt x="5619" y="705"/>
                    <a:pt x="5619" y="705"/>
                  </a:cubicBezTo>
                  <a:cubicBezTo>
                    <a:pt x="4664" y="705"/>
                    <a:pt x="4214" y="1410"/>
                    <a:pt x="4214" y="1410"/>
                  </a:cubicBezTo>
                  <a:cubicBezTo>
                    <a:pt x="4342" y="833"/>
                    <a:pt x="4981" y="261"/>
                    <a:pt x="4981" y="261"/>
                  </a:cubicBezTo>
                  <a:lnTo>
                    <a:pt x="4981" y="261"/>
                  </a:lnTo>
                  <a:cubicBezTo>
                    <a:pt x="3898" y="705"/>
                    <a:pt x="3704" y="1471"/>
                    <a:pt x="3704" y="1471"/>
                  </a:cubicBezTo>
                  <a:cubicBezTo>
                    <a:pt x="3515" y="577"/>
                    <a:pt x="2621" y="133"/>
                    <a:pt x="2621" y="133"/>
                  </a:cubicBezTo>
                  <a:lnTo>
                    <a:pt x="2621" y="133"/>
                  </a:lnTo>
                  <a:cubicBezTo>
                    <a:pt x="2937" y="450"/>
                    <a:pt x="3065" y="960"/>
                    <a:pt x="3065" y="960"/>
                  </a:cubicBezTo>
                  <a:cubicBezTo>
                    <a:pt x="2445" y="84"/>
                    <a:pt x="1658" y="1"/>
                    <a:pt x="138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2358566" y="5421342"/>
              <a:ext cx="932418" cy="433769"/>
            </a:xfrm>
            <a:custGeom>
              <a:avLst/>
              <a:gdLst/>
              <a:ahLst/>
              <a:cxnLst/>
              <a:rect l="l" t="t" r="r" b="b"/>
              <a:pathLst>
                <a:path w="5492" h="2555" extrusionOk="0">
                  <a:moveTo>
                    <a:pt x="4026" y="0"/>
                  </a:moveTo>
                  <a:cubicBezTo>
                    <a:pt x="4026" y="0"/>
                    <a:pt x="3065" y="128"/>
                    <a:pt x="2555" y="1339"/>
                  </a:cubicBezTo>
                  <a:cubicBezTo>
                    <a:pt x="2555" y="1339"/>
                    <a:pt x="2555" y="828"/>
                    <a:pt x="2810" y="384"/>
                  </a:cubicBezTo>
                  <a:lnTo>
                    <a:pt x="2810" y="384"/>
                  </a:lnTo>
                  <a:cubicBezTo>
                    <a:pt x="2810" y="384"/>
                    <a:pt x="2044" y="1084"/>
                    <a:pt x="2044" y="2044"/>
                  </a:cubicBezTo>
                  <a:cubicBezTo>
                    <a:pt x="2044" y="2044"/>
                    <a:pt x="1661" y="1277"/>
                    <a:pt x="511" y="1150"/>
                  </a:cubicBezTo>
                  <a:lnTo>
                    <a:pt x="511" y="1150"/>
                  </a:lnTo>
                  <a:cubicBezTo>
                    <a:pt x="511" y="1150"/>
                    <a:pt x="1344" y="1467"/>
                    <a:pt x="1533" y="2044"/>
                  </a:cubicBezTo>
                  <a:cubicBezTo>
                    <a:pt x="1533" y="2044"/>
                    <a:pt x="1126" y="1680"/>
                    <a:pt x="421" y="1680"/>
                  </a:cubicBezTo>
                  <a:cubicBezTo>
                    <a:pt x="291" y="1680"/>
                    <a:pt x="150" y="1692"/>
                    <a:pt x="1" y="1722"/>
                  </a:cubicBezTo>
                  <a:cubicBezTo>
                    <a:pt x="1" y="1722"/>
                    <a:pt x="894" y="1916"/>
                    <a:pt x="1344" y="2555"/>
                  </a:cubicBezTo>
                  <a:lnTo>
                    <a:pt x="3449" y="2233"/>
                  </a:lnTo>
                  <a:cubicBezTo>
                    <a:pt x="3449" y="2233"/>
                    <a:pt x="4087" y="828"/>
                    <a:pt x="5492" y="317"/>
                  </a:cubicBezTo>
                  <a:cubicBezTo>
                    <a:pt x="5492" y="317"/>
                    <a:pt x="5482" y="317"/>
                    <a:pt x="5462" y="317"/>
                  </a:cubicBezTo>
                  <a:cubicBezTo>
                    <a:pt x="5270" y="317"/>
                    <a:pt x="4181" y="367"/>
                    <a:pt x="3193" y="1466"/>
                  </a:cubicBezTo>
                  <a:cubicBezTo>
                    <a:pt x="3193" y="1466"/>
                    <a:pt x="3449" y="384"/>
                    <a:pt x="402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7855374" y="4911338"/>
              <a:ext cx="1029531" cy="607276"/>
            </a:xfrm>
            <a:custGeom>
              <a:avLst/>
              <a:gdLst/>
              <a:ahLst/>
              <a:cxnLst/>
              <a:rect l="l" t="t" r="r" b="b"/>
              <a:pathLst>
                <a:path w="6064" h="3577" extrusionOk="0">
                  <a:moveTo>
                    <a:pt x="3321" y="1"/>
                  </a:moveTo>
                  <a:cubicBezTo>
                    <a:pt x="3321" y="1"/>
                    <a:pt x="4787" y="1278"/>
                    <a:pt x="5108" y="2683"/>
                  </a:cubicBezTo>
                  <a:cubicBezTo>
                    <a:pt x="5108" y="2683"/>
                    <a:pt x="4470" y="1150"/>
                    <a:pt x="2427" y="767"/>
                  </a:cubicBezTo>
                  <a:lnTo>
                    <a:pt x="2427" y="767"/>
                  </a:lnTo>
                  <a:cubicBezTo>
                    <a:pt x="2427" y="767"/>
                    <a:pt x="3448" y="1661"/>
                    <a:pt x="3510" y="2555"/>
                  </a:cubicBezTo>
                  <a:cubicBezTo>
                    <a:pt x="3510" y="2555"/>
                    <a:pt x="2743" y="1406"/>
                    <a:pt x="1533" y="1150"/>
                  </a:cubicBezTo>
                  <a:lnTo>
                    <a:pt x="1533" y="1150"/>
                  </a:lnTo>
                  <a:cubicBezTo>
                    <a:pt x="1533" y="1150"/>
                    <a:pt x="1977" y="1789"/>
                    <a:pt x="2043" y="2621"/>
                  </a:cubicBezTo>
                  <a:cubicBezTo>
                    <a:pt x="2043" y="2621"/>
                    <a:pt x="1466" y="767"/>
                    <a:pt x="0" y="578"/>
                  </a:cubicBezTo>
                  <a:lnTo>
                    <a:pt x="0" y="578"/>
                  </a:lnTo>
                  <a:cubicBezTo>
                    <a:pt x="0" y="578"/>
                    <a:pt x="1277" y="1406"/>
                    <a:pt x="1211" y="2877"/>
                  </a:cubicBezTo>
                  <a:cubicBezTo>
                    <a:pt x="1211" y="2877"/>
                    <a:pt x="828" y="2172"/>
                    <a:pt x="61" y="1727"/>
                  </a:cubicBezTo>
                  <a:lnTo>
                    <a:pt x="61" y="1727"/>
                  </a:lnTo>
                  <a:cubicBezTo>
                    <a:pt x="62" y="1728"/>
                    <a:pt x="700" y="2621"/>
                    <a:pt x="572" y="3515"/>
                  </a:cubicBezTo>
                  <a:lnTo>
                    <a:pt x="6064" y="3577"/>
                  </a:lnTo>
                  <a:cubicBezTo>
                    <a:pt x="6064" y="3577"/>
                    <a:pt x="5808" y="895"/>
                    <a:pt x="3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8592537" y="5149872"/>
              <a:ext cx="737344" cy="401682"/>
            </a:xfrm>
            <a:custGeom>
              <a:avLst/>
              <a:gdLst/>
              <a:ahLst/>
              <a:cxnLst/>
              <a:rect l="l" t="t" r="r" b="b"/>
              <a:pathLst>
                <a:path w="4343" h="2366" extrusionOk="0">
                  <a:moveTo>
                    <a:pt x="1083" y="1"/>
                  </a:moveTo>
                  <a:lnTo>
                    <a:pt x="1083" y="1"/>
                  </a:lnTo>
                  <a:cubicBezTo>
                    <a:pt x="1594" y="384"/>
                    <a:pt x="1849" y="1405"/>
                    <a:pt x="1849" y="1405"/>
                  </a:cubicBezTo>
                  <a:cubicBezTo>
                    <a:pt x="1118" y="465"/>
                    <a:pt x="346" y="379"/>
                    <a:pt x="89" y="379"/>
                  </a:cubicBezTo>
                  <a:cubicBezTo>
                    <a:pt x="32" y="379"/>
                    <a:pt x="0" y="384"/>
                    <a:pt x="0" y="384"/>
                  </a:cubicBezTo>
                  <a:cubicBezTo>
                    <a:pt x="1150" y="833"/>
                    <a:pt x="1722" y="2172"/>
                    <a:pt x="1722" y="2172"/>
                  </a:cubicBezTo>
                  <a:lnTo>
                    <a:pt x="3382" y="2366"/>
                  </a:lnTo>
                  <a:cubicBezTo>
                    <a:pt x="3704" y="1661"/>
                    <a:pt x="4342" y="1405"/>
                    <a:pt x="4342" y="1405"/>
                  </a:cubicBezTo>
                  <a:cubicBezTo>
                    <a:pt x="4272" y="1393"/>
                    <a:pt x="4204" y="1387"/>
                    <a:pt x="4140" y="1387"/>
                  </a:cubicBezTo>
                  <a:cubicBezTo>
                    <a:pt x="3553" y="1387"/>
                    <a:pt x="3193" y="1855"/>
                    <a:pt x="3193" y="1855"/>
                  </a:cubicBezTo>
                  <a:cubicBezTo>
                    <a:pt x="3321" y="1278"/>
                    <a:pt x="3959" y="895"/>
                    <a:pt x="3959" y="894"/>
                  </a:cubicBezTo>
                  <a:lnTo>
                    <a:pt x="3959" y="894"/>
                  </a:lnTo>
                  <a:cubicBezTo>
                    <a:pt x="3065" y="1089"/>
                    <a:pt x="2810" y="1855"/>
                    <a:pt x="2810" y="1855"/>
                  </a:cubicBezTo>
                  <a:cubicBezTo>
                    <a:pt x="2743" y="895"/>
                    <a:pt x="2105" y="323"/>
                    <a:pt x="2105" y="322"/>
                  </a:cubicBezTo>
                  <a:lnTo>
                    <a:pt x="2105" y="322"/>
                  </a:lnTo>
                  <a:cubicBezTo>
                    <a:pt x="2360" y="705"/>
                    <a:pt x="2360" y="1216"/>
                    <a:pt x="2360" y="1216"/>
                  </a:cubicBezTo>
                  <a:cubicBezTo>
                    <a:pt x="1916" y="67"/>
                    <a:pt x="1083" y="1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7551816" y="5128140"/>
              <a:ext cx="747700" cy="358390"/>
            </a:xfrm>
            <a:custGeom>
              <a:avLst/>
              <a:gdLst/>
              <a:ahLst/>
              <a:cxnLst/>
              <a:rect l="l" t="t" r="r" b="b"/>
              <a:pathLst>
                <a:path w="4404" h="2111" extrusionOk="0">
                  <a:moveTo>
                    <a:pt x="3360" y="0"/>
                  </a:moveTo>
                  <a:cubicBezTo>
                    <a:pt x="3225" y="0"/>
                    <a:pt x="2505" y="50"/>
                    <a:pt x="2044" y="1089"/>
                  </a:cubicBezTo>
                  <a:cubicBezTo>
                    <a:pt x="2044" y="1089"/>
                    <a:pt x="2044" y="578"/>
                    <a:pt x="2299" y="195"/>
                  </a:cubicBezTo>
                  <a:lnTo>
                    <a:pt x="2299" y="195"/>
                  </a:lnTo>
                  <a:cubicBezTo>
                    <a:pt x="2299" y="195"/>
                    <a:pt x="1660" y="706"/>
                    <a:pt x="1533" y="1661"/>
                  </a:cubicBezTo>
                  <a:cubicBezTo>
                    <a:pt x="1533" y="1661"/>
                    <a:pt x="1339" y="895"/>
                    <a:pt x="445" y="512"/>
                  </a:cubicBezTo>
                  <a:lnTo>
                    <a:pt x="445" y="512"/>
                  </a:lnTo>
                  <a:cubicBezTo>
                    <a:pt x="445" y="512"/>
                    <a:pt x="1022" y="1023"/>
                    <a:pt x="1150" y="1600"/>
                  </a:cubicBezTo>
                  <a:cubicBezTo>
                    <a:pt x="1150" y="1600"/>
                    <a:pt x="801" y="1018"/>
                    <a:pt x="103" y="1018"/>
                  </a:cubicBezTo>
                  <a:cubicBezTo>
                    <a:pt x="70" y="1018"/>
                    <a:pt x="35" y="1020"/>
                    <a:pt x="0" y="1022"/>
                  </a:cubicBezTo>
                  <a:cubicBezTo>
                    <a:pt x="0" y="1022"/>
                    <a:pt x="639" y="1344"/>
                    <a:pt x="894" y="2111"/>
                  </a:cubicBezTo>
                  <a:lnTo>
                    <a:pt x="2554" y="2111"/>
                  </a:lnTo>
                  <a:cubicBezTo>
                    <a:pt x="2554" y="2111"/>
                    <a:pt x="3254" y="833"/>
                    <a:pt x="4404" y="578"/>
                  </a:cubicBezTo>
                  <a:cubicBezTo>
                    <a:pt x="4404" y="578"/>
                    <a:pt x="4270" y="530"/>
                    <a:pt x="4047" y="530"/>
                  </a:cubicBezTo>
                  <a:cubicBezTo>
                    <a:pt x="3693" y="530"/>
                    <a:pt x="3115" y="651"/>
                    <a:pt x="2488" y="1278"/>
                  </a:cubicBezTo>
                  <a:cubicBezTo>
                    <a:pt x="2488" y="1278"/>
                    <a:pt x="2810" y="323"/>
                    <a:pt x="3382" y="1"/>
                  </a:cubicBezTo>
                  <a:cubicBezTo>
                    <a:pt x="3382" y="1"/>
                    <a:pt x="3374" y="0"/>
                    <a:pt x="3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4756266" y="4992920"/>
              <a:ext cx="1073843" cy="628837"/>
            </a:xfrm>
            <a:custGeom>
              <a:avLst/>
              <a:gdLst/>
              <a:ahLst/>
              <a:cxnLst/>
              <a:rect l="l" t="t" r="r" b="b"/>
              <a:pathLst>
                <a:path w="6325" h="3704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3260" y="0"/>
                    <a:pt x="4853" y="1150"/>
                    <a:pt x="5303" y="2488"/>
                  </a:cubicBezTo>
                  <a:cubicBezTo>
                    <a:pt x="5303" y="2488"/>
                    <a:pt x="4470" y="1022"/>
                    <a:pt x="2493" y="828"/>
                  </a:cubicBezTo>
                  <a:lnTo>
                    <a:pt x="2493" y="828"/>
                  </a:lnTo>
                  <a:cubicBezTo>
                    <a:pt x="2493" y="828"/>
                    <a:pt x="3515" y="1661"/>
                    <a:pt x="3704" y="2488"/>
                  </a:cubicBezTo>
                  <a:cubicBezTo>
                    <a:pt x="3704" y="2488"/>
                    <a:pt x="2810" y="1466"/>
                    <a:pt x="1599" y="1277"/>
                  </a:cubicBezTo>
                  <a:lnTo>
                    <a:pt x="1599" y="1277"/>
                  </a:lnTo>
                  <a:cubicBezTo>
                    <a:pt x="1599" y="1277"/>
                    <a:pt x="2110" y="1850"/>
                    <a:pt x="2238" y="2682"/>
                  </a:cubicBezTo>
                  <a:cubicBezTo>
                    <a:pt x="2238" y="2682"/>
                    <a:pt x="1472" y="956"/>
                    <a:pt x="0" y="828"/>
                  </a:cubicBezTo>
                  <a:lnTo>
                    <a:pt x="0" y="828"/>
                  </a:lnTo>
                  <a:cubicBezTo>
                    <a:pt x="1" y="828"/>
                    <a:pt x="1405" y="1533"/>
                    <a:pt x="1405" y="3065"/>
                  </a:cubicBezTo>
                  <a:cubicBezTo>
                    <a:pt x="1405" y="3065"/>
                    <a:pt x="1022" y="2360"/>
                    <a:pt x="195" y="1977"/>
                  </a:cubicBezTo>
                  <a:lnTo>
                    <a:pt x="195" y="1977"/>
                  </a:lnTo>
                  <a:cubicBezTo>
                    <a:pt x="195" y="1977"/>
                    <a:pt x="894" y="2810"/>
                    <a:pt x="833" y="3704"/>
                  </a:cubicBezTo>
                  <a:lnTo>
                    <a:pt x="6325" y="3254"/>
                  </a:lnTo>
                  <a:cubicBezTo>
                    <a:pt x="6325" y="3254"/>
                    <a:pt x="5814" y="700"/>
                    <a:pt x="3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5383618" y="5149872"/>
              <a:ext cx="747700" cy="368746"/>
            </a:xfrm>
            <a:custGeom>
              <a:avLst/>
              <a:gdLst/>
              <a:ahLst/>
              <a:cxnLst/>
              <a:rect l="l" t="t" r="r" b="b"/>
              <a:pathLst>
                <a:path w="4404" h="2172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1594" y="384"/>
                    <a:pt x="1916" y="1344"/>
                    <a:pt x="1916" y="1344"/>
                  </a:cubicBezTo>
                  <a:cubicBezTo>
                    <a:pt x="1235" y="663"/>
                    <a:pt x="611" y="549"/>
                    <a:pt x="270" y="549"/>
                  </a:cubicBezTo>
                  <a:cubicBezTo>
                    <a:pt x="100" y="549"/>
                    <a:pt x="0" y="578"/>
                    <a:pt x="0" y="578"/>
                  </a:cubicBezTo>
                  <a:cubicBezTo>
                    <a:pt x="1150" y="894"/>
                    <a:pt x="1850" y="2110"/>
                    <a:pt x="1850" y="2110"/>
                  </a:cubicBezTo>
                  <a:lnTo>
                    <a:pt x="3510" y="2172"/>
                  </a:lnTo>
                  <a:cubicBezTo>
                    <a:pt x="3765" y="1472"/>
                    <a:pt x="4404" y="1216"/>
                    <a:pt x="4404" y="1216"/>
                  </a:cubicBezTo>
                  <a:cubicBezTo>
                    <a:pt x="4327" y="1203"/>
                    <a:pt x="4254" y="1198"/>
                    <a:pt x="4185" y="1198"/>
                  </a:cubicBezTo>
                  <a:cubicBezTo>
                    <a:pt x="3564" y="1198"/>
                    <a:pt x="3254" y="1661"/>
                    <a:pt x="3254" y="1661"/>
                  </a:cubicBezTo>
                  <a:cubicBezTo>
                    <a:pt x="3382" y="1150"/>
                    <a:pt x="3959" y="639"/>
                    <a:pt x="3959" y="639"/>
                  </a:cubicBezTo>
                  <a:lnTo>
                    <a:pt x="3959" y="639"/>
                  </a:lnTo>
                  <a:cubicBezTo>
                    <a:pt x="3065" y="961"/>
                    <a:pt x="2871" y="1727"/>
                    <a:pt x="2871" y="1727"/>
                  </a:cubicBezTo>
                  <a:cubicBezTo>
                    <a:pt x="2744" y="833"/>
                    <a:pt x="2044" y="256"/>
                    <a:pt x="2044" y="256"/>
                  </a:cubicBezTo>
                  <a:lnTo>
                    <a:pt x="2044" y="256"/>
                  </a:lnTo>
                  <a:cubicBezTo>
                    <a:pt x="2299" y="639"/>
                    <a:pt x="2360" y="1150"/>
                    <a:pt x="2360" y="1150"/>
                  </a:cubicBezTo>
                  <a:cubicBezTo>
                    <a:pt x="1850" y="1"/>
                    <a:pt x="1022" y="1"/>
                    <a:pt x="1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-25815" y="5429150"/>
              <a:ext cx="9247214" cy="1488396"/>
            </a:xfrm>
            <a:custGeom>
              <a:avLst/>
              <a:gdLst/>
              <a:ahLst/>
              <a:cxnLst/>
              <a:rect l="l" t="t" r="r" b="b"/>
              <a:pathLst>
                <a:path w="53766" h="8767" extrusionOk="0">
                  <a:moveTo>
                    <a:pt x="42080" y="1"/>
                  </a:moveTo>
                  <a:cubicBezTo>
                    <a:pt x="22053" y="1"/>
                    <a:pt x="6072" y="3991"/>
                    <a:pt x="1" y="5762"/>
                  </a:cubicBezTo>
                  <a:lnTo>
                    <a:pt x="1" y="8766"/>
                  </a:lnTo>
                  <a:lnTo>
                    <a:pt x="53766" y="8766"/>
                  </a:lnTo>
                  <a:lnTo>
                    <a:pt x="53766" y="465"/>
                  </a:lnTo>
                  <a:cubicBezTo>
                    <a:pt x="49753" y="142"/>
                    <a:pt x="45845" y="1"/>
                    <a:pt x="420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-15230" y="5507331"/>
              <a:ext cx="9247271" cy="1279406"/>
            </a:xfrm>
            <a:custGeom>
              <a:avLst/>
              <a:gdLst/>
              <a:ahLst/>
              <a:cxnLst/>
              <a:rect l="l" t="t" r="r" b="b"/>
              <a:pathLst>
                <a:path w="54467" h="7536" extrusionOk="0">
                  <a:moveTo>
                    <a:pt x="49996" y="1"/>
                  </a:moveTo>
                  <a:cubicBezTo>
                    <a:pt x="49996" y="1"/>
                    <a:pt x="49996" y="956"/>
                    <a:pt x="50190" y="1084"/>
                  </a:cubicBezTo>
                  <a:cubicBezTo>
                    <a:pt x="50197" y="1091"/>
                    <a:pt x="50196" y="1094"/>
                    <a:pt x="50188" y="1094"/>
                  </a:cubicBezTo>
                  <a:cubicBezTo>
                    <a:pt x="50125" y="1094"/>
                    <a:pt x="49616" y="873"/>
                    <a:pt x="49102" y="700"/>
                  </a:cubicBezTo>
                  <a:cubicBezTo>
                    <a:pt x="48581" y="492"/>
                    <a:pt x="48060" y="283"/>
                    <a:pt x="47886" y="283"/>
                  </a:cubicBezTo>
                  <a:cubicBezTo>
                    <a:pt x="47847" y="283"/>
                    <a:pt x="47825" y="294"/>
                    <a:pt x="47825" y="317"/>
                  </a:cubicBezTo>
                  <a:cubicBezTo>
                    <a:pt x="47825" y="437"/>
                    <a:pt x="48328" y="1224"/>
                    <a:pt x="48083" y="1224"/>
                  </a:cubicBezTo>
                  <a:cubicBezTo>
                    <a:pt x="48066" y="1224"/>
                    <a:pt x="48045" y="1220"/>
                    <a:pt x="48019" y="1211"/>
                  </a:cubicBezTo>
                  <a:cubicBezTo>
                    <a:pt x="47706" y="1057"/>
                    <a:pt x="47262" y="556"/>
                    <a:pt x="46868" y="556"/>
                  </a:cubicBezTo>
                  <a:cubicBezTo>
                    <a:pt x="46780" y="556"/>
                    <a:pt x="46695" y="581"/>
                    <a:pt x="46615" y="639"/>
                  </a:cubicBezTo>
                  <a:cubicBezTo>
                    <a:pt x="46309" y="944"/>
                    <a:pt x="45719" y="1370"/>
                    <a:pt x="45362" y="1370"/>
                  </a:cubicBezTo>
                  <a:cubicBezTo>
                    <a:pt x="45271" y="1370"/>
                    <a:pt x="45195" y="1342"/>
                    <a:pt x="45143" y="1278"/>
                  </a:cubicBezTo>
                  <a:cubicBezTo>
                    <a:pt x="44990" y="1016"/>
                    <a:pt x="45086" y="714"/>
                    <a:pt x="44889" y="714"/>
                  </a:cubicBezTo>
                  <a:cubicBezTo>
                    <a:pt x="44843" y="714"/>
                    <a:pt x="44782" y="730"/>
                    <a:pt x="44699" y="767"/>
                  </a:cubicBezTo>
                  <a:cubicBezTo>
                    <a:pt x="44361" y="909"/>
                    <a:pt x="44026" y="1089"/>
                    <a:pt x="43852" y="1089"/>
                  </a:cubicBezTo>
                  <a:cubicBezTo>
                    <a:pt x="43795" y="1089"/>
                    <a:pt x="43755" y="1069"/>
                    <a:pt x="43739" y="1022"/>
                  </a:cubicBezTo>
                  <a:cubicBezTo>
                    <a:pt x="43633" y="917"/>
                    <a:pt x="43527" y="591"/>
                    <a:pt x="43459" y="591"/>
                  </a:cubicBezTo>
                  <a:cubicBezTo>
                    <a:pt x="43445" y="591"/>
                    <a:pt x="43432" y="605"/>
                    <a:pt x="43422" y="639"/>
                  </a:cubicBezTo>
                  <a:cubicBezTo>
                    <a:pt x="43365" y="860"/>
                    <a:pt x="43357" y="1175"/>
                    <a:pt x="43273" y="1175"/>
                  </a:cubicBezTo>
                  <a:cubicBezTo>
                    <a:pt x="43260" y="1175"/>
                    <a:pt x="43245" y="1167"/>
                    <a:pt x="43228" y="1150"/>
                  </a:cubicBezTo>
                  <a:cubicBezTo>
                    <a:pt x="43123" y="1096"/>
                    <a:pt x="42675" y="702"/>
                    <a:pt x="42517" y="702"/>
                  </a:cubicBezTo>
                  <a:cubicBezTo>
                    <a:pt x="42482" y="702"/>
                    <a:pt x="42461" y="721"/>
                    <a:pt x="42461" y="767"/>
                  </a:cubicBezTo>
                  <a:cubicBezTo>
                    <a:pt x="42461" y="966"/>
                    <a:pt x="42694" y="1397"/>
                    <a:pt x="42616" y="1397"/>
                  </a:cubicBezTo>
                  <a:cubicBezTo>
                    <a:pt x="42593" y="1397"/>
                    <a:pt x="42546" y="1362"/>
                    <a:pt x="42461" y="1278"/>
                  </a:cubicBezTo>
                  <a:cubicBezTo>
                    <a:pt x="42113" y="925"/>
                    <a:pt x="41839" y="455"/>
                    <a:pt x="41552" y="455"/>
                  </a:cubicBezTo>
                  <a:cubicBezTo>
                    <a:pt x="41474" y="455"/>
                    <a:pt x="41394" y="490"/>
                    <a:pt x="41312" y="573"/>
                  </a:cubicBezTo>
                  <a:cubicBezTo>
                    <a:pt x="41008" y="829"/>
                    <a:pt x="40342" y="1242"/>
                    <a:pt x="40017" y="1242"/>
                  </a:cubicBezTo>
                  <a:cubicBezTo>
                    <a:pt x="39933" y="1242"/>
                    <a:pt x="39872" y="1215"/>
                    <a:pt x="39846" y="1150"/>
                  </a:cubicBezTo>
                  <a:cubicBezTo>
                    <a:pt x="39700" y="863"/>
                    <a:pt x="39951" y="719"/>
                    <a:pt x="39870" y="719"/>
                  </a:cubicBezTo>
                  <a:cubicBezTo>
                    <a:pt x="39843" y="719"/>
                    <a:pt x="39780" y="735"/>
                    <a:pt x="39652" y="767"/>
                  </a:cubicBezTo>
                  <a:cubicBezTo>
                    <a:pt x="39080" y="828"/>
                    <a:pt x="38375" y="828"/>
                    <a:pt x="38375" y="828"/>
                  </a:cubicBezTo>
                  <a:lnTo>
                    <a:pt x="37864" y="639"/>
                  </a:lnTo>
                  <a:cubicBezTo>
                    <a:pt x="37864" y="639"/>
                    <a:pt x="37561" y="1043"/>
                    <a:pt x="37451" y="1043"/>
                  </a:cubicBezTo>
                  <a:cubicBezTo>
                    <a:pt x="37437" y="1043"/>
                    <a:pt x="37426" y="1036"/>
                    <a:pt x="37420" y="1022"/>
                  </a:cubicBezTo>
                  <a:cubicBezTo>
                    <a:pt x="37292" y="895"/>
                    <a:pt x="36781" y="573"/>
                    <a:pt x="36781" y="573"/>
                  </a:cubicBezTo>
                  <a:cubicBezTo>
                    <a:pt x="36781" y="573"/>
                    <a:pt x="36781" y="1099"/>
                    <a:pt x="36708" y="1099"/>
                  </a:cubicBezTo>
                  <a:cubicBezTo>
                    <a:pt x="36693" y="1099"/>
                    <a:pt x="36675" y="1076"/>
                    <a:pt x="36653" y="1022"/>
                  </a:cubicBezTo>
                  <a:cubicBezTo>
                    <a:pt x="36601" y="819"/>
                    <a:pt x="36471" y="253"/>
                    <a:pt x="36355" y="253"/>
                  </a:cubicBezTo>
                  <a:cubicBezTo>
                    <a:pt x="36325" y="253"/>
                    <a:pt x="36296" y="291"/>
                    <a:pt x="36270" y="384"/>
                  </a:cubicBezTo>
                  <a:cubicBezTo>
                    <a:pt x="36168" y="738"/>
                    <a:pt x="35985" y="1177"/>
                    <a:pt x="35915" y="1177"/>
                  </a:cubicBezTo>
                  <a:cubicBezTo>
                    <a:pt x="35898" y="1177"/>
                    <a:pt x="35887" y="1149"/>
                    <a:pt x="35887" y="1084"/>
                  </a:cubicBezTo>
                  <a:cubicBezTo>
                    <a:pt x="35887" y="817"/>
                    <a:pt x="35840" y="183"/>
                    <a:pt x="35672" y="183"/>
                  </a:cubicBezTo>
                  <a:cubicBezTo>
                    <a:pt x="35641" y="183"/>
                    <a:pt x="35605" y="205"/>
                    <a:pt x="35565" y="256"/>
                  </a:cubicBezTo>
                  <a:cubicBezTo>
                    <a:pt x="35313" y="508"/>
                    <a:pt x="34896" y="1006"/>
                    <a:pt x="34672" y="1006"/>
                  </a:cubicBezTo>
                  <a:cubicBezTo>
                    <a:pt x="34615" y="1006"/>
                    <a:pt x="34570" y="973"/>
                    <a:pt x="34544" y="895"/>
                  </a:cubicBezTo>
                  <a:cubicBezTo>
                    <a:pt x="34497" y="652"/>
                    <a:pt x="34268" y="229"/>
                    <a:pt x="34158" y="229"/>
                  </a:cubicBezTo>
                  <a:cubicBezTo>
                    <a:pt x="34122" y="229"/>
                    <a:pt x="34099" y="273"/>
                    <a:pt x="34099" y="384"/>
                  </a:cubicBezTo>
                  <a:cubicBezTo>
                    <a:pt x="34099" y="689"/>
                    <a:pt x="34300" y="1114"/>
                    <a:pt x="34157" y="1114"/>
                  </a:cubicBezTo>
                  <a:cubicBezTo>
                    <a:pt x="34121" y="1114"/>
                    <a:pt x="34062" y="1087"/>
                    <a:pt x="33971" y="1022"/>
                  </a:cubicBezTo>
                  <a:cubicBezTo>
                    <a:pt x="33657" y="813"/>
                    <a:pt x="32656" y="301"/>
                    <a:pt x="32447" y="301"/>
                  </a:cubicBezTo>
                  <a:cubicBezTo>
                    <a:pt x="32401" y="301"/>
                    <a:pt x="32393" y="326"/>
                    <a:pt x="32439" y="384"/>
                  </a:cubicBezTo>
                  <a:cubicBezTo>
                    <a:pt x="32664" y="663"/>
                    <a:pt x="33134" y="1045"/>
                    <a:pt x="33027" y="1045"/>
                  </a:cubicBezTo>
                  <a:cubicBezTo>
                    <a:pt x="33013" y="1045"/>
                    <a:pt x="32988" y="1037"/>
                    <a:pt x="32950" y="1022"/>
                  </a:cubicBezTo>
                  <a:cubicBezTo>
                    <a:pt x="32635" y="917"/>
                    <a:pt x="31843" y="508"/>
                    <a:pt x="31643" y="508"/>
                  </a:cubicBezTo>
                  <a:cubicBezTo>
                    <a:pt x="31599" y="508"/>
                    <a:pt x="31584" y="527"/>
                    <a:pt x="31606" y="573"/>
                  </a:cubicBezTo>
                  <a:cubicBezTo>
                    <a:pt x="31659" y="828"/>
                    <a:pt x="31628" y="1159"/>
                    <a:pt x="31583" y="1159"/>
                  </a:cubicBezTo>
                  <a:cubicBezTo>
                    <a:pt x="31571" y="1159"/>
                    <a:pt x="31558" y="1137"/>
                    <a:pt x="31545" y="1084"/>
                  </a:cubicBezTo>
                  <a:cubicBezTo>
                    <a:pt x="31451" y="896"/>
                    <a:pt x="31564" y="536"/>
                    <a:pt x="31350" y="536"/>
                  </a:cubicBezTo>
                  <a:cubicBezTo>
                    <a:pt x="31273" y="536"/>
                    <a:pt x="31154" y="583"/>
                    <a:pt x="30968" y="700"/>
                  </a:cubicBezTo>
                  <a:cubicBezTo>
                    <a:pt x="30410" y="1059"/>
                    <a:pt x="29729" y="1414"/>
                    <a:pt x="29475" y="1414"/>
                  </a:cubicBezTo>
                  <a:cubicBezTo>
                    <a:pt x="29411" y="1414"/>
                    <a:pt x="29374" y="1391"/>
                    <a:pt x="29374" y="1339"/>
                  </a:cubicBezTo>
                  <a:cubicBezTo>
                    <a:pt x="29374" y="1192"/>
                    <a:pt x="29411" y="774"/>
                    <a:pt x="29368" y="774"/>
                  </a:cubicBezTo>
                  <a:cubicBezTo>
                    <a:pt x="29355" y="774"/>
                    <a:pt x="29336" y="809"/>
                    <a:pt x="29308" y="895"/>
                  </a:cubicBezTo>
                  <a:cubicBezTo>
                    <a:pt x="29166" y="1182"/>
                    <a:pt x="29202" y="1541"/>
                    <a:pt x="29147" y="1541"/>
                  </a:cubicBezTo>
                  <a:cubicBezTo>
                    <a:pt x="29129" y="1541"/>
                    <a:pt x="29101" y="1501"/>
                    <a:pt x="29052" y="1405"/>
                  </a:cubicBezTo>
                  <a:cubicBezTo>
                    <a:pt x="28909" y="1115"/>
                    <a:pt x="28653" y="677"/>
                    <a:pt x="28539" y="677"/>
                  </a:cubicBezTo>
                  <a:cubicBezTo>
                    <a:pt x="28502" y="677"/>
                    <a:pt x="28480" y="721"/>
                    <a:pt x="28480" y="828"/>
                  </a:cubicBezTo>
                  <a:cubicBezTo>
                    <a:pt x="28480" y="1152"/>
                    <a:pt x="28512" y="1540"/>
                    <a:pt x="28386" y="1540"/>
                  </a:cubicBezTo>
                  <a:cubicBezTo>
                    <a:pt x="28337" y="1540"/>
                    <a:pt x="28265" y="1482"/>
                    <a:pt x="28158" y="1339"/>
                  </a:cubicBezTo>
                  <a:cubicBezTo>
                    <a:pt x="27856" y="888"/>
                    <a:pt x="27516" y="476"/>
                    <a:pt x="27228" y="476"/>
                  </a:cubicBezTo>
                  <a:cubicBezTo>
                    <a:pt x="27151" y="476"/>
                    <a:pt x="27077" y="506"/>
                    <a:pt x="27009" y="573"/>
                  </a:cubicBezTo>
                  <a:cubicBezTo>
                    <a:pt x="26788" y="851"/>
                    <a:pt x="26663" y="1175"/>
                    <a:pt x="26510" y="1175"/>
                  </a:cubicBezTo>
                  <a:cubicBezTo>
                    <a:pt x="26487" y="1175"/>
                    <a:pt x="26462" y="1167"/>
                    <a:pt x="26437" y="1150"/>
                  </a:cubicBezTo>
                  <a:cubicBezTo>
                    <a:pt x="26348" y="1015"/>
                    <a:pt x="26227" y="821"/>
                    <a:pt x="26099" y="821"/>
                  </a:cubicBezTo>
                  <a:cubicBezTo>
                    <a:pt x="26042" y="821"/>
                    <a:pt x="25984" y="859"/>
                    <a:pt x="25926" y="956"/>
                  </a:cubicBezTo>
                  <a:cubicBezTo>
                    <a:pt x="25785" y="1189"/>
                    <a:pt x="25647" y="1353"/>
                    <a:pt x="25556" y="1353"/>
                  </a:cubicBezTo>
                  <a:cubicBezTo>
                    <a:pt x="25522" y="1353"/>
                    <a:pt x="25494" y="1330"/>
                    <a:pt x="25476" y="1278"/>
                  </a:cubicBezTo>
                  <a:cubicBezTo>
                    <a:pt x="25431" y="1184"/>
                    <a:pt x="25350" y="882"/>
                    <a:pt x="25284" y="882"/>
                  </a:cubicBezTo>
                  <a:cubicBezTo>
                    <a:pt x="25260" y="882"/>
                    <a:pt x="25238" y="921"/>
                    <a:pt x="25221" y="1022"/>
                  </a:cubicBezTo>
                  <a:cubicBezTo>
                    <a:pt x="25172" y="1374"/>
                    <a:pt x="25561" y="1489"/>
                    <a:pt x="25411" y="1489"/>
                  </a:cubicBezTo>
                  <a:cubicBezTo>
                    <a:pt x="25371" y="1489"/>
                    <a:pt x="25293" y="1481"/>
                    <a:pt x="25160" y="1467"/>
                  </a:cubicBezTo>
                  <a:cubicBezTo>
                    <a:pt x="24729" y="1371"/>
                    <a:pt x="24335" y="1100"/>
                    <a:pt x="24190" y="1100"/>
                  </a:cubicBezTo>
                  <a:cubicBezTo>
                    <a:pt x="24141" y="1100"/>
                    <a:pt x="24121" y="1131"/>
                    <a:pt x="24138" y="1211"/>
                  </a:cubicBezTo>
                  <a:cubicBezTo>
                    <a:pt x="24138" y="1451"/>
                    <a:pt x="24101" y="1688"/>
                    <a:pt x="23977" y="1688"/>
                  </a:cubicBezTo>
                  <a:cubicBezTo>
                    <a:pt x="23934" y="1688"/>
                    <a:pt x="23881" y="1660"/>
                    <a:pt x="23816" y="1594"/>
                  </a:cubicBezTo>
                  <a:cubicBezTo>
                    <a:pt x="23634" y="1412"/>
                    <a:pt x="23516" y="1099"/>
                    <a:pt x="23256" y="1099"/>
                  </a:cubicBezTo>
                  <a:cubicBezTo>
                    <a:pt x="23151" y="1099"/>
                    <a:pt x="23024" y="1149"/>
                    <a:pt x="22861" y="1278"/>
                  </a:cubicBezTo>
                  <a:cubicBezTo>
                    <a:pt x="22484" y="1606"/>
                    <a:pt x="22279" y="1797"/>
                    <a:pt x="22147" y="1797"/>
                  </a:cubicBezTo>
                  <a:cubicBezTo>
                    <a:pt x="22100" y="1797"/>
                    <a:pt x="22062" y="1773"/>
                    <a:pt x="22028" y="1722"/>
                  </a:cubicBezTo>
                  <a:cubicBezTo>
                    <a:pt x="21989" y="1640"/>
                    <a:pt x="21816" y="1505"/>
                    <a:pt x="21664" y="1505"/>
                  </a:cubicBezTo>
                  <a:cubicBezTo>
                    <a:pt x="21579" y="1505"/>
                    <a:pt x="21501" y="1546"/>
                    <a:pt x="21456" y="1661"/>
                  </a:cubicBezTo>
                  <a:cubicBezTo>
                    <a:pt x="21405" y="1902"/>
                    <a:pt x="21432" y="2108"/>
                    <a:pt x="21304" y="2108"/>
                  </a:cubicBezTo>
                  <a:cubicBezTo>
                    <a:pt x="21265" y="2108"/>
                    <a:pt x="21210" y="2089"/>
                    <a:pt x="21134" y="2044"/>
                  </a:cubicBezTo>
                  <a:cubicBezTo>
                    <a:pt x="20956" y="1908"/>
                    <a:pt x="20465" y="1742"/>
                    <a:pt x="20252" y="1742"/>
                  </a:cubicBezTo>
                  <a:cubicBezTo>
                    <a:pt x="20161" y="1742"/>
                    <a:pt x="20121" y="1773"/>
                    <a:pt x="20179" y="1850"/>
                  </a:cubicBezTo>
                  <a:cubicBezTo>
                    <a:pt x="20307" y="2044"/>
                    <a:pt x="20179" y="2299"/>
                    <a:pt x="19985" y="2299"/>
                  </a:cubicBezTo>
                  <a:cubicBezTo>
                    <a:pt x="19793" y="2299"/>
                    <a:pt x="19207" y="1974"/>
                    <a:pt x="18898" y="1974"/>
                  </a:cubicBezTo>
                  <a:cubicBezTo>
                    <a:pt x="18796" y="1974"/>
                    <a:pt x="18724" y="2010"/>
                    <a:pt x="18708" y="2105"/>
                  </a:cubicBezTo>
                  <a:cubicBezTo>
                    <a:pt x="18653" y="2450"/>
                    <a:pt x="18337" y="2692"/>
                    <a:pt x="18132" y="2692"/>
                  </a:cubicBezTo>
                  <a:cubicBezTo>
                    <a:pt x="18110" y="2692"/>
                    <a:pt x="18089" y="2689"/>
                    <a:pt x="18069" y="2682"/>
                  </a:cubicBezTo>
                  <a:cubicBezTo>
                    <a:pt x="17904" y="2600"/>
                    <a:pt x="17578" y="2464"/>
                    <a:pt x="17318" y="2464"/>
                  </a:cubicBezTo>
                  <a:cubicBezTo>
                    <a:pt x="17176" y="2464"/>
                    <a:pt x="17053" y="2504"/>
                    <a:pt x="16986" y="2616"/>
                  </a:cubicBezTo>
                  <a:cubicBezTo>
                    <a:pt x="16731" y="2938"/>
                    <a:pt x="15965" y="2938"/>
                    <a:pt x="15965" y="2938"/>
                  </a:cubicBezTo>
                  <a:cubicBezTo>
                    <a:pt x="15965" y="2938"/>
                    <a:pt x="14451" y="2611"/>
                    <a:pt x="14042" y="2611"/>
                  </a:cubicBezTo>
                  <a:cubicBezTo>
                    <a:pt x="13939" y="2611"/>
                    <a:pt x="13906" y="2631"/>
                    <a:pt x="13983" y="2682"/>
                  </a:cubicBezTo>
                  <a:cubicBezTo>
                    <a:pt x="14366" y="2871"/>
                    <a:pt x="14493" y="3321"/>
                    <a:pt x="14493" y="3321"/>
                  </a:cubicBezTo>
                  <a:cubicBezTo>
                    <a:pt x="14493" y="3321"/>
                    <a:pt x="14206" y="3105"/>
                    <a:pt x="14008" y="3105"/>
                  </a:cubicBezTo>
                  <a:cubicBezTo>
                    <a:pt x="13943" y="3105"/>
                    <a:pt x="13887" y="3129"/>
                    <a:pt x="13855" y="3193"/>
                  </a:cubicBezTo>
                  <a:cubicBezTo>
                    <a:pt x="13745" y="3414"/>
                    <a:pt x="13160" y="3869"/>
                    <a:pt x="13043" y="3869"/>
                  </a:cubicBezTo>
                  <a:cubicBezTo>
                    <a:pt x="13025" y="3869"/>
                    <a:pt x="13018" y="3858"/>
                    <a:pt x="13027" y="3832"/>
                  </a:cubicBezTo>
                  <a:cubicBezTo>
                    <a:pt x="13027" y="3725"/>
                    <a:pt x="13027" y="3037"/>
                    <a:pt x="12953" y="3037"/>
                  </a:cubicBezTo>
                  <a:cubicBezTo>
                    <a:pt x="12938" y="3037"/>
                    <a:pt x="12921" y="3064"/>
                    <a:pt x="12900" y="3127"/>
                  </a:cubicBezTo>
                  <a:cubicBezTo>
                    <a:pt x="12741" y="3495"/>
                    <a:pt x="12585" y="4202"/>
                    <a:pt x="12427" y="4202"/>
                  </a:cubicBezTo>
                  <a:cubicBezTo>
                    <a:pt x="12392" y="4202"/>
                    <a:pt x="12357" y="4168"/>
                    <a:pt x="12322" y="4087"/>
                  </a:cubicBezTo>
                  <a:cubicBezTo>
                    <a:pt x="12122" y="3734"/>
                    <a:pt x="11606" y="3265"/>
                    <a:pt x="11456" y="3265"/>
                  </a:cubicBezTo>
                  <a:cubicBezTo>
                    <a:pt x="11415" y="3265"/>
                    <a:pt x="11401" y="3300"/>
                    <a:pt x="11428" y="3382"/>
                  </a:cubicBezTo>
                  <a:cubicBezTo>
                    <a:pt x="11486" y="3660"/>
                    <a:pt x="11730" y="4125"/>
                    <a:pt x="11631" y="4125"/>
                  </a:cubicBezTo>
                  <a:cubicBezTo>
                    <a:pt x="11615" y="4125"/>
                    <a:pt x="11591" y="4113"/>
                    <a:pt x="11556" y="4087"/>
                  </a:cubicBezTo>
                  <a:cubicBezTo>
                    <a:pt x="11358" y="3936"/>
                    <a:pt x="10543" y="3518"/>
                    <a:pt x="10400" y="3518"/>
                  </a:cubicBezTo>
                  <a:cubicBezTo>
                    <a:pt x="10358" y="3518"/>
                    <a:pt x="10373" y="3552"/>
                    <a:pt x="10473" y="3638"/>
                  </a:cubicBezTo>
                  <a:cubicBezTo>
                    <a:pt x="10918" y="4087"/>
                    <a:pt x="11301" y="4087"/>
                    <a:pt x="10918" y="4087"/>
                  </a:cubicBezTo>
                  <a:cubicBezTo>
                    <a:pt x="10687" y="4087"/>
                    <a:pt x="9814" y="3817"/>
                    <a:pt x="9502" y="3817"/>
                  </a:cubicBezTo>
                  <a:cubicBezTo>
                    <a:pt x="9385" y="3817"/>
                    <a:pt x="9347" y="3855"/>
                    <a:pt x="9451" y="3959"/>
                  </a:cubicBezTo>
                  <a:cubicBezTo>
                    <a:pt x="9835" y="4276"/>
                    <a:pt x="10218" y="4404"/>
                    <a:pt x="10024" y="4404"/>
                  </a:cubicBezTo>
                  <a:cubicBezTo>
                    <a:pt x="9819" y="4404"/>
                    <a:pt x="8798" y="4077"/>
                    <a:pt x="8462" y="4077"/>
                  </a:cubicBezTo>
                  <a:cubicBezTo>
                    <a:pt x="8379" y="4077"/>
                    <a:pt x="8338" y="4097"/>
                    <a:pt x="8363" y="4148"/>
                  </a:cubicBezTo>
                  <a:cubicBezTo>
                    <a:pt x="8405" y="4309"/>
                    <a:pt x="8344" y="4724"/>
                    <a:pt x="8309" y="4929"/>
                  </a:cubicBezTo>
                  <a:lnTo>
                    <a:pt x="8309" y="4929"/>
                  </a:lnTo>
                  <a:cubicBezTo>
                    <a:pt x="8333" y="4637"/>
                    <a:pt x="8168" y="4078"/>
                    <a:pt x="7971" y="4078"/>
                  </a:cubicBezTo>
                  <a:cubicBezTo>
                    <a:pt x="7932" y="4078"/>
                    <a:pt x="7892" y="4099"/>
                    <a:pt x="7853" y="4148"/>
                  </a:cubicBezTo>
                  <a:cubicBezTo>
                    <a:pt x="7695" y="4468"/>
                    <a:pt x="7313" y="4834"/>
                    <a:pt x="7191" y="4834"/>
                  </a:cubicBezTo>
                  <a:cubicBezTo>
                    <a:pt x="7167" y="4834"/>
                    <a:pt x="7153" y="4819"/>
                    <a:pt x="7153" y="4787"/>
                  </a:cubicBezTo>
                  <a:cubicBezTo>
                    <a:pt x="7200" y="4640"/>
                    <a:pt x="7329" y="3869"/>
                    <a:pt x="7231" y="3869"/>
                  </a:cubicBezTo>
                  <a:cubicBezTo>
                    <a:pt x="7203" y="3869"/>
                    <a:pt x="7157" y="3931"/>
                    <a:pt x="7086" y="4087"/>
                  </a:cubicBezTo>
                  <a:cubicBezTo>
                    <a:pt x="6827" y="4611"/>
                    <a:pt x="6735" y="5048"/>
                    <a:pt x="6640" y="5048"/>
                  </a:cubicBezTo>
                  <a:cubicBezTo>
                    <a:pt x="6619" y="5048"/>
                    <a:pt x="6598" y="5027"/>
                    <a:pt x="6575" y="4981"/>
                  </a:cubicBezTo>
                  <a:cubicBezTo>
                    <a:pt x="6476" y="4783"/>
                    <a:pt x="6147" y="4161"/>
                    <a:pt x="6004" y="4161"/>
                  </a:cubicBezTo>
                  <a:cubicBezTo>
                    <a:pt x="5963" y="4161"/>
                    <a:pt x="5937" y="4213"/>
                    <a:pt x="5937" y="4343"/>
                  </a:cubicBezTo>
                  <a:cubicBezTo>
                    <a:pt x="5937" y="4831"/>
                    <a:pt x="6030" y="5137"/>
                    <a:pt x="5940" y="5137"/>
                  </a:cubicBezTo>
                  <a:cubicBezTo>
                    <a:pt x="5924" y="5137"/>
                    <a:pt x="5903" y="5128"/>
                    <a:pt x="5876" y="5109"/>
                  </a:cubicBezTo>
                  <a:cubicBezTo>
                    <a:pt x="5734" y="5016"/>
                    <a:pt x="5290" y="4685"/>
                    <a:pt x="5133" y="4685"/>
                  </a:cubicBezTo>
                  <a:cubicBezTo>
                    <a:pt x="5075" y="4685"/>
                    <a:pt x="5057" y="4731"/>
                    <a:pt x="5109" y="4853"/>
                  </a:cubicBezTo>
                  <a:cubicBezTo>
                    <a:pt x="5298" y="5237"/>
                    <a:pt x="5365" y="5492"/>
                    <a:pt x="5365" y="5492"/>
                  </a:cubicBezTo>
                  <a:cubicBezTo>
                    <a:pt x="5365" y="5492"/>
                    <a:pt x="4570" y="5114"/>
                    <a:pt x="4377" y="5114"/>
                  </a:cubicBezTo>
                  <a:cubicBezTo>
                    <a:pt x="4320" y="5114"/>
                    <a:pt x="4316" y="5148"/>
                    <a:pt x="4404" y="5237"/>
                  </a:cubicBezTo>
                  <a:cubicBezTo>
                    <a:pt x="4750" y="5637"/>
                    <a:pt x="5149" y="5884"/>
                    <a:pt x="4895" y="5884"/>
                  </a:cubicBezTo>
                  <a:cubicBezTo>
                    <a:pt x="4868" y="5884"/>
                    <a:pt x="4832" y="5881"/>
                    <a:pt x="4788" y="5875"/>
                  </a:cubicBezTo>
                  <a:cubicBezTo>
                    <a:pt x="4441" y="5823"/>
                    <a:pt x="3665" y="5541"/>
                    <a:pt x="3280" y="5541"/>
                  </a:cubicBezTo>
                  <a:cubicBezTo>
                    <a:pt x="3171" y="5541"/>
                    <a:pt x="3094" y="5564"/>
                    <a:pt x="3066" y="5620"/>
                  </a:cubicBezTo>
                  <a:cubicBezTo>
                    <a:pt x="3013" y="5822"/>
                    <a:pt x="2762" y="6224"/>
                    <a:pt x="2660" y="6224"/>
                  </a:cubicBezTo>
                  <a:cubicBezTo>
                    <a:pt x="2633" y="6224"/>
                    <a:pt x="2616" y="6196"/>
                    <a:pt x="2616" y="6131"/>
                  </a:cubicBezTo>
                  <a:cubicBezTo>
                    <a:pt x="2616" y="5874"/>
                    <a:pt x="2778" y="5217"/>
                    <a:pt x="2685" y="5217"/>
                  </a:cubicBezTo>
                  <a:cubicBezTo>
                    <a:pt x="2661" y="5217"/>
                    <a:pt x="2620" y="5260"/>
                    <a:pt x="2555" y="5364"/>
                  </a:cubicBezTo>
                  <a:cubicBezTo>
                    <a:pt x="2241" y="5729"/>
                    <a:pt x="2140" y="6052"/>
                    <a:pt x="2043" y="6052"/>
                  </a:cubicBezTo>
                  <a:cubicBezTo>
                    <a:pt x="2022" y="6052"/>
                    <a:pt x="2001" y="6037"/>
                    <a:pt x="1978" y="6003"/>
                  </a:cubicBezTo>
                  <a:cubicBezTo>
                    <a:pt x="1930" y="5850"/>
                    <a:pt x="1840" y="5543"/>
                    <a:pt x="1772" y="5543"/>
                  </a:cubicBezTo>
                  <a:cubicBezTo>
                    <a:pt x="1754" y="5543"/>
                    <a:pt x="1737" y="5565"/>
                    <a:pt x="1723" y="5620"/>
                  </a:cubicBezTo>
                  <a:cubicBezTo>
                    <a:pt x="1661" y="5936"/>
                    <a:pt x="1406" y="6131"/>
                    <a:pt x="1278" y="6131"/>
                  </a:cubicBezTo>
                  <a:cubicBezTo>
                    <a:pt x="1084" y="6131"/>
                    <a:pt x="190" y="5809"/>
                    <a:pt x="190" y="5809"/>
                  </a:cubicBezTo>
                  <a:lnTo>
                    <a:pt x="1" y="7213"/>
                  </a:lnTo>
                  <a:lnTo>
                    <a:pt x="1" y="7535"/>
                  </a:lnTo>
                  <a:lnTo>
                    <a:pt x="54466" y="7535"/>
                  </a:lnTo>
                  <a:lnTo>
                    <a:pt x="54466" y="1533"/>
                  </a:lnTo>
                  <a:cubicBezTo>
                    <a:pt x="54466" y="1533"/>
                    <a:pt x="52745" y="767"/>
                    <a:pt x="52745" y="384"/>
                  </a:cubicBezTo>
                  <a:lnTo>
                    <a:pt x="52678" y="1278"/>
                  </a:lnTo>
                  <a:cubicBezTo>
                    <a:pt x="52678" y="1278"/>
                    <a:pt x="51820" y="370"/>
                    <a:pt x="51630" y="370"/>
                  </a:cubicBezTo>
                  <a:cubicBezTo>
                    <a:pt x="51600" y="370"/>
                    <a:pt x="51586" y="393"/>
                    <a:pt x="51595" y="445"/>
                  </a:cubicBezTo>
                  <a:cubicBezTo>
                    <a:pt x="51723" y="767"/>
                    <a:pt x="51723" y="1084"/>
                    <a:pt x="51723" y="1084"/>
                  </a:cubicBezTo>
                  <a:cubicBezTo>
                    <a:pt x="51723" y="1084"/>
                    <a:pt x="51242" y="602"/>
                    <a:pt x="51115" y="602"/>
                  </a:cubicBezTo>
                  <a:cubicBezTo>
                    <a:pt x="51095" y="602"/>
                    <a:pt x="51084" y="614"/>
                    <a:pt x="51084" y="639"/>
                  </a:cubicBezTo>
                  <a:cubicBezTo>
                    <a:pt x="51084" y="832"/>
                    <a:pt x="51157" y="1132"/>
                    <a:pt x="51138" y="1132"/>
                  </a:cubicBezTo>
                  <a:cubicBezTo>
                    <a:pt x="51132" y="1132"/>
                    <a:pt x="51116" y="1100"/>
                    <a:pt x="51084" y="1022"/>
                  </a:cubicBezTo>
                  <a:cubicBezTo>
                    <a:pt x="50890" y="767"/>
                    <a:pt x="50063" y="317"/>
                    <a:pt x="49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8635830" y="6125569"/>
              <a:ext cx="170" cy="17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A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8115469" y="5670232"/>
              <a:ext cx="184039" cy="368746"/>
            </a:xfrm>
            <a:custGeom>
              <a:avLst/>
              <a:gdLst/>
              <a:ahLst/>
              <a:cxnLst/>
              <a:rect l="l" t="t" r="r" b="b"/>
              <a:pathLst>
                <a:path w="1084" h="2172" extrusionOk="0">
                  <a:moveTo>
                    <a:pt x="1" y="0"/>
                  </a:moveTo>
                  <a:cubicBezTo>
                    <a:pt x="62" y="767"/>
                    <a:pt x="1084" y="2110"/>
                    <a:pt x="1084" y="2171"/>
                  </a:cubicBezTo>
                  <a:cubicBezTo>
                    <a:pt x="1084" y="2110"/>
                    <a:pt x="62" y="767"/>
                    <a:pt x="1" y="0"/>
                  </a:cubicBezTo>
                  <a:close/>
                </a:path>
              </a:pathLst>
            </a:custGeom>
            <a:solidFill>
              <a:srgbClr val="BBA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8212581" y="6201798"/>
              <a:ext cx="108658" cy="65193"/>
            </a:xfrm>
            <a:custGeom>
              <a:avLst/>
              <a:gdLst/>
              <a:ahLst/>
              <a:cxnLst/>
              <a:rect l="l" t="t" r="r" b="b"/>
              <a:pathLst>
                <a:path w="640" h="384" extrusionOk="0">
                  <a:moveTo>
                    <a:pt x="1" y="256"/>
                  </a:moveTo>
                  <a:cubicBezTo>
                    <a:pt x="1" y="318"/>
                    <a:pt x="1" y="318"/>
                    <a:pt x="67" y="384"/>
                  </a:cubicBezTo>
                  <a:cubicBezTo>
                    <a:pt x="1" y="318"/>
                    <a:pt x="1" y="318"/>
                    <a:pt x="1" y="256"/>
                  </a:cubicBezTo>
                  <a:close/>
                  <a:moveTo>
                    <a:pt x="578" y="1"/>
                  </a:moveTo>
                  <a:cubicBezTo>
                    <a:pt x="578" y="1"/>
                    <a:pt x="639" y="1"/>
                    <a:pt x="639" y="62"/>
                  </a:cubicBezTo>
                  <a:cubicBezTo>
                    <a:pt x="639" y="1"/>
                    <a:pt x="578" y="1"/>
                    <a:pt x="578" y="1"/>
                  </a:cubicBezTo>
                  <a:close/>
                  <a:moveTo>
                    <a:pt x="578" y="1"/>
                  </a:moveTo>
                  <a:lnTo>
                    <a:pt x="578" y="1"/>
                  </a:lnTo>
                  <a:close/>
                </a:path>
              </a:pathLst>
            </a:custGeom>
            <a:solidFill>
              <a:srgbClr val="3E8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8299336" y="6342372"/>
              <a:ext cx="130219" cy="119859"/>
            </a:xfrm>
            <a:custGeom>
              <a:avLst/>
              <a:gdLst/>
              <a:ahLst/>
              <a:cxnLst/>
              <a:rect l="l" t="t" r="r" b="b"/>
              <a:pathLst>
                <a:path w="767" h="706" extrusionOk="0">
                  <a:moveTo>
                    <a:pt x="1" y="0"/>
                  </a:moveTo>
                  <a:lnTo>
                    <a:pt x="1" y="0"/>
                  </a:lnTo>
                  <a:cubicBezTo>
                    <a:pt x="384" y="383"/>
                    <a:pt x="767" y="705"/>
                    <a:pt x="767" y="705"/>
                  </a:cubicBezTo>
                  <a:cubicBezTo>
                    <a:pt x="767" y="705"/>
                    <a:pt x="384" y="383"/>
                    <a:pt x="1" y="0"/>
                  </a:cubicBezTo>
                  <a:close/>
                </a:path>
              </a:pathLst>
            </a:custGeom>
            <a:solidFill>
              <a:srgbClr val="4CA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8223956" y="6266822"/>
              <a:ext cx="21732" cy="21901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0" y="1"/>
                  </a:moveTo>
                  <a:cubicBezTo>
                    <a:pt x="61" y="62"/>
                    <a:pt x="61" y="129"/>
                    <a:pt x="128" y="129"/>
                  </a:cubicBezTo>
                  <a:lnTo>
                    <a:pt x="128" y="129"/>
                  </a:lnTo>
                  <a:cubicBezTo>
                    <a:pt x="61" y="129"/>
                    <a:pt x="61" y="62"/>
                    <a:pt x="0" y="1"/>
                  </a:cubicBezTo>
                  <a:close/>
                </a:path>
              </a:pathLst>
            </a:custGeom>
            <a:solidFill>
              <a:srgbClr val="3E8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8245517" y="6288553"/>
              <a:ext cx="97283" cy="205764"/>
            </a:xfrm>
            <a:custGeom>
              <a:avLst/>
              <a:gdLst/>
              <a:ahLst/>
              <a:cxnLst/>
              <a:rect l="l" t="t" r="r" b="b"/>
              <a:pathLst>
                <a:path w="573" h="1212" extrusionOk="0">
                  <a:moveTo>
                    <a:pt x="445" y="956"/>
                  </a:moveTo>
                  <a:cubicBezTo>
                    <a:pt x="445" y="956"/>
                    <a:pt x="445" y="1084"/>
                    <a:pt x="573" y="1211"/>
                  </a:cubicBezTo>
                  <a:cubicBezTo>
                    <a:pt x="445" y="1084"/>
                    <a:pt x="445" y="956"/>
                    <a:pt x="445" y="956"/>
                  </a:cubicBezTo>
                  <a:close/>
                  <a:moveTo>
                    <a:pt x="1" y="1"/>
                  </a:moveTo>
                  <a:cubicBezTo>
                    <a:pt x="62" y="128"/>
                    <a:pt x="190" y="256"/>
                    <a:pt x="318" y="317"/>
                  </a:cubicBezTo>
                  <a:lnTo>
                    <a:pt x="318" y="317"/>
                  </a:lnTo>
                  <a:cubicBezTo>
                    <a:pt x="190" y="256"/>
                    <a:pt x="62" y="128"/>
                    <a:pt x="1" y="1"/>
                  </a:cubicBezTo>
                  <a:close/>
                </a:path>
              </a:pathLst>
            </a:custGeom>
            <a:solidFill>
              <a:srgbClr val="1B4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8505782" y="6754246"/>
              <a:ext cx="227332" cy="293367"/>
            </a:xfrm>
            <a:custGeom>
              <a:avLst/>
              <a:gdLst/>
              <a:ahLst/>
              <a:cxnLst/>
              <a:rect l="l" t="t" r="r" b="b"/>
              <a:pathLst>
                <a:path w="1339" h="1728" extrusionOk="0">
                  <a:moveTo>
                    <a:pt x="511" y="639"/>
                  </a:moveTo>
                  <a:lnTo>
                    <a:pt x="511" y="639"/>
                  </a:lnTo>
                  <a:cubicBezTo>
                    <a:pt x="767" y="1022"/>
                    <a:pt x="1150" y="1472"/>
                    <a:pt x="1339" y="1727"/>
                  </a:cubicBezTo>
                  <a:lnTo>
                    <a:pt x="1339" y="1727"/>
                  </a:lnTo>
                  <a:cubicBezTo>
                    <a:pt x="1150" y="1472"/>
                    <a:pt x="767" y="1022"/>
                    <a:pt x="511" y="639"/>
                  </a:cubicBezTo>
                  <a:close/>
                  <a:moveTo>
                    <a:pt x="0" y="1"/>
                  </a:moveTo>
                  <a:cubicBezTo>
                    <a:pt x="62" y="129"/>
                    <a:pt x="189" y="256"/>
                    <a:pt x="384" y="512"/>
                  </a:cubicBezTo>
                  <a:lnTo>
                    <a:pt x="384" y="512"/>
                  </a:lnTo>
                  <a:cubicBezTo>
                    <a:pt x="189" y="256"/>
                    <a:pt x="62" y="129"/>
                    <a:pt x="0" y="1"/>
                  </a:cubicBezTo>
                  <a:close/>
                </a:path>
              </a:pathLst>
            </a:custGeom>
            <a:solidFill>
              <a:srgbClr val="1B4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8570806" y="6841001"/>
              <a:ext cx="184039" cy="238700"/>
            </a:xfrm>
            <a:custGeom>
              <a:avLst/>
              <a:gdLst/>
              <a:ahLst/>
              <a:cxnLst/>
              <a:rect l="l" t="t" r="r" b="b"/>
              <a:pathLst>
                <a:path w="1084" h="1406" extrusionOk="0">
                  <a:moveTo>
                    <a:pt x="956" y="1216"/>
                  </a:moveTo>
                  <a:cubicBezTo>
                    <a:pt x="1022" y="1344"/>
                    <a:pt x="1083" y="1405"/>
                    <a:pt x="1083" y="1405"/>
                  </a:cubicBezTo>
                  <a:cubicBezTo>
                    <a:pt x="1083" y="1405"/>
                    <a:pt x="1022" y="1344"/>
                    <a:pt x="956" y="1216"/>
                  </a:cubicBezTo>
                  <a:lnTo>
                    <a:pt x="956" y="121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4CA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4" name="Google Shape;136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65" name="Google Shape;1365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505245"/>
            <a:ext cx="7704000" cy="13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366" name="Google Shape;1366;p11"/>
          <p:cNvSpPr txBox="1">
            <a:spLocks noGrp="1"/>
          </p:cNvSpPr>
          <p:nvPr>
            <p:ph type="subTitle" idx="1"/>
          </p:nvPr>
        </p:nvSpPr>
        <p:spPr>
          <a:xfrm>
            <a:off x="2379425" y="2722800"/>
            <a:ext cx="43851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7" name="Google Shape;1367;p11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1368" name="Google Shape;1368;p11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369" name="Google Shape;1369;p1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94" name="Google Shape;1394;p11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395" name="Google Shape;1395;p1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20" name="Google Shape;1420;p11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421" name="Google Shape;1421;p1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446" name="Google Shape;1446;p11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1447" name="Google Shape;1447;p1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1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1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1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1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52" name="Google Shape;1452;p1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1453" name="Google Shape;1453;p1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6" name="Google Shape;1456;p11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7" name="Google Shape;1457;p1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0" name="Google Shape;1460;p1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1" name="Google Shape;1461;p1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464" name="Google Shape;1464;p11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1465" name="Google Shape;1465;p1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Google Shape;1466;p1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Google Shape;1467;p1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Google Shape;1468;p1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Google Shape;1469;p1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70" name="Google Shape;1470;p1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1471" name="Google Shape;1471;p1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9053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7004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 2">
  <p:cSld name="Encabezado de sección 2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13"/>
          <p:cNvGrpSpPr/>
          <p:nvPr/>
        </p:nvGrpSpPr>
        <p:grpSpPr>
          <a:xfrm>
            <a:off x="-11461" y="-10339"/>
            <a:ext cx="9189794" cy="194069"/>
            <a:chOff x="-45827" y="98"/>
            <a:chExt cx="9189794" cy="194069"/>
          </a:xfrm>
        </p:grpSpPr>
        <p:grpSp>
          <p:nvGrpSpPr>
            <p:cNvPr id="1486" name="Google Shape;1486;p13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487" name="Google Shape;1487;p1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8" name="Google Shape;1488;p1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9" name="Google Shape;1489;p1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0" name="Google Shape;1490;p1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1" name="Google Shape;1491;p1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2" name="Google Shape;1492;p1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3" name="Google Shape;1493;p1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4" name="Google Shape;1494;p1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5" name="Google Shape;1495;p1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6" name="Google Shape;1496;p1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7" name="Google Shape;1497;p1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8" name="Google Shape;1498;p1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9" name="Google Shape;1499;p1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0" name="Google Shape;1500;p1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1" name="Google Shape;1501;p1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2" name="Google Shape;1502;p1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3" name="Google Shape;1503;p1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4" name="Google Shape;1504;p1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5" name="Google Shape;1505;p1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6" name="Google Shape;1506;p1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7" name="Google Shape;1507;p1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8" name="Google Shape;1508;p1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9" name="Google Shape;1509;p1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0" name="Google Shape;1510;p1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1" name="Google Shape;1511;p1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12" name="Google Shape;1512;p13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513" name="Google Shape;1513;p1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4" name="Google Shape;1514;p1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5" name="Google Shape;1515;p1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6" name="Google Shape;1516;p1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7" name="Google Shape;1517;p1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8" name="Google Shape;1518;p1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9" name="Google Shape;1519;p1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0" name="Google Shape;1520;p1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1" name="Google Shape;1521;p1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2" name="Google Shape;1522;p1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3" name="Google Shape;1523;p1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4" name="Google Shape;1524;p1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5" name="Google Shape;1525;p1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6" name="Google Shape;1526;p1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7" name="Google Shape;1527;p1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8" name="Google Shape;1528;p1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9" name="Google Shape;1529;p1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0" name="Google Shape;1530;p1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1" name="Google Shape;1531;p1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2" name="Google Shape;1532;p1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3" name="Google Shape;1533;p1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4" name="Google Shape;1534;p1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5" name="Google Shape;1535;p1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6" name="Google Shape;1536;p1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7" name="Google Shape;1537;p1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8" name="Google Shape;1538;p13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539" name="Google Shape;1539;p1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0" name="Google Shape;1540;p1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1" name="Google Shape;1541;p1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2" name="Google Shape;1542;p1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3" name="Google Shape;1543;p1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4" name="Google Shape;1544;p1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5" name="Google Shape;1545;p1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6" name="Google Shape;1546;p1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7" name="Google Shape;1547;p1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8" name="Google Shape;1548;p1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9" name="Google Shape;1549;p1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0" name="Google Shape;1550;p1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1" name="Google Shape;1551;p1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2" name="Google Shape;1552;p1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3" name="Google Shape;1553;p1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4" name="Google Shape;1554;p1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5" name="Google Shape;1555;p1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6" name="Google Shape;1556;p1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7" name="Google Shape;1557;p1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8" name="Google Shape;1558;p1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9" name="Google Shape;1559;p1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0" name="Google Shape;1560;p1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1" name="Google Shape;1561;p1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564" name="Google Shape;1564;p13"/>
          <p:cNvSpPr txBox="1">
            <a:spLocks noGrp="1"/>
          </p:cNvSpPr>
          <p:nvPr>
            <p:ph type="title"/>
          </p:nvPr>
        </p:nvSpPr>
        <p:spPr>
          <a:xfrm>
            <a:off x="720000" y="680950"/>
            <a:ext cx="3390900" cy="9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3"/>
          <p:cNvSpPr txBox="1">
            <a:spLocks noGrp="1"/>
          </p:cNvSpPr>
          <p:nvPr>
            <p:ph type="subTitle" idx="1"/>
          </p:nvPr>
        </p:nvSpPr>
        <p:spPr>
          <a:xfrm>
            <a:off x="720000" y="1830250"/>
            <a:ext cx="25437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566" name="Google Shape;1566;p13"/>
          <p:cNvSpPr txBox="1">
            <a:spLocks noGrp="1"/>
          </p:cNvSpPr>
          <p:nvPr>
            <p:ph type="title" idx="2" hasCustomPrompt="1"/>
          </p:nvPr>
        </p:nvSpPr>
        <p:spPr>
          <a:xfrm>
            <a:off x="7001476" y="548200"/>
            <a:ext cx="1422300" cy="99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1567" name="Google Shape;1567;p13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1568" name="Google Shape;1568;p13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9" name="Google Shape;1569;p13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0" name="Google Shape;1570;p13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13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13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573" name="Google Shape;1573;p13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1574" name="Google Shape;1574;p13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6" name="Google Shape;1576;p13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7" name="Google Shape;1577;p13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0" name="Google Shape;1580;p13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1" name="Google Shape;1581;p13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4" name="Google Shape;1584;p13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585" name="Google Shape;1585;p13"/>
          <p:cNvSpPr/>
          <p:nvPr/>
        </p:nvSpPr>
        <p:spPr>
          <a:xfrm>
            <a:off x="9140378" y="4113170"/>
            <a:ext cx="308829" cy="425211"/>
          </a:xfrm>
          <a:custGeom>
            <a:avLst/>
            <a:gdLst/>
            <a:ahLst/>
            <a:cxnLst/>
            <a:rect l="l" t="t" r="r" b="b"/>
            <a:pathLst>
              <a:path w="2635" h="3628" extrusionOk="0">
                <a:moveTo>
                  <a:pt x="1813" y="1"/>
                </a:moveTo>
                <a:cubicBezTo>
                  <a:pt x="1655" y="1"/>
                  <a:pt x="1507" y="58"/>
                  <a:pt x="1386" y="140"/>
                </a:cubicBezTo>
                <a:cubicBezTo>
                  <a:pt x="1186" y="203"/>
                  <a:pt x="991" y="403"/>
                  <a:pt x="859" y="598"/>
                </a:cubicBezTo>
                <a:cubicBezTo>
                  <a:pt x="332" y="1257"/>
                  <a:pt x="1" y="2774"/>
                  <a:pt x="1" y="3628"/>
                </a:cubicBezTo>
                <a:cubicBezTo>
                  <a:pt x="396" y="3564"/>
                  <a:pt x="791" y="3301"/>
                  <a:pt x="1186" y="3038"/>
                </a:cubicBezTo>
                <a:cubicBezTo>
                  <a:pt x="1581" y="2706"/>
                  <a:pt x="1976" y="2442"/>
                  <a:pt x="2240" y="1984"/>
                </a:cubicBezTo>
                <a:cubicBezTo>
                  <a:pt x="2503" y="1589"/>
                  <a:pt x="2635" y="1062"/>
                  <a:pt x="2503" y="598"/>
                </a:cubicBezTo>
                <a:cubicBezTo>
                  <a:pt x="2440" y="335"/>
                  <a:pt x="2308" y="140"/>
                  <a:pt x="2108" y="71"/>
                </a:cubicBezTo>
                <a:cubicBezTo>
                  <a:pt x="2008" y="22"/>
                  <a:pt x="1909" y="1"/>
                  <a:pt x="1813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6" name="Google Shape;1586;p13"/>
          <p:cNvSpPr/>
          <p:nvPr/>
        </p:nvSpPr>
        <p:spPr>
          <a:xfrm>
            <a:off x="9148464" y="4555724"/>
            <a:ext cx="262534" cy="345747"/>
          </a:xfrm>
          <a:custGeom>
            <a:avLst/>
            <a:gdLst/>
            <a:ahLst/>
            <a:cxnLst/>
            <a:rect l="l" t="t" r="r" b="b"/>
            <a:pathLst>
              <a:path w="2240" h="2950" extrusionOk="0">
                <a:moveTo>
                  <a:pt x="1480" y="1"/>
                </a:moveTo>
                <a:cubicBezTo>
                  <a:pt x="1382" y="1"/>
                  <a:pt x="1283" y="18"/>
                  <a:pt x="1185" y="52"/>
                </a:cubicBezTo>
                <a:cubicBezTo>
                  <a:pt x="1054" y="184"/>
                  <a:pt x="854" y="315"/>
                  <a:pt x="790" y="447"/>
                </a:cubicBezTo>
                <a:cubicBezTo>
                  <a:pt x="327" y="1037"/>
                  <a:pt x="0" y="2222"/>
                  <a:pt x="63" y="2950"/>
                </a:cubicBezTo>
                <a:cubicBezTo>
                  <a:pt x="395" y="2818"/>
                  <a:pt x="722" y="2618"/>
                  <a:pt x="985" y="2423"/>
                </a:cubicBezTo>
                <a:cubicBezTo>
                  <a:pt x="1380" y="2222"/>
                  <a:pt x="1712" y="1959"/>
                  <a:pt x="1907" y="1632"/>
                </a:cubicBezTo>
                <a:cubicBezTo>
                  <a:pt x="2171" y="1237"/>
                  <a:pt x="2239" y="842"/>
                  <a:pt x="2107" y="447"/>
                </a:cubicBezTo>
                <a:cubicBezTo>
                  <a:pt x="2039" y="247"/>
                  <a:pt x="1976" y="115"/>
                  <a:pt x="1776" y="52"/>
                </a:cubicBezTo>
                <a:cubicBezTo>
                  <a:pt x="1678" y="18"/>
                  <a:pt x="1579" y="1"/>
                  <a:pt x="1480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7" name="Google Shape;1587;p13"/>
          <p:cNvSpPr/>
          <p:nvPr/>
        </p:nvSpPr>
        <p:spPr>
          <a:xfrm>
            <a:off x="3443682" y="4101673"/>
            <a:ext cx="1968064" cy="1883444"/>
          </a:xfrm>
          <a:custGeom>
            <a:avLst/>
            <a:gdLst/>
            <a:ahLst/>
            <a:cxnLst/>
            <a:rect l="l" t="t" r="r" b="b"/>
            <a:pathLst>
              <a:path w="16792" h="16070" extrusionOk="0">
                <a:moveTo>
                  <a:pt x="11855" y="1"/>
                </a:moveTo>
                <a:cubicBezTo>
                  <a:pt x="11855" y="1"/>
                  <a:pt x="11128" y="527"/>
                  <a:pt x="8825" y="1054"/>
                </a:cubicBezTo>
                <a:cubicBezTo>
                  <a:pt x="6586" y="1518"/>
                  <a:pt x="1" y="15084"/>
                  <a:pt x="1" y="15084"/>
                </a:cubicBezTo>
                <a:lnTo>
                  <a:pt x="1" y="15743"/>
                </a:lnTo>
                <a:lnTo>
                  <a:pt x="16791" y="16069"/>
                </a:lnTo>
                <a:lnTo>
                  <a:pt x="11855" y="1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8" name="Google Shape;1588;p13"/>
          <p:cNvSpPr/>
          <p:nvPr/>
        </p:nvSpPr>
        <p:spPr>
          <a:xfrm rot="-1221709">
            <a:off x="7280637" y="2915912"/>
            <a:ext cx="1633026" cy="858060"/>
          </a:xfrm>
          <a:custGeom>
            <a:avLst/>
            <a:gdLst/>
            <a:ahLst/>
            <a:cxnLst/>
            <a:rect l="l" t="t" r="r" b="b"/>
            <a:pathLst>
              <a:path w="8431" h="4430" extrusionOk="0">
                <a:moveTo>
                  <a:pt x="4216" y="1667"/>
                </a:moveTo>
                <a:lnTo>
                  <a:pt x="4216" y="1864"/>
                </a:lnTo>
                <a:cubicBezTo>
                  <a:pt x="4153" y="1864"/>
                  <a:pt x="4084" y="1864"/>
                  <a:pt x="4021" y="1927"/>
                </a:cubicBezTo>
                <a:cubicBezTo>
                  <a:pt x="4067" y="1832"/>
                  <a:pt x="4148" y="1736"/>
                  <a:pt x="4216" y="1667"/>
                </a:cubicBezTo>
                <a:close/>
                <a:moveTo>
                  <a:pt x="5733" y="3181"/>
                </a:moveTo>
                <a:cubicBezTo>
                  <a:pt x="5928" y="3312"/>
                  <a:pt x="6260" y="3376"/>
                  <a:pt x="6523" y="3444"/>
                </a:cubicBezTo>
                <a:cubicBezTo>
                  <a:pt x="6455" y="3507"/>
                  <a:pt x="6323" y="3576"/>
                  <a:pt x="6192" y="3639"/>
                </a:cubicBezTo>
                <a:cubicBezTo>
                  <a:pt x="6149" y="3685"/>
                  <a:pt x="6104" y="3700"/>
                  <a:pt x="6060" y="3725"/>
                </a:cubicBezTo>
                <a:lnTo>
                  <a:pt x="6060" y="3725"/>
                </a:lnTo>
                <a:cubicBezTo>
                  <a:pt x="6059" y="3608"/>
                  <a:pt x="6052" y="3492"/>
                  <a:pt x="5997" y="3376"/>
                </a:cubicBezTo>
                <a:cubicBezTo>
                  <a:pt x="5865" y="3244"/>
                  <a:pt x="5733" y="3244"/>
                  <a:pt x="5601" y="3181"/>
                </a:cubicBezTo>
                <a:close/>
                <a:moveTo>
                  <a:pt x="5997" y="3839"/>
                </a:moveTo>
                <a:cubicBezTo>
                  <a:pt x="5997" y="3875"/>
                  <a:pt x="5974" y="3891"/>
                  <a:pt x="5955" y="3898"/>
                </a:cubicBezTo>
                <a:lnTo>
                  <a:pt x="5955" y="3898"/>
                </a:lnTo>
                <a:cubicBezTo>
                  <a:pt x="5971" y="3881"/>
                  <a:pt x="5985" y="3862"/>
                  <a:pt x="5997" y="3839"/>
                </a:cubicBezTo>
                <a:close/>
                <a:moveTo>
                  <a:pt x="3710" y="1"/>
                </a:moveTo>
                <a:cubicBezTo>
                  <a:pt x="3550" y="1"/>
                  <a:pt x="3389" y="108"/>
                  <a:pt x="3231" y="215"/>
                </a:cubicBezTo>
                <a:cubicBezTo>
                  <a:pt x="3099" y="415"/>
                  <a:pt x="2967" y="678"/>
                  <a:pt x="2835" y="873"/>
                </a:cubicBezTo>
                <a:cubicBezTo>
                  <a:pt x="2835" y="741"/>
                  <a:pt x="2704" y="610"/>
                  <a:pt x="2635" y="547"/>
                </a:cubicBezTo>
                <a:cubicBezTo>
                  <a:pt x="2504" y="478"/>
                  <a:pt x="2372" y="478"/>
                  <a:pt x="2240" y="478"/>
                </a:cubicBezTo>
                <a:cubicBezTo>
                  <a:pt x="1913" y="478"/>
                  <a:pt x="1650" y="741"/>
                  <a:pt x="1450" y="1005"/>
                </a:cubicBezTo>
                <a:cubicBezTo>
                  <a:pt x="1318" y="1268"/>
                  <a:pt x="1255" y="1600"/>
                  <a:pt x="1318" y="1927"/>
                </a:cubicBezTo>
                <a:cubicBezTo>
                  <a:pt x="1186" y="1795"/>
                  <a:pt x="1123" y="1732"/>
                  <a:pt x="991" y="1663"/>
                </a:cubicBezTo>
                <a:cubicBezTo>
                  <a:pt x="926" y="1632"/>
                  <a:pt x="876" y="1616"/>
                  <a:pt x="826" y="1616"/>
                </a:cubicBezTo>
                <a:cubicBezTo>
                  <a:pt x="775" y="1616"/>
                  <a:pt x="725" y="1632"/>
                  <a:pt x="660" y="1663"/>
                </a:cubicBezTo>
                <a:cubicBezTo>
                  <a:pt x="528" y="1732"/>
                  <a:pt x="528" y="1864"/>
                  <a:pt x="528" y="1995"/>
                </a:cubicBezTo>
                <a:cubicBezTo>
                  <a:pt x="528" y="2127"/>
                  <a:pt x="660" y="2259"/>
                  <a:pt x="728" y="2322"/>
                </a:cubicBezTo>
                <a:cubicBezTo>
                  <a:pt x="596" y="2259"/>
                  <a:pt x="465" y="2259"/>
                  <a:pt x="333" y="2259"/>
                </a:cubicBezTo>
                <a:cubicBezTo>
                  <a:pt x="201" y="2322"/>
                  <a:pt x="69" y="2390"/>
                  <a:pt x="69" y="2522"/>
                </a:cubicBezTo>
                <a:cubicBezTo>
                  <a:pt x="1" y="2654"/>
                  <a:pt x="69" y="2849"/>
                  <a:pt x="133" y="2981"/>
                </a:cubicBezTo>
                <a:cubicBezTo>
                  <a:pt x="333" y="3312"/>
                  <a:pt x="923" y="3639"/>
                  <a:pt x="1255" y="3771"/>
                </a:cubicBezTo>
                <a:cubicBezTo>
                  <a:pt x="1414" y="3800"/>
                  <a:pt x="1564" y="3813"/>
                  <a:pt x="1704" y="3813"/>
                </a:cubicBezTo>
                <a:cubicBezTo>
                  <a:pt x="2197" y="3813"/>
                  <a:pt x="2562" y="3649"/>
                  <a:pt x="2767" y="3444"/>
                </a:cubicBezTo>
                <a:cubicBezTo>
                  <a:pt x="2835" y="3444"/>
                  <a:pt x="2835" y="3376"/>
                  <a:pt x="2899" y="3376"/>
                </a:cubicBezTo>
                <a:cubicBezTo>
                  <a:pt x="3099" y="3444"/>
                  <a:pt x="3362" y="3444"/>
                  <a:pt x="3626" y="3507"/>
                </a:cubicBezTo>
                <a:cubicBezTo>
                  <a:pt x="3821" y="3639"/>
                  <a:pt x="4021" y="3839"/>
                  <a:pt x="4284" y="3971"/>
                </a:cubicBezTo>
                <a:cubicBezTo>
                  <a:pt x="4527" y="4052"/>
                  <a:pt x="4869" y="4107"/>
                  <a:pt x="5172" y="4107"/>
                </a:cubicBezTo>
                <a:cubicBezTo>
                  <a:pt x="5363" y="4107"/>
                  <a:pt x="5539" y="4085"/>
                  <a:pt x="5665" y="4034"/>
                </a:cubicBezTo>
                <a:cubicBezTo>
                  <a:pt x="5761" y="3988"/>
                  <a:pt x="5857" y="3976"/>
                  <a:pt x="5929" y="3921"/>
                </a:cubicBezTo>
                <a:lnTo>
                  <a:pt x="5929" y="3921"/>
                </a:lnTo>
                <a:cubicBezTo>
                  <a:pt x="5935" y="4047"/>
                  <a:pt x="6003" y="4172"/>
                  <a:pt x="6128" y="4298"/>
                </a:cubicBezTo>
                <a:cubicBezTo>
                  <a:pt x="6192" y="4366"/>
                  <a:pt x="6323" y="4366"/>
                  <a:pt x="6455" y="4429"/>
                </a:cubicBezTo>
                <a:cubicBezTo>
                  <a:pt x="6850" y="4429"/>
                  <a:pt x="7445" y="4298"/>
                  <a:pt x="7904" y="3839"/>
                </a:cubicBezTo>
                <a:cubicBezTo>
                  <a:pt x="8167" y="3507"/>
                  <a:pt x="8431" y="2917"/>
                  <a:pt x="8367" y="2522"/>
                </a:cubicBezTo>
                <a:cubicBezTo>
                  <a:pt x="8367" y="2390"/>
                  <a:pt x="8367" y="2190"/>
                  <a:pt x="8236" y="2127"/>
                </a:cubicBezTo>
                <a:cubicBezTo>
                  <a:pt x="8195" y="2049"/>
                  <a:pt x="8111" y="2017"/>
                  <a:pt x="8021" y="2017"/>
                </a:cubicBezTo>
                <a:cubicBezTo>
                  <a:pt x="7959" y="2017"/>
                  <a:pt x="7895" y="2033"/>
                  <a:pt x="7841" y="2059"/>
                </a:cubicBezTo>
                <a:cubicBezTo>
                  <a:pt x="7709" y="2127"/>
                  <a:pt x="7640" y="2190"/>
                  <a:pt x="7577" y="2322"/>
                </a:cubicBezTo>
                <a:cubicBezTo>
                  <a:pt x="7577" y="2190"/>
                  <a:pt x="7577" y="2059"/>
                  <a:pt x="7509" y="1927"/>
                </a:cubicBezTo>
                <a:cubicBezTo>
                  <a:pt x="7509" y="1820"/>
                  <a:pt x="7422" y="1713"/>
                  <a:pt x="7319" y="1713"/>
                </a:cubicBezTo>
                <a:cubicBezTo>
                  <a:pt x="7295" y="1713"/>
                  <a:pt x="7270" y="1719"/>
                  <a:pt x="7245" y="1732"/>
                </a:cubicBezTo>
                <a:cubicBezTo>
                  <a:pt x="7114" y="1732"/>
                  <a:pt x="7050" y="1795"/>
                  <a:pt x="6982" y="1864"/>
                </a:cubicBezTo>
                <a:cubicBezTo>
                  <a:pt x="6919" y="1995"/>
                  <a:pt x="6850" y="2127"/>
                  <a:pt x="6850" y="2322"/>
                </a:cubicBezTo>
                <a:cubicBezTo>
                  <a:pt x="6718" y="1995"/>
                  <a:pt x="6523" y="1732"/>
                  <a:pt x="6192" y="1600"/>
                </a:cubicBezTo>
                <a:cubicBezTo>
                  <a:pt x="6128" y="1532"/>
                  <a:pt x="5997" y="1532"/>
                  <a:pt x="5865" y="1532"/>
                </a:cubicBezTo>
                <a:cubicBezTo>
                  <a:pt x="5865" y="1268"/>
                  <a:pt x="5796" y="942"/>
                  <a:pt x="5601" y="810"/>
                </a:cubicBezTo>
                <a:cubicBezTo>
                  <a:pt x="5470" y="678"/>
                  <a:pt x="5401" y="610"/>
                  <a:pt x="5270" y="610"/>
                </a:cubicBezTo>
                <a:cubicBezTo>
                  <a:pt x="5075" y="610"/>
                  <a:pt x="4811" y="678"/>
                  <a:pt x="4679" y="873"/>
                </a:cubicBezTo>
                <a:lnTo>
                  <a:pt x="4479" y="1073"/>
                </a:lnTo>
                <a:cubicBezTo>
                  <a:pt x="4479" y="741"/>
                  <a:pt x="4416" y="415"/>
                  <a:pt x="4153" y="151"/>
                </a:cubicBezTo>
                <a:cubicBezTo>
                  <a:pt x="4084" y="83"/>
                  <a:pt x="3952" y="20"/>
                  <a:pt x="3821" y="20"/>
                </a:cubicBezTo>
                <a:cubicBezTo>
                  <a:pt x="3784" y="7"/>
                  <a:pt x="3747" y="1"/>
                  <a:pt x="3710" y="1"/>
                </a:cubicBezTo>
                <a:close/>
              </a:path>
            </a:pathLst>
          </a:cu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9" name="Google Shape;1589;p13"/>
          <p:cNvSpPr/>
          <p:nvPr/>
        </p:nvSpPr>
        <p:spPr>
          <a:xfrm>
            <a:off x="5188448" y="2964845"/>
            <a:ext cx="3967539" cy="2053271"/>
          </a:xfrm>
          <a:custGeom>
            <a:avLst/>
            <a:gdLst/>
            <a:ahLst/>
            <a:cxnLst/>
            <a:rect l="l" t="t" r="r" b="b"/>
            <a:pathLst>
              <a:path w="33852" h="17519" extrusionOk="0">
                <a:moveTo>
                  <a:pt x="33851" y="1"/>
                </a:moveTo>
                <a:cubicBezTo>
                  <a:pt x="33851" y="1"/>
                  <a:pt x="28915" y="1"/>
                  <a:pt x="21802" y="3425"/>
                </a:cubicBezTo>
                <a:cubicBezTo>
                  <a:pt x="14753" y="6781"/>
                  <a:pt x="1" y="10469"/>
                  <a:pt x="1" y="10469"/>
                </a:cubicBezTo>
                <a:lnTo>
                  <a:pt x="33851" y="17518"/>
                </a:lnTo>
                <a:lnTo>
                  <a:pt x="33851" y="1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0" name="Google Shape;1590;p13"/>
          <p:cNvSpPr/>
          <p:nvPr/>
        </p:nvSpPr>
        <p:spPr>
          <a:xfrm>
            <a:off x="7457710" y="2995786"/>
            <a:ext cx="1698264" cy="1451201"/>
          </a:xfrm>
          <a:custGeom>
            <a:avLst/>
            <a:gdLst/>
            <a:ahLst/>
            <a:cxnLst/>
            <a:rect l="l" t="t" r="r" b="b"/>
            <a:pathLst>
              <a:path w="14490" h="12382" extrusionOk="0">
                <a:moveTo>
                  <a:pt x="14489" y="0"/>
                </a:moveTo>
                <a:cubicBezTo>
                  <a:pt x="12645" y="659"/>
                  <a:pt x="11133" y="1976"/>
                  <a:pt x="9816" y="3425"/>
                </a:cubicBezTo>
                <a:cubicBezTo>
                  <a:pt x="8367" y="4937"/>
                  <a:pt x="6982" y="6649"/>
                  <a:pt x="5338" y="7903"/>
                </a:cubicBezTo>
                <a:cubicBezTo>
                  <a:pt x="3689" y="9088"/>
                  <a:pt x="1913" y="9810"/>
                  <a:pt x="1" y="10537"/>
                </a:cubicBezTo>
                <a:cubicBezTo>
                  <a:pt x="201" y="10600"/>
                  <a:pt x="333" y="10732"/>
                  <a:pt x="528" y="10864"/>
                </a:cubicBezTo>
                <a:cubicBezTo>
                  <a:pt x="1450" y="11522"/>
                  <a:pt x="3294" y="11986"/>
                  <a:pt x="5338" y="12381"/>
                </a:cubicBezTo>
                <a:cubicBezTo>
                  <a:pt x="5996" y="11986"/>
                  <a:pt x="6655" y="11522"/>
                  <a:pt x="7377" y="10932"/>
                </a:cubicBezTo>
                <a:cubicBezTo>
                  <a:pt x="8167" y="10337"/>
                  <a:pt x="9289" y="9088"/>
                  <a:pt x="9879" y="8298"/>
                </a:cubicBezTo>
                <a:cubicBezTo>
                  <a:pt x="10406" y="7508"/>
                  <a:pt x="10801" y="6717"/>
                  <a:pt x="11196" y="5859"/>
                </a:cubicBezTo>
                <a:cubicBezTo>
                  <a:pt x="12055" y="4146"/>
                  <a:pt x="13172" y="2634"/>
                  <a:pt x="14489" y="1380"/>
                </a:cubicBezTo>
                <a:lnTo>
                  <a:pt x="14489" y="0"/>
                </a:lnTo>
                <a:close/>
              </a:path>
            </a:pathLst>
          </a:cu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1" name="Google Shape;1591;p13"/>
          <p:cNvSpPr/>
          <p:nvPr/>
        </p:nvSpPr>
        <p:spPr>
          <a:xfrm>
            <a:off x="6848261" y="2964845"/>
            <a:ext cx="2307717" cy="1211639"/>
          </a:xfrm>
          <a:custGeom>
            <a:avLst/>
            <a:gdLst/>
            <a:ahLst/>
            <a:cxnLst/>
            <a:rect l="l" t="t" r="r" b="b"/>
            <a:pathLst>
              <a:path w="19690" h="10338" extrusionOk="0">
                <a:moveTo>
                  <a:pt x="19689" y="1"/>
                </a:moveTo>
                <a:lnTo>
                  <a:pt x="19689" y="1"/>
                </a:lnTo>
                <a:cubicBezTo>
                  <a:pt x="18636" y="132"/>
                  <a:pt x="17650" y="264"/>
                  <a:pt x="16728" y="528"/>
                </a:cubicBezTo>
                <a:cubicBezTo>
                  <a:pt x="17650" y="327"/>
                  <a:pt x="18704" y="132"/>
                  <a:pt x="19689" y="1"/>
                </a:cubicBezTo>
                <a:close/>
                <a:moveTo>
                  <a:pt x="16728" y="528"/>
                </a:moveTo>
                <a:cubicBezTo>
                  <a:pt x="11786" y="1644"/>
                  <a:pt x="7508" y="3557"/>
                  <a:pt x="3294" y="6718"/>
                </a:cubicBezTo>
                <a:cubicBezTo>
                  <a:pt x="2240" y="7508"/>
                  <a:pt x="1186" y="8362"/>
                  <a:pt x="64" y="9020"/>
                </a:cubicBezTo>
                <a:cubicBezTo>
                  <a:pt x="64" y="9020"/>
                  <a:pt x="1" y="9020"/>
                  <a:pt x="1" y="9089"/>
                </a:cubicBezTo>
                <a:cubicBezTo>
                  <a:pt x="1644" y="9484"/>
                  <a:pt x="3162" y="9879"/>
                  <a:pt x="4347" y="10337"/>
                </a:cubicBezTo>
                <a:cubicBezTo>
                  <a:pt x="6060" y="7903"/>
                  <a:pt x="8035" y="5596"/>
                  <a:pt x="10406" y="3820"/>
                </a:cubicBezTo>
                <a:cubicBezTo>
                  <a:pt x="12513" y="2171"/>
                  <a:pt x="14421" y="1118"/>
                  <a:pt x="16728" y="528"/>
                </a:cubicBezTo>
                <a:close/>
              </a:path>
            </a:pathLst>
          </a:cu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2" name="Google Shape;1592;p13"/>
          <p:cNvSpPr/>
          <p:nvPr/>
        </p:nvSpPr>
        <p:spPr>
          <a:xfrm>
            <a:off x="8592694" y="3157525"/>
            <a:ext cx="563275" cy="1373965"/>
          </a:xfrm>
          <a:custGeom>
            <a:avLst/>
            <a:gdLst/>
            <a:ahLst/>
            <a:cxnLst/>
            <a:rect l="l" t="t" r="r" b="b"/>
            <a:pathLst>
              <a:path w="4806" h="11723" extrusionOk="0">
                <a:moveTo>
                  <a:pt x="4805" y="0"/>
                </a:moveTo>
                <a:cubicBezTo>
                  <a:pt x="4410" y="1386"/>
                  <a:pt x="2303" y="7972"/>
                  <a:pt x="1644" y="9220"/>
                </a:cubicBezTo>
                <a:cubicBezTo>
                  <a:pt x="1249" y="10079"/>
                  <a:pt x="659" y="10869"/>
                  <a:pt x="0" y="11459"/>
                </a:cubicBezTo>
                <a:cubicBezTo>
                  <a:pt x="2635" y="11723"/>
                  <a:pt x="4805" y="11723"/>
                  <a:pt x="4805" y="11723"/>
                </a:cubicBezTo>
                <a:lnTo>
                  <a:pt x="4805" y="0"/>
                </a:lnTo>
                <a:close/>
              </a:path>
            </a:pathLst>
          </a:cu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3" name="Google Shape;1593;p13"/>
          <p:cNvSpPr/>
          <p:nvPr/>
        </p:nvSpPr>
        <p:spPr>
          <a:xfrm>
            <a:off x="4477987" y="3641052"/>
            <a:ext cx="5148120" cy="2206103"/>
          </a:xfrm>
          <a:custGeom>
            <a:avLst/>
            <a:gdLst/>
            <a:ahLst/>
            <a:cxnLst/>
            <a:rect l="l" t="t" r="r" b="b"/>
            <a:pathLst>
              <a:path w="43925" h="18823" extrusionOk="0">
                <a:moveTo>
                  <a:pt x="9823" y="0"/>
                </a:moveTo>
                <a:cubicBezTo>
                  <a:pt x="8495" y="0"/>
                  <a:pt x="7211" y="332"/>
                  <a:pt x="6122" y="978"/>
                </a:cubicBezTo>
                <a:cubicBezTo>
                  <a:pt x="3752" y="2427"/>
                  <a:pt x="0" y="4334"/>
                  <a:pt x="0" y="4334"/>
                </a:cubicBezTo>
                <a:lnTo>
                  <a:pt x="0" y="18823"/>
                </a:lnTo>
                <a:lnTo>
                  <a:pt x="43924" y="18823"/>
                </a:lnTo>
                <a:lnTo>
                  <a:pt x="43924" y="8681"/>
                </a:lnTo>
                <a:cubicBezTo>
                  <a:pt x="43924" y="8681"/>
                  <a:pt x="32797" y="8549"/>
                  <a:pt x="29963" y="6442"/>
                </a:cubicBezTo>
                <a:cubicBezTo>
                  <a:pt x="27065" y="4271"/>
                  <a:pt x="17450" y="3481"/>
                  <a:pt x="14684" y="1568"/>
                </a:cubicBezTo>
                <a:cubicBezTo>
                  <a:pt x="13190" y="512"/>
                  <a:pt x="11472" y="0"/>
                  <a:pt x="9823" y="0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4" name="Google Shape;1594;p13"/>
          <p:cNvSpPr/>
          <p:nvPr/>
        </p:nvSpPr>
        <p:spPr>
          <a:xfrm>
            <a:off x="8908786" y="3730038"/>
            <a:ext cx="255150" cy="1478158"/>
          </a:xfrm>
          <a:custGeom>
            <a:avLst/>
            <a:gdLst/>
            <a:ahLst/>
            <a:cxnLst/>
            <a:rect l="l" t="t" r="r" b="b"/>
            <a:pathLst>
              <a:path w="2177" h="12612" extrusionOk="0">
                <a:moveTo>
                  <a:pt x="35" y="0"/>
                </a:moveTo>
                <a:cubicBezTo>
                  <a:pt x="18" y="0"/>
                  <a:pt x="1" y="16"/>
                  <a:pt x="1" y="48"/>
                </a:cubicBezTo>
                <a:cubicBezTo>
                  <a:pt x="69" y="179"/>
                  <a:pt x="69" y="248"/>
                  <a:pt x="133" y="311"/>
                </a:cubicBezTo>
                <a:cubicBezTo>
                  <a:pt x="464" y="1101"/>
                  <a:pt x="791" y="1892"/>
                  <a:pt x="991" y="2682"/>
                </a:cubicBezTo>
                <a:cubicBezTo>
                  <a:pt x="1255" y="3472"/>
                  <a:pt x="1450" y="4262"/>
                  <a:pt x="1650" y="5121"/>
                </a:cubicBezTo>
                <a:cubicBezTo>
                  <a:pt x="1782" y="5911"/>
                  <a:pt x="1913" y="6765"/>
                  <a:pt x="1977" y="7555"/>
                </a:cubicBezTo>
                <a:cubicBezTo>
                  <a:pt x="2045" y="8414"/>
                  <a:pt x="2045" y="9267"/>
                  <a:pt x="2045" y="10058"/>
                </a:cubicBezTo>
                <a:cubicBezTo>
                  <a:pt x="2045" y="10917"/>
                  <a:pt x="1913" y="11770"/>
                  <a:pt x="1782" y="12560"/>
                </a:cubicBezTo>
                <a:cubicBezTo>
                  <a:pt x="1782" y="12595"/>
                  <a:pt x="1815" y="12612"/>
                  <a:pt x="1847" y="12612"/>
                </a:cubicBezTo>
                <a:cubicBezTo>
                  <a:pt x="1880" y="12612"/>
                  <a:pt x="1913" y="12595"/>
                  <a:pt x="1913" y="12560"/>
                </a:cubicBezTo>
                <a:cubicBezTo>
                  <a:pt x="1913" y="12497"/>
                  <a:pt x="1913" y="12365"/>
                  <a:pt x="1977" y="12297"/>
                </a:cubicBezTo>
                <a:cubicBezTo>
                  <a:pt x="2045" y="11443"/>
                  <a:pt x="2108" y="10585"/>
                  <a:pt x="2177" y="9794"/>
                </a:cubicBezTo>
                <a:cubicBezTo>
                  <a:pt x="2177" y="8941"/>
                  <a:pt x="2108" y="8082"/>
                  <a:pt x="2045" y="7292"/>
                </a:cubicBezTo>
                <a:cubicBezTo>
                  <a:pt x="1977" y="6438"/>
                  <a:pt x="1845" y="5580"/>
                  <a:pt x="1713" y="4789"/>
                </a:cubicBezTo>
                <a:cubicBezTo>
                  <a:pt x="1518" y="3936"/>
                  <a:pt x="1318" y="3146"/>
                  <a:pt x="1055" y="2355"/>
                </a:cubicBezTo>
                <a:cubicBezTo>
                  <a:pt x="791" y="1565"/>
                  <a:pt x="464" y="775"/>
                  <a:pt x="69" y="48"/>
                </a:cubicBezTo>
                <a:cubicBezTo>
                  <a:pt x="69" y="16"/>
                  <a:pt x="52" y="0"/>
                  <a:pt x="35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5" name="Google Shape;1595;p13"/>
          <p:cNvSpPr/>
          <p:nvPr/>
        </p:nvSpPr>
        <p:spPr>
          <a:xfrm>
            <a:off x="8716224" y="3488603"/>
            <a:ext cx="293358" cy="432360"/>
          </a:xfrm>
          <a:custGeom>
            <a:avLst/>
            <a:gdLst/>
            <a:ahLst/>
            <a:cxnLst/>
            <a:rect l="l" t="t" r="r" b="b"/>
            <a:pathLst>
              <a:path w="2503" h="3689" extrusionOk="0">
                <a:moveTo>
                  <a:pt x="922" y="0"/>
                </a:moveTo>
                <a:cubicBezTo>
                  <a:pt x="722" y="0"/>
                  <a:pt x="458" y="0"/>
                  <a:pt x="263" y="132"/>
                </a:cubicBezTo>
                <a:cubicBezTo>
                  <a:pt x="132" y="264"/>
                  <a:pt x="0" y="527"/>
                  <a:pt x="0" y="791"/>
                </a:cubicBezTo>
                <a:cubicBezTo>
                  <a:pt x="0" y="991"/>
                  <a:pt x="63" y="1254"/>
                  <a:pt x="195" y="1449"/>
                </a:cubicBezTo>
                <a:cubicBezTo>
                  <a:pt x="527" y="2239"/>
                  <a:pt x="1644" y="3293"/>
                  <a:pt x="2371" y="3688"/>
                </a:cubicBezTo>
                <a:cubicBezTo>
                  <a:pt x="2503" y="3293"/>
                  <a:pt x="2434" y="2835"/>
                  <a:pt x="2434" y="2440"/>
                </a:cubicBezTo>
                <a:cubicBezTo>
                  <a:pt x="2371" y="1913"/>
                  <a:pt x="2302" y="1386"/>
                  <a:pt x="2039" y="922"/>
                </a:cubicBezTo>
                <a:cubicBezTo>
                  <a:pt x="1844" y="527"/>
                  <a:pt x="1449" y="132"/>
                  <a:pt x="922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6" name="Google Shape;1596;p13"/>
          <p:cNvSpPr/>
          <p:nvPr/>
        </p:nvSpPr>
        <p:spPr>
          <a:xfrm>
            <a:off x="8630902" y="3915218"/>
            <a:ext cx="447831" cy="277301"/>
          </a:xfrm>
          <a:custGeom>
            <a:avLst/>
            <a:gdLst/>
            <a:ahLst/>
            <a:cxnLst/>
            <a:rect l="l" t="t" r="r" b="b"/>
            <a:pathLst>
              <a:path w="3821" h="2366" extrusionOk="0">
                <a:moveTo>
                  <a:pt x="1097" y="1"/>
                </a:moveTo>
                <a:cubicBezTo>
                  <a:pt x="903" y="1"/>
                  <a:pt x="710" y="38"/>
                  <a:pt x="528" y="117"/>
                </a:cubicBezTo>
                <a:cubicBezTo>
                  <a:pt x="333" y="180"/>
                  <a:pt x="133" y="380"/>
                  <a:pt x="69" y="575"/>
                </a:cubicBezTo>
                <a:cubicBezTo>
                  <a:pt x="1" y="775"/>
                  <a:pt x="69" y="1039"/>
                  <a:pt x="201" y="1234"/>
                </a:cubicBezTo>
                <a:cubicBezTo>
                  <a:pt x="333" y="1434"/>
                  <a:pt x="528" y="1629"/>
                  <a:pt x="728" y="1760"/>
                </a:cubicBezTo>
                <a:cubicBezTo>
                  <a:pt x="1321" y="2116"/>
                  <a:pt x="2661" y="2365"/>
                  <a:pt x="3545" y="2365"/>
                </a:cubicBezTo>
                <a:cubicBezTo>
                  <a:pt x="3643" y="2365"/>
                  <a:pt x="3736" y="2362"/>
                  <a:pt x="3821" y="2356"/>
                </a:cubicBezTo>
                <a:cubicBezTo>
                  <a:pt x="3689" y="1961"/>
                  <a:pt x="3362" y="1566"/>
                  <a:pt x="3099" y="1234"/>
                </a:cubicBezTo>
                <a:cubicBezTo>
                  <a:pt x="2767" y="839"/>
                  <a:pt x="2440" y="512"/>
                  <a:pt x="1977" y="248"/>
                </a:cubicBezTo>
                <a:cubicBezTo>
                  <a:pt x="1699" y="89"/>
                  <a:pt x="1396" y="1"/>
                  <a:pt x="1097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7" name="Google Shape;1597;p13"/>
          <p:cNvSpPr/>
          <p:nvPr/>
        </p:nvSpPr>
        <p:spPr>
          <a:xfrm>
            <a:off x="8669813" y="4270220"/>
            <a:ext cx="470685" cy="250110"/>
          </a:xfrm>
          <a:custGeom>
            <a:avLst/>
            <a:gdLst/>
            <a:ahLst/>
            <a:cxnLst/>
            <a:rect l="l" t="t" r="r" b="b"/>
            <a:pathLst>
              <a:path w="4016" h="2134" extrusionOk="0">
                <a:moveTo>
                  <a:pt x="1181" y="1"/>
                </a:moveTo>
                <a:cubicBezTo>
                  <a:pt x="935" y="1"/>
                  <a:pt x="690" y="49"/>
                  <a:pt x="459" y="180"/>
                </a:cubicBezTo>
                <a:cubicBezTo>
                  <a:pt x="264" y="312"/>
                  <a:pt x="133" y="444"/>
                  <a:pt x="64" y="707"/>
                </a:cubicBezTo>
                <a:cubicBezTo>
                  <a:pt x="1" y="907"/>
                  <a:pt x="133" y="1171"/>
                  <a:pt x="264" y="1366"/>
                </a:cubicBezTo>
                <a:cubicBezTo>
                  <a:pt x="396" y="1566"/>
                  <a:pt x="659" y="1698"/>
                  <a:pt x="854" y="1761"/>
                </a:cubicBezTo>
                <a:cubicBezTo>
                  <a:pt x="1361" y="2014"/>
                  <a:pt x="2167" y="2133"/>
                  <a:pt x="2905" y="2133"/>
                </a:cubicBezTo>
                <a:cubicBezTo>
                  <a:pt x="3318" y="2133"/>
                  <a:pt x="3709" y="2096"/>
                  <a:pt x="4016" y="2024"/>
                </a:cubicBezTo>
                <a:cubicBezTo>
                  <a:pt x="3821" y="1629"/>
                  <a:pt x="3489" y="1302"/>
                  <a:pt x="3162" y="971"/>
                </a:cubicBezTo>
                <a:cubicBezTo>
                  <a:pt x="2767" y="644"/>
                  <a:pt x="2372" y="312"/>
                  <a:pt x="1908" y="117"/>
                </a:cubicBezTo>
                <a:cubicBezTo>
                  <a:pt x="1677" y="51"/>
                  <a:pt x="1429" y="1"/>
                  <a:pt x="1181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8" name="Google Shape;1598;p13"/>
          <p:cNvSpPr/>
          <p:nvPr/>
        </p:nvSpPr>
        <p:spPr>
          <a:xfrm>
            <a:off x="8191277" y="4546347"/>
            <a:ext cx="725718" cy="624924"/>
          </a:xfrm>
          <a:custGeom>
            <a:avLst/>
            <a:gdLst/>
            <a:ahLst/>
            <a:cxnLst/>
            <a:rect l="l" t="t" r="r" b="b"/>
            <a:pathLst>
              <a:path w="6192" h="5332" extrusionOk="0">
                <a:moveTo>
                  <a:pt x="2108" y="0"/>
                </a:moveTo>
                <a:cubicBezTo>
                  <a:pt x="1318" y="0"/>
                  <a:pt x="528" y="527"/>
                  <a:pt x="264" y="1317"/>
                </a:cubicBezTo>
                <a:cubicBezTo>
                  <a:pt x="1" y="2039"/>
                  <a:pt x="196" y="2961"/>
                  <a:pt x="723" y="3556"/>
                </a:cubicBezTo>
                <a:cubicBezTo>
                  <a:pt x="1249" y="4278"/>
                  <a:pt x="2171" y="4673"/>
                  <a:pt x="3030" y="4937"/>
                </a:cubicBezTo>
                <a:cubicBezTo>
                  <a:pt x="3489" y="5068"/>
                  <a:pt x="3752" y="5068"/>
                  <a:pt x="4347" y="5137"/>
                </a:cubicBezTo>
                <a:cubicBezTo>
                  <a:pt x="4742" y="5269"/>
                  <a:pt x="5796" y="5332"/>
                  <a:pt x="6191" y="5332"/>
                </a:cubicBezTo>
                <a:cubicBezTo>
                  <a:pt x="5859" y="2898"/>
                  <a:pt x="4806" y="1117"/>
                  <a:pt x="3294" y="327"/>
                </a:cubicBezTo>
                <a:cubicBezTo>
                  <a:pt x="2962" y="132"/>
                  <a:pt x="2567" y="0"/>
                  <a:pt x="2108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9" name="Google Shape;1599;p13"/>
          <p:cNvSpPr/>
          <p:nvPr/>
        </p:nvSpPr>
        <p:spPr>
          <a:xfrm>
            <a:off x="8600078" y="4407347"/>
            <a:ext cx="641098" cy="741071"/>
          </a:xfrm>
          <a:custGeom>
            <a:avLst/>
            <a:gdLst/>
            <a:ahLst/>
            <a:cxnLst/>
            <a:rect l="l" t="t" r="r" b="b"/>
            <a:pathLst>
              <a:path w="5470" h="6323" extrusionOk="0">
                <a:moveTo>
                  <a:pt x="2240" y="1"/>
                </a:moveTo>
                <a:cubicBezTo>
                  <a:pt x="1913" y="64"/>
                  <a:pt x="1581" y="396"/>
                  <a:pt x="1449" y="723"/>
                </a:cubicBezTo>
                <a:cubicBezTo>
                  <a:pt x="1186" y="1249"/>
                  <a:pt x="1123" y="1776"/>
                  <a:pt x="1186" y="2372"/>
                </a:cubicBezTo>
                <a:cubicBezTo>
                  <a:pt x="1254" y="2898"/>
                  <a:pt x="1386" y="3425"/>
                  <a:pt x="1650" y="3884"/>
                </a:cubicBezTo>
                <a:cubicBezTo>
                  <a:pt x="1449" y="3884"/>
                  <a:pt x="1254" y="3689"/>
                  <a:pt x="991" y="3620"/>
                </a:cubicBezTo>
                <a:cubicBezTo>
                  <a:pt x="850" y="3576"/>
                  <a:pt x="677" y="3528"/>
                  <a:pt x="520" y="3528"/>
                </a:cubicBezTo>
                <a:cubicBezTo>
                  <a:pt x="454" y="3528"/>
                  <a:pt x="390" y="3537"/>
                  <a:pt x="332" y="3557"/>
                </a:cubicBezTo>
                <a:cubicBezTo>
                  <a:pt x="132" y="3689"/>
                  <a:pt x="1" y="3952"/>
                  <a:pt x="1" y="4147"/>
                </a:cubicBezTo>
                <a:cubicBezTo>
                  <a:pt x="1" y="4410"/>
                  <a:pt x="132" y="4611"/>
                  <a:pt x="264" y="4806"/>
                </a:cubicBezTo>
                <a:cubicBezTo>
                  <a:pt x="596" y="5464"/>
                  <a:pt x="1386" y="6123"/>
                  <a:pt x="2635" y="6323"/>
                </a:cubicBezTo>
                <a:cubicBezTo>
                  <a:pt x="3293" y="6254"/>
                  <a:pt x="4479" y="5991"/>
                  <a:pt x="5006" y="5596"/>
                </a:cubicBezTo>
                <a:cubicBezTo>
                  <a:pt x="5269" y="5401"/>
                  <a:pt x="5469" y="5138"/>
                  <a:pt x="5469" y="4874"/>
                </a:cubicBezTo>
                <a:cubicBezTo>
                  <a:pt x="5469" y="4611"/>
                  <a:pt x="5338" y="4410"/>
                  <a:pt x="5137" y="4279"/>
                </a:cubicBezTo>
                <a:cubicBezTo>
                  <a:pt x="4874" y="4147"/>
                  <a:pt x="4679" y="4147"/>
                  <a:pt x="4416" y="4147"/>
                </a:cubicBezTo>
                <a:cubicBezTo>
                  <a:pt x="4611" y="4015"/>
                  <a:pt x="4811" y="3884"/>
                  <a:pt x="4942" y="3689"/>
                </a:cubicBezTo>
                <a:cubicBezTo>
                  <a:pt x="5074" y="3488"/>
                  <a:pt x="5074" y="3162"/>
                  <a:pt x="4942" y="3030"/>
                </a:cubicBezTo>
                <a:cubicBezTo>
                  <a:pt x="4811" y="2830"/>
                  <a:pt x="4611" y="2830"/>
                  <a:pt x="4416" y="2830"/>
                </a:cubicBezTo>
                <a:cubicBezTo>
                  <a:pt x="4152" y="2830"/>
                  <a:pt x="3889" y="2962"/>
                  <a:pt x="3689" y="3162"/>
                </a:cubicBezTo>
                <a:cubicBezTo>
                  <a:pt x="3952" y="2635"/>
                  <a:pt x="4084" y="1976"/>
                  <a:pt x="3952" y="1450"/>
                </a:cubicBezTo>
                <a:cubicBezTo>
                  <a:pt x="3820" y="854"/>
                  <a:pt x="3494" y="327"/>
                  <a:pt x="2967" y="132"/>
                </a:cubicBezTo>
                <a:cubicBezTo>
                  <a:pt x="2703" y="1"/>
                  <a:pt x="2503" y="1"/>
                  <a:pt x="2240" y="1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0" name="Google Shape;1600;p13"/>
          <p:cNvSpPr/>
          <p:nvPr/>
        </p:nvSpPr>
        <p:spPr>
          <a:xfrm>
            <a:off x="4191298" y="1951417"/>
            <a:ext cx="602208" cy="601706"/>
          </a:xfrm>
          <a:custGeom>
            <a:avLst/>
            <a:gdLst/>
            <a:ahLst/>
            <a:cxnLst/>
            <a:rect l="l" t="t" r="r" b="b"/>
            <a:pathLst>
              <a:path w="5996" h="5991" extrusionOk="0">
                <a:moveTo>
                  <a:pt x="3030" y="1"/>
                </a:moveTo>
                <a:cubicBezTo>
                  <a:pt x="1386" y="1"/>
                  <a:pt x="0" y="1318"/>
                  <a:pt x="0" y="2962"/>
                </a:cubicBezTo>
                <a:cubicBezTo>
                  <a:pt x="0" y="4611"/>
                  <a:pt x="1386" y="5991"/>
                  <a:pt x="3030" y="5991"/>
                </a:cubicBezTo>
                <a:cubicBezTo>
                  <a:pt x="4679" y="5991"/>
                  <a:pt x="5996" y="4611"/>
                  <a:pt x="5996" y="2962"/>
                </a:cubicBezTo>
                <a:cubicBezTo>
                  <a:pt x="5996" y="1318"/>
                  <a:pt x="4679" y="1"/>
                  <a:pt x="3030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1" name="Google Shape;1601;p13"/>
          <p:cNvSpPr/>
          <p:nvPr/>
        </p:nvSpPr>
        <p:spPr>
          <a:xfrm>
            <a:off x="1430001" y="3270156"/>
            <a:ext cx="1721002" cy="601014"/>
          </a:xfrm>
          <a:custGeom>
            <a:avLst/>
            <a:gdLst/>
            <a:ahLst/>
            <a:cxnLst/>
            <a:rect l="l" t="t" r="r" b="b"/>
            <a:pathLst>
              <a:path w="14684" h="5128" extrusionOk="0">
                <a:moveTo>
                  <a:pt x="4530" y="1"/>
                </a:moveTo>
                <a:cubicBezTo>
                  <a:pt x="4132" y="1"/>
                  <a:pt x="3694" y="115"/>
                  <a:pt x="3224" y="385"/>
                </a:cubicBezTo>
                <a:cubicBezTo>
                  <a:pt x="1117" y="1571"/>
                  <a:pt x="1976" y="3942"/>
                  <a:pt x="1976" y="3942"/>
                </a:cubicBezTo>
                <a:cubicBezTo>
                  <a:pt x="1813" y="3909"/>
                  <a:pt x="1663" y="3894"/>
                  <a:pt x="1526" y="3894"/>
                </a:cubicBezTo>
                <a:cubicBezTo>
                  <a:pt x="265" y="3894"/>
                  <a:pt x="0" y="5127"/>
                  <a:pt x="0" y="5127"/>
                </a:cubicBezTo>
                <a:lnTo>
                  <a:pt x="14683" y="5127"/>
                </a:lnTo>
                <a:cubicBezTo>
                  <a:pt x="14256" y="3702"/>
                  <a:pt x="13115" y="3375"/>
                  <a:pt x="12159" y="3375"/>
                </a:cubicBezTo>
                <a:cubicBezTo>
                  <a:pt x="11348" y="3375"/>
                  <a:pt x="10669" y="3610"/>
                  <a:pt x="10669" y="3610"/>
                </a:cubicBezTo>
                <a:cubicBezTo>
                  <a:pt x="10047" y="2310"/>
                  <a:pt x="9201" y="1951"/>
                  <a:pt x="8456" y="1951"/>
                </a:cubicBezTo>
                <a:cubicBezTo>
                  <a:pt x="7541" y="1951"/>
                  <a:pt x="6781" y="2493"/>
                  <a:pt x="6781" y="2493"/>
                </a:cubicBezTo>
                <a:cubicBezTo>
                  <a:pt x="6884" y="1509"/>
                  <a:pt x="5976" y="1"/>
                  <a:pt x="4530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2" name="Google Shape;1602;p13"/>
          <p:cNvSpPr/>
          <p:nvPr/>
        </p:nvSpPr>
        <p:spPr>
          <a:xfrm>
            <a:off x="4098849" y="2135339"/>
            <a:ext cx="1065245" cy="423681"/>
          </a:xfrm>
          <a:custGeom>
            <a:avLst/>
            <a:gdLst/>
            <a:ahLst/>
            <a:cxnLst/>
            <a:rect l="l" t="t" r="r" b="b"/>
            <a:pathLst>
              <a:path w="12451" h="4952" extrusionOk="0">
                <a:moveTo>
                  <a:pt x="6665" y="0"/>
                </a:moveTo>
                <a:cubicBezTo>
                  <a:pt x="6576" y="0"/>
                  <a:pt x="6485" y="3"/>
                  <a:pt x="6391" y="10"/>
                </a:cubicBezTo>
                <a:cubicBezTo>
                  <a:pt x="3425" y="210"/>
                  <a:pt x="3625" y="3302"/>
                  <a:pt x="3625" y="3302"/>
                </a:cubicBezTo>
                <a:cubicBezTo>
                  <a:pt x="3066" y="3011"/>
                  <a:pt x="2588" y="2893"/>
                  <a:pt x="2180" y="2893"/>
                </a:cubicBezTo>
                <a:cubicBezTo>
                  <a:pt x="474" y="2893"/>
                  <a:pt x="1" y="4951"/>
                  <a:pt x="1" y="4951"/>
                </a:cubicBezTo>
                <a:lnTo>
                  <a:pt x="12450" y="4951"/>
                </a:lnTo>
                <a:cubicBezTo>
                  <a:pt x="12055" y="3841"/>
                  <a:pt x="11234" y="3587"/>
                  <a:pt x="10566" y="3587"/>
                </a:cubicBezTo>
                <a:cubicBezTo>
                  <a:pt x="10005" y="3587"/>
                  <a:pt x="9552" y="3766"/>
                  <a:pt x="9552" y="3766"/>
                </a:cubicBezTo>
                <a:cubicBezTo>
                  <a:pt x="9741" y="2746"/>
                  <a:pt x="9318" y="0"/>
                  <a:pt x="6665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3" name="Google Shape;1603;p13"/>
          <p:cNvSpPr/>
          <p:nvPr/>
        </p:nvSpPr>
        <p:spPr>
          <a:xfrm>
            <a:off x="3581892" y="2811583"/>
            <a:ext cx="787366" cy="309180"/>
          </a:xfrm>
          <a:custGeom>
            <a:avLst/>
            <a:gdLst/>
            <a:ahLst/>
            <a:cxnLst/>
            <a:rect l="l" t="t" r="r" b="b"/>
            <a:pathLst>
              <a:path w="6718" h="2638" extrusionOk="0">
                <a:moveTo>
                  <a:pt x="3527" y="1"/>
                </a:moveTo>
                <a:cubicBezTo>
                  <a:pt x="3493" y="1"/>
                  <a:pt x="3459" y="1"/>
                  <a:pt x="3425" y="3"/>
                </a:cubicBezTo>
                <a:cubicBezTo>
                  <a:pt x="1844" y="135"/>
                  <a:pt x="1976" y="1784"/>
                  <a:pt x="1976" y="1784"/>
                </a:cubicBezTo>
                <a:cubicBezTo>
                  <a:pt x="1669" y="1631"/>
                  <a:pt x="1408" y="1569"/>
                  <a:pt x="1185" y="1569"/>
                </a:cubicBezTo>
                <a:cubicBezTo>
                  <a:pt x="257" y="1569"/>
                  <a:pt x="0" y="2637"/>
                  <a:pt x="0" y="2637"/>
                </a:cubicBezTo>
                <a:lnTo>
                  <a:pt x="6717" y="2637"/>
                </a:lnTo>
                <a:cubicBezTo>
                  <a:pt x="6474" y="2077"/>
                  <a:pt x="6042" y="1946"/>
                  <a:pt x="5691" y="1946"/>
                </a:cubicBezTo>
                <a:cubicBezTo>
                  <a:pt x="5383" y="1946"/>
                  <a:pt x="5137" y="2047"/>
                  <a:pt x="5137" y="2047"/>
                </a:cubicBezTo>
                <a:cubicBezTo>
                  <a:pt x="5266" y="1465"/>
                  <a:pt x="5017" y="1"/>
                  <a:pt x="3527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4" name="Google Shape;1604;p13"/>
          <p:cNvSpPr/>
          <p:nvPr/>
        </p:nvSpPr>
        <p:spPr>
          <a:xfrm>
            <a:off x="7814437" y="1900020"/>
            <a:ext cx="339770" cy="169826"/>
          </a:xfrm>
          <a:custGeom>
            <a:avLst/>
            <a:gdLst/>
            <a:ahLst/>
            <a:cxnLst/>
            <a:rect l="l" t="t" r="r" b="b"/>
            <a:pathLst>
              <a:path w="2899" h="1449" extrusionOk="0">
                <a:moveTo>
                  <a:pt x="2898" y="0"/>
                </a:moveTo>
                <a:cubicBezTo>
                  <a:pt x="2171" y="263"/>
                  <a:pt x="1713" y="1054"/>
                  <a:pt x="1713" y="1054"/>
                </a:cubicBezTo>
                <a:cubicBezTo>
                  <a:pt x="1405" y="966"/>
                  <a:pt x="1113" y="937"/>
                  <a:pt x="859" y="937"/>
                </a:cubicBezTo>
                <a:cubicBezTo>
                  <a:pt x="352" y="937"/>
                  <a:pt x="1" y="1054"/>
                  <a:pt x="1" y="1054"/>
                </a:cubicBezTo>
                <a:lnTo>
                  <a:pt x="1845" y="1449"/>
                </a:lnTo>
                <a:lnTo>
                  <a:pt x="2898" y="0"/>
                </a:ln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5" name="Google Shape;1605;p13"/>
          <p:cNvSpPr/>
          <p:nvPr/>
        </p:nvSpPr>
        <p:spPr>
          <a:xfrm>
            <a:off x="8076851" y="2432819"/>
            <a:ext cx="139119" cy="69267"/>
          </a:xfrm>
          <a:custGeom>
            <a:avLst/>
            <a:gdLst/>
            <a:ahLst/>
            <a:cxnLst/>
            <a:rect l="l" t="t" r="r" b="b"/>
            <a:pathLst>
              <a:path w="1187" h="591" extrusionOk="0">
                <a:moveTo>
                  <a:pt x="1186" y="1"/>
                </a:moveTo>
                <a:lnTo>
                  <a:pt x="1186" y="1"/>
                </a:lnTo>
                <a:cubicBezTo>
                  <a:pt x="854" y="132"/>
                  <a:pt x="659" y="459"/>
                  <a:pt x="659" y="459"/>
                </a:cubicBezTo>
                <a:cubicBezTo>
                  <a:pt x="528" y="415"/>
                  <a:pt x="410" y="401"/>
                  <a:pt x="313" y="401"/>
                </a:cubicBezTo>
                <a:cubicBezTo>
                  <a:pt x="118" y="401"/>
                  <a:pt x="1" y="459"/>
                  <a:pt x="1" y="459"/>
                </a:cubicBezTo>
                <a:lnTo>
                  <a:pt x="722" y="591"/>
                </a:lnTo>
                <a:lnTo>
                  <a:pt x="1186" y="1"/>
                </a:ln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6" name="Google Shape;1606;p13"/>
          <p:cNvSpPr/>
          <p:nvPr/>
        </p:nvSpPr>
        <p:spPr>
          <a:xfrm>
            <a:off x="7343286" y="2247639"/>
            <a:ext cx="216239" cy="77236"/>
          </a:xfrm>
          <a:custGeom>
            <a:avLst/>
            <a:gdLst/>
            <a:ahLst/>
            <a:cxnLst/>
            <a:rect l="l" t="t" r="r" b="b"/>
            <a:pathLst>
              <a:path w="1845" h="659" extrusionOk="0">
                <a:moveTo>
                  <a:pt x="1" y="0"/>
                </a:moveTo>
                <a:lnTo>
                  <a:pt x="923" y="659"/>
                </a:lnTo>
                <a:lnTo>
                  <a:pt x="1845" y="63"/>
                </a:lnTo>
                <a:cubicBezTo>
                  <a:pt x="1386" y="63"/>
                  <a:pt x="923" y="395"/>
                  <a:pt x="923" y="395"/>
                </a:cubicBezTo>
                <a:cubicBezTo>
                  <a:pt x="464" y="0"/>
                  <a:pt x="1" y="0"/>
                  <a:pt x="1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7" name="Google Shape;1607;p13"/>
          <p:cNvSpPr/>
          <p:nvPr/>
        </p:nvSpPr>
        <p:spPr>
          <a:xfrm>
            <a:off x="9055758" y="3725936"/>
            <a:ext cx="254564" cy="465411"/>
          </a:xfrm>
          <a:custGeom>
            <a:avLst/>
            <a:gdLst/>
            <a:ahLst/>
            <a:cxnLst/>
            <a:rect l="l" t="t" r="r" b="b"/>
            <a:pathLst>
              <a:path w="2172" h="3971" extrusionOk="0">
                <a:moveTo>
                  <a:pt x="1233" y="1"/>
                </a:moveTo>
                <a:cubicBezTo>
                  <a:pt x="1023" y="1"/>
                  <a:pt x="829" y="108"/>
                  <a:pt x="723" y="214"/>
                </a:cubicBezTo>
                <a:cubicBezTo>
                  <a:pt x="528" y="415"/>
                  <a:pt x="396" y="610"/>
                  <a:pt x="327" y="810"/>
                </a:cubicBezTo>
                <a:cubicBezTo>
                  <a:pt x="1" y="1600"/>
                  <a:pt x="1" y="3181"/>
                  <a:pt x="196" y="3971"/>
                </a:cubicBezTo>
                <a:cubicBezTo>
                  <a:pt x="591" y="3771"/>
                  <a:pt x="923" y="3444"/>
                  <a:pt x="1186" y="3112"/>
                </a:cubicBezTo>
                <a:cubicBezTo>
                  <a:pt x="1513" y="2717"/>
                  <a:pt x="1845" y="2322"/>
                  <a:pt x="1976" y="1863"/>
                </a:cubicBezTo>
                <a:cubicBezTo>
                  <a:pt x="2171" y="1400"/>
                  <a:pt x="2171" y="810"/>
                  <a:pt x="1908" y="415"/>
                </a:cubicBezTo>
                <a:cubicBezTo>
                  <a:pt x="1776" y="214"/>
                  <a:pt x="1581" y="19"/>
                  <a:pt x="1381" y="19"/>
                </a:cubicBezTo>
                <a:cubicBezTo>
                  <a:pt x="1331" y="7"/>
                  <a:pt x="1282" y="1"/>
                  <a:pt x="1233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95708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4"/>
          <p:cNvSpPr txBox="1">
            <a:spLocks noGrp="1"/>
          </p:cNvSpPr>
          <p:nvPr>
            <p:ph type="ctrTitle"/>
          </p:nvPr>
        </p:nvSpPr>
        <p:spPr>
          <a:xfrm>
            <a:off x="720025" y="1814075"/>
            <a:ext cx="2829000" cy="4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10" name="Google Shape;1610;p14"/>
          <p:cNvSpPr txBox="1">
            <a:spLocks noGrp="1"/>
          </p:cNvSpPr>
          <p:nvPr>
            <p:ph type="subTitle" idx="1"/>
          </p:nvPr>
        </p:nvSpPr>
        <p:spPr>
          <a:xfrm>
            <a:off x="720000" y="2162605"/>
            <a:ext cx="24615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611" name="Google Shape;1611;p14"/>
          <p:cNvSpPr txBox="1">
            <a:spLocks noGrp="1"/>
          </p:cNvSpPr>
          <p:nvPr>
            <p:ph type="ctrTitle" idx="2"/>
          </p:nvPr>
        </p:nvSpPr>
        <p:spPr>
          <a:xfrm>
            <a:off x="720025" y="3437050"/>
            <a:ext cx="2829000" cy="4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12" name="Google Shape;1612;p14"/>
          <p:cNvSpPr txBox="1">
            <a:spLocks noGrp="1"/>
          </p:cNvSpPr>
          <p:nvPr>
            <p:ph type="subTitle" idx="3"/>
          </p:nvPr>
        </p:nvSpPr>
        <p:spPr>
          <a:xfrm>
            <a:off x="720000" y="3779597"/>
            <a:ext cx="24615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613" name="Google Shape;1613;p14"/>
          <p:cNvSpPr txBox="1">
            <a:spLocks noGrp="1"/>
          </p:cNvSpPr>
          <p:nvPr>
            <p:ph type="ctrTitle" idx="4"/>
          </p:nvPr>
        </p:nvSpPr>
        <p:spPr>
          <a:xfrm>
            <a:off x="6112025" y="1814075"/>
            <a:ext cx="2829000" cy="4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14" name="Google Shape;1614;p14"/>
          <p:cNvSpPr txBox="1">
            <a:spLocks noGrp="1"/>
          </p:cNvSpPr>
          <p:nvPr>
            <p:ph type="subTitle" idx="5"/>
          </p:nvPr>
        </p:nvSpPr>
        <p:spPr>
          <a:xfrm>
            <a:off x="6112024" y="2162605"/>
            <a:ext cx="24615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615" name="Google Shape;1615;p14"/>
          <p:cNvSpPr txBox="1">
            <a:spLocks noGrp="1"/>
          </p:cNvSpPr>
          <p:nvPr>
            <p:ph type="ctrTitle" idx="6"/>
          </p:nvPr>
        </p:nvSpPr>
        <p:spPr>
          <a:xfrm>
            <a:off x="6112025" y="3433652"/>
            <a:ext cx="2829000" cy="4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16" name="Google Shape;1616;p14"/>
          <p:cNvSpPr txBox="1">
            <a:spLocks noGrp="1"/>
          </p:cNvSpPr>
          <p:nvPr>
            <p:ph type="subTitle" idx="7"/>
          </p:nvPr>
        </p:nvSpPr>
        <p:spPr>
          <a:xfrm>
            <a:off x="6112024" y="3779597"/>
            <a:ext cx="24615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617" name="Google Shape;1617;p14"/>
          <p:cNvSpPr txBox="1">
            <a:spLocks noGrp="1"/>
          </p:cNvSpPr>
          <p:nvPr>
            <p:ph type="title" idx="8" hasCustomPrompt="1"/>
          </p:nvPr>
        </p:nvSpPr>
        <p:spPr>
          <a:xfrm>
            <a:off x="720025" y="1461727"/>
            <a:ext cx="2461500" cy="4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sp>
        <p:nvSpPr>
          <p:cNvPr id="1618" name="Google Shape;1618;p14"/>
          <p:cNvSpPr txBox="1">
            <a:spLocks noGrp="1"/>
          </p:cNvSpPr>
          <p:nvPr>
            <p:ph type="title" idx="9" hasCustomPrompt="1"/>
          </p:nvPr>
        </p:nvSpPr>
        <p:spPr>
          <a:xfrm>
            <a:off x="720025" y="3105601"/>
            <a:ext cx="2461500" cy="4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sp>
        <p:nvSpPr>
          <p:cNvPr id="1619" name="Google Shape;1619;p14"/>
          <p:cNvSpPr txBox="1">
            <a:spLocks noGrp="1"/>
          </p:cNvSpPr>
          <p:nvPr>
            <p:ph type="title" idx="13" hasCustomPrompt="1"/>
          </p:nvPr>
        </p:nvSpPr>
        <p:spPr>
          <a:xfrm>
            <a:off x="6112002" y="1461727"/>
            <a:ext cx="2461500" cy="4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sp>
        <p:nvSpPr>
          <p:cNvPr id="1620" name="Google Shape;1620;p14"/>
          <p:cNvSpPr txBox="1">
            <a:spLocks noGrp="1"/>
          </p:cNvSpPr>
          <p:nvPr>
            <p:ph type="title" idx="14" hasCustomPrompt="1"/>
          </p:nvPr>
        </p:nvSpPr>
        <p:spPr>
          <a:xfrm>
            <a:off x="6112002" y="3105601"/>
            <a:ext cx="2461500" cy="4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grpSp>
        <p:nvGrpSpPr>
          <p:cNvPr id="1621" name="Google Shape;1621;p14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1622" name="Google Shape;1622;p1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623" name="Google Shape;1623;p1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4" name="Google Shape;1624;p1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5" name="Google Shape;1625;p1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6" name="Google Shape;1626;p1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7" name="Google Shape;1627;p1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8" name="Google Shape;1628;p1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9" name="Google Shape;1629;p1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0" name="Google Shape;1630;p1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1" name="Google Shape;1631;p1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2" name="Google Shape;1632;p1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3" name="Google Shape;1633;p1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4" name="Google Shape;1634;p1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5" name="Google Shape;1635;p1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6" name="Google Shape;1636;p1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7" name="Google Shape;1637;p1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8" name="Google Shape;1638;p1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9" name="Google Shape;1639;p1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0" name="Google Shape;1640;p1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1" name="Google Shape;1641;p1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2" name="Google Shape;1642;p1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3" name="Google Shape;1643;p1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4" name="Google Shape;1644;p1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5" name="Google Shape;1645;p1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6" name="Google Shape;1646;p1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7" name="Google Shape;1647;p1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8" name="Google Shape;1648;p1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649" name="Google Shape;1649;p1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0" name="Google Shape;1650;p1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1" name="Google Shape;1651;p1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2" name="Google Shape;1652;p1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3" name="Google Shape;1653;p1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4" name="Google Shape;1654;p1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5" name="Google Shape;1655;p1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6" name="Google Shape;1656;p1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7" name="Google Shape;1657;p1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8" name="Google Shape;1658;p1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9" name="Google Shape;1659;p1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0" name="Google Shape;1660;p1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1" name="Google Shape;1661;p1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2" name="Google Shape;1662;p1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3" name="Google Shape;1663;p1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4" name="Google Shape;1664;p1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5" name="Google Shape;1665;p1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6" name="Google Shape;1666;p1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7" name="Google Shape;1667;p1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8" name="Google Shape;1668;p1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9" name="Google Shape;1669;p1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0" name="Google Shape;1670;p1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1" name="Google Shape;1671;p1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2" name="Google Shape;1672;p1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3" name="Google Shape;1673;p1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74" name="Google Shape;1674;p1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675" name="Google Shape;1675;p1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6" name="Google Shape;1676;p1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7" name="Google Shape;1677;p1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8" name="Google Shape;1678;p1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9" name="Google Shape;1679;p1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0" name="Google Shape;1680;p1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1" name="Google Shape;1681;p1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2" name="Google Shape;1682;p1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3" name="Google Shape;1683;p1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4" name="Google Shape;1684;p1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5" name="Google Shape;1685;p1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6" name="Google Shape;1686;p1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7" name="Google Shape;1687;p1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8" name="Google Shape;1688;p1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9" name="Google Shape;1689;p1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0" name="Google Shape;1690;p1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1" name="Google Shape;1691;p1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2" name="Google Shape;1692;p1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3" name="Google Shape;1693;p1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4" name="Google Shape;1694;p1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5" name="Google Shape;1695;p1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6" name="Google Shape;1696;p1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7" name="Google Shape;1697;p1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8" name="Google Shape;1698;p1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9" name="Google Shape;1699;p1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700" name="Google Shape;1700;p14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1701" name="Google Shape;1701;p1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702" name="Google Shape;1702;p1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3" name="Google Shape;1703;p1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5" name="Google Shape;1705;p1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6" name="Google Shape;1706;p1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7" name="Google Shape;1707;p1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0" name="Google Shape;1710;p1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1" name="Google Shape;1711;p1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4" name="Google Shape;1714;p1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5" name="Google Shape;1715;p1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8" name="Google Shape;1718;p1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9" name="Google Shape;1719;p1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2" name="Google Shape;1722;p1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3" name="Google Shape;1723;p1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6" name="Google Shape;1726;p1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727" name="Google Shape;1727;p1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728" name="Google Shape;1728;p1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0" name="Google Shape;1730;p1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1" name="Google Shape;1731;p1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4" name="Google Shape;1734;p1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5" name="Google Shape;1735;p1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8" name="Google Shape;1738;p1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9" name="Google Shape;1739;p1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1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1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6" name="Google Shape;1746;p1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7" name="Google Shape;1747;p1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0" name="Google Shape;1750;p1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1" name="Google Shape;1751;p1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753" name="Google Shape;1753;p1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754" name="Google Shape;1754;p1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5" name="Google Shape;1755;p1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8" name="Google Shape;1758;p1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2" name="Google Shape;1762;p1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3" name="Google Shape;1763;p1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6" name="Google Shape;1766;p1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7" name="Google Shape;1767;p1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0" name="Google Shape;1770;p1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1" name="Google Shape;1771;p1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779" name="Google Shape;1779;p14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1780" name="Google Shape;1780;p14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14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14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14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14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85" name="Google Shape;1785;p14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1786" name="Google Shape;1786;p14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1" name="Google Shape;1791;p14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2" name="Google Shape;1792;p14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797" name="Google Shape;1797;p14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1798" name="Google Shape;1798;p14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Google Shape;1799;p14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Google Shape;1800;p14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1" name="Google Shape;1801;p14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2" name="Google Shape;1802;p14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803" name="Google Shape;1803;p14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1804" name="Google Shape;1804;p14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6" name="Google Shape;1806;p14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7" name="Google Shape;1807;p14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1" name="Google Shape;1811;p14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2" name="Google Shape;1812;p14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4" name="Google Shape;1814;p14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815" name="Google Shape;1815;p14"/>
          <p:cNvSpPr txBox="1">
            <a:spLocks noGrp="1"/>
          </p:cNvSpPr>
          <p:nvPr>
            <p:ph type="title" idx="15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429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15"/>
          <p:cNvGrpSpPr/>
          <p:nvPr/>
        </p:nvGrpSpPr>
        <p:grpSpPr>
          <a:xfrm>
            <a:off x="-343637" y="1943574"/>
            <a:ext cx="10092397" cy="3238812"/>
            <a:chOff x="542675" y="2116774"/>
            <a:chExt cx="8217895" cy="2637254"/>
          </a:xfrm>
        </p:grpSpPr>
        <p:sp>
          <p:nvSpPr>
            <p:cNvPr id="1818" name="Google Shape;1818;p15"/>
            <p:cNvSpPr/>
            <p:nvPr/>
          </p:nvSpPr>
          <p:spPr>
            <a:xfrm>
              <a:off x="742410" y="2132222"/>
              <a:ext cx="7668954" cy="2605926"/>
            </a:xfrm>
            <a:custGeom>
              <a:avLst/>
              <a:gdLst/>
              <a:ahLst/>
              <a:cxnLst/>
              <a:rect l="l" t="t" r="r" b="b"/>
              <a:pathLst>
                <a:path w="35247" h="11977" extrusionOk="0">
                  <a:moveTo>
                    <a:pt x="25635" y="1"/>
                  </a:moveTo>
                  <a:cubicBezTo>
                    <a:pt x="25396" y="1"/>
                    <a:pt x="25157" y="15"/>
                    <a:pt x="24917" y="44"/>
                  </a:cubicBezTo>
                  <a:cubicBezTo>
                    <a:pt x="23378" y="209"/>
                    <a:pt x="22001" y="996"/>
                    <a:pt x="20655" y="1748"/>
                  </a:cubicBezTo>
                  <a:cubicBezTo>
                    <a:pt x="18132" y="3191"/>
                    <a:pt x="15575" y="4602"/>
                    <a:pt x="13049" y="6044"/>
                  </a:cubicBezTo>
                  <a:cubicBezTo>
                    <a:pt x="12459" y="6372"/>
                    <a:pt x="11837" y="6731"/>
                    <a:pt x="11182" y="6766"/>
                  </a:cubicBezTo>
                  <a:cubicBezTo>
                    <a:pt x="11090" y="6776"/>
                    <a:pt x="10999" y="6781"/>
                    <a:pt x="10909" y="6781"/>
                  </a:cubicBezTo>
                  <a:cubicBezTo>
                    <a:pt x="10159" y="6781"/>
                    <a:pt x="9451" y="6452"/>
                    <a:pt x="8690" y="6307"/>
                  </a:cubicBezTo>
                  <a:cubicBezTo>
                    <a:pt x="8420" y="6261"/>
                    <a:pt x="8142" y="6238"/>
                    <a:pt x="7862" y="6238"/>
                  </a:cubicBezTo>
                  <a:cubicBezTo>
                    <a:pt x="7124" y="6238"/>
                    <a:pt x="6371" y="6399"/>
                    <a:pt x="5705" y="6731"/>
                  </a:cubicBezTo>
                  <a:cubicBezTo>
                    <a:pt x="5377" y="6928"/>
                    <a:pt x="5050" y="7125"/>
                    <a:pt x="4656" y="7190"/>
                  </a:cubicBezTo>
                  <a:cubicBezTo>
                    <a:pt x="4551" y="7211"/>
                    <a:pt x="4446" y="7221"/>
                    <a:pt x="4341" y="7221"/>
                  </a:cubicBezTo>
                  <a:cubicBezTo>
                    <a:pt x="3791" y="7221"/>
                    <a:pt x="3245" y="6968"/>
                    <a:pt x="2723" y="6831"/>
                  </a:cubicBezTo>
                  <a:cubicBezTo>
                    <a:pt x="2404" y="6763"/>
                    <a:pt x="2085" y="6730"/>
                    <a:pt x="1767" y="6730"/>
                  </a:cubicBezTo>
                  <a:cubicBezTo>
                    <a:pt x="1170" y="6730"/>
                    <a:pt x="579" y="6845"/>
                    <a:pt x="1" y="7059"/>
                  </a:cubicBezTo>
                  <a:lnTo>
                    <a:pt x="1" y="11355"/>
                  </a:lnTo>
                  <a:cubicBezTo>
                    <a:pt x="1" y="11715"/>
                    <a:pt x="263" y="11977"/>
                    <a:pt x="625" y="11977"/>
                  </a:cubicBezTo>
                  <a:lnTo>
                    <a:pt x="34622" y="11977"/>
                  </a:lnTo>
                  <a:cubicBezTo>
                    <a:pt x="34950" y="11977"/>
                    <a:pt x="35246" y="11715"/>
                    <a:pt x="35246" y="11355"/>
                  </a:cubicBezTo>
                  <a:lnTo>
                    <a:pt x="35246" y="4764"/>
                  </a:lnTo>
                  <a:cubicBezTo>
                    <a:pt x="33935" y="3715"/>
                    <a:pt x="32558" y="2766"/>
                    <a:pt x="31115" y="1914"/>
                  </a:cubicBezTo>
                  <a:cubicBezTo>
                    <a:pt x="29452" y="892"/>
                    <a:pt x="27556" y="1"/>
                    <a:pt x="25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9" name="Google Shape;1819;p15"/>
            <p:cNvSpPr/>
            <p:nvPr/>
          </p:nvSpPr>
          <p:spPr>
            <a:xfrm>
              <a:off x="2690158" y="2116774"/>
              <a:ext cx="6070412" cy="2016508"/>
            </a:xfrm>
            <a:custGeom>
              <a:avLst/>
              <a:gdLst/>
              <a:ahLst/>
              <a:cxnLst/>
              <a:rect l="l" t="t" r="r" b="b"/>
              <a:pathLst>
                <a:path w="27900" h="9268" extrusionOk="0">
                  <a:moveTo>
                    <a:pt x="16905" y="0"/>
                  </a:moveTo>
                  <a:cubicBezTo>
                    <a:pt x="15588" y="0"/>
                    <a:pt x="14234" y="480"/>
                    <a:pt x="13080" y="1132"/>
                  </a:cubicBezTo>
                  <a:cubicBezTo>
                    <a:pt x="11310" y="2147"/>
                    <a:pt x="9802" y="3524"/>
                    <a:pt x="8000" y="4476"/>
                  </a:cubicBezTo>
                  <a:cubicBezTo>
                    <a:pt x="7213" y="4901"/>
                    <a:pt x="6361" y="5229"/>
                    <a:pt x="5508" y="5591"/>
                  </a:cubicBezTo>
                  <a:cubicBezTo>
                    <a:pt x="4884" y="5853"/>
                    <a:pt x="4262" y="6115"/>
                    <a:pt x="3638" y="6443"/>
                  </a:cubicBezTo>
                  <a:cubicBezTo>
                    <a:pt x="2655" y="6902"/>
                    <a:pt x="1671" y="7623"/>
                    <a:pt x="656" y="7917"/>
                  </a:cubicBezTo>
                  <a:cubicBezTo>
                    <a:pt x="328" y="8017"/>
                    <a:pt x="0" y="8214"/>
                    <a:pt x="66" y="8638"/>
                  </a:cubicBezTo>
                  <a:cubicBezTo>
                    <a:pt x="97" y="9097"/>
                    <a:pt x="656" y="9228"/>
                    <a:pt x="1049" y="9263"/>
                  </a:cubicBezTo>
                  <a:cubicBezTo>
                    <a:pt x="1116" y="9266"/>
                    <a:pt x="1183" y="9267"/>
                    <a:pt x="1250" y="9267"/>
                  </a:cubicBezTo>
                  <a:cubicBezTo>
                    <a:pt x="2554" y="9267"/>
                    <a:pt x="3795" y="8671"/>
                    <a:pt x="4918" y="8017"/>
                  </a:cubicBezTo>
                  <a:cubicBezTo>
                    <a:pt x="7738" y="6343"/>
                    <a:pt x="10229" y="4083"/>
                    <a:pt x="13246" y="2737"/>
                  </a:cubicBezTo>
                  <a:cubicBezTo>
                    <a:pt x="14258" y="2297"/>
                    <a:pt x="15354" y="1937"/>
                    <a:pt x="16450" y="1937"/>
                  </a:cubicBezTo>
                  <a:cubicBezTo>
                    <a:pt x="16738" y="1937"/>
                    <a:pt x="17025" y="1962"/>
                    <a:pt x="17311" y="2016"/>
                  </a:cubicBezTo>
                  <a:cubicBezTo>
                    <a:pt x="19113" y="2344"/>
                    <a:pt x="20490" y="3755"/>
                    <a:pt x="21867" y="4967"/>
                  </a:cubicBezTo>
                  <a:cubicBezTo>
                    <a:pt x="23244" y="6246"/>
                    <a:pt x="24721" y="7393"/>
                    <a:pt x="26294" y="8442"/>
                  </a:cubicBezTo>
                  <a:cubicBezTo>
                    <a:pt x="26522" y="8573"/>
                    <a:pt x="26719" y="8738"/>
                    <a:pt x="26981" y="8770"/>
                  </a:cubicBezTo>
                  <a:cubicBezTo>
                    <a:pt x="27024" y="8775"/>
                    <a:pt x="27067" y="8778"/>
                    <a:pt x="27111" y="8778"/>
                  </a:cubicBezTo>
                  <a:cubicBezTo>
                    <a:pt x="27336" y="8778"/>
                    <a:pt x="27561" y="8701"/>
                    <a:pt x="27671" y="8507"/>
                  </a:cubicBezTo>
                  <a:cubicBezTo>
                    <a:pt x="27899" y="8148"/>
                    <a:pt x="27572" y="7720"/>
                    <a:pt x="27278" y="7393"/>
                  </a:cubicBezTo>
                  <a:cubicBezTo>
                    <a:pt x="25114" y="5197"/>
                    <a:pt x="22785" y="3165"/>
                    <a:pt x="20293" y="1329"/>
                  </a:cubicBezTo>
                  <a:cubicBezTo>
                    <a:pt x="19834" y="1001"/>
                    <a:pt x="19375" y="639"/>
                    <a:pt x="18851" y="411"/>
                  </a:cubicBezTo>
                  <a:cubicBezTo>
                    <a:pt x="18232" y="124"/>
                    <a:pt x="17574" y="0"/>
                    <a:pt x="169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0" name="Google Shape;1820;p15"/>
            <p:cNvSpPr/>
            <p:nvPr/>
          </p:nvSpPr>
          <p:spPr>
            <a:xfrm>
              <a:off x="2796770" y="2184441"/>
              <a:ext cx="5557365" cy="1964290"/>
            </a:xfrm>
            <a:custGeom>
              <a:avLst/>
              <a:gdLst/>
              <a:ahLst/>
              <a:cxnLst/>
              <a:rect l="l" t="t" r="r" b="b"/>
              <a:pathLst>
                <a:path w="25542" h="9028" extrusionOk="0">
                  <a:moveTo>
                    <a:pt x="15772" y="0"/>
                  </a:moveTo>
                  <a:cubicBezTo>
                    <a:pt x="14361" y="0"/>
                    <a:pt x="13083" y="787"/>
                    <a:pt x="11903" y="1574"/>
                  </a:cubicBezTo>
                  <a:cubicBezTo>
                    <a:pt x="10886" y="2295"/>
                    <a:pt x="9836" y="2985"/>
                    <a:pt x="8756" y="3672"/>
                  </a:cubicBezTo>
                  <a:cubicBezTo>
                    <a:pt x="6920" y="4821"/>
                    <a:pt x="5050" y="5935"/>
                    <a:pt x="3017" y="6788"/>
                  </a:cubicBezTo>
                  <a:cubicBezTo>
                    <a:pt x="2527" y="7016"/>
                    <a:pt x="2033" y="7213"/>
                    <a:pt x="1509" y="7378"/>
                  </a:cubicBezTo>
                  <a:cubicBezTo>
                    <a:pt x="1181" y="7509"/>
                    <a:pt x="559" y="7541"/>
                    <a:pt x="329" y="7803"/>
                  </a:cubicBezTo>
                  <a:cubicBezTo>
                    <a:pt x="1" y="8099"/>
                    <a:pt x="363" y="8558"/>
                    <a:pt x="656" y="8755"/>
                  </a:cubicBezTo>
                  <a:cubicBezTo>
                    <a:pt x="934" y="8940"/>
                    <a:pt x="1262" y="9027"/>
                    <a:pt x="1593" y="9027"/>
                  </a:cubicBezTo>
                  <a:cubicBezTo>
                    <a:pt x="1730" y="9027"/>
                    <a:pt x="1867" y="9012"/>
                    <a:pt x="2002" y="8983"/>
                  </a:cubicBezTo>
                  <a:cubicBezTo>
                    <a:pt x="2527" y="8886"/>
                    <a:pt x="2986" y="8624"/>
                    <a:pt x="3445" y="8361"/>
                  </a:cubicBezTo>
                  <a:cubicBezTo>
                    <a:pt x="6361" y="6591"/>
                    <a:pt x="8953" y="4262"/>
                    <a:pt x="11838" y="2426"/>
                  </a:cubicBezTo>
                  <a:cubicBezTo>
                    <a:pt x="12590" y="1967"/>
                    <a:pt x="13377" y="1508"/>
                    <a:pt x="14264" y="1280"/>
                  </a:cubicBezTo>
                  <a:cubicBezTo>
                    <a:pt x="14690" y="1175"/>
                    <a:pt x="15123" y="1127"/>
                    <a:pt x="15557" y="1127"/>
                  </a:cubicBezTo>
                  <a:cubicBezTo>
                    <a:pt x="17291" y="1127"/>
                    <a:pt x="19043" y="1902"/>
                    <a:pt x="20459" y="2951"/>
                  </a:cubicBezTo>
                  <a:cubicBezTo>
                    <a:pt x="22263" y="4231"/>
                    <a:pt x="23772" y="5935"/>
                    <a:pt x="25542" y="7247"/>
                  </a:cubicBezTo>
                  <a:cubicBezTo>
                    <a:pt x="24690" y="6394"/>
                    <a:pt x="23869" y="5476"/>
                    <a:pt x="23116" y="4559"/>
                  </a:cubicBezTo>
                  <a:cubicBezTo>
                    <a:pt x="22526" y="3837"/>
                    <a:pt x="21936" y="3082"/>
                    <a:pt x="21214" y="2492"/>
                  </a:cubicBezTo>
                  <a:cubicBezTo>
                    <a:pt x="20459" y="1836"/>
                    <a:pt x="19575" y="1377"/>
                    <a:pt x="18688" y="952"/>
                  </a:cubicBezTo>
                  <a:cubicBezTo>
                    <a:pt x="17770" y="493"/>
                    <a:pt x="16787" y="34"/>
                    <a:pt x="15772" y="0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1" name="Google Shape;1821;p15"/>
            <p:cNvSpPr/>
            <p:nvPr/>
          </p:nvSpPr>
          <p:spPr>
            <a:xfrm>
              <a:off x="3337884" y="2225780"/>
              <a:ext cx="5251451" cy="2013462"/>
            </a:xfrm>
            <a:custGeom>
              <a:avLst/>
              <a:gdLst/>
              <a:ahLst/>
              <a:cxnLst/>
              <a:rect l="l" t="t" r="r" b="b"/>
              <a:pathLst>
                <a:path w="24136" h="9254" extrusionOk="0">
                  <a:moveTo>
                    <a:pt x="13311" y="1"/>
                  </a:moveTo>
                  <a:cubicBezTo>
                    <a:pt x="12494" y="1"/>
                    <a:pt x="11760" y="430"/>
                    <a:pt x="11055" y="859"/>
                  </a:cubicBezTo>
                  <a:cubicBezTo>
                    <a:pt x="9810" y="1581"/>
                    <a:pt x="8595" y="2336"/>
                    <a:pt x="7481" y="3285"/>
                  </a:cubicBezTo>
                  <a:cubicBezTo>
                    <a:pt x="7087" y="3613"/>
                    <a:pt x="6694" y="4007"/>
                    <a:pt x="6269" y="4303"/>
                  </a:cubicBezTo>
                  <a:cubicBezTo>
                    <a:pt x="5482" y="4828"/>
                    <a:pt x="4564" y="5090"/>
                    <a:pt x="3712" y="5483"/>
                  </a:cubicBezTo>
                  <a:cubicBezTo>
                    <a:pt x="2728" y="5942"/>
                    <a:pt x="1941" y="6598"/>
                    <a:pt x="1120" y="7285"/>
                  </a:cubicBezTo>
                  <a:cubicBezTo>
                    <a:pt x="761" y="7613"/>
                    <a:pt x="268" y="7909"/>
                    <a:pt x="137" y="8368"/>
                  </a:cubicBezTo>
                  <a:cubicBezTo>
                    <a:pt x="1" y="8971"/>
                    <a:pt x="436" y="9253"/>
                    <a:pt x="946" y="9253"/>
                  </a:cubicBezTo>
                  <a:cubicBezTo>
                    <a:pt x="1046" y="9253"/>
                    <a:pt x="1149" y="9242"/>
                    <a:pt x="1251" y="9221"/>
                  </a:cubicBezTo>
                  <a:cubicBezTo>
                    <a:pt x="1645" y="9155"/>
                    <a:pt x="2007" y="8893"/>
                    <a:pt x="2335" y="8662"/>
                  </a:cubicBezTo>
                  <a:cubicBezTo>
                    <a:pt x="4498" y="7188"/>
                    <a:pt x="6563" y="5580"/>
                    <a:pt x="8595" y="3875"/>
                  </a:cubicBezTo>
                  <a:cubicBezTo>
                    <a:pt x="9956" y="2710"/>
                    <a:pt x="11444" y="1449"/>
                    <a:pt x="13219" y="1449"/>
                  </a:cubicBezTo>
                  <a:cubicBezTo>
                    <a:pt x="13241" y="1449"/>
                    <a:pt x="13263" y="1449"/>
                    <a:pt x="13285" y="1449"/>
                  </a:cubicBezTo>
                  <a:cubicBezTo>
                    <a:pt x="14465" y="1449"/>
                    <a:pt x="15580" y="2040"/>
                    <a:pt x="16629" y="2598"/>
                  </a:cubicBezTo>
                  <a:cubicBezTo>
                    <a:pt x="17613" y="3123"/>
                    <a:pt x="18628" y="3679"/>
                    <a:pt x="19349" y="4565"/>
                  </a:cubicBezTo>
                  <a:cubicBezTo>
                    <a:pt x="19842" y="5221"/>
                    <a:pt x="20235" y="6039"/>
                    <a:pt x="20988" y="6401"/>
                  </a:cubicBezTo>
                  <a:cubicBezTo>
                    <a:pt x="21547" y="6663"/>
                    <a:pt x="22234" y="6598"/>
                    <a:pt x="22727" y="6991"/>
                  </a:cubicBezTo>
                  <a:cubicBezTo>
                    <a:pt x="23317" y="7482"/>
                    <a:pt x="23317" y="8434"/>
                    <a:pt x="23939" y="8893"/>
                  </a:cubicBezTo>
                  <a:cubicBezTo>
                    <a:pt x="23907" y="8859"/>
                    <a:pt x="24039" y="8303"/>
                    <a:pt x="24070" y="8203"/>
                  </a:cubicBezTo>
                  <a:cubicBezTo>
                    <a:pt x="24104" y="8137"/>
                    <a:pt x="24136" y="8040"/>
                    <a:pt x="24104" y="7975"/>
                  </a:cubicBezTo>
                  <a:cubicBezTo>
                    <a:pt x="24070" y="7844"/>
                    <a:pt x="24004" y="7778"/>
                    <a:pt x="23939" y="7713"/>
                  </a:cubicBezTo>
                  <a:cubicBezTo>
                    <a:pt x="23218" y="6991"/>
                    <a:pt x="22496" y="6301"/>
                    <a:pt x="21775" y="5580"/>
                  </a:cubicBezTo>
                  <a:cubicBezTo>
                    <a:pt x="20660" y="4466"/>
                    <a:pt x="19514" y="3351"/>
                    <a:pt x="18300" y="2367"/>
                  </a:cubicBezTo>
                  <a:cubicBezTo>
                    <a:pt x="17678" y="1843"/>
                    <a:pt x="17022" y="1384"/>
                    <a:pt x="16333" y="1025"/>
                  </a:cubicBezTo>
                  <a:cubicBezTo>
                    <a:pt x="15742" y="697"/>
                    <a:pt x="15121" y="434"/>
                    <a:pt x="14465" y="238"/>
                  </a:cubicBezTo>
                  <a:cubicBezTo>
                    <a:pt x="14137" y="138"/>
                    <a:pt x="13809" y="41"/>
                    <a:pt x="13482" y="7"/>
                  </a:cubicBezTo>
                  <a:cubicBezTo>
                    <a:pt x="13424" y="3"/>
                    <a:pt x="13367" y="1"/>
                    <a:pt x="13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2" name="Google Shape;1822;p15"/>
            <p:cNvSpPr/>
            <p:nvPr/>
          </p:nvSpPr>
          <p:spPr>
            <a:xfrm>
              <a:off x="3645973" y="2247973"/>
              <a:ext cx="4922256" cy="1942097"/>
            </a:xfrm>
            <a:custGeom>
              <a:avLst/>
              <a:gdLst/>
              <a:ahLst/>
              <a:cxnLst/>
              <a:rect l="l" t="t" r="r" b="b"/>
              <a:pathLst>
                <a:path w="22623" h="8926" extrusionOk="0">
                  <a:moveTo>
                    <a:pt x="12094" y="0"/>
                  </a:moveTo>
                  <a:cubicBezTo>
                    <a:pt x="11852" y="0"/>
                    <a:pt x="11612" y="32"/>
                    <a:pt x="11376" y="102"/>
                  </a:cubicBezTo>
                  <a:cubicBezTo>
                    <a:pt x="10917" y="233"/>
                    <a:pt x="10523" y="495"/>
                    <a:pt x="10130" y="726"/>
                  </a:cubicBezTo>
                  <a:cubicBezTo>
                    <a:pt x="8491" y="1775"/>
                    <a:pt x="6820" y="2824"/>
                    <a:pt x="5377" y="4135"/>
                  </a:cubicBezTo>
                  <a:cubicBezTo>
                    <a:pt x="4722" y="4726"/>
                    <a:pt x="4097" y="5381"/>
                    <a:pt x="3410" y="5937"/>
                  </a:cubicBezTo>
                  <a:cubicBezTo>
                    <a:pt x="2786" y="6496"/>
                    <a:pt x="2065" y="6955"/>
                    <a:pt x="1343" y="7414"/>
                  </a:cubicBezTo>
                  <a:cubicBezTo>
                    <a:pt x="1050" y="7611"/>
                    <a:pt x="722" y="7708"/>
                    <a:pt x="460" y="7839"/>
                  </a:cubicBezTo>
                  <a:cubicBezTo>
                    <a:pt x="197" y="7970"/>
                    <a:pt x="1" y="8167"/>
                    <a:pt x="98" y="8494"/>
                  </a:cubicBezTo>
                  <a:cubicBezTo>
                    <a:pt x="189" y="8766"/>
                    <a:pt x="499" y="8926"/>
                    <a:pt x="803" y="8926"/>
                  </a:cubicBezTo>
                  <a:cubicBezTo>
                    <a:pt x="830" y="8926"/>
                    <a:pt x="858" y="8924"/>
                    <a:pt x="884" y="8922"/>
                  </a:cubicBezTo>
                  <a:cubicBezTo>
                    <a:pt x="1212" y="8888"/>
                    <a:pt x="1509" y="8725"/>
                    <a:pt x="1771" y="8528"/>
                  </a:cubicBezTo>
                  <a:cubicBezTo>
                    <a:pt x="3245" y="7479"/>
                    <a:pt x="4328" y="6003"/>
                    <a:pt x="5606" y="4726"/>
                  </a:cubicBezTo>
                  <a:cubicBezTo>
                    <a:pt x="6230" y="4167"/>
                    <a:pt x="6851" y="3611"/>
                    <a:pt x="7507" y="3086"/>
                  </a:cubicBezTo>
                  <a:cubicBezTo>
                    <a:pt x="8294" y="2462"/>
                    <a:pt x="9115" y="1806"/>
                    <a:pt x="10064" y="1544"/>
                  </a:cubicBezTo>
                  <a:cubicBezTo>
                    <a:pt x="10474" y="1431"/>
                    <a:pt x="10884" y="1397"/>
                    <a:pt x="11294" y="1397"/>
                  </a:cubicBezTo>
                  <a:cubicBezTo>
                    <a:pt x="11474" y="1397"/>
                    <a:pt x="11654" y="1403"/>
                    <a:pt x="11835" y="1413"/>
                  </a:cubicBezTo>
                  <a:cubicBezTo>
                    <a:pt x="13277" y="1544"/>
                    <a:pt x="14688" y="2103"/>
                    <a:pt x="15869" y="2987"/>
                  </a:cubicBezTo>
                  <a:cubicBezTo>
                    <a:pt x="16556" y="3511"/>
                    <a:pt x="17146" y="4135"/>
                    <a:pt x="17770" y="4757"/>
                  </a:cubicBezTo>
                  <a:cubicBezTo>
                    <a:pt x="19048" y="5971"/>
                    <a:pt x="20393" y="7052"/>
                    <a:pt x="21770" y="8135"/>
                  </a:cubicBezTo>
                  <a:cubicBezTo>
                    <a:pt x="21998" y="8332"/>
                    <a:pt x="22261" y="8528"/>
                    <a:pt x="22557" y="8528"/>
                  </a:cubicBezTo>
                  <a:cubicBezTo>
                    <a:pt x="22623" y="8101"/>
                    <a:pt x="22392" y="7708"/>
                    <a:pt x="22098" y="7414"/>
                  </a:cubicBezTo>
                  <a:cubicBezTo>
                    <a:pt x="21802" y="7152"/>
                    <a:pt x="21442" y="6921"/>
                    <a:pt x="21114" y="6693"/>
                  </a:cubicBezTo>
                  <a:cubicBezTo>
                    <a:pt x="20687" y="6331"/>
                    <a:pt x="20293" y="5906"/>
                    <a:pt x="19934" y="5478"/>
                  </a:cubicBezTo>
                  <a:cubicBezTo>
                    <a:pt x="18492" y="3808"/>
                    <a:pt x="16787" y="2331"/>
                    <a:pt x="14951" y="1119"/>
                  </a:cubicBezTo>
                  <a:cubicBezTo>
                    <a:pt x="14106" y="538"/>
                    <a:pt x="13091" y="0"/>
                    <a:pt x="12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4035218" y="2394402"/>
              <a:ext cx="4547370" cy="1787399"/>
            </a:xfrm>
            <a:custGeom>
              <a:avLst/>
              <a:gdLst/>
              <a:ahLst/>
              <a:cxnLst/>
              <a:rect l="l" t="t" r="r" b="b"/>
              <a:pathLst>
                <a:path w="20900" h="8215" extrusionOk="0">
                  <a:moveTo>
                    <a:pt x="10222" y="0"/>
                  </a:moveTo>
                  <a:cubicBezTo>
                    <a:pt x="9566" y="0"/>
                    <a:pt x="8913" y="158"/>
                    <a:pt x="8309" y="412"/>
                  </a:cubicBezTo>
                  <a:cubicBezTo>
                    <a:pt x="7457" y="806"/>
                    <a:pt x="6736" y="1396"/>
                    <a:pt x="6080" y="2051"/>
                  </a:cubicBezTo>
                  <a:cubicBezTo>
                    <a:pt x="5718" y="2445"/>
                    <a:pt x="5359" y="2838"/>
                    <a:pt x="4931" y="3166"/>
                  </a:cubicBezTo>
                  <a:cubicBezTo>
                    <a:pt x="4506" y="3528"/>
                    <a:pt x="4013" y="3756"/>
                    <a:pt x="3554" y="4084"/>
                  </a:cubicBezTo>
                  <a:cubicBezTo>
                    <a:pt x="2702" y="4643"/>
                    <a:pt x="1981" y="5395"/>
                    <a:pt x="1293" y="6182"/>
                  </a:cubicBezTo>
                  <a:cubicBezTo>
                    <a:pt x="966" y="6544"/>
                    <a:pt x="604" y="6938"/>
                    <a:pt x="341" y="7331"/>
                  </a:cubicBezTo>
                  <a:cubicBezTo>
                    <a:pt x="129" y="7604"/>
                    <a:pt x="1" y="7793"/>
                    <a:pt x="300" y="7793"/>
                  </a:cubicBezTo>
                  <a:cubicBezTo>
                    <a:pt x="323" y="7793"/>
                    <a:pt x="348" y="7792"/>
                    <a:pt x="375" y="7790"/>
                  </a:cubicBezTo>
                  <a:cubicBezTo>
                    <a:pt x="1162" y="7790"/>
                    <a:pt x="1949" y="6510"/>
                    <a:pt x="2408" y="6020"/>
                  </a:cubicBezTo>
                  <a:cubicBezTo>
                    <a:pt x="3161" y="5264"/>
                    <a:pt x="3916" y="4543"/>
                    <a:pt x="4703" y="3856"/>
                  </a:cubicBezTo>
                  <a:cubicBezTo>
                    <a:pt x="5587" y="3100"/>
                    <a:pt x="6505" y="2413"/>
                    <a:pt x="7489" y="1758"/>
                  </a:cubicBezTo>
                  <a:cubicBezTo>
                    <a:pt x="7882" y="1461"/>
                    <a:pt x="8275" y="1199"/>
                    <a:pt x="8734" y="1102"/>
                  </a:cubicBezTo>
                  <a:cubicBezTo>
                    <a:pt x="8963" y="1039"/>
                    <a:pt x="9204" y="1016"/>
                    <a:pt x="9449" y="1016"/>
                  </a:cubicBezTo>
                  <a:cubicBezTo>
                    <a:pt x="9593" y="1016"/>
                    <a:pt x="9738" y="1024"/>
                    <a:pt x="9883" y="1036"/>
                  </a:cubicBezTo>
                  <a:cubicBezTo>
                    <a:pt x="11326" y="1167"/>
                    <a:pt x="12703" y="1658"/>
                    <a:pt x="13883" y="2479"/>
                  </a:cubicBezTo>
                  <a:cubicBezTo>
                    <a:pt x="15129" y="3363"/>
                    <a:pt x="16112" y="4577"/>
                    <a:pt x="17162" y="5658"/>
                  </a:cubicBezTo>
                  <a:cubicBezTo>
                    <a:pt x="18211" y="6772"/>
                    <a:pt x="19422" y="7821"/>
                    <a:pt x="20899" y="8215"/>
                  </a:cubicBezTo>
                  <a:cubicBezTo>
                    <a:pt x="20406" y="6741"/>
                    <a:pt x="18832" y="5954"/>
                    <a:pt x="17621" y="4936"/>
                  </a:cubicBezTo>
                  <a:cubicBezTo>
                    <a:pt x="16440" y="3953"/>
                    <a:pt x="15488" y="2676"/>
                    <a:pt x="14242" y="1758"/>
                  </a:cubicBezTo>
                  <a:cubicBezTo>
                    <a:pt x="13718" y="1364"/>
                    <a:pt x="13162" y="1068"/>
                    <a:pt x="12572" y="740"/>
                  </a:cubicBezTo>
                  <a:cubicBezTo>
                    <a:pt x="12078" y="478"/>
                    <a:pt x="11554" y="215"/>
                    <a:pt x="11029" y="84"/>
                  </a:cubicBezTo>
                  <a:cubicBezTo>
                    <a:pt x="10762" y="27"/>
                    <a:pt x="10492" y="0"/>
                    <a:pt x="10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4473417" y="2984689"/>
              <a:ext cx="4186409" cy="1642275"/>
            </a:xfrm>
            <a:custGeom>
              <a:avLst/>
              <a:gdLst/>
              <a:ahLst/>
              <a:cxnLst/>
              <a:rect l="l" t="t" r="r" b="b"/>
              <a:pathLst>
                <a:path w="19241" h="7548" extrusionOk="0">
                  <a:moveTo>
                    <a:pt x="7961" y="1"/>
                  </a:moveTo>
                  <a:cubicBezTo>
                    <a:pt x="7810" y="1"/>
                    <a:pt x="7659" y="19"/>
                    <a:pt x="7507" y="60"/>
                  </a:cubicBezTo>
                  <a:cubicBezTo>
                    <a:pt x="7179" y="125"/>
                    <a:pt x="6886" y="290"/>
                    <a:pt x="6623" y="453"/>
                  </a:cubicBezTo>
                  <a:cubicBezTo>
                    <a:pt x="4328" y="1830"/>
                    <a:pt x="2065" y="3307"/>
                    <a:pt x="394" y="5371"/>
                  </a:cubicBezTo>
                  <a:cubicBezTo>
                    <a:pt x="197" y="5633"/>
                    <a:pt x="1" y="5961"/>
                    <a:pt x="132" y="6257"/>
                  </a:cubicBezTo>
                  <a:cubicBezTo>
                    <a:pt x="229" y="6485"/>
                    <a:pt x="525" y="6551"/>
                    <a:pt x="753" y="6616"/>
                  </a:cubicBezTo>
                  <a:cubicBezTo>
                    <a:pt x="3689" y="7362"/>
                    <a:pt x="6718" y="7547"/>
                    <a:pt x="9754" y="7547"/>
                  </a:cubicBezTo>
                  <a:cubicBezTo>
                    <a:pt x="11126" y="7547"/>
                    <a:pt x="12500" y="7510"/>
                    <a:pt x="13868" y="7469"/>
                  </a:cubicBezTo>
                  <a:lnTo>
                    <a:pt x="14295" y="7469"/>
                  </a:lnTo>
                  <a:cubicBezTo>
                    <a:pt x="14469" y="7473"/>
                    <a:pt x="14680" y="7477"/>
                    <a:pt x="14913" y="7477"/>
                  </a:cubicBezTo>
                  <a:cubicBezTo>
                    <a:pt x="16534" y="7477"/>
                    <a:pt x="19240" y="7296"/>
                    <a:pt x="18064" y="5864"/>
                  </a:cubicBezTo>
                  <a:cubicBezTo>
                    <a:pt x="17377" y="5043"/>
                    <a:pt x="16000" y="4421"/>
                    <a:pt x="15113" y="3863"/>
                  </a:cubicBezTo>
                  <a:cubicBezTo>
                    <a:pt x="14098" y="3175"/>
                    <a:pt x="13049" y="2486"/>
                    <a:pt x="12032" y="1798"/>
                  </a:cubicBezTo>
                  <a:cubicBezTo>
                    <a:pt x="10951" y="1109"/>
                    <a:pt x="9868" y="387"/>
                    <a:pt x="8590" y="94"/>
                  </a:cubicBezTo>
                  <a:cubicBezTo>
                    <a:pt x="8380" y="36"/>
                    <a:pt x="8171" y="1"/>
                    <a:pt x="7961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4644650" y="3090214"/>
              <a:ext cx="3830452" cy="1475828"/>
            </a:xfrm>
            <a:custGeom>
              <a:avLst/>
              <a:gdLst/>
              <a:ahLst/>
              <a:cxnLst/>
              <a:rect l="l" t="t" r="r" b="b"/>
              <a:pathLst>
                <a:path w="17605" h="6783" extrusionOk="0">
                  <a:moveTo>
                    <a:pt x="7450" y="1"/>
                  </a:moveTo>
                  <a:cubicBezTo>
                    <a:pt x="7425" y="1"/>
                    <a:pt x="7401" y="1"/>
                    <a:pt x="7376" y="2"/>
                  </a:cubicBezTo>
                  <a:cubicBezTo>
                    <a:pt x="6589" y="34"/>
                    <a:pt x="5902" y="592"/>
                    <a:pt x="5278" y="1083"/>
                  </a:cubicBezTo>
                  <a:cubicBezTo>
                    <a:pt x="3638" y="2428"/>
                    <a:pt x="1999" y="3740"/>
                    <a:pt x="394" y="5082"/>
                  </a:cubicBezTo>
                  <a:cubicBezTo>
                    <a:pt x="229" y="5213"/>
                    <a:pt x="66" y="5379"/>
                    <a:pt x="32" y="5575"/>
                  </a:cubicBezTo>
                  <a:cubicBezTo>
                    <a:pt x="1" y="6034"/>
                    <a:pt x="591" y="6197"/>
                    <a:pt x="1016" y="6231"/>
                  </a:cubicBezTo>
                  <a:cubicBezTo>
                    <a:pt x="4425" y="6362"/>
                    <a:pt x="7803" y="6525"/>
                    <a:pt x="11213" y="6690"/>
                  </a:cubicBezTo>
                  <a:cubicBezTo>
                    <a:pt x="12395" y="6736"/>
                    <a:pt x="13593" y="6783"/>
                    <a:pt x="14785" y="6783"/>
                  </a:cubicBezTo>
                  <a:cubicBezTo>
                    <a:pt x="15279" y="6783"/>
                    <a:pt x="15772" y="6775"/>
                    <a:pt x="16262" y="6756"/>
                  </a:cubicBezTo>
                  <a:cubicBezTo>
                    <a:pt x="16918" y="6722"/>
                    <a:pt x="17605" y="6263"/>
                    <a:pt x="17015" y="5607"/>
                  </a:cubicBezTo>
                  <a:cubicBezTo>
                    <a:pt x="16524" y="5051"/>
                    <a:pt x="15376" y="4754"/>
                    <a:pt x="14720" y="4395"/>
                  </a:cubicBezTo>
                  <a:cubicBezTo>
                    <a:pt x="13049" y="3443"/>
                    <a:pt x="11475" y="2394"/>
                    <a:pt x="9967" y="1214"/>
                  </a:cubicBezTo>
                  <a:cubicBezTo>
                    <a:pt x="9200" y="638"/>
                    <a:pt x="8401" y="1"/>
                    <a:pt x="7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5136591" y="3302352"/>
              <a:ext cx="2768674" cy="1052640"/>
            </a:xfrm>
            <a:custGeom>
              <a:avLst/>
              <a:gdLst/>
              <a:ahLst/>
              <a:cxnLst/>
              <a:rect l="l" t="t" r="r" b="b"/>
              <a:pathLst>
                <a:path w="12725" h="4838" extrusionOk="0">
                  <a:moveTo>
                    <a:pt x="5673" y="0"/>
                  </a:moveTo>
                  <a:cubicBezTo>
                    <a:pt x="5216" y="0"/>
                    <a:pt x="4808" y="238"/>
                    <a:pt x="4428" y="501"/>
                  </a:cubicBezTo>
                  <a:cubicBezTo>
                    <a:pt x="3116" y="1322"/>
                    <a:pt x="1902" y="2240"/>
                    <a:pt x="756" y="3255"/>
                  </a:cubicBezTo>
                  <a:cubicBezTo>
                    <a:pt x="394" y="3583"/>
                    <a:pt x="0" y="4010"/>
                    <a:pt x="100" y="4501"/>
                  </a:cubicBezTo>
                  <a:cubicBezTo>
                    <a:pt x="121" y="4676"/>
                    <a:pt x="813" y="4720"/>
                    <a:pt x="1554" y="4720"/>
                  </a:cubicBezTo>
                  <a:cubicBezTo>
                    <a:pt x="1924" y="4720"/>
                    <a:pt x="2307" y="4709"/>
                    <a:pt x="2623" y="4697"/>
                  </a:cubicBezTo>
                  <a:cubicBezTo>
                    <a:pt x="2985" y="4666"/>
                    <a:pt x="3279" y="4666"/>
                    <a:pt x="3379" y="4666"/>
                  </a:cubicBezTo>
                  <a:cubicBezTo>
                    <a:pt x="4887" y="4697"/>
                    <a:pt x="6426" y="4763"/>
                    <a:pt x="7934" y="4763"/>
                  </a:cubicBezTo>
                  <a:cubicBezTo>
                    <a:pt x="8232" y="4763"/>
                    <a:pt x="9339" y="4837"/>
                    <a:pt x="10410" y="4837"/>
                  </a:cubicBezTo>
                  <a:cubicBezTo>
                    <a:pt x="11589" y="4837"/>
                    <a:pt x="12724" y="4747"/>
                    <a:pt x="12690" y="4370"/>
                  </a:cubicBezTo>
                  <a:cubicBezTo>
                    <a:pt x="12656" y="4107"/>
                    <a:pt x="12393" y="3911"/>
                    <a:pt x="12165" y="3748"/>
                  </a:cubicBezTo>
                  <a:cubicBezTo>
                    <a:pt x="10557" y="2730"/>
                    <a:pt x="8755" y="2109"/>
                    <a:pt x="7313" y="863"/>
                  </a:cubicBezTo>
                  <a:cubicBezTo>
                    <a:pt x="7279" y="863"/>
                    <a:pt x="7279" y="829"/>
                    <a:pt x="7247" y="829"/>
                  </a:cubicBezTo>
                  <a:cubicBezTo>
                    <a:pt x="6820" y="470"/>
                    <a:pt x="6395" y="42"/>
                    <a:pt x="5836" y="11"/>
                  </a:cubicBezTo>
                  <a:cubicBezTo>
                    <a:pt x="5781" y="4"/>
                    <a:pt x="5727" y="0"/>
                    <a:pt x="5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6049979" y="3568231"/>
              <a:ext cx="292642" cy="107048"/>
            </a:xfrm>
            <a:custGeom>
              <a:avLst/>
              <a:gdLst/>
              <a:ahLst/>
              <a:cxnLst/>
              <a:rect l="l" t="t" r="r" b="b"/>
              <a:pathLst>
                <a:path w="1345" h="492" extrusionOk="0">
                  <a:moveTo>
                    <a:pt x="982" y="0"/>
                  </a:moveTo>
                  <a:cubicBezTo>
                    <a:pt x="851" y="0"/>
                    <a:pt x="720" y="34"/>
                    <a:pt x="623" y="66"/>
                  </a:cubicBezTo>
                  <a:cubicBezTo>
                    <a:pt x="393" y="165"/>
                    <a:pt x="197" y="327"/>
                    <a:pt x="1" y="492"/>
                  </a:cubicBezTo>
                  <a:lnTo>
                    <a:pt x="1" y="492"/>
                  </a:lnTo>
                  <a:cubicBezTo>
                    <a:pt x="197" y="327"/>
                    <a:pt x="393" y="165"/>
                    <a:pt x="623" y="100"/>
                  </a:cubicBezTo>
                  <a:cubicBezTo>
                    <a:pt x="720" y="34"/>
                    <a:pt x="851" y="34"/>
                    <a:pt x="982" y="34"/>
                  </a:cubicBezTo>
                  <a:cubicBezTo>
                    <a:pt x="1114" y="34"/>
                    <a:pt x="1213" y="34"/>
                    <a:pt x="1344" y="100"/>
                  </a:cubicBezTo>
                  <a:cubicBezTo>
                    <a:pt x="1213" y="34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94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4059804" y="2663110"/>
              <a:ext cx="4486666" cy="1704285"/>
            </a:xfrm>
            <a:custGeom>
              <a:avLst/>
              <a:gdLst/>
              <a:ahLst/>
              <a:cxnLst/>
              <a:rect l="l" t="t" r="r" b="b"/>
              <a:pathLst>
                <a:path w="20621" h="7833" extrusionOk="0">
                  <a:moveTo>
                    <a:pt x="10712" y="0"/>
                  </a:moveTo>
                  <a:cubicBezTo>
                    <a:pt x="10329" y="0"/>
                    <a:pt x="9937" y="64"/>
                    <a:pt x="9573" y="129"/>
                  </a:cubicBezTo>
                  <a:cubicBezTo>
                    <a:pt x="8818" y="292"/>
                    <a:pt x="8031" y="457"/>
                    <a:pt x="7344" y="785"/>
                  </a:cubicBezTo>
                  <a:cubicBezTo>
                    <a:pt x="5967" y="1375"/>
                    <a:pt x="4852" y="2490"/>
                    <a:pt x="3803" y="3570"/>
                  </a:cubicBezTo>
                  <a:cubicBezTo>
                    <a:pt x="2720" y="4685"/>
                    <a:pt x="1639" y="5768"/>
                    <a:pt x="556" y="6883"/>
                  </a:cubicBezTo>
                  <a:cubicBezTo>
                    <a:pt x="294" y="7145"/>
                    <a:pt x="0" y="7439"/>
                    <a:pt x="0" y="7832"/>
                  </a:cubicBezTo>
                  <a:cubicBezTo>
                    <a:pt x="1115" y="7538"/>
                    <a:pt x="1868" y="6555"/>
                    <a:pt x="2654" y="5703"/>
                  </a:cubicBezTo>
                  <a:cubicBezTo>
                    <a:pt x="4163" y="4063"/>
                    <a:pt x="5933" y="2686"/>
                    <a:pt x="7934" y="1669"/>
                  </a:cubicBezTo>
                  <a:cubicBezTo>
                    <a:pt x="8633" y="1319"/>
                    <a:pt x="9383" y="997"/>
                    <a:pt x="10139" y="997"/>
                  </a:cubicBezTo>
                  <a:cubicBezTo>
                    <a:pt x="10235" y="997"/>
                    <a:pt x="10330" y="1002"/>
                    <a:pt x="10426" y="1013"/>
                  </a:cubicBezTo>
                  <a:cubicBezTo>
                    <a:pt x="11213" y="1113"/>
                    <a:pt x="11900" y="1572"/>
                    <a:pt x="12556" y="1997"/>
                  </a:cubicBezTo>
                  <a:cubicBezTo>
                    <a:pt x="13998" y="2915"/>
                    <a:pt x="15409" y="3832"/>
                    <a:pt x="16818" y="4785"/>
                  </a:cubicBezTo>
                  <a:cubicBezTo>
                    <a:pt x="17539" y="5244"/>
                    <a:pt x="18260" y="5703"/>
                    <a:pt x="18982" y="6193"/>
                  </a:cubicBezTo>
                  <a:cubicBezTo>
                    <a:pt x="19441" y="6489"/>
                    <a:pt x="20065" y="7079"/>
                    <a:pt x="20621" y="7079"/>
                  </a:cubicBezTo>
                  <a:cubicBezTo>
                    <a:pt x="20162" y="6555"/>
                    <a:pt x="19506" y="6127"/>
                    <a:pt x="18982" y="5703"/>
                  </a:cubicBezTo>
                  <a:cubicBezTo>
                    <a:pt x="18391" y="5209"/>
                    <a:pt x="17835" y="4719"/>
                    <a:pt x="17245" y="4260"/>
                  </a:cubicBezTo>
                  <a:cubicBezTo>
                    <a:pt x="16917" y="3964"/>
                    <a:pt x="16590" y="3701"/>
                    <a:pt x="16196" y="3473"/>
                  </a:cubicBezTo>
                  <a:cubicBezTo>
                    <a:pt x="15769" y="3211"/>
                    <a:pt x="15244" y="3014"/>
                    <a:pt x="14819" y="2718"/>
                  </a:cubicBezTo>
                  <a:cubicBezTo>
                    <a:pt x="13573" y="1900"/>
                    <a:pt x="12752" y="391"/>
                    <a:pt x="11310" y="64"/>
                  </a:cubicBezTo>
                  <a:cubicBezTo>
                    <a:pt x="11117" y="18"/>
                    <a:pt x="10916" y="0"/>
                    <a:pt x="10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5372227" y="3432898"/>
              <a:ext cx="2232780" cy="728014"/>
            </a:xfrm>
            <a:custGeom>
              <a:avLst/>
              <a:gdLst/>
              <a:ahLst/>
              <a:cxnLst/>
              <a:rect l="l" t="t" r="r" b="b"/>
              <a:pathLst>
                <a:path w="10262" h="3346" extrusionOk="0">
                  <a:moveTo>
                    <a:pt x="4394" y="1"/>
                  </a:moveTo>
                  <a:cubicBezTo>
                    <a:pt x="4032" y="1"/>
                    <a:pt x="3673" y="163"/>
                    <a:pt x="3376" y="329"/>
                  </a:cubicBezTo>
                  <a:cubicBezTo>
                    <a:pt x="2655" y="753"/>
                    <a:pt x="2033" y="1312"/>
                    <a:pt x="1409" y="1868"/>
                  </a:cubicBezTo>
                  <a:cubicBezTo>
                    <a:pt x="984" y="2230"/>
                    <a:pt x="263" y="2655"/>
                    <a:pt x="1" y="3148"/>
                  </a:cubicBezTo>
                  <a:cubicBezTo>
                    <a:pt x="656" y="2886"/>
                    <a:pt x="1212" y="2296"/>
                    <a:pt x="1771" y="1837"/>
                  </a:cubicBezTo>
                  <a:cubicBezTo>
                    <a:pt x="2421" y="1278"/>
                    <a:pt x="3219" y="748"/>
                    <a:pt x="4081" y="748"/>
                  </a:cubicBezTo>
                  <a:cubicBezTo>
                    <a:pt x="4130" y="748"/>
                    <a:pt x="4179" y="750"/>
                    <a:pt x="4229" y="753"/>
                  </a:cubicBezTo>
                  <a:cubicBezTo>
                    <a:pt x="4688" y="788"/>
                    <a:pt x="5115" y="984"/>
                    <a:pt x="5540" y="1147"/>
                  </a:cubicBezTo>
                  <a:cubicBezTo>
                    <a:pt x="6786" y="1671"/>
                    <a:pt x="8032" y="2196"/>
                    <a:pt x="9146" y="2951"/>
                  </a:cubicBezTo>
                  <a:cubicBezTo>
                    <a:pt x="9414" y="3137"/>
                    <a:pt x="9724" y="3346"/>
                    <a:pt x="10043" y="3346"/>
                  </a:cubicBezTo>
                  <a:cubicBezTo>
                    <a:pt x="10115" y="3346"/>
                    <a:pt x="10188" y="3335"/>
                    <a:pt x="10261" y="3311"/>
                  </a:cubicBezTo>
                  <a:cubicBezTo>
                    <a:pt x="8656" y="2361"/>
                    <a:pt x="7017" y="1378"/>
                    <a:pt x="5409" y="426"/>
                  </a:cubicBezTo>
                  <a:cubicBezTo>
                    <a:pt x="5081" y="229"/>
                    <a:pt x="4753" y="32"/>
                    <a:pt x="4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6328042" y="2205981"/>
              <a:ext cx="1626609" cy="1198634"/>
            </a:xfrm>
            <a:custGeom>
              <a:avLst/>
              <a:gdLst/>
              <a:ahLst/>
              <a:cxnLst/>
              <a:rect l="l" t="t" r="r" b="b"/>
              <a:pathLst>
                <a:path w="7476" h="5509" extrusionOk="0">
                  <a:moveTo>
                    <a:pt x="32" y="1999"/>
                  </a:moveTo>
                  <a:cubicBezTo>
                    <a:pt x="1" y="2033"/>
                    <a:pt x="1" y="2065"/>
                    <a:pt x="1" y="2131"/>
                  </a:cubicBezTo>
                  <a:cubicBezTo>
                    <a:pt x="98" y="2099"/>
                    <a:pt x="198" y="2099"/>
                    <a:pt x="295" y="2099"/>
                  </a:cubicBezTo>
                  <a:cubicBezTo>
                    <a:pt x="426" y="2099"/>
                    <a:pt x="557" y="2099"/>
                    <a:pt x="688" y="2131"/>
                  </a:cubicBezTo>
                  <a:cubicBezTo>
                    <a:pt x="460" y="2065"/>
                    <a:pt x="263" y="2033"/>
                    <a:pt x="32" y="1999"/>
                  </a:cubicBezTo>
                  <a:close/>
                  <a:moveTo>
                    <a:pt x="2165" y="1"/>
                  </a:moveTo>
                  <a:lnTo>
                    <a:pt x="2165" y="1"/>
                  </a:lnTo>
                  <a:cubicBezTo>
                    <a:pt x="2689" y="263"/>
                    <a:pt x="3148" y="591"/>
                    <a:pt x="3573" y="919"/>
                  </a:cubicBezTo>
                  <a:cubicBezTo>
                    <a:pt x="4819" y="1868"/>
                    <a:pt x="6033" y="2852"/>
                    <a:pt x="7214" y="3869"/>
                  </a:cubicBezTo>
                  <a:cubicBezTo>
                    <a:pt x="7311" y="3542"/>
                    <a:pt x="7410" y="3214"/>
                    <a:pt x="7476" y="2886"/>
                  </a:cubicBezTo>
                  <a:cubicBezTo>
                    <a:pt x="6820" y="2427"/>
                    <a:pt x="6130" y="1968"/>
                    <a:pt x="5443" y="1575"/>
                  </a:cubicBezTo>
                  <a:cubicBezTo>
                    <a:pt x="4426" y="950"/>
                    <a:pt x="3311" y="360"/>
                    <a:pt x="2165" y="1"/>
                  </a:cubicBezTo>
                  <a:close/>
                  <a:moveTo>
                    <a:pt x="1540" y="2393"/>
                  </a:moveTo>
                  <a:lnTo>
                    <a:pt x="1540" y="2393"/>
                  </a:lnTo>
                  <a:cubicBezTo>
                    <a:pt x="2590" y="2951"/>
                    <a:pt x="3345" y="4132"/>
                    <a:pt x="4394" y="4819"/>
                  </a:cubicBezTo>
                  <a:cubicBezTo>
                    <a:pt x="4788" y="5081"/>
                    <a:pt x="5247" y="5278"/>
                    <a:pt x="5671" y="5509"/>
                  </a:cubicBezTo>
                  <a:cubicBezTo>
                    <a:pt x="4950" y="4722"/>
                    <a:pt x="4197" y="3966"/>
                    <a:pt x="3345" y="3345"/>
                  </a:cubicBezTo>
                  <a:cubicBezTo>
                    <a:pt x="2786" y="2951"/>
                    <a:pt x="2165" y="2624"/>
                    <a:pt x="1540" y="2393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6292142" y="2134833"/>
              <a:ext cx="1605504" cy="1062649"/>
            </a:xfrm>
            <a:custGeom>
              <a:avLst/>
              <a:gdLst/>
              <a:ahLst/>
              <a:cxnLst/>
              <a:rect l="l" t="t" r="r" b="b"/>
              <a:pathLst>
                <a:path w="7379" h="4884" extrusionOk="0">
                  <a:moveTo>
                    <a:pt x="132" y="0"/>
                  </a:moveTo>
                  <a:cubicBezTo>
                    <a:pt x="66" y="66"/>
                    <a:pt x="35" y="163"/>
                    <a:pt x="1" y="262"/>
                  </a:cubicBezTo>
                  <a:cubicBezTo>
                    <a:pt x="919" y="328"/>
                    <a:pt x="1805" y="753"/>
                    <a:pt x="2623" y="1180"/>
                  </a:cubicBezTo>
                  <a:cubicBezTo>
                    <a:pt x="3510" y="1605"/>
                    <a:pt x="4394" y="2064"/>
                    <a:pt x="5149" y="2720"/>
                  </a:cubicBezTo>
                  <a:cubicBezTo>
                    <a:pt x="5871" y="3310"/>
                    <a:pt x="6461" y="4065"/>
                    <a:pt x="7051" y="4787"/>
                  </a:cubicBezTo>
                  <a:lnTo>
                    <a:pt x="7148" y="4884"/>
                  </a:lnTo>
                  <a:cubicBezTo>
                    <a:pt x="7213" y="4655"/>
                    <a:pt x="7313" y="4425"/>
                    <a:pt x="7379" y="4196"/>
                  </a:cubicBezTo>
                  <a:cubicBezTo>
                    <a:pt x="6198" y="3179"/>
                    <a:pt x="4984" y="2195"/>
                    <a:pt x="3738" y="1246"/>
                  </a:cubicBezTo>
                  <a:cubicBezTo>
                    <a:pt x="3313" y="918"/>
                    <a:pt x="2854" y="590"/>
                    <a:pt x="2330" y="328"/>
                  </a:cubicBezTo>
                  <a:cubicBezTo>
                    <a:pt x="1608" y="131"/>
                    <a:pt x="887" y="0"/>
                    <a:pt x="132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2" name="Google Shape;1832;p15"/>
            <p:cNvSpPr/>
            <p:nvPr/>
          </p:nvSpPr>
          <p:spPr>
            <a:xfrm>
              <a:off x="6285397" y="2191838"/>
              <a:ext cx="1561989" cy="1020003"/>
            </a:xfrm>
            <a:custGeom>
              <a:avLst/>
              <a:gdLst/>
              <a:ahLst/>
              <a:cxnLst/>
              <a:rect l="l" t="t" r="r" b="b"/>
              <a:pathLst>
                <a:path w="7179" h="4688" extrusionOk="0">
                  <a:moveTo>
                    <a:pt x="32" y="0"/>
                  </a:moveTo>
                  <a:cubicBezTo>
                    <a:pt x="0" y="66"/>
                    <a:pt x="0" y="97"/>
                    <a:pt x="0" y="163"/>
                  </a:cubicBezTo>
                  <a:cubicBezTo>
                    <a:pt x="294" y="197"/>
                    <a:pt x="622" y="294"/>
                    <a:pt x="918" y="394"/>
                  </a:cubicBezTo>
                  <a:cubicBezTo>
                    <a:pt x="1574" y="590"/>
                    <a:pt x="2195" y="853"/>
                    <a:pt x="2786" y="1181"/>
                  </a:cubicBezTo>
                  <a:cubicBezTo>
                    <a:pt x="3475" y="1540"/>
                    <a:pt x="4131" y="1999"/>
                    <a:pt x="4753" y="2523"/>
                  </a:cubicBezTo>
                  <a:cubicBezTo>
                    <a:pt x="5574" y="3179"/>
                    <a:pt x="6361" y="3934"/>
                    <a:pt x="7147" y="4687"/>
                  </a:cubicBezTo>
                  <a:cubicBezTo>
                    <a:pt x="7147" y="4656"/>
                    <a:pt x="7179" y="4656"/>
                    <a:pt x="7179" y="4622"/>
                  </a:cubicBezTo>
                  <a:lnTo>
                    <a:pt x="7082" y="4525"/>
                  </a:lnTo>
                  <a:cubicBezTo>
                    <a:pt x="6492" y="3803"/>
                    <a:pt x="5902" y="3048"/>
                    <a:pt x="5180" y="2458"/>
                  </a:cubicBezTo>
                  <a:cubicBezTo>
                    <a:pt x="4425" y="1802"/>
                    <a:pt x="3541" y="1343"/>
                    <a:pt x="2654" y="918"/>
                  </a:cubicBezTo>
                  <a:cubicBezTo>
                    <a:pt x="1836" y="491"/>
                    <a:pt x="950" y="66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3" name="Google Shape;1833;p15"/>
            <p:cNvSpPr/>
            <p:nvPr/>
          </p:nvSpPr>
          <p:spPr>
            <a:xfrm>
              <a:off x="6285397" y="2227086"/>
              <a:ext cx="1555244" cy="1034799"/>
            </a:xfrm>
            <a:custGeom>
              <a:avLst/>
              <a:gdLst/>
              <a:ahLst/>
              <a:cxnLst/>
              <a:rect l="l" t="t" r="r" b="b"/>
              <a:pathLst>
                <a:path w="7148" h="4756" extrusionOk="0">
                  <a:moveTo>
                    <a:pt x="0" y="1"/>
                  </a:moveTo>
                  <a:lnTo>
                    <a:pt x="0" y="101"/>
                  </a:lnTo>
                  <a:cubicBezTo>
                    <a:pt x="984" y="101"/>
                    <a:pt x="1967" y="625"/>
                    <a:pt x="2820" y="1215"/>
                  </a:cubicBezTo>
                  <a:cubicBezTo>
                    <a:pt x="4359" y="2230"/>
                    <a:pt x="5770" y="3410"/>
                    <a:pt x="7048" y="4756"/>
                  </a:cubicBezTo>
                  <a:cubicBezTo>
                    <a:pt x="7082" y="4690"/>
                    <a:pt x="7113" y="4591"/>
                    <a:pt x="7147" y="4525"/>
                  </a:cubicBezTo>
                  <a:cubicBezTo>
                    <a:pt x="6361" y="3772"/>
                    <a:pt x="5574" y="3017"/>
                    <a:pt x="4753" y="2361"/>
                  </a:cubicBezTo>
                  <a:cubicBezTo>
                    <a:pt x="4131" y="1837"/>
                    <a:pt x="3475" y="1378"/>
                    <a:pt x="2786" y="1019"/>
                  </a:cubicBezTo>
                  <a:cubicBezTo>
                    <a:pt x="2195" y="691"/>
                    <a:pt x="1574" y="428"/>
                    <a:pt x="918" y="232"/>
                  </a:cubicBezTo>
                  <a:cubicBezTo>
                    <a:pt x="622" y="132"/>
                    <a:pt x="294" y="35"/>
                    <a:pt x="0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6285397" y="2248843"/>
              <a:ext cx="1533486" cy="1134014"/>
            </a:xfrm>
            <a:custGeom>
              <a:avLst/>
              <a:gdLst/>
              <a:ahLst/>
              <a:cxnLst/>
              <a:rect l="l" t="t" r="r" b="b"/>
              <a:pathLst>
                <a:path w="7048" h="5212" extrusionOk="0">
                  <a:moveTo>
                    <a:pt x="0" y="1"/>
                  </a:moveTo>
                  <a:cubicBezTo>
                    <a:pt x="0" y="98"/>
                    <a:pt x="0" y="163"/>
                    <a:pt x="32" y="263"/>
                  </a:cubicBezTo>
                  <a:cubicBezTo>
                    <a:pt x="131" y="425"/>
                    <a:pt x="294" y="557"/>
                    <a:pt x="425" y="722"/>
                  </a:cubicBezTo>
                  <a:cubicBezTo>
                    <a:pt x="491" y="722"/>
                    <a:pt x="590" y="753"/>
                    <a:pt x="687" y="753"/>
                  </a:cubicBezTo>
                  <a:cubicBezTo>
                    <a:pt x="1212" y="884"/>
                    <a:pt x="1736" y="1147"/>
                    <a:pt x="2230" y="1409"/>
                  </a:cubicBezTo>
                  <a:cubicBezTo>
                    <a:pt x="2820" y="1737"/>
                    <a:pt x="3376" y="2033"/>
                    <a:pt x="3900" y="2427"/>
                  </a:cubicBezTo>
                  <a:cubicBezTo>
                    <a:pt x="4984" y="3213"/>
                    <a:pt x="5836" y="4294"/>
                    <a:pt x="6820" y="5212"/>
                  </a:cubicBezTo>
                  <a:cubicBezTo>
                    <a:pt x="6917" y="5015"/>
                    <a:pt x="6982" y="4853"/>
                    <a:pt x="7048" y="4656"/>
                  </a:cubicBezTo>
                  <a:cubicBezTo>
                    <a:pt x="5770" y="3310"/>
                    <a:pt x="4359" y="2130"/>
                    <a:pt x="2820" y="1115"/>
                  </a:cubicBezTo>
                  <a:cubicBezTo>
                    <a:pt x="1967" y="525"/>
                    <a:pt x="984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6335004" y="2405717"/>
              <a:ext cx="1434271" cy="1098766"/>
            </a:xfrm>
            <a:custGeom>
              <a:avLst/>
              <a:gdLst/>
              <a:ahLst/>
              <a:cxnLst/>
              <a:rect l="l" t="t" r="r" b="b"/>
              <a:pathLst>
                <a:path w="6592" h="5050" extrusionOk="0">
                  <a:moveTo>
                    <a:pt x="197" y="1"/>
                  </a:moveTo>
                  <a:cubicBezTo>
                    <a:pt x="263" y="98"/>
                    <a:pt x="328" y="198"/>
                    <a:pt x="328" y="329"/>
                  </a:cubicBezTo>
                  <a:cubicBezTo>
                    <a:pt x="362" y="591"/>
                    <a:pt x="100" y="819"/>
                    <a:pt x="0" y="1081"/>
                  </a:cubicBezTo>
                  <a:cubicBezTo>
                    <a:pt x="231" y="1115"/>
                    <a:pt x="428" y="1147"/>
                    <a:pt x="656" y="1213"/>
                  </a:cubicBezTo>
                  <a:cubicBezTo>
                    <a:pt x="722" y="1213"/>
                    <a:pt x="787" y="1247"/>
                    <a:pt x="853" y="1247"/>
                  </a:cubicBezTo>
                  <a:cubicBezTo>
                    <a:pt x="1084" y="1312"/>
                    <a:pt x="1280" y="1378"/>
                    <a:pt x="1508" y="1475"/>
                  </a:cubicBezTo>
                  <a:cubicBezTo>
                    <a:pt x="2133" y="1706"/>
                    <a:pt x="2754" y="2033"/>
                    <a:pt x="3313" y="2427"/>
                  </a:cubicBezTo>
                  <a:cubicBezTo>
                    <a:pt x="4165" y="3048"/>
                    <a:pt x="4918" y="3804"/>
                    <a:pt x="5639" y="4591"/>
                  </a:cubicBezTo>
                  <a:cubicBezTo>
                    <a:pt x="5674" y="4622"/>
                    <a:pt x="5705" y="4656"/>
                    <a:pt x="5739" y="4656"/>
                  </a:cubicBezTo>
                  <a:cubicBezTo>
                    <a:pt x="5936" y="4787"/>
                    <a:pt x="6133" y="4918"/>
                    <a:pt x="6295" y="5050"/>
                  </a:cubicBezTo>
                  <a:cubicBezTo>
                    <a:pt x="6395" y="4853"/>
                    <a:pt x="6492" y="4688"/>
                    <a:pt x="6592" y="4491"/>
                  </a:cubicBezTo>
                  <a:cubicBezTo>
                    <a:pt x="5608" y="3573"/>
                    <a:pt x="4756" y="2492"/>
                    <a:pt x="3672" y="1706"/>
                  </a:cubicBezTo>
                  <a:cubicBezTo>
                    <a:pt x="3148" y="1312"/>
                    <a:pt x="2592" y="1016"/>
                    <a:pt x="2002" y="688"/>
                  </a:cubicBezTo>
                  <a:cubicBezTo>
                    <a:pt x="1508" y="426"/>
                    <a:pt x="984" y="163"/>
                    <a:pt x="459" y="32"/>
                  </a:cubicBezTo>
                  <a:cubicBezTo>
                    <a:pt x="362" y="32"/>
                    <a:pt x="263" y="1"/>
                    <a:pt x="197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6292142" y="2890913"/>
              <a:ext cx="1334403" cy="813305"/>
            </a:xfrm>
            <a:custGeom>
              <a:avLst/>
              <a:gdLst/>
              <a:ahLst/>
              <a:cxnLst/>
              <a:rect l="l" t="t" r="r" b="b"/>
              <a:pathLst>
                <a:path w="6133" h="3738" extrusionOk="0">
                  <a:moveTo>
                    <a:pt x="363" y="0"/>
                  </a:moveTo>
                  <a:cubicBezTo>
                    <a:pt x="363" y="32"/>
                    <a:pt x="363" y="66"/>
                    <a:pt x="328" y="131"/>
                  </a:cubicBezTo>
                  <a:cubicBezTo>
                    <a:pt x="263" y="262"/>
                    <a:pt x="100" y="359"/>
                    <a:pt x="1" y="459"/>
                  </a:cubicBezTo>
                  <a:cubicBezTo>
                    <a:pt x="66" y="491"/>
                    <a:pt x="166" y="491"/>
                    <a:pt x="231" y="525"/>
                  </a:cubicBezTo>
                  <a:cubicBezTo>
                    <a:pt x="1509" y="818"/>
                    <a:pt x="2592" y="1540"/>
                    <a:pt x="3673" y="2229"/>
                  </a:cubicBezTo>
                  <a:cubicBezTo>
                    <a:pt x="4428" y="2720"/>
                    <a:pt x="5181" y="3244"/>
                    <a:pt x="5936" y="3738"/>
                  </a:cubicBezTo>
                  <a:lnTo>
                    <a:pt x="6133" y="3441"/>
                  </a:lnTo>
                  <a:cubicBezTo>
                    <a:pt x="4853" y="2623"/>
                    <a:pt x="3576" y="1771"/>
                    <a:pt x="2296" y="950"/>
                  </a:cubicBezTo>
                  <a:cubicBezTo>
                    <a:pt x="1705" y="556"/>
                    <a:pt x="1084" y="131"/>
                    <a:pt x="363" y="0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6263639" y="2990781"/>
              <a:ext cx="1320260" cy="841807"/>
            </a:xfrm>
            <a:custGeom>
              <a:avLst/>
              <a:gdLst/>
              <a:ahLst/>
              <a:cxnLst/>
              <a:rect l="l" t="t" r="r" b="b"/>
              <a:pathLst>
                <a:path w="6068" h="3869" extrusionOk="0">
                  <a:moveTo>
                    <a:pt x="35" y="359"/>
                  </a:moveTo>
                  <a:cubicBezTo>
                    <a:pt x="35" y="394"/>
                    <a:pt x="35" y="425"/>
                    <a:pt x="66" y="459"/>
                  </a:cubicBezTo>
                  <a:cubicBezTo>
                    <a:pt x="166" y="459"/>
                    <a:pt x="231" y="459"/>
                    <a:pt x="328" y="491"/>
                  </a:cubicBezTo>
                  <a:cubicBezTo>
                    <a:pt x="231" y="425"/>
                    <a:pt x="132" y="394"/>
                    <a:pt x="35" y="359"/>
                  </a:cubicBezTo>
                  <a:close/>
                  <a:moveTo>
                    <a:pt x="35" y="328"/>
                  </a:moveTo>
                  <a:lnTo>
                    <a:pt x="35" y="359"/>
                  </a:lnTo>
                  <a:cubicBezTo>
                    <a:pt x="132" y="359"/>
                    <a:pt x="263" y="425"/>
                    <a:pt x="362" y="491"/>
                  </a:cubicBezTo>
                  <a:cubicBezTo>
                    <a:pt x="394" y="491"/>
                    <a:pt x="459" y="491"/>
                    <a:pt x="525" y="525"/>
                  </a:cubicBezTo>
                  <a:cubicBezTo>
                    <a:pt x="394" y="394"/>
                    <a:pt x="197" y="359"/>
                    <a:pt x="35" y="328"/>
                  </a:cubicBezTo>
                  <a:close/>
                  <a:moveTo>
                    <a:pt x="132" y="0"/>
                  </a:moveTo>
                  <a:cubicBezTo>
                    <a:pt x="100" y="66"/>
                    <a:pt x="66" y="97"/>
                    <a:pt x="35" y="163"/>
                  </a:cubicBezTo>
                  <a:cubicBezTo>
                    <a:pt x="35" y="228"/>
                    <a:pt x="0" y="262"/>
                    <a:pt x="35" y="294"/>
                  </a:cubicBezTo>
                  <a:cubicBezTo>
                    <a:pt x="197" y="328"/>
                    <a:pt x="394" y="394"/>
                    <a:pt x="559" y="525"/>
                  </a:cubicBezTo>
                  <a:cubicBezTo>
                    <a:pt x="1280" y="687"/>
                    <a:pt x="1902" y="1212"/>
                    <a:pt x="2526" y="1671"/>
                  </a:cubicBezTo>
                  <a:cubicBezTo>
                    <a:pt x="3510" y="2458"/>
                    <a:pt x="4559" y="3179"/>
                    <a:pt x="5640" y="3869"/>
                  </a:cubicBezTo>
                  <a:cubicBezTo>
                    <a:pt x="5771" y="3672"/>
                    <a:pt x="5936" y="3475"/>
                    <a:pt x="6067" y="3279"/>
                  </a:cubicBezTo>
                  <a:cubicBezTo>
                    <a:pt x="5312" y="2785"/>
                    <a:pt x="4559" y="2261"/>
                    <a:pt x="3804" y="1770"/>
                  </a:cubicBezTo>
                  <a:cubicBezTo>
                    <a:pt x="2723" y="1081"/>
                    <a:pt x="1640" y="359"/>
                    <a:pt x="362" y="66"/>
                  </a:cubicBezTo>
                  <a:cubicBezTo>
                    <a:pt x="297" y="32"/>
                    <a:pt x="197" y="32"/>
                    <a:pt x="132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6277999" y="3090649"/>
              <a:ext cx="1212777" cy="820050"/>
            </a:xfrm>
            <a:custGeom>
              <a:avLst/>
              <a:gdLst/>
              <a:ahLst/>
              <a:cxnLst/>
              <a:rect l="l" t="t" r="r" b="b"/>
              <a:pathLst>
                <a:path w="5574" h="3769" extrusionOk="0">
                  <a:moveTo>
                    <a:pt x="0" y="0"/>
                  </a:moveTo>
                  <a:cubicBezTo>
                    <a:pt x="100" y="228"/>
                    <a:pt x="393" y="491"/>
                    <a:pt x="362" y="753"/>
                  </a:cubicBezTo>
                  <a:cubicBezTo>
                    <a:pt x="362" y="818"/>
                    <a:pt x="328" y="918"/>
                    <a:pt x="296" y="984"/>
                  </a:cubicBezTo>
                  <a:cubicBezTo>
                    <a:pt x="362" y="984"/>
                    <a:pt x="393" y="950"/>
                    <a:pt x="459" y="950"/>
                  </a:cubicBezTo>
                  <a:cubicBezTo>
                    <a:pt x="493" y="950"/>
                    <a:pt x="559" y="950"/>
                    <a:pt x="590" y="984"/>
                  </a:cubicBezTo>
                  <a:cubicBezTo>
                    <a:pt x="1149" y="1015"/>
                    <a:pt x="1574" y="1443"/>
                    <a:pt x="2001" y="1802"/>
                  </a:cubicBezTo>
                  <a:cubicBezTo>
                    <a:pt x="2033" y="1802"/>
                    <a:pt x="2033" y="1836"/>
                    <a:pt x="2067" y="1836"/>
                  </a:cubicBezTo>
                  <a:cubicBezTo>
                    <a:pt x="3016" y="2654"/>
                    <a:pt x="4131" y="3213"/>
                    <a:pt x="5214" y="3769"/>
                  </a:cubicBezTo>
                  <a:lnTo>
                    <a:pt x="5574" y="3410"/>
                  </a:lnTo>
                  <a:cubicBezTo>
                    <a:pt x="4493" y="2720"/>
                    <a:pt x="3444" y="1999"/>
                    <a:pt x="2460" y="1212"/>
                  </a:cubicBezTo>
                  <a:cubicBezTo>
                    <a:pt x="1836" y="753"/>
                    <a:pt x="1214" y="228"/>
                    <a:pt x="493" y="66"/>
                  </a:cubicBezTo>
                  <a:lnTo>
                    <a:pt x="459" y="66"/>
                  </a:lnTo>
                  <a:cubicBezTo>
                    <a:pt x="393" y="32"/>
                    <a:pt x="328" y="32"/>
                    <a:pt x="296" y="32"/>
                  </a:cubicBezTo>
                  <a:lnTo>
                    <a:pt x="262" y="32"/>
                  </a:lnTo>
                  <a:cubicBezTo>
                    <a:pt x="165" y="0"/>
                    <a:pt x="100" y="0"/>
                    <a:pt x="0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6306502" y="3297130"/>
              <a:ext cx="1106164" cy="778057"/>
            </a:xfrm>
            <a:custGeom>
              <a:avLst/>
              <a:gdLst/>
              <a:ahLst/>
              <a:cxnLst/>
              <a:rect l="l" t="t" r="r" b="b"/>
              <a:pathLst>
                <a:path w="5084" h="3576" extrusionOk="0">
                  <a:moveTo>
                    <a:pt x="328" y="1"/>
                  </a:moveTo>
                  <a:cubicBezTo>
                    <a:pt x="262" y="1"/>
                    <a:pt x="231" y="35"/>
                    <a:pt x="165" y="35"/>
                  </a:cubicBezTo>
                  <a:cubicBezTo>
                    <a:pt x="100" y="166"/>
                    <a:pt x="0" y="297"/>
                    <a:pt x="34" y="428"/>
                  </a:cubicBezTo>
                  <a:cubicBezTo>
                    <a:pt x="66" y="525"/>
                    <a:pt x="131" y="591"/>
                    <a:pt x="197" y="656"/>
                  </a:cubicBezTo>
                  <a:cubicBezTo>
                    <a:pt x="525" y="690"/>
                    <a:pt x="821" y="887"/>
                    <a:pt x="1115" y="1050"/>
                  </a:cubicBezTo>
                  <a:cubicBezTo>
                    <a:pt x="2329" y="1771"/>
                    <a:pt x="3510" y="2492"/>
                    <a:pt x="4721" y="3213"/>
                  </a:cubicBezTo>
                  <a:cubicBezTo>
                    <a:pt x="4852" y="3082"/>
                    <a:pt x="4984" y="2951"/>
                    <a:pt x="5083" y="2820"/>
                  </a:cubicBezTo>
                  <a:cubicBezTo>
                    <a:pt x="4000" y="2264"/>
                    <a:pt x="2885" y="1705"/>
                    <a:pt x="1936" y="887"/>
                  </a:cubicBezTo>
                  <a:cubicBezTo>
                    <a:pt x="1902" y="887"/>
                    <a:pt x="1902" y="853"/>
                    <a:pt x="1870" y="853"/>
                  </a:cubicBezTo>
                  <a:cubicBezTo>
                    <a:pt x="1443" y="494"/>
                    <a:pt x="1018" y="66"/>
                    <a:pt x="459" y="35"/>
                  </a:cubicBezTo>
                  <a:cubicBezTo>
                    <a:pt x="428" y="1"/>
                    <a:pt x="362" y="1"/>
                    <a:pt x="328" y="1"/>
                  </a:cubicBezTo>
                  <a:close/>
                  <a:moveTo>
                    <a:pt x="3410" y="2723"/>
                  </a:moveTo>
                  <a:cubicBezTo>
                    <a:pt x="3738" y="2985"/>
                    <a:pt x="4034" y="3247"/>
                    <a:pt x="4296" y="3575"/>
                  </a:cubicBezTo>
                  <a:cubicBezTo>
                    <a:pt x="4393" y="3510"/>
                    <a:pt x="4459" y="3444"/>
                    <a:pt x="4525" y="3379"/>
                  </a:cubicBezTo>
                  <a:cubicBezTo>
                    <a:pt x="4165" y="3148"/>
                    <a:pt x="3803" y="2920"/>
                    <a:pt x="3410" y="27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6313899" y="2662675"/>
              <a:ext cx="1390973" cy="977141"/>
            </a:xfrm>
            <a:custGeom>
              <a:avLst/>
              <a:gdLst/>
              <a:ahLst/>
              <a:cxnLst/>
              <a:rect l="l" t="t" r="r" b="b"/>
              <a:pathLst>
                <a:path w="6393" h="4491" extrusionOk="0">
                  <a:moveTo>
                    <a:pt x="360" y="0"/>
                  </a:moveTo>
                  <a:cubicBezTo>
                    <a:pt x="263" y="0"/>
                    <a:pt x="163" y="0"/>
                    <a:pt x="66" y="32"/>
                  </a:cubicBezTo>
                  <a:cubicBezTo>
                    <a:pt x="32" y="32"/>
                    <a:pt x="32" y="66"/>
                    <a:pt x="32" y="97"/>
                  </a:cubicBezTo>
                  <a:cubicBezTo>
                    <a:pt x="0" y="425"/>
                    <a:pt x="328" y="753"/>
                    <a:pt x="263" y="1049"/>
                  </a:cubicBezTo>
                  <a:cubicBezTo>
                    <a:pt x="984" y="1180"/>
                    <a:pt x="1605" y="1605"/>
                    <a:pt x="2196" y="1999"/>
                  </a:cubicBezTo>
                  <a:cubicBezTo>
                    <a:pt x="3476" y="2820"/>
                    <a:pt x="4753" y="3672"/>
                    <a:pt x="6033" y="4490"/>
                  </a:cubicBezTo>
                  <a:cubicBezTo>
                    <a:pt x="6164" y="4293"/>
                    <a:pt x="6295" y="4065"/>
                    <a:pt x="6392" y="3869"/>
                  </a:cubicBezTo>
                  <a:cubicBezTo>
                    <a:pt x="6230" y="3737"/>
                    <a:pt x="6033" y="3606"/>
                    <a:pt x="5836" y="3475"/>
                  </a:cubicBezTo>
                  <a:cubicBezTo>
                    <a:pt x="5802" y="3475"/>
                    <a:pt x="5771" y="3441"/>
                    <a:pt x="5736" y="3410"/>
                  </a:cubicBezTo>
                  <a:cubicBezTo>
                    <a:pt x="5312" y="3179"/>
                    <a:pt x="4853" y="2982"/>
                    <a:pt x="4459" y="2720"/>
                  </a:cubicBezTo>
                  <a:cubicBezTo>
                    <a:pt x="3410" y="2033"/>
                    <a:pt x="2655" y="852"/>
                    <a:pt x="1605" y="294"/>
                  </a:cubicBezTo>
                  <a:cubicBezTo>
                    <a:pt x="1377" y="197"/>
                    <a:pt x="1181" y="131"/>
                    <a:pt x="950" y="66"/>
                  </a:cubicBezTo>
                  <a:cubicBezTo>
                    <a:pt x="884" y="66"/>
                    <a:pt x="819" y="32"/>
                    <a:pt x="753" y="32"/>
                  </a:cubicBezTo>
                  <a:cubicBezTo>
                    <a:pt x="622" y="0"/>
                    <a:pt x="491" y="0"/>
                    <a:pt x="3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6349147" y="3439861"/>
              <a:ext cx="984756" cy="592464"/>
            </a:xfrm>
            <a:custGeom>
              <a:avLst/>
              <a:gdLst/>
              <a:ahLst/>
              <a:cxnLst/>
              <a:rect l="l" t="t" r="r" b="b"/>
              <a:pathLst>
                <a:path w="4526" h="2723" extrusionOk="0">
                  <a:moveTo>
                    <a:pt x="1" y="0"/>
                  </a:moveTo>
                  <a:cubicBezTo>
                    <a:pt x="11" y="1"/>
                    <a:pt x="20" y="2"/>
                    <a:pt x="30" y="4"/>
                  </a:cubicBezTo>
                  <a:lnTo>
                    <a:pt x="30" y="4"/>
                  </a:lnTo>
                  <a:cubicBezTo>
                    <a:pt x="25" y="0"/>
                    <a:pt x="17" y="0"/>
                    <a:pt x="1" y="0"/>
                  </a:cubicBezTo>
                  <a:close/>
                  <a:moveTo>
                    <a:pt x="30" y="4"/>
                  </a:moveTo>
                  <a:cubicBezTo>
                    <a:pt x="35" y="8"/>
                    <a:pt x="35" y="16"/>
                    <a:pt x="35" y="34"/>
                  </a:cubicBezTo>
                  <a:cubicBezTo>
                    <a:pt x="953" y="756"/>
                    <a:pt x="2034" y="1246"/>
                    <a:pt x="2986" y="1902"/>
                  </a:cubicBezTo>
                  <a:cubicBezTo>
                    <a:pt x="3051" y="1967"/>
                    <a:pt x="3148" y="2033"/>
                    <a:pt x="3214" y="2067"/>
                  </a:cubicBezTo>
                  <a:cubicBezTo>
                    <a:pt x="3607" y="2264"/>
                    <a:pt x="3969" y="2492"/>
                    <a:pt x="4329" y="2723"/>
                  </a:cubicBezTo>
                  <a:cubicBezTo>
                    <a:pt x="4394" y="2657"/>
                    <a:pt x="4460" y="2591"/>
                    <a:pt x="4525" y="2557"/>
                  </a:cubicBezTo>
                  <a:cubicBezTo>
                    <a:pt x="3314" y="1836"/>
                    <a:pt x="2133" y="1115"/>
                    <a:pt x="919" y="394"/>
                  </a:cubicBezTo>
                  <a:cubicBezTo>
                    <a:pt x="634" y="236"/>
                    <a:pt x="346" y="46"/>
                    <a:pt x="30" y="4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542675" y="3611094"/>
              <a:ext cx="1198634" cy="323538"/>
            </a:xfrm>
            <a:custGeom>
              <a:avLst/>
              <a:gdLst/>
              <a:ahLst/>
              <a:cxnLst/>
              <a:rect l="l" t="t" r="r" b="b"/>
              <a:pathLst>
                <a:path w="5509" h="1487" extrusionOk="0">
                  <a:moveTo>
                    <a:pt x="2330" y="0"/>
                  </a:moveTo>
                  <a:cubicBezTo>
                    <a:pt x="2133" y="34"/>
                    <a:pt x="1968" y="100"/>
                    <a:pt x="1771" y="165"/>
                  </a:cubicBezTo>
                  <a:cubicBezTo>
                    <a:pt x="1443" y="296"/>
                    <a:pt x="1115" y="428"/>
                    <a:pt x="787" y="624"/>
                  </a:cubicBezTo>
                  <a:cubicBezTo>
                    <a:pt x="591" y="755"/>
                    <a:pt x="363" y="952"/>
                    <a:pt x="197" y="1149"/>
                  </a:cubicBezTo>
                  <a:cubicBezTo>
                    <a:pt x="166" y="1214"/>
                    <a:pt x="1" y="1443"/>
                    <a:pt x="132" y="1477"/>
                  </a:cubicBezTo>
                  <a:cubicBezTo>
                    <a:pt x="141" y="1483"/>
                    <a:pt x="154" y="1486"/>
                    <a:pt x="168" y="1486"/>
                  </a:cubicBezTo>
                  <a:cubicBezTo>
                    <a:pt x="299" y="1486"/>
                    <a:pt x="600" y="1236"/>
                    <a:pt x="690" y="1149"/>
                  </a:cubicBezTo>
                  <a:cubicBezTo>
                    <a:pt x="1084" y="887"/>
                    <a:pt x="1443" y="559"/>
                    <a:pt x="1902" y="428"/>
                  </a:cubicBezTo>
                  <a:cubicBezTo>
                    <a:pt x="2084" y="382"/>
                    <a:pt x="2266" y="364"/>
                    <a:pt x="2448" y="364"/>
                  </a:cubicBezTo>
                  <a:cubicBezTo>
                    <a:pt x="2791" y="364"/>
                    <a:pt x="3133" y="428"/>
                    <a:pt x="3476" y="493"/>
                  </a:cubicBezTo>
                  <a:cubicBezTo>
                    <a:pt x="3903" y="590"/>
                    <a:pt x="4297" y="690"/>
                    <a:pt x="4690" y="852"/>
                  </a:cubicBezTo>
                  <a:cubicBezTo>
                    <a:pt x="4821" y="887"/>
                    <a:pt x="4952" y="952"/>
                    <a:pt x="5084" y="984"/>
                  </a:cubicBezTo>
                  <a:cubicBezTo>
                    <a:pt x="5246" y="984"/>
                    <a:pt x="5377" y="984"/>
                    <a:pt x="5509" y="918"/>
                  </a:cubicBezTo>
                  <a:cubicBezTo>
                    <a:pt x="5443" y="787"/>
                    <a:pt x="5346" y="721"/>
                    <a:pt x="5215" y="690"/>
                  </a:cubicBezTo>
                  <a:cubicBezTo>
                    <a:pt x="4459" y="296"/>
                    <a:pt x="3641" y="66"/>
                    <a:pt x="2789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569655" y="3659831"/>
              <a:ext cx="1114650" cy="386418"/>
            </a:xfrm>
            <a:custGeom>
              <a:avLst/>
              <a:gdLst/>
              <a:ahLst/>
              <a:cxnLst/>
              <a:rect l="l" t="t" r="r" b="b"/>
              <a:pathLst>
                <a:path w="5123" h="1776" extrusionOk="0">
                  <a:moveTo>
                    <a:pt x="2450" y="0"/>
                  </a:moveTo>
                  <a:cubicBezTo>
                    <a:pt x="2401" y="0"/>
                    <a:pt x="2352" y="2"/>
                    <a:pt x="2303" y="7"/>
                  </a:cubicBezTo>
                  <a:cubicBezTo>
                    <a:pt x="2009" y="7"/>
                    <a:pt x="1713" y="104"/>
                    <a:pt x="1450" y="235"/>
                  </a:cubicBezTo>
                  <a:cubicBezTo>
                    <a:pt x="1122" y="366"/>
                    <a:pt x="795" y="563"/>
                    <a:pt x="532" y="825"/>
                  </a:cubicBezTo>
                  <a:cubicBezTo>
                    <a:pt x="270" y="1056"/>
                    <a:pt x="42" y="1384"/>
                    <a:pt x="8" y="1743"/>
                  </a:cubicBezTo>
                  <a:cubicBezTo>
                    <a:pt x="0" y="1766"/>
                    <a:pt x="7" y="1775"/>
                    <a:pt x="22" y="1775"/>
                  </a:cubicBezTo>
                  <a:cubicBezTo>
                    <a:pt x="70" y="1775"/>
                    <a:pt x="204" y="1678"/>
                    <a:pt x="204" y="1678"/>
                  </a:cubicBezTo>
                  <a:cubicBezTo>
                    <a:pt x="270" y="1612"/>
                    <a:pt x="336" y="1515"/>
                    <a:pt x="401" y="1449"/>
                  </a:cubicBezTo>
                  <a:cubicBezTo>
                    <a:pt x="532" y="1284"/>
                    <a:pt x="698" y="1122"/>
                    <a:pt x="829" y="990"/>
                  </a:cubicBezTo>
                  <a:cubicBezTo>
                    <a:pt x="1057" y="760"/>
                    <a:pt x="1288" y="531"/>
                    <a:pt x="1581" y="366"/>
                  </a:cubicBezTo>
                  <a:cubicBezTo>
                    <a:pt x="1809" y="225"/>
                    <a:pt x="2086" y="131"/>
                    <a:pt x="2349" y="131"/>
                  </a:cubicBezTo>
                  <a:cubicBezTo>
                    <a:pt x="2389" y="131"/>
                    <a:pt x="2429" y="133"/>
                    <a:pt x="2468" y="138"/>
                  </a:cubicBezTo>
                  <a:cubicBezTo>
                    <a:pt x="2665" y="138"/>
                    <a:pt x="2827" y="204"/>
                    <a:pt x="3024" y="269"/>
                  </a:cubicBezTo>
                  <a:cubicBezTo>
                    <a:pt x="3680" y="466"/>
                    <a:pt x="4335" y="694"/>
                    <a:pt x="4960" y="925"/>
                  </a:cubicBezTo>
                  <a:lnTo>
                    <a:pt x="5091" y="925"/>
                  </a:lnTo>
                  <a:cubicBezTo>
                    <a:pt x="5122" y="891"/>
                    <a:pt x="5122" y="859"/>
                    <a:pt x="5122" y="825"/>
                  </a:cubicBezTo>
                  <a:cubicBezTo>
                    <a:pt x="5122" y="663"/>
                    <a:pt x="4960" y="597"/>
                    <a:pt x="4794" y="531"/>
                  </a:cubicBezTo>
                  <a:cubicBezTo>
                    <a:pt x="4304" y="432"/>
                    <a:pt x="3811" y="301"/>
                    <a:pt x="3320" y="169"/>
                  </a:cubicBezTo>
                  <a:cubicBezTo>
                    <a:pt x="3037" y="86"/>
                    <a:pt x="2754" y="0"/>
                    <a:pt x="2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99680" y="3718359"/>
              <a:ext cx="842025" cy="328324"/>
            </a:xfrm>
            <a:custGeom>
              <a:avLst/>
              <a:gdLst/>
              <a:ahLst/>
              <a:cxnLst/>
              <a:rect l="l" t="t" r="r" b="b"/>
              <a:pathLst>
                <a:path w="3870" h="1509" extrusionOk="0">
                  <a:moveTo>
                    <a:pt x="2427" y="0"/>
                  </a:moveTo>
                  <a:cubicBezTo>
                    <a:pt x="2230" y="0"/>
                    <a:pt x="2034" y="0"/>
                    <a:pt x="1871" y="32"/>
                  </a:cubicBezTo>
                  <a:cubicBezTo>
                    <a:pt x="1706" y="97"/>
                    <a:pt x="1543" y="197"/>
                    <a:pt x="1412" y="328"/>
                  </a:cubicBezTo>
                  <a:cubicBezTo>
                    <a:pt x="1116" y="556"/>
                    <a:pt x="822" y="787"/>
                    <a:pt x="560" y="1049"/>
                  </a:cubicBezTo>
                  <a:cubicBezTo>
                    <a:pt x="494" y="1115"/>
                    <a:pt x="1" y="1474"/>
                    <a:pt x="329" y="1508"/>
                  </a:cubicBezTo>
                  <a:cubicBezTo>
                    <a:pt x="428" y="1508"/>
                    <a:pt x="560" y="1343"/>
                    <a:pt x="657" y="1246"/>
                  </a:cubicBezTo>
                  <a:cubicBezTo>
                    <a:pt x="853" y="1015"/>
                    <a:pt x="1050" y="753"/>
                    <a:pt x="1281" y="556"/>
                  </a:cubicBezTo>
                  <a:cubicBezTo>
                    <a:pt x="1378" y="459"/>
                    <a:pt x="1478" y="359"/>
                    <a:pt x="1609" y="328"/>
                  </a:cubicBezTo>
                  <a:cubicBezTo>
                    <a:pt x="1771" y="262"/>
                    <a:pt x="1937" y="262"/>
                    <a:pt x="2099" y="262"/>
                  </a:cubicBezTo>
                  <a:cubicBezTo>
                    <a:pt x="2527" y="294"/>
                    <a:pt x="2920" y="359"/>
                    <a:pt x="3313" y="491"/>
                  </a:cubicBezTo>
                  <a:cubicBezTo>
                    <a:pt x="3476" y="525"/>
                    <a:pt x="3641" y="590"/>
                    <a:pt x="3838" y="590"/>
                  </a:cubicBezTo>
                  <a:cubicBezTo>
                    <a:pt x="3870" y="459"/>
                    <a:pt x="3707" y="359"/>
                    <a:pt x="3607" y="328"/>
                  </a:cubicBezTo>
                  <a:cubicBezTo>
                    <a:pt x="3214" y="163"/>
                    <a:pt x="2820" y="66"/>
                    <a:pt x="2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2633153" y="3504263"/>
              <a:ext cx="741939" cy="107048"/>
            </a:xfrm>
            <a:custGeom>
              <a:avLst/>
              <a:gdLst/>
              <a:ahLst/>
              <a:cxnLst/>
              <a:rect l="l" t="t" r="r" b="b"/>
              <a:pathLst>
                <a:path w="3410" h="492" extrusionOk="0">
                  <a:moveTo>
                    <a:pt x="0" y="1"/>
                  </a:moveTo>
                  <a:lnTo>
                    <a:pt x="0" y="1"/>
                  </a:lnTo>
                  <a:cubicBezTo>
                    <a:pt x="265" y="58"/>
                    <a:pt x="531" y="136"/>
                    <a:pt x="797" y="212"/>
                  </a:cubicBezTo>
                  <a:lnTo>
                    <a:pt x="797" y="212"/>
                  </a:lnTo>
                  <a:cubicBezTo>
                    <a:pt x="531" y="133"/>
                    <a:pt x="265" y="49"/>
                    <a:pt x="0" y="1"/>
                  </a:cubicBezTo>
                  <a:close/>
                  <a:moveTo>
                    <a:pt x="797" y="212"/>
                  </a:moveTo>
                  <a:cubicBezTo>
                    <a:pt x="891" y="241"/>
                    <a:pt x="986" y="269"/>
                    <a:pt x="1081" y="294"/>
                  </a:cubicBezTo>
                  <a:cubicBezTo>
                    <a:pt x="1100" y="299"/>
                    <a:pt x="1119" y="304"/>
                    <a:pt x="1138" y="309"/>
                  </a:cubicBezTo>
                  <a:lnTo>
                    <a:pt x="1138" y="309"/>
                  </a:lnTo>
                  <a:cubicBezTo>
                    <a:pt x="1024" y="278"/>
                    <a:pt x="910" y="245"/>
                    <a:pt x="797" y="212"/>
                  </a:cubicBezTo>
                  <a:close/>
                  <a:moveTo>
                    <a:pt x="3376" y="229"/>
                  </a:moveTo>
                  <a:cubicBezTo>
                    <a:pt x="3113" y="328"/>
                    <a:pt x="2851" y="425"/>
                    <a:pt x="2557" y="460"/>
                  </a:cubicBezTo>
                  <a:cubicBezTo>
                    <a:pt x="2851" y="425"/>
                    <a:pt x="3113" y="328"/>
                    <a:pt x="3410" y="229"/>
                  </a:cubicBezTo>
                  <a:close/>
                  <a:moveTo>
                    <a:pt x="2426" y="460"/>
                  </a:moveTo>
                  <a:cubicBezTo>
                    <a:pt x="2417" y="464"/>
                    <a:pt x="2409" y="467"/>
                    <a:pt x="2401" y="471"/>
                  </a:cubicBezTo>
                  <a:lnTo>
                    <a:pt x="2401" y="471"/>
                  </a:lnTo>
                  <a:cubicBezTo>
                    <a:pt x="2434" y="465"/>
                    <a:pt x="2466" y="460"/>
                    <a:pt x="2492" y="460"/>
                  </a:cubicBezTo>
                  <a:close/>
                  <a:moveTo>
                    <a:pt x="1138" y="309"/>
                  </a:moveTo>
                  <a:cubicBezTo>
                    <a:pt x="1513" y="410"/>
                    <a:pt x="1887" y="491"/>
                    <a:pt x="2261" y="491"/>
                  </a:cubicBezTo>
                  <a:cubicBezTo>
                    <a:pt x="1887" y="491"/>
                    <a:pt x="1512" y="403"/>
                    <a:pt x="1138" y="309"/>
                  </a:cubicBezTo>
                  <a:close/>
                  <a:moveTo>
                    <a:pt x="2401" y="471"/>
                  </a:moveTo>
                  <a:cubicBezTo>
                    <a:pt x="2352" y="480"/>
                    <a:pt x="2300" y="491"/>
                    <a:pt x="2261" y="491"/>
                  </a:cubicBezTo>
                  <a:cubicBezTo>
                    <a:pt x="2318" y="491"/>
                    <a:pt x="2351" y="491"/>
                    <a:pt x="2401" y="471"/>
                  </a:cubicBezTo>
                  <a:close/>
                </a:path>
              </a:pathLst>
            </a:custGeom>
            <a:solidFill>
              <a:srgbClr val="B8C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2533285" y="3553871"/>
              <a:ext cx="834410" cy="606824"/>
            </a:xfrm>
            <a:custGeom>
              <a:avLst/>
              <a:gdLst/>
              <a:ahLst/>
              <a:cxnLst/>
              <a:rect l="l" t="t" r="r" b="b"/>
              <a:pathLst>
                <a:path w="3835" h="2789" extrusionOk="0">
                  <a:moveTo>
                    <a:pt x="3835" y="1"/>
                  </a:moveTo>
                  <a:cubicBezTo>
                    <a:pt x="3572" y="100"/>
                    <a:pt x="3310" y="197"/>
                    <a:pt x="3016" y="232"/>
                  </a:cubicBezTo>
                  <a:lnTo>
                    <a:pt x="2885" y="232"/>
                  </a:lnTo>
                  <a:cubicBezTo>
                    <a:pt x="2820" y="263"/>
                    <a:pt x="2785" y="297"/>
                    <a:pt x="2754" y="329"/>
                  </a:cubicBezTo>
                  <a:cubicBezTo>
                    <a:pt x="2295" y="656"/>
                    <a:pt x="1802" y="919"/>
                    <a:pt x="1311" y="1181"/>
                  </a:cubicBezTo>
                  <a:cubicBezTo>
                    <a:pt x="1311" y="1215"/>
                    <a:pt x="1311" y="1281"/>
                    <a:pt x="1277" y="1346"/>
                  </a:cubicBezTo>
                  <a:cubicBezTo>
                    <a:pt x="1311" y="1346"/>
                    <a:pt x="1343" y="1312"/>
                    <a:pt x="1377" y="1312"/>
                  </a:cubicBezTo>
                  <a:cubicBezTo>
                    <a:pt x="1836" y="1181"/>
                    <a:pt x="2295" y="953"/>
                    <a:pt x="2720" y="722"/>
                  </a:cubicBezTo>
                  <a:cubicBezTo>
                    <a:pt x="3048" y="460"/>
                    <a:pt x="3410" y="232"/>
                    <a:pt x="3835" y="1"/>
                  </a:cubicBezTo>
                  <a:close/>
                  <a:moveTo>
                    <a:pt x="787" y="2099"/>
                  </a:moveTo>
                  <a:cubicBezTo>
                    <a:pt x="590" y="2330"/>
                    <a:pt x="328" y="2558"/>
                    <a:pt x="0" y="2789"/>
                  </a:cubicBezTo>
                  <a:cubicBezTo>
                    <a:pt x="0" y="2789"/>
                    <a:pt x="425" y="2592"/>
                    <a:pt x="918" y="2330"/>
                  </a:cubicBezTo>
                  <a:cubicBezTo>
                    <a:pt x="852" y="2264"/>
                    <a:pt x="818" y="2199"/>
                    <a:pt x="787" y="2099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2704300" y="3710962"/>
              <a:ext cx="420795" cy="349865"/>
            </a:xfrm>
            <a:custGeom>
              <a:avLst/>
              <a:gdLst/>
              <a:ahLst/>
              <a:cxnLst/>
              <a:rect l="l" t="t" r="r" b="b"/>
              <a:pathLst>
                <a:path w="1934" h="1608" extrusionOk="0">
                  <a:moveTo>
                    <a:pt x="1934" y="0"/>
                  </a:moveTo>
                  <a:lnTo>
                    <a:pt x="1934" y="0"/>
                  </a:lnTo>
                  <a:cubicBezTo>
                    <a:pt x="1509" y="231"/>
                    <a:pt x="1050" y="459"/>
                    <a:pt x="591" y="590"/>
                  </a:cubicBezTo>
                  <a:cubicBezTo>
                    <a:pt x="557" y="590"/>
                    <a:pt x="525" y="624"/>
                    <a:pt x="491" y="624"/>
                  </a:cubicBezTo>
                  <a:cubicBezTo>
                    <a:pt x="426" y="852"/>
                    <a:pt x="263" y="1083"/>
                    <a:pt x="1" y="1377"/>
                  </a:cubicBezTo>
                  <a:cubicBezTo>
                    <a:pt x="32" y="1477"/>
                    <a:pt x="66" y="1542"/>
                    <a:pt x="132" y="1608"/>
                  </a:cubicBezTo>
                  <a:cubicBezTo>
                    <a:pt x="329" y="1477"/>
                    <a:pt x="491" y="1377"/>
                    <a:pt x="657" y="1246"/>
                  </a:cubicBezTo>
                  <a:cubicBezTo>
                    <a:pt x="591" y="1083"/>
                    <a:pt x="591" y="918"/>
                    <a:pt x="754" y="787"/>
                  </a:cubicBezTo>
                  <a:cubicBezTo>
                    <a:pt x="885" y="656"/>
                    <a:pt x="1147" y="559"/>
                    <a:pt x="1378" y="493"/>
                  </a:cubicBezTo>
                  <a:cubicBezTo>
                    <a:pt x="1540" y="362"/>
                    <a:pt x="1706" y="165"/>
                    <a:pt x="1934" y="0"/>
                  </a:cubicBez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2832888" y="3818227"/>
              <a:ext cx="171233" cy="163836"/>
            </a:xfrm>
            <a:custGeom>
              <a:avLst/>
              <a:gdLst/>
              <a:ahLst/>
              <a:cxnLst/>
              <a:rect l="l" t="t" r="r" b="b"/>
              <a:pathLst>
                <a:path w="787" h="753" extrusionOk="0">
                  <a:moveTo>
                    <a:pt x="787" y="0"/>
                  </a:moveTo>
                  <a:lnTo>
                    <a:pt x="787" y="0"/>
                  </a:lnTo>
                  <a:cubicBezTo>
                    <a:pt x="556" y="66"/>
                    <a:pt x="294" y="163"/>
                    <a:pt x="163" y="294"/>
                  </a:cubicBezTo>
                  <a:cubicBezTo>
                    <a:pt x="0" y="425"/>
                    <a:pt x="0" y="590"/>
                    <a:pt x="66" y="753"/>
                  </a:cubicBezTo>
                  <a:cubicBezTo>
                    <a:pt x="262" y="622"/>
                    <a:pt x="425" y="491"/>
                    <a:pt x="490" y="394"/>
                  </a:cubicBezTo>
                  <a:cubicBezTo>
                    <a:pt x="556" y="294"/>
                    <a:pt x="656" y="163"/>
                    <a:pt x="787" y="0"/>
                  </a:cubicBezTo>
                  <a:close/>
                </a:path>
              </a:pathLst>
            </a:custGeom>
            <a:solidFill>
              <a:srgbClr val="79B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2354654" y="3490121"/>
              <a:ext cx="121626" cy="21323"/>
            </a:xfrm>
            <a:custGeom>
              <a:avLst/>
              <a:gdLst/>
              <a:ahLst/>
              <a:cxnLst/>
              <a:rect l="l" t="t" r="r" b="b"/>
              <a:pathLst>
                <a:path w="559" h="98" extrusionOk="0">
                  <a:moveTo>
                    <a:pt x="428" y="0"/>
                  </a:moveTo>
                  <a:cubicBezTo>
                    <a:pt x="296" y="0"/>
                    <a:pt x="165" y="0"/>
                    <a:pt x="0" y="31"/>
                  </a:cubicBezTo>
                  <a:cubicBezTo>
                    <a:pt x="34" y="31"/>
                    <a:pt x="231" y="66"/>
                    <a:pt x="493" y="97"/>
                  </a:cubicBezTo>
                  <a:cubicBezTo>
                    <a:pt x="493" y="66"/>
                    <a:pt x="525" y="31"/>
                    <a:pt x="559" y="0"/>
                  </a:cubicBezTo>
                  <a:close/>
                </a:path>
              </a:pathLst>
            </a:custGeom>
            <a:solidFill>
              <a:srgbClr val="009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2461920" y="3490121"/>
              <a:ext cx="406435" cy="163836"/>
            </a:xfrm>
            <a:custGeom>
              <a:avLst/>
              <a:gdLst/>
              <a:ahLst/>
              <a:cxnLst/>
              <a:rect l="l" t="t" r="r" b="b"/>
              <a:pathLst>
                <a:path w="1868" h="753" extrusionOk="0">
                  <a:moveTo>
                    <a:pt x="66" y="0"/>
                  </a:moveTo>
                  <a:cubicBezTo>
                    <a:pt x="32" y="31"/>
                    <a:pt x="0" y="66"/>
                    <a:pt x="0" y="97"/>
                  </a:cubicBezTo>
                  <a:cubicBezTo>
                    <a:pt x="425" y="197"/>
                    <a:pt x="1015" y="393"/>
                    <a:pt x="1377" y="753"/>
                  </a:cubicBezTo>
                  <a:lnTo>
                    <a:pt x="1868" y="359"/>
                  </a:lnTo>
                  <a:cubicBezTo>
                    <a:pt x="1508" y="262"/>
                    <a:pt x="1146" y="131"/>
                    <a:pt x="787" y="66"/>
                  </a:cubicBezTo>
                  <a:lnTo>
                    <a:pt x="753" y="66"/>
                  </a:lnTo>
                  <a:cubicBezTo>
                    <a:pt x="525" y="31"/>
                    <a:pt x="294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2761523" y="3568231"/>
              <a:ext cx="399690" cy="242599"/>
            </a:xfrm>
            <a:custGeom>
              <a:avLst/>
              <a:gdLst/>
              <a:ahLst/>
              <a:cxnLst/>
              <a:rect l="l" t="t" r="r" b="b"/>
              <a:pathLst>
                <a:path w="1837" h="1115" extrusionOk="0">
                  <a:moveTo>
                    <a:pt x="491" y="0"/>
                  </a:moveTo>
                  <a:lnTo>
                    <a:pt x="0" y="394"/>
                  </a:lnTo>
                  <a:cubicBezTo>
                    <a:pt x="197" y="590"/>
                    <a:pt x="328" y="821"/>
                    <a:pt x="262" y="1115"/>
                  </a:cubicBezTo>
                  <a:cubicBezTo>
                    <a:pt x="753" y="853"/>
                    <a:pt x="1246" y="590"/>
                    <a:pt x="1705" y="263"/>
                  </a:cubicBezTo>
                  <a:cubicBezTo>
                    <a:pt x="1736" y="231"/>
                    <a:pt x="1771" y="197"/>
                    <a:pt x="1836" y="166"/>
                  </a:cubicBezTo>
                  <a:lnTo>
                    <a:pt x="1836" y="166"/>
                  </a:lnTo>
                  <a:cubicBezTo>
                    <a:pt x="1771" y="197"/>
                    <a:pt x="1736" y="197"/>
                    <a:pt x="1671" y="197"/>
                  </a:cubicBezTo>
                  <a:cubicBezTo>
                    <a:pt x="1277" y="197"/>
                    <a:pt x="884" y="100"/>
                    <a:pt x="4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742410" y="3757306"/>
              <a:ext cx="7668954" cy="995199"/>
            </a:xfrm>
            <a:custGeom>
              <a:avLst/>
              <a:gdLst/>
              <a:ahLst/>
              <a:cxnLst/>
              <a:rect l="l" t="t" r="r" b="b"/>
              <a:pathLst>
                <a:path w="35247" h="4574" extrusionOk="0">
                  <a:moveTo>
                    <a:pt x="6037" y="0"/>
                  </a:moveTo>
                  <a:cubicBezTo>
                    <a:pt x="5294" y="0"/>
                    <a:pt x="4549" y="34"/>
                    <a:pt x="3804" y="115"/>
                  </a:cubicBezTo>
                  <a:cubicBezTo>
                    <a:pt x="2526" y="280"/>
                    <a:pt x="1246" y="542"/>
                    <a:pt x="1" y="902"/>
                  </a:cubicBezTo>
                  <a:lnTo>
                    <a:pt x="1" y="3918"/>
                  </a:lnTo>
                  <a:cubicBezTo>
                    <a:pt x="1" y="4280"/>
                    <a:pt x="263" y="4574"/>
                    <a:pt x="625" y="4574"/>
                  </a:cubicBezTo>
                  <a:lnTo>
                    <a:pt x="34622" y="4574"/>
                  </a:lnTo>
                  <a:cubicBezTo>
                    <a:pt x="34950" y="4574"/>
                    <a:pt x="35246" y="4280"/>
                    <a:pt x="35246" y="3918"/>
                  </a:cubicBezTo>
                  <a:lnTo>
                    <a:pt x="35246" y="1919"/>
                  </a:lnTo>
                  <a:cubicBezTo>
                    <a:pt x="28492" y="902"/>
                    <a:pt x="21508" y="1460"/>
                    <a:pt x="14688" y="771"/>
                  </a:cubicBezTo>
                  <a:cubicBezTo>
                    <a:pt x="11796" y="510"/>
                    <a:pt x="8923" y="0"/>
                    <a:pt x="6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742410" y="4015570"/>
              <a:ext cx="7668954" cy="736935"/>
            </a:xfrm>
            <a:custGeom>
              <a:avLst/>
              <a:gdLst/>
              <a:ahLst/>
              <a:cxnLst/>
              <a:rect l="l" t="t" r="r" b="b"/>
              <a:pathLst>
                <a:path w="35247" h="3387" extrusionOk="0">
                  <a:moveTo>
                    <a:pt x="9710" y="1"/>
                  </a:moveTo>
                  <a:cubicBezTo>
                    <a:pt x="8615" y="1"/>
                    <a:pt x="7521" y="24"/>
                    <a:pt x="6427" y="77"/>
                  </a:cubicBezTo>
                  <a:cubicBezTo>
                    <a:pt x="4231" y="174"/>
                    <a:pt x="2002" y="436"/>
                    <a:pt x="1" y="1288"/>
                  </a:cubicBezTo>
                  <a:lnTo>
                    <a:pt x="1" y="2731"/>
                  </a:lnTo>
                  <a:cubicBezTo>
                    <a:pt x="1" y="3093"/>
                    <a:pt x="263" y="3387"/>
                    <a:pt x="625" y="3387"/>
                  </a:cubicBezTo>
                  <a:lnTo>
                    <a:pt x="34622" y="3387"/>
                  </a:lnTo>
                  <a:cubicBezTo>
                    <a:pt x="34950" y="3387"/>
                    <a:pt x="35246" y="3093"/>
                    <a:pt x="35246" y="2731"/>
                  </a:cubicBezTo>
                  <a:lnTo>
                    <a:pt x="35246" y="1616"/>
                  </a:lnTo>
                  <a:cubicBezTo>
                    <a:pt x="26733" y="1414"/>
                    <a:pt x="18222" y="1"/>
                    <a:pt x="9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3453200" y="3504263"/>
              <a:ext cx="21758" cy="14578"/>
            </a:xfrm>
            <a:custGeom>
              <a:avLst/>
              <a:gdLst/>
              <a:ahLst/>
              <a:cxnLst/>
              <a:rect l="l" t="t" r="r" b="b"/>
              <a:pathLst>
                <a:path w="100" h="67" extrusionOk="0">
                  <a:moveTo>
                    <a:pt x="0" y="66"/>
                  </a:moveTo>
                  <a:cubicBezTo>
                    <a:pt x="34" y="32"/>
                    <a:pt x="66" y="32"/>
                    <a:pt x="100" y="1"/>
                  </a:cubicBezTo>
                  <a:cubicBezTo>
                    <a:pt x="66" y="32"/>
                    <a:pt x="34" y="32"/>
                    <a:pt x="0" y="66"/>
                  </a:cubicBezTo>
                  <a:close/>
                </a:path>
              </a:pathLst>
            </a:custGeom>
            <a:solidFill>
              <a:srgbClr val="9AC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1334872" y="3803867"/>
              <a:ext cx="6740769" cy="950161"/>
            </a:xfrm>
            <a:custGeom>
              <a:avLst/>
              <a:gdLst/>
              <a:ahLst/>
              <a:cxnLst/>
              <a:rect l="l" t="t" r="r" b="b"/>
              <a:pathLst>
                <a:path w="30981" h="4367" extrusionOk="0">
                  <a:moveTo>
                    <a:pt x="328" y="1"/>
                  </a:moveTo>
                  <a:cubicBezTo>
                    <a:pt x="228" y="32"/>
                    <a:pt x="97" y="32"/>
                    <a:pt x="0" y="66"/>
                  </a:cubicBezTo>
                  <a:cubicBezTo>
                    <a:pt x="884" y="263"/>
                    <a:pt x="2361" y="66"/>
                    <a:pt x="3279" y="360"/>
                  </a:cubicBezTo>
                  <a:cubicBezTo>
                    <a:pt x="3441" y="394"/>
                    <a:pt x="3606" y="460"/>
                    <a:pt x="3704" y="591"/>
                  </a:cubicBezTo>
                  <a:cubicBezTo>
                    <a:pt x="3769" y="722"/>
                    <a:pt x="3769" y="884"/>
                    <a:pt x="3835" y="1016"/>
                  </a:cubicBezTo>
                  <a:cubicBezTo>
                    <a:pt x="3966" y="1312"/>
                    <a:pt x="4294" y="1474"/>
                    <a:pt x="4622" y="1540"/>
                  </a:cubicBezTo>
                  <a:cubicBezTo>
                    <a:pt x="5829" y="1909"/>
                    <a:pt x="7071" y="2003"/>
                    <a:pt x="8330" y="2003"/>
                  </a:cubicBezTo>
                  <a:cubicBezTo>
                    <a:pt x="9531" y="2003"/>
                    <a:pt x="10748" y="1917"/>
                    <a:pt x="11965" y="1902"/>
                  </a:cubicBezTo>
                  <a:cubicBezTo>
                    <a:pt x="12123" y="1898"/>
                    <a:pt x="12281" y="1897"/>
                    <a:pt x="12439" y="1897"/>
                  </a:cubicBezTo>
                  <a:cubicBezTo>
                    <a:pt x="13763" y="1897"/>
                    <a:pt x="15107" y="2020"/>
                    <a:pt x="16424" y="2196"/>
                  </a:cubicBezTo>
                  <a:cubicBezTo>
                    <a:pt x="17014" y="2295"/>
                    <a:pt x="17605" y="2392"/>
                    <a:pt x="18129" y="2655"/>
                  </a:cubicBezTo>
                  <a:cubicBezTo>
                    <a:pt x="18523" y="2820"/>
                    <a:pt x="18884" y="3082"/>
                    <a:pt x="19309" y="3279"/>
                  </a:cubicBezTo>
                  <a:cubicBezTo>
                    <a:pt x="19999" y="3573"/>
                    <a:pt x="20786" y="3607"/>
                    <a:pt x="21539" y="3638"/>
                  </a:cubicBezTo>
                  <a:cubicBezTo>
                    <a:pt x="23671" y="3704"/>
                    <a:pt x="25801" y="3835"/>
                    <a:pt x="27868" y="4360"/>
                  </a:cubicBezTo>
                  <a:lnTo>
                    <a:pt x="29735" y="4360"/>
                  </a:lnTo>
                  <a:cubicBezTo>
                    <a:pt x="29761" y="4343"/>
                    <a:pt x="29848" y="4337"/>
                    <a:pt x="29966" y="4337"/>
                  </a:cubicBezTo>
                  <a:cubicBezTo>
                    <a:pt x="30232" y="4337"/>
                    <a:pt x="30653" y="4367"/>
                    <a:pt x="30864" y="4367"/>
                  </a:cubicBezTo>
                  <a:cubicBezTo>
                    <a:pt x="30920" y="4367"/>
                    <a:pt x="30961" y="4365"/>
                    <a:pt x="30981" y="4360"/>
                  </a:cubicBezTo>
                  <a:cubicBezTo>
                    <a:pt x="28489" y="3769"/>
                    <a:pt x="25080" y="3310"/>
                    <a:pt x="22522" y="3310"/>
                  </a:cubicBezTo>
                  <a:cubicBezTo>
                    <a:pt x="21408" y="3279"/>
                    <a:pt x="20130" y="3279"/>
                    <a:pt x="19343" y="2492"/>
                  </a:cubicBezTo>
                  <a:cubicBezTo>
                    <a:pt x="19178" y="2327"/>
                    <a:pt x="19047" y="2164"/>
                    <a:pt x="18850" y="2033"/>
                  </a:cubicBezTo>
                  <a:cubicBezTo>
                    <a:pt x="18622" y="1902"/>
                    <a:pt x="18326" y="1868"/>
                    <a:pt x="18064" y="1836"/>
                  </a:cubicBezTo>
                  <a:cubicBezTo>
                    <a:pt x="14392" y="1509"/>
                    <a:pt x="10720" y="1671"/>
                    <a:pt x="7016" y="1540"/>
                  </a:cubicBezTo>
                  <a:cubicBezTo>
                    <a:pt x="6064" y="1509"/>
                    <a:pt x="5015" y="1443"/>
                    <a:pt x="4294" y="787"/>
                  </a:cubicBezTo>
                  <a:cubicBezTo>
                    <a:pt x="4097" y="622"/>
                    <a:pt x="3934" y="394"/>
                    <a:pt x="3704" y="263"/>
                  </a:cubicBezTo>
                  <a:cubicBezTo>
                    <a:pt x="3376" y="66"/>
                    <a:pt x="2951" y="32"/>
                    <a:pt x="2523" y="32"/>
                  </a:cubicBezTo>
                  <a:cubicBezTo>
                    <a:pt x="1802" y="32"/>
                    <a:pt x="1049" y="32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2939501" y="3482506"/>
              <a:ext cx="606824" cy="706692"/>
            </a:xfrm>
            <a:custGeom>
              <a:avLst/>
              <a:gdLst/>
              <a:ahLst/>
              <a:cxnLst/>
              <a:rect l="l" t="t" r="r" b="b"/>
              <a:pathLst>
                <a:path w="2789" h="3248" extrusionOk="0">
                  <a:moveTo>
                    <a:pt x="2395" y="1"/>
                  </a:moveTo>
                  <a:cubicBezTo>
                    <a:pt x="2330" y="1"/>
                    <a:pt x="2295" y="101"/>
                    <a:pt x="2295" y="166"/>
                  </a:cubicBezTo>
                  <a:cubicBezTo>
                    <a:pt x="2264" y="232"/>
                    <a:pt x="2295" y="297"/>
                    <a:pt x="2295" y="394"/>
                  </a:cubicBezTo>
                  <a:cubicBezTo>
                    <a:pt x="2295" y="560"/>
                    <a:pt x="2230" y="691"/>
                    <a:pt x="2198" y="853"/>
                  </a:cubicBezTo>
                  <a:cubicBezTo>
                    <a:pt x="2164" y="919"/>
                    <a:pt x="2164" y="1019"/>
                    <a:pt x="2133" y="1050"/>
                  </a:cubicBezTo>
                  <a:cubicBezTo>
                    <a:pt x="2099" y="1084"/>
                    <a:pt x="2067" y="1116"/>
                    <a:pt x="2067" y="1150"/>
                  </a:cubicBezTo>
                  <a:cubicBezTo>
                    <a:pt x="2033" y="1181"/>
                    <a:pt x="2002" y="1215"/>
                    <a:pt x="2033" y="1247"/>
                  </a:cubicBezTo>
                  <a:cubicBezTo>
                    <a:pt x="1902" y="1247"/>
                    <a:pt x="1805" y="1181"/>
                    <a:pt x="1674" y="1150"/>
                  </a:cubicBezTo>
                  <a:cubicBezTo>
                    <a:pt x="1608" y="1150"/>
                    <a:pt x="1543" y="1150"/>
                    <a:pt x="1509" y="1116"/>
                  </a:cubicBezTo>
                  <a:cubicBezTo>
                    <a:pt x="1280" y="1116"/>
                    <a:pt x="1050" y="1084"/>
                    <a:pt x="853" y="1019"/>
                  </a:cubicBezTo>
                  <a:cubicBezTo>
                    <a:pt x="756" y="1019"/>
                    <a:pt x="690" y="1019"/>
                    <a:pt x="625" y="984"/>
                  </a:cubicBezTo>
                  <a:cubicBezTo>
                    <a:pt x="459" y="984"/>
                    <a:pt x="297" y="1050"/>
                    <a:pt x="166" y="1150"/>
                  </a:cubicBezTo>
                  <a:cubicBezTo>
                    <a:pt x="66" y="1281"/>
                    <a:pt x="0" y="1443"/>
                    <a:pt x="35" y="1575"/>
                  </a:cubicBezTo>
                  <a:cubicBezTo>
                    <a:pt x="35" y="1640"/>
                    <a:pt x="35" y="1674"/>
                    <a:pt x="66" y="1740"/>
                  </a:cubicBezTo>
                  <a:lnTo>
                    <a:pt x="66" y="1871"/>
                  </a:lnTo>
                  <a:cubicBezTo>
                    <a:pt x="100" y="1902"/>
                    <a:pt x="100" y="1937"/>
                    <a:pt x="132" y="1968"/>
                  </a:cubicBezTo>
                  <a:cubicBezTo>
                    <a:pt x="132" y="2034"/>
                    <a:pt x="132" y="2068"/>
                    <a:pt x="100" y="2133"/>
                  </a:cubicBezTo>
                  <a:lnTo>
                    <a:pt x="0" y="2527"/>
                  </a:lnTo>
                  <a:lnTo>
                    <a:pt x="0" y="2592"/>
                  </a:lnTo>
                  <a:lnTo>
                    <a:pt x="0" y="2658"/>
                  </a:lnTo>
                  <a:cubicBezTo>
                    <a:pt x="35" y="2723"/>
                    <a:pt x="35" y="2789"/>
                    <a:pt x="35" y="2854"/>
                  </a:cubicBezTo>
                  <a:cubicBezTo>
                    <a:pt x="35" y="2951"/>
                    <a:pt x="35" y="3051"/>
                    <a:pt x="0" y="3148"/>
                  </a:cubicBezTo>
                  <a:cubicBezTo>
                    <a:pt x="0" y="3182"/>
                    <a:pt x="0" y="3182"/>
                    <a:pt x="35" y="3214"/>
                  </a:cubicBezTo>
                  <a:cubicBezTo>
                    <a:pt x="67" y="3231"/>
                    <a:pt x="100" y="3239"/>
                    <a:pt x="133" y="3239"/>
                  </a:cubicBezTo>
                  <a:cubicBezTo>
                    <a:pt x="166" y="3239"/>
                    <a:pt x="199" y="3231"/>
                    <a:pt x="231" y="3214"/>
                  </a:cubicBezTo>
                  <a:cubicBezTo>
                    <a:pt x="166" y="3117"/>
                    <a:pt x="132" y="2951"/>
                    <a:pt x="132" y="2820"/>
                  </a:cubicBezTo>
                  <a:lnTo>
                    <a:pt x="132" y="2723"/>
                  </a:lnTo>
                  <a:cubicBezTo>
                    <a:pt x="132" y="2689"/>
                    <a:pt x="166" y="2658"/>
                    <a:pt x="166" y="2658"/>
                  </a:cubicBezTo>
                  <a:lnTo>
                    <a:pt x="166" y="2493"/>
                  </a:lnTo>
                  <a:cubicBezTo>
                    <a:pt x="166" y="2493"/>
                    <a:pt x="197" y="2461"/>
                    <a:pt x="197" y="2427"/>
                  </a:cubicBezTo>
                  <a:cubicBezTo>
                    <a:pt x="231" y="2395"/>
                    <a:pt x="231" y="2361"/>
                    <a:pt x="263" y="2330"/>
                  </a:cubicBezTo>
                  <a:lnTo>
                    <a:pt x="263" y="2395"/>
                  </a:lnTo>
                  <a:lnTo>
                    <a:pt x="263" y="2461"/>
                  </a:lnTo>
                  <a:cubicBezTo>
                    <a:pt x="263" y="2493"/>
                    <a:pt x="231" y="2493"/>
                    <a:pt x="231" y="2527"/>
                  </a:cubicBezTo>
                  <a:cubicBezTo>
                    <a:pt x="197" y="2558"/>
                    <a:pt x="231" y="2592"/>
                    <a:pt x="231" y="2624"/>
                  </a:cubicBezTo>
                  <a:cubicBezTo>
                    <a:pt x="263" y="2658"/>
                    <a:pt x="263" y="2689"/>
                    <a:pt x="297" y="2689"/>
                  </a:cubicBezTo>
                  <a:cubicBezTo>
                    <a:pt x="328" y="2723"/>
                    <a:pt x="328" y="2789"/>
                    <a:pt x="328" y="2820"/>
                  </a:cubicBezTo>
                  <a:cubicBezTo>
                    <a:pt x="394" y="2951"/>
                    <a:pt x="428" y="3083"/>
                    <a:pt x="459" y="3214"/>
                  </a:cubicBezTo>
                  <a:cubicBezTo>
                    <a:pt x="492" y="3231"/>
                    <a:pt x="525" y="3239"/>
                    <a:pt x="558" y="3239"/>
                  </a:cubicBezTo>
                  <a:cubicBezTo>
                    <a:pt x="591" y="3239"/>
                    <a:pt x="623" y="3231"/>
                    <a:pt x="656" y="3214"/>
                  </a:cubicBezTo>
                  <a:cubicBezTo>
                    <a:pt x="625" y="3182"/>
                    <a:pt x="591" y="3148"/>
                    <a:pt x="591" y="3083"/>
                  </a:cubicBezTo>
                  <a:cubicBezTo>
                    <a:pt x="525" y="2951"/>
                    <a:pt x="428" y="2854"/>
                    <a:pt x="428" y="2689"/>
                  </a:cubicBezTo>
                  <a:cubicBezTo>
                    <a:pt x="428" y="2624"/>
                    <a:pt x="428" y="2558"/>
                    <a:pt x="459" y="2461"/>
                  </a:cubicBezTo>
                  <a:cubicBezTo>
                    <a:pt x="525" y="2264"/>
                    <a:pt x="591" y="2068"/>
                    <a:pt x="690" y="1871"/>
                  </a:cubicBezTo>
                  <a:cubicBezTo>
                    <a:pt x="690" y="1837"/>
                    <a:pt x="722" y="1837"/>
                    <a:pt x="722" y="1837"/>
                  </a:cubicBezTo>
                  <a:cubicBezTo>
                    <a:pt x="722" y="1837"/>
                    <a:pt x="756" y="1837"/>
                    <a:pt x="756" y="1871"/>
                  </a:cubicBezTo>
                  <a:cubicBezTo>
                    <a:pt x="821" y="1937"/>
                    <a:pt x="887" y="2034"/>
                    <a:pt x="953" y="2133"/>
                  </a:cubicBezTo>
                  <a:cubicBezTo>
                    <a:pt x="984" y="2165"/>
                    <a:pt x="984" y="2199"/>
                    <a:pt x="1018" y="2230"/>
                  </a:cubicBezTo>
                  <a:cubicBezTo>
                    <a:pt x="1050" y="2230"/>
                    <a:pt x="1115" y="2264"/>
                    <a:pt x="1149" y="2264"/>
                  </a:cubicBezTo>
                  <a:lnTo>
                    <a:pt x="1215" y="2199"/>
                  </a:lnTo>
                  <a:cubicBezTo>
                    <a:pt x="1231" y="2182"/>
                    <a:pt x="1255" y="2173"/>
                    <a:pt x="1275" y="2173"/>
                  </a:cubicBezTo>
                  <a:cubicBezTo>
                    <a:pt x="1296" y="2173"/>
                    <a:pt x="1312" y="2182"/>
                    <a:pt x="1312" y="2199"/>
                  </a:cubicBezTo>
                  <a:cubicBezTo>
                    <a:pt x="1312" y="2330"/>
                    <a:pt x="1280" y="2461"/>
                    <a:pt x="1280" y="2624"/>
                  </a:cubicBezTo>
                  <a:cubicBezTo>
                    <a:pt x="1280" y="2689"/>
                    <a:pt x="1246" y="2789"/>
                    <a:pt x="1246" y="2854"/>
                  </a:cubicBezTo>
                  <a:cubicBezTo>
                    <a:pt x="1215" y="2920"/>
                    <a:pt x="1181" y="3017"/>
                    <a:pt x="1149" y="3083"/>
                  </a:cubicBezTo>
                  <a:cubicBezTo>
                    <a:pt x="1115" y="3117"/>
                    <a:pt x="1115" y="3148"/>
                    <a:pt x="1115" y="3148"/>
                  </a:cubicBezTo>
                  <a:cubicBezTo>
                    <a:pt x="1115" y="3182"/>
                    <a:pt x="1149" y="3214"/>
                    <a:pt x="1181" y="3214"/>
                  </a:cubicBezTo>
                  <a:cubicBezTo>
                    <a:pt x="1215" y="3248"/>
                    <a:pt x="1246" y="3248"/>
                    <a:pt x="1280" y="3248"/>
                  </a:cubicBezTo>
                  <a:cubicBezTo>
                    <a:pt x="1312" y="3214"/>
                    <a:pt x="1246" y="3182"/>
                    <a:pt x="1246" y="3148"/>
                  </a:cubicBezTo>
                  <a:lnTo>
                    <a:pt x="1246" y="3117"/>
                  </a:lnTo>
                  <a:cubicBezTo>
                    <a:pt x="1312" y="2820"/>
                    <a:pt x="1412" y="2527"/>
                    <a:pt x="1543" y="2264"/>
                  </a:cubicBezTo>
                  <a:cubicBezTo>
                    <a:pt x="1574" y="2296"/>
                    <a:pt x="1574" y="2330"/>
                    <a:pt x="1574" y="2361"/>
                  </a:cubicBezTo>
                  <a:cubicBezTo>
                    <a:pt x="1574" y="2558"/>
                    <a:pt x="1574" y="2755"/>
                    <a:pt x="1608" y="2951"/>
                  </a:cubicBezTo>
                  <a:lnTo>
                    <a:pt x="1608" y="3117"/>
                  </a:lnTo>
                  <a:cubicBezTo>
                    <a:pt x="1640" y="3182"/>
                    <a:pt x="1705" y="3214"/>
                    <a:pt x="1771" y="3214"/>
                  </a:cubicBezTo>
                  <a:cubicBezTo>
                    <a:pt x="1771" y="3214"/>
                    <a:pt x="1771" y="3182"/>
                    <a:pt x="1739" y="3182"/>
                  </a:cubicBezTo>
                  <a:cubicBezTo>
                    <a:pt x="1739" y="3148"/>
                    <a:pt x="1739" y="3148"/>
                    <a:pt x="1705" y="3148"/>
                  </a:cubicBezTo>
                  <a:lnTo>
                    <a:pt x="1705" y="3083"/>
                  </a:lnTo>
                  <a:cubicBezTo>
                    <a:pt x="1705" y="2820"/>
                    <a:pt x="1739" y="2558"/>
                    <a:pt x="1771" y="2296"/>
                  </a:cubicBezTo>
                  <a:cubicBezTo>
                    <a:pt x="1771" y="2264"/>
                    <a:pt x="1771" y="2199"/>
                    <a:pt x="1805" y="2165"/>
                  </a:cubicBezTo>
                  <a:lnTo>
                    <a:pt x="1871" y="2099"/>
                  </a:lnTo>
                  <a:lnTo>
                    <a:pt x="1871" y="2068"/>
                  </a:lnTo>
                  <a:lnTo>
                    <a:pt x="1902" y="2068"/>
                  </a:lnTo>
                  <a:cubicBezTo>
                    <a:pt x="1968" y="2068"/>
                    <a:pt x="2002" y="2034"/>
                    <a:pt x="2033" y="2002"/>
                  </a:cubicBezTo>
                  <a:cubicBezTo>
                    <a:pt x="2099" y="1937"/>
                    <a:pt x="2164" y="1837"/>
                    <a:pt x="2230" y="1771"/>
                  </a:cubicBezTo>
                  <a:cubicBezTo>
                    <a:pt x="2264" y="1740"/>
                    <a:pt x="2295" y="1706"/>
                    <a:pt x="2330" y="1640"/>
                  </a:cubicBezTo>
                  <a:lnTo>
                    <a:pt x="2330" y="1575"/>
                  </a:lnTo>
                  <a:cubicBezTo>
                    <a:pt x="2330" y="1543"/>
                    <a:pt x="2361" y="1509"/>
                    <a:pt x="2361" y="1478"/>
                  </a:cubicBezTo>
                  <a:cubicBezTo>
                    <a:pt x="2461" y="1378"/>
                    <a:pt x="2492" y="1247"/>
                    <a:pt x="2492" y="1116"/>
                  </a:cubicBezTo>
                  <a:lnTo>
                    <a:pt x="2492" y="822"/>
                  </a:lnTo>
                  <a:cubicBezTo>
                    <a:pt x="2492" y="722"/>
                    <a:pt x="2492" y="591"/>
                    <a:pt x="2558" y="525"/>
                  </a:cubicBezTo>
                  <a:cubicBezTo>
                    <a:pt x="2623" y="494"/>
                    <a:pt x="2657" y="460"/>
                    <a:pt x="2689" y="428"/>
                  </a:cubicBezTo>
                  <a:cubicBezTo>
                    <a:pt x="2754" y="394"/>
                    <a:pt x="2789" y="363"/>
                    <a:pt x="2754" y="329"/>
                  </a:cubicBezTo>
                  <a:cubicBezTo>
                    <a:pt x="2754" y="297"/>
                    <a:pt x="2723" y="263"/>
                    <a:pt x="2657" y="263"/>
                  </a:cubicBezTo>
                  <a:cubicBezTo>
                    <a:pt x="2623" y="263"/>
                    <a:pt x="2592" y="232"/>
                    <a:pt x="2558" y="232"/>
                  </a:cubicBezTo>
                  <a:cubicBezTo>
                    <a:pt x="2592" y="198"/>
                    <a:pt x="2592" y="166"/>
                    <a:pt x="2623" y="132"/>
                  </a:cubicBezTo>
                  <a:cubicBezTo>
                    <a:pt x="2623" y="101"/>
                    <a:pt x="2623" y="66"/>
                    <a:pt x="2657" y="66"/>
                  </a:cubicBezTo>
                  <a:lnTo>
                    <a:pt x="2623" y="35"/>
                  </a:lnTo>
                  <a:lnTo>
                    <a:pt x="2623" y="66"/>
                  </a:lnTo>
                  <a:lnTo>
                    <a:pt x="2526" y="166"/>
                  </a:lnTo>
                  <a:cubicBezTo>
                    <a:pt x="2526" y="166"/>
                    <a:pt x="2492" y="198"/>
                    <a:pt x="2492" y="232"/>
                  </a:cubicBezTo>
                  <a:cubicBezTo>
                    <a:pt x="2461" y="198"/>
                    <a:pt x="2427" y="198"/>
                    <a:pt x="2395" y="198"/>
                  </a:cubicBezTo>
                  <a:cubicBezTo>
                    <a:pt x="2395" y="166"/>
                    <a:pt x="2427" y="132"/>
                    <a:pt x="2427" y="101"/>
                  </a:cubicBezTo>
                  <a:cubicBezTo>
                    <a:pt x="2427" y="66"/>
                    <a:pt x="2427" y="1"/>
                    <a:pt x="2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2939501" y="3482506"/>
              <a:ext cx="528061" cy="357045"/>
            </a:xfrm>
            <a:custGeom>
              <a:avLst/>
              <a:gdLst/>
              <a:ahLst/>
              <a:cxnLst/>
              <a:rect l="l" t="t" r="r" b="b"/>
              <a:pathLst>
                <a:path w="2427" h="1641" extrusionOk="0">
                  <a:moveTo>
                    <a:pt x="2395" y="1"/>
                  </a:moveTo>
                  <a:cubicBezTo>
                    <a:pt x="2330" y="1"/>
                    <a:pt x="2295" y="101"/>
                    <a:pt x="2295" y="166"/>
                  </a:cubicBezTo>
                  <a:cubicBezTo>
                    <a:pt x="2264" y="232"/>
                    <a:pt x="2295" y="297"/>
                    <a:pt x="2295" y="394"/>
                  </a:cubicBezTo>
                  <a:cubicBezTo>
                    <a:pt x="2295" y="560"/>
                    <a:pt x="2230" y="691"/>
                    <a:pt x="2198" y="853"/>
                  </a:cubicBezTo>
                  <a:cubicBezTo>
                    <a:pt x="2164" y="919"/>
                    <a:pt x="2164" y="1019"/>
                    <a:pt x="2133" y="1050"/>
                  </a:cubicBezTo>
                  <a:cubicBezTo>
                    <a:pt x="2099" y="1084"/>
                    <a:pt x="2067" y="1116"/>
                    <a:pt x="2067" y="1150"/>
                  </a:cubicBezTo>
                  <a:cubicBezTo>
                    <a:pt x="2033" y="1181"/>
                    <a:pt x="2002" y="1215"/>
                    <a:pt x="2033" y="1247"/>
                  </a:cubicBezTo>
                  <a:cubicBezTo>
                    <a:pt x="1902" y="1247"/>
                    <a:pt x="1805" y="1181"/>
                    <a:pt x="1674" y="1150"/>
                  </a:cubicBezTo>
                  <a:cubicBezTo>
                    <a:pt x="1608" y="1150"/>
                    <a:pt x="1543" y="1150"/>
                    <a:pt x="1509" y="1116"/>
                  </a:cubicBezTo>
                  <a:cubicBezTo>
                    <a:pt x="1280" y="1116"/>
                    <a:pt x="1050" y="1084"/>
                    <a:pt x="853" y="1019"/>
                  </a:cubicBezTo>
                  <a:cubicBezTo>
                    <a:pt x="756" y="1019"/>
                    <a:pt x="690" y="1019"/>
                    <a:pt x="625" y="984"/>
                  </a:cubicBezTo>
                  <a:cubicBezTo>
                    <a:pt x="459" y="984"/>
                    <a:pt x="297" y="1050"/>
                    <a:pt x="166" y="1150"/>
                  </a:cubicBezTo>
                  <a:cubicBezTo>
                    <a:pt x="66" y="1281"/>
                    <a:pt x="0" y="1443"/>
                    <a:pt x="35" y="1575"/>
                  </a:cubicBezTo>
                  <a:lnTo>
                    <a:pt x="35" y="1640"/>
                  </a:lnTo>
                  <a:cubicBezTo>
                    <a:pt x="35" y="1543"/>
                    <a:pt x="35" y="1478"/>
                    <a:pt x="100" y="1412"/>
                  </a:cubicBezTo>
                  <a:cubicBezTo>
                    <a:pt x="132" y="1378"/>
                    <a:pt x="166" y="1312"/>
                    <a:pt x="197" y="1281"/>
                  </a:cubicBezTo>
                  <a:cubicBezTo>
                    <a:pt x="283" y="1224"/>
                    <a:pt x="392" y="1143"/>
                    <a:pt x="504" y="1143"/>
                  </a:cubicBezTo>
                  <a:cubicBezTo>
                    <a:pt x="523" y="1143"/>
                    <a:pt x="541" y="1145"/>
                    <a:pt x="559" y="1150"/>
                  </a:cubicBezTo>
                  <a:cubicBezTo>
                    <a:pt x="559" y="1181"/>
                    <a:pt x="591" y="1181"/>
                    <a:pt x="591" y="1181"/>
                  </a:cubicBezTo>
                  <a:cubicBezTo>
                    <a:pt x="605" y="1189"/>
                    <a:pt x="619" y="1191"/>
                    <a:pt x="633" y="1191"/>
                  </a:cubicBezTo>
                  <a:cubicBezTo>
                    <a:pt x="671" y="1191"/>
                    <a:pt x="709" y="1172"/>
                    <a:pt x="747" y="1172"/>
                  </a:cubicBezTo>
                  <a:cubicBezTo>
                    <a:pt x="761" y="1172"/>
                    <a:pt x="774" y="1175"/>
                    <a:pt x="787" y="1181"/>
                  </a:cubicBezTo>
                  <a:cubicBezTo>
                    <a:pt x="821" y="1181"/>
                    <a:pt x="821" y="1181"/>
                    <a:pt x="853" y="1215"/>
                  </a:cubicBezTo>
                  <a:lnTo>
                    <a:pt x="953" y="1215"/>
                  </a:lnTo>
                  <a:cubicBezTo>
                    <a:pt x="1001" y="1198"/>
                    <a:pt x="1050" y="1190"/>
                    <a:pt x="1099" y="1190"/>
                  </a:cubicBezTo>
                  <a:cubicBezTo>
                    <a:pt x="1149" y="1190"/>
                    <a:pt x="1198" y="1198"/>
                    <a:pt x="1246" y="1215"/>
                  </a:cubicBezTo>
                  <a:cubicBezTo>
                    <a:pt x="1412" y="1215"/>
                    <a:pt x="1574" y="1247"/>
                    <a:pt x="1739" y="1281"/>
                  </a:cubicBezTo>
                  <a:lnTo>
                    <a:pt x="1805" y="1281"/>
                  </a:lnTo>
                  <a:cubicBezTo>
                    <a:pt x="1805" y="1312"/>
                    <a:pt x="1836" y="1312"/>
                    <a:pt x="1836" y="1312"/>
                  </a:cubicBezTo>
                  <a:cubicBezTo>
                    <a:pt x="1854" y="1321"/>
                    <a:pt x="1874" y="1326"/>
                    <a:pt x="1896" y="1326"/>
                  </a:cubicBezTo>
                  <a:cubicBezTo>
                    <a:pt x="1953" y="1326"/>
                    <a:pt x="2019" y="1295"/>
                    <a:pt x="2067" y="1247"/>
                  </a:cubicBezTo>
                  <a:cubicBezTo>
                    <a:pt x="2099" y="1215"/>
                    <a:pt x="2133" y="1116"/>
                    <a:pt x="2164" y="1050"/>
                  </a:cubicBezTo>
                  <a:cubicBezTo>
                    <a:pt x="2230" y="853"/>
                    <a:pt x="2330" y="625"/>
                    <a:pt x="2330" y="428"/>
                  </a:cubicBezTo>
                  <a:cubicBezTo>
                    <a:pt x="2330" y="297"/>
                    <a:pt x="2330" y="166"/>
                    <a:pt x="2395" y="66"/>
                  </a:cubicBezTo>
                  <a:cubicBezTo>
                    <a:pt x="2395" y="35"/>
                    <a:pt x="2427" y="35"/>
                    <a:pt x="2427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58" name="Google Shape;1858;p15"/>
          <p:cNvGrpSpPr/>
          <p:nvPr/>
        </p:nvGrpSpPr>
        <p:grpSpPr>
          <a:xfrm>
            <a:off x="3419955" y="1467377"/>
            <a:ext cx="5431675" cy="1544153"/>
            <a:chOff x="3419954" y="1467376"/>
            <a:chExt cx="5431675" cy="1544153"/>
          </a:xfrm>
        </p:grpSpPr>
        <p:sp>
          <p:nvSpPr>
            <p:cNvPr id="1859" name="Google Shape;1859;p15"/>
            <p:cNvSpPr/>
            <p:nvPr/>
          </p:nvSpPr>
          <p:spPr>
            <a:xfrm>
              <a:off x="6874494" y="1467376"/>
              <a:ext cx="700982" cy="180903"/>
            </a:xfrm>
            <a:custGeom>
              <a:avLst/>
              <a:gdLst/>
              <a:ahLst/>
              <a:cxnLst/>
              <a:rect l="l" t="t" r="r" b="b"/>
              <a:pathLst>
                <a:path w="9943" h="2566" extrusionOk="0">
                  <a:moveTo>
                    <a:pt x="5928" y="0"/>
                  </a:moveTo>
                  <a:cubicBezTo>
                    <a:pt x="5269" y="0"/>
                    <a:pt x="4611" y="395"/>
                    <a:pt x="4216" y="922"/>
                  </a:cubicBezTo>
                  <a:lnTo>
                    <a:pt x="4016" y="922"/>
                  </a:lnTo>
                  <a:cubicBezTo>
                    <a:pt x="3752" y="922"/>
                    <a:pt x="3557" y="1117"/>
                    <a:pt x="3425" y="1317"/>
                  </a:cubicBezTo>
                  <a:cubicBezTo>
                    <a:pt x="3294" y="1249"/>
                    <a:pt x="3162" y="1249"/>
                    <a:pt x="3030" y="1249"/>
                  </a:cubicBezTo>
                  <a:cubicBezTo>
                    <a:pt x="2698" y="1249"/>
                    <a:pt x="2372" y="1449"/>
                    <a:pt x="2240" y="1712"/>
                  </a:cubicBezTo>
                  <a:cubicBezTo>
                    <a:pt x="2108" y="1644"/>
                    <a:pt x="1977" y="1581"/>
                    <a:pt x="1845" y="1581"/>
                  </a:cubicBezTo>
                  <a:cubicBezTo>
                    <a:pt x="1513" y="1581"/>
                    <a:pt x="1250" y="1775"/>
                    <a:pt x="1118" y="2039"/>
                  </a:cubicBezTo>
                  <a:cubicBezTo>
                    <a:pt x="1055" y="2039"/>
                    <a:pt x="923" y="1976"/>
                    <a:pt x="791" y="1976"/>
                  </a:cubicBezTo>
                  <a:cubicBezTo>
                    <a:pt x="459" y="1976"/>
                    <a:pt x="133" y="2239"/>
                    <a:pt x="1" y="2566"/>
                  </a:cubicBezTo>
                  <a:lnTo>
                    <a:pt x="9943" y="2566"/>
                  </a:lnTo>
                  <a:cubicBezTo>
                    <a:pt x="9811" y="2239"/>
                    <a:pt x="9484" y="1976"/>
                    <a:pt x="9152" y="1976"/>
                  </a:cubicBezTo>
                  <a:cubicBezTo>
                    <a:pt x="9089" y="1976"/>
                    <a:pt x="9021" y="1976"/>
                    <a:pt x="8957" y="2039"/>
                  </a:cubicBezTo>
                  <a:cubicBezTo>
                    <a:pt x="8826" y="1775"/>
                    <a:pt x="8626" y="1644"/>
                    <a:pt x="8431" y="1581"/>
                  </a:cubicBezTo>
                  <a:lnTo>
                    <a:pt x="8431" y="1512"/>
                  </a:lnTo>
                  <a:cubicBezTo>
                    <a:pt x="8431" y="1249"/>
                    <a:pt x="8167" y="985"/>
                    <a:pt x="7904" y="985"/>
                  </a:cubicBezTo>
                  <a:lnTo>
                    <a:pt x="7772" y="985"/>
                  </a:lnTo>
                  <a:cubicBezTo>
                    <a:pt x="7377" y="395"/>
                    <a:pt x="6718" y="0"/>
                    <a:pt x="5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8368704" y="2018871"/>
              <a:ext cx="482925" cy="143820"/>
            </a:xfrm>
            <a:custGeom>
              <a:avLst/>
              <a:gdLst/>
              <a:ahLst/>
              <a:cxnLst/>
              <a:rect l="l" t="t" r="r" b="b"/>
              <a:pathLst>
                <a:path w="6850" h="2040" extrusionOk="0">
                  <a:moveTo>
                    <a:pt x="3888" y="1"/>
                  </a:moveTo>
                  <a:cubicBezTo>
                    <a:pt x="3556" y="64"/>
                    <a:pt x="3293" y="196"/>
                    <a:pt x="3029" y="396"/>
                  </a:cubicBezTo>
                  <a:lnTo>
                    <a:pt x="2766" y="396"/>
                  </a:lnTo>
                  <a:cubicBezTo>
                    <a:pt x="2571" y="396"/>
                    <a:pt x="2371" y="459"/>
                    <a:pt x="2176" y="659"/>
                  </a:cubicBezTo>
                  <a:cubicBezTo>
                    <a:pt x="2044" y="591"/>
                    <a:pt x="1913" y="528"/>
                    <a:pt x="1781" y="528"/>
                  </a:cubicBezTo>
                  <a:lnTo>
                    <a:pt x="1649" y="528"/>
                  </a:lnTo>
                  <a:cubicBezTo>
                    <a:pt x="1254" y="591"/>
                    <a:pt x="922" y="854"/>
                    <a:pt x="790" y="1249"/>
                  </a:cubicBezTo>
                  <a:cubicBezTo>
                    <a:pt x="395" y="1318"/>
                    <a:pt x="132" y="1645"/>
                    <a:pt x="0" y="2040"/>
                  </a:cubicBezTo>
                  <a:lnTo>
                    <a:pt x="6849" y="2040"/>
                  </a:lnTo>
                  <a:cubicBezTo>
                    <a:pt x="6786" y="1581"/>
                    <a:pt x="6454" y="1186"/>
                    <a:pt x="5996" y="1118"/>
                  </a:cubicBezTo>
                  <a:cubicBezTo>
                    <a:pt x="5927" y="791"/>
                    <a:pt x="5600" y="528"/>
                    <a:pt x="5269" y="528"/>
                  </a:cubicBezTo>
                  <a:lnTo>
                    <a:pt x="5137" y="528"/>
                  </a:lnTo>
                  <a:cubicBezTo>
                    <a:pt x="4873" y="196"/>
                    <a:pt x="4478" y="1"/>
                    <a:pt x="4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3419954" y="2867709"/>
              <a:ext cx="482925" cy="143820"/>
            </a:xfrm>
            <a:custGeom>
              <a:avLst/>
              <a:gdLst/>
              <a:ahLst/>
              <a:cxnLst/>
              <a:rect l="l" t="t" r="r" b="b"/>
              <a:pathLst>
                <a:path w="6850" h="2040" extrusionOk="0">
                  <a:moveTo>
                    <a:pt x="3888" y="1"/>
                  </a:moveTo>
                  <a:cubicBezTo>
                    <a:pt x="3556" y="64"/>
                    <a:pt x="3293" y="196"/>
                    <a:pt x="3029" y="396"/>
                  </a:cubicBezTo>
                  <a:lnTo>
                    <a:pt x="2766" y="396"/>
                  </a:lnTo>
                  <a:cubicBezTo>
                    <a:pt x="2571" y="396"/>
                    <a:pt x="2371" y="459"/>
                    <a:pt x="2176" y="659"/>
                  </a:cubicBezTo>
                  <a:cubicBezTo>
                    <a:pt x="2044" y="591"/>
                    <a:pt x="1913" y="528"/>
                    <a:pt x="1781" y="528"/>
                  </a:cubicBezTo>
                  <a:lnTo>
                    <a:pt x="1649" y="528"/>
                  </a:lnTo>
                  <a:cubicBezTo>
                    <a:pt x="1254" y="591"/>
                    <a:pt x="922" y="854"/>
                    <a:pt x="790" y="1249"/>
                  </a:cubicBezTo>
                  <a:cubicBezTo>
                    <a:pt x="395" y="1318"/>
                    <a:pt x="132" y="1645"/>
                    <a:pt x="0" y="2040"/>
                  </a:cubicBezTo>
                  <a:lnTo>
                    <a:pt x="6849" y="2040"/>
                  </a:lnTo>
                  <a:cubicBezTo>
                    <a:pt x="6786" y="1581"/>
                    <a:pt x="6454" y="1186"/>
                    <a:pt x="5996" y="1118"/>
                  </a:cubicBezTo>
                  <a:cubicBezTo>
                    <a:pt x="5927" y="791"/>
                    <a:pt x="5600" y="528"/>
                    <a:pt x="5269" y="528"/>
                  </a:cubicBezTo>
                  <a:lnTo>
                    <a:pt x="5137" y="528"/>
                  </a:lnTo>
                  <a:cubicBezTo>
                    <a:pt x="4873" y="196"/>
                    <a:pt x="4478" y="1"/>
                    <a:pt x="4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62" name="Google Shape;1862;p15"/>
          <p:cNvGrpSpPr/>
          <p:nvPr/>
        </p:nvGrpSpPr>
        <p:grpSpPr>
          <a:xfrm>
            <a:off x="7835326" y="1273536"/>
            <a:ext cx="715286" cy="374752"/>
            <a:chOff x="5807701" y="962410"/>
            <a:chExt cx="715286" cy="374752"/>
          </a:xfrm>
        </p:grpSpPr>
        <p:sp>
          <p:nvSpPr>
            <p:cNvPr id="1863" name="Google Shape;1863;p15"/>
            <p:cNvSpPr/>
            <p:nvPr/>
          </p:nvSpPr>
          <p:spPr>
            <a:xfrm>
              <a:off x="6223288" y="962410"/>
              <a:ext cx="299699" cy="149798"/>
            </a:xfrm>
            <a:custGeom>
              <a:avLst/>
              <a:gdLst/>
              <a:ahLst/>
              <a:cxnLst/>
              <a:rect l="l" t="t" r="r" b="b"/>
              <a:pathLst>
                <a:path w="2899" h="1449" extrusionOk="0">
                  <a:moveTo>
                    <a:pt x="2898" y="0"/>
                  </a:moveTo>
                  <a:cubicBezTo>
                    <a:pt x="2171" y="263"/>
                    <a:pt x="1713" y="1054"/>
                    <a:pt x="1713" y="1054"/>
                  </a:cubicBezTo>
                  <a:cubicBezTo>
                    <a:pt x="1405" y="966"/>
                    <a:pt x="1113" y="937"/>
                    <a:pt x="859" y="937"/>
                  </a:cubicBezTo>
                  <a:cubicBezTo>
                    <a:pt x="352" y="937"/>
                    <a:pt x="1" y="1054"/>
                    <a:pt x="1" y="1054"/>
                  </a:cubicBezTo>
                  <a:lnTo>
                    <a:pt x="1845" y="1449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5807701" y="1269034"/>
              <a:ext cx="190736" cy="68127"/>
            </a:xfrm>
            <a:custGeom>
              <a:avLst/>
              <a:gdLst/>
              <a:ahLst/>
              <a:cxnLst/>
              <a:rect l="l" t="t" r="r" b="b"/>
              <a:pathLst>
                <a:path w="1845" h="659" extrusionOk="0">
                  <a:moveTo>
                    <a:pt x="1" y="0"/>
                  </a:moveTo>
                  <a:lnTo>
                    <a:pt x="923" y="659"/>
                  </a:lnTo>
                  <a:lnTo>
                    <a:pt x="1845" y="63"/>
                  </a:lnTo>
                  <a:cubicBezTo>
                    <a:pt x="1386" y="63"/>
                    <a:pt x="923" y="395"/>
                    <a:pt x="923" y="395"/>
                  </a:cubicBezTo>
                  <a:cubicBezTo>
                    <a:pt x="464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65" name="Google Shape;1865;p15"/>
          <p:cNvSpPr txBox="1">
            <a:spLocks noGrp="1"/>
          </p:cNvSpPr>
          <p:nvPr>
            <p:ph type="title"/>
          </p:nvPr>
        </p:nvSpPr>
        <p:spPr>
          <a:xfrm>
            <a:off x="720000" y="1144274"/>
            <a:ext cx="4944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100"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66" name="Google Shape;1866;p15"/>
          <p:cNvSpPr txBox="1">
            <a:spLocks noGrp="1"/>
          </p:cNvSpPr>
          <p:nvPr>
            <p:ph type="title" idx="2"/>
          </p:nvPr>
        </p:nvSpPr>
        <p:spPr>
          <a:xfrm>
            <a:off x="720000" y="2460164"/>
            <a:ext cx="49443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"/>
              <a:buNone/>
              <a:defRPr sz="1400" b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867" name="Google Shape;1867;p15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1868" name="Google Shape;1868;p15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869" name="Google Shape;1869;p1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1" name="Google Shape;1871;p1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2" name="Google Shape;1872;p1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5" name="Google Shape;1875;p1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6" name="Google Shape;1876;p1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9" name="Google Shape;1879;p1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0" name="Google Shape;1880;p1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1" name="Google Shape;1881;p1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3" name="Google Shape;1883;p1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4" name="Google Shape;1884;p1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7" name="Google Shape;1887;p1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8" name="Google Shape;1888;p1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1" name="Google Shape;1891;p1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2" name="Google Shape;1892;p1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894" name="Google Shape;1894;p15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895" name="Google Shape;1895;p1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6" name="Google Shape;1896;p1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9" name="Google Shape;1899;p1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0" name="Google Shape;1900;p1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3" name="Google Shape;1903;p1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4" name="Google Shape;1904;p1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7" name="Google Shape;1907;p1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8" name="Google Shape;1908;p1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1" name="Google Shape;1911;p1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2" name="Google Shape;1912;p1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5" name="Google Shape;1915;p1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6" name="Google Shape;1916;p1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9" name="Google Shape;1919;p1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20" name="Google Shape;1920;p15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1921" name="Google Shape;1921;p1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3" name="Google Shape;1923;p1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4" name="Google Shape;1924;p1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7" name="Google Shape;1927;p1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8" name="Google Shape;1928;p1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2" name="Google Shape;1932;p1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3" name="Google Shape;1933;p1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7" name="Google Shape;1937;p1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8" name="Google Shape;1938;p1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2" name="Google Shape;1942;p1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3" name="Google Shape;1943;p1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3432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16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948" name="Google Shape;1948;p16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1949" name="Google Shape;1949;p16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0" name="Google Shape;1950;p16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1" name="Google Shape;1951;p16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2" name="Google Shape;1952;p16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3" name="Google Shape;1953;p16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54" name="Google Shape;1954;p16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1955" name="Google Shape;1955;p16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6" name="Google Shape;1956;p16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7" name="Google Shape;1957;p16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8" name="Google Shape;1958;p16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9" name="Google Shape;1959;p16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0" name="Google Shape;1960;p16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1" name="Google Shape;1961;p16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2" name="Google Shape;1962;p16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3" name="Google Shape;1963;p16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4" name="Google Shape;1964;p16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5" name="Google Shape;1965;p16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966" name="Google Shape;1966;p16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1967" name="Google Shape;1967;p16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1968" name="Google Shape;1968;p1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9" name="Google Shape;1969;p1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0" name="Google Shape;1970;p1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1" name="Google Shape;1971;p1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2" name="Google Shape;1972;p1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3" name="Google Shape;1973;p1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4" name="Google Shape;1974;p1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5" name="Google Shape;1975;p1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6" name="Google Shape;1976;p1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7" name="Google Shape;1977;p1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8" name="Google Shape;1978;p1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9" name="Google Shape;1979;p1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0" name="Google Shape;1980;p1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1" name="Google Shape;1981;p1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2" name="Google Shape;1982;p1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3" name="Google Shape;1983;p1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4" name="Google Shape;1984;p1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5" name="Google Shape;1985;p1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6" name="Google Shape;1986;p1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7" name="Google Shape;1987;p1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8" name="Google Shape;1988;p1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9" name="Google Shape;1989;p1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0" name="Google Shape;1990;p1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1" name="Google Shape;1991;p1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2" name="Google Shape;1992;p1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93" name="Google Shape;1993;p16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1994" name="Google Shape;1994;p1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5" name="Google Shape;1995;p1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6" name="Google Shape;1996;p1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7" name="Google Shape;1997;p1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8" name="Google Shape;1998;p1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9" name="Google Shape;1999;p1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0" name="Google Shape;2000;p1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1" name="Google Shape;2001;p1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2" name="Google Shape;2002;p1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3" name="Google Shape;2003;p1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4" name="Google Shape;2004;p1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5" name="Google Shape;2005;p1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6" name="Google Shape;2006;p1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7" name="Google Shape;2007;p1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8" name="Google Shape;2008;p1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9" name="Google Shape;2009;p1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0" name="Google Shape;2010;p1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1" name="Google Shape;2011;p1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2" name="Google Shape;2012;p1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3" name="Google Shape;2013;p1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4" name="Google Shape;2014;p1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5" name="Google Shape;2015;p1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6" name="Google Shape;2016;p1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7" name="Google Shape;2017;p1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8" name="Google Shape;2018;p1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19" name="Google Shape;2019;p16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020" name="Google Shape;2020;p1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1" name="Google Shape;2021;p1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2" name="Google Shape;2022;p1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3" name="Google Shape;2023;p1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4" name="Google Shape;2024;p1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5" name="Google Shape;2025;p1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6" name="Google Shape;2026;p1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7" name="Google Shape;2027;p1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8" name="Google Shape;2028;p1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9" name="Google Shape;2029;p1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0" name="Google Shape;2030;p1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1" name="Google Shape;2031;p1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2" name="Google Shape;2032;p1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3" name="Google Shape;2033;p1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4" name="Google Shape;2034;p1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5" name="Google Shape;2035;p1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6" name="Google Shape;2036;p1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7" name="Google Shape;2037;p1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8" name="Google Shape;2038;p1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9" name="Google Shape;2039;p1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0" name="Google Shape;2040;p1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1" name="Google Shape;2041;p1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2" name="Google Shape;2042;p1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3" name="Google Shape;2043;p1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4" name="Google Shape;2044;p1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045" name="Google Shape;2045;p16"/>
          <p:cNvGrpSpPr/>
          <p:nvPr/>
        </p:nvGrpSpPr>
        <p:grpSpPr>
          <a:xfrm flipH="1">
            <a:off x="300874" y="238126"/>
            <a:ext cx="2493725" cy="2436625"/>
            <a:chOff x="4836650" y="238125"/>
            <a:chExt cx="2493725" cy="2436625"/>
          </a:xfrm>
        </p:grpSpPr>
        <p:sp>
          <p:nvSpPr>
            <p:cNvPr id="2046" name="Google Shape;2046;p16"/>
            <p:cNvSpPr/>
            <p:nvPr/>
          </p:nvSpPr>
          <p:spPr>
            <a:xfrm>
              <a:off x="4902275" y="303725"/>
              <a:ext cx="2354600" cy="25"/>
            </a:xfrm>
            <a:custGeom>
              <a:avLst/>
              <a:gdLst/>
              <a:ahLst/>
              <a:cxnLst/>
              <a:rect l="l" t="t" r="r" b="b"/>
              <a:pathLst>
                <a:path w="94184" h="1" fill="none" extrusionOk="0">
                  <a:moveTo>
                    <a:pt x="1" y="1"/>
                  </a:moveTo>
                  <a:lnTo>
                    <a:pt x="94184" y="1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7256850" y="303725"/>
              <a:ext cx="25" cy="2354625"/>
            </a:xfrm>
            <a:custGeom>
              <a:avLst/>
              <a:gdLst/>
              <a:ahLst/>
              <a:cxnLst/>
              <a:rect l="l" t="t" r="r" b="b"/>
              <a:pathLst>
                <a:path w="1" h="94185" fill="none" extrusionOk="0">
                  <a:moveTo>
                    <a:pt x="1" y="1"/>
                  </a:moveTo>
                  <a:lnTo>
                    <a:pt x="1" y="94184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719122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705997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5189725" y="238125"/>
              <a:ext cx="131250" cy="131250"/>
            </a:xfrm>
            <a:custGeom>
              <a:avLst/>
              <a:gdLst/>
              <a:ahLst/>
              <a:cxnLst/>
              <a:rect l="l" t="t" r="r" b="b"/>
              <a:pathLst>
                <a:path w="5250" h="5250" extrusionOk="0">
                  <a:moveTo>
                    <a:pt x="2625" y="0"/>
                  </a:moveTo>
                  <a:lnTo>
                    <a:pt x="0" y="2625"/>
                  </a:lnTo>
                  <a:lnTo>
                    <a:pt x="2625" y="5250"/>
                  </a:lnTo>
                  <a:lnTo>
                    <a:pt x="5250" y="2625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5312425" y="238125"/>
              <a:ext cx="131275" cy="131250"/>
            </a:xfrm>
            <a:custGeom>
              <a:avLst/>
              <a:gdLst/>
              <a:ahLst/>
              <a:cxnLst/>
              <a:rect l="l" t="t" r="r" b="b"/>
              <a:pathLst>
                <a:path w="5251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251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6977950" y="270925"/>
              <a:ext cx="82050" cy="74175"/>
            </a:xfrm>
            <a:custGeom>
              <a:avLst/>
              <a:gdLst/>
              <a:ahLst/>
              <a:cxnLst/>
              <a:rect l="l" t="t" r="r" b="b"/>
              <a:pathLst>
                <a:path w="3282" h="2967" extrusionOk="0">
                  <a:moveTo>
                    <a:pt x="1628" y="0"/>
                  </a:moveTo>
                  <a:lnTo>
                    <a:pt x="1" y="1313"/>
                  </a:lnTo>
                  <a:lnTo>
                    <a:pt x="1628" y="2967"/>
                  </a:lnTo>
                  <a:lnTo>
                    <a:pt x="3282" y="1313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6174075" y="270925"/>
              <a:ext cx="73525" cy="74175"/>
            </a:xfrm>
            <a:custGeom>
              <a:avLst/>
              <a:gdLst/>
              <a:ahLst/>
              <a:cxnLst/>
              <a:rect l="l" t="t" r="r" b="b"/>
              <a:pathLst>
                <a:path w="2941" h="2967" extrusionOk="0">
                  <a:moveTo>
                    <a:pt x="1313" y="0"/>
                  </a:moveTo>
                  <a:lnTo>
                    <a:pt x="0" y="1313"/>
                  </a:lnTo>
                  <a:lnTo>
                    <a:pt x="1313" y="2967"/>
                  </a:lnTo>
                  <a:lnTo>
                    <a:pt x="2940" y="1313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7215479" y="508429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313"/>
                  </a:lnTo>
                  <a:lnTo>
                    <a:pt x="1628" y="2967"/>
                  </a:lnTo>
                  <a:lnTo>
                    <a:pt x="3281" y="1313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7218088" y="1337300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655"/>
                  </a:lnTo>
                  <a:lnTo>
                    <a:pt x="1628" y="2967"/>
                  </a:lnTo>
                  <a:lnTo>
                    <a:pt x="3281" y="1655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7191225" y="369350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1"/>
                  </a:moveTo>
                  <a:lnTo>
                    <a:pt x="1" y="2626"/>
                  </a:lnTo>
                  <a:lnTo>
                    <a:pt x="2626" y="5251"/>
                  </a:lnTo>
                  <a:lnTo>
                    <a:pt x="5566" y="2626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7191225" y="219042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7191225" y="205917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4836650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4902275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4976425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5042050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7199100" y="260910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7199100" y="254347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7199100" y="247785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7199100" y="241222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7" name="Google Shape;2067;p16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2068" name="Google Shape;2068;p16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9" name="Google Shape;2069;p16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0" name="Google Shape;2070;p16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1" name="Google Shape;2071;p16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2" name="Google Shape;2072;p16"/>
            <p:cNvSpPr/>
            <p:nvPr/>
          </p:nvSpPr>
          <p:spPr>
            <a:xfrm flipH="1">
              <a:off x="8716027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073" name="Google Shape;2073;p16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074" name="Google Shape;2074;p16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5" name="Google Shape;2075;p16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6" name="Google Shape;2076;p16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7" name="Google Shape;2077;p16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8" name="Google Shape;2078;p16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9" name="Google Shape;2079;p16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0" name="Google Shape;2080;p16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1" name="Google Shape;2081;p16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2" name="Google Shape;2082;p16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3" name="Google Shape;2083;p16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761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17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086" name="Google Shape;2086;p17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2087" name="Google Shape;2087;p1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088" name="Google Shape;2088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9" name="Google Shape;2089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0" name="Google Shape;2090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1" name="Google Shape;2091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2" name="Google Shape;2092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3" name="Google Shape;2093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4" name="Google Shape;2094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5" name="Google Shape;2095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6" name="Google Shape;2096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7" name="Google Shape;2097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8" name="Google Shape;2098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9" name="Google Shape;2099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0" name="Google Shape;2100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1" name="Google Shape;2101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2" name="Google Shape;2102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3" name="Google Shape;2103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4" name="Google Shape;2104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5" name="Google Shape;2105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6" name="Google Shape;2106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7" name="Google Shape;2107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8" name="Google Shape;2108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9" name="Google Shape;2109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0" name="Google Shape;2110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1" name="Google Shape;2111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2" name="Google Shape;2112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13" name="Google Shape;2113;p1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114" name="Google Shape;2114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5" name="Google Shape;2115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6" name="Google Shape;2116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7" name="Google Shape;2117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8" name="Google Shape;2118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9" name="Google Shape;2119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0" name="Google Shape;2120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1" name="Google Shape;2121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2" name="Google Shape;2122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3" name="Google Shape;2123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4" name="Google Shape;2124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5" name="Google Shape;2125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6" name="Google Shape;2126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7" name="Google Shape;2127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8" name="Google Shape;2128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9" name="Google Shape;2129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0" name="Google Shape;2130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1" name="Google Shape;2131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2" name="Google Shape;2132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3" name="Google Shape;2133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4" name="Google Shape;2134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5" name="Google Shape;2135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6" name="Google Shape;2136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7" name="Google Shape;2137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8" name="Google Shape;2138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39" name="Google Shape;2139;p1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140" name="Google Shape;2140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1" name="Google Shape;2141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2" name="Google Shape;2142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3" name="Google Shape;2143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4" name="Google Shape;2144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5" name="Google Shape;2145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6" name="Google Shape;2146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7" name="Google Shape;2147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8" name="Google Shape;2148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9" name="Google Shape;2149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2" name="Google Shape;2152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3" name="Google Shape;2153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6" name="Google Shape;2156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7" name="Google Shape;2157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8" name="Google Shape;2158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0" name="Google Shape;2160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1" name="Google Shape;2161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2" name="Google Shape;2162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3" name="Google Shape;2163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4" name="Google Shape;2164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165" name="Google Shape;2165;p17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2166" name="Google Shape;2166;p1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167" name="Google Shape;2167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8" name="Google Shape;2168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9" name="Google Shape;2169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1" name="Google Shape;2171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2" name="Google Shape;2172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3" name="Google Shape;2173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6" name="Google Shape;2176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7" name="Google Shape;2177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0" name="Google Shape;2180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1" name="Google Shape;2181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4" name="Google Shape;2184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5" name="Google Shape;2185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7" name="Google Shape;2187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8" name="Google Shape;2188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9" name="Google Shape;2189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92" name="Google Shape;2192;p1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193" name="Google Shape;2193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6" name="Google Shape;2196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7" name="Google Shape;2197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0" name="Google Shape;2200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1" name="Google Shape;2201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4" name="Google Shape;2204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5" name="Google Shape;2205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8" name="Google Shape;2208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9" name="Google Shape;2209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2" name="Google Shape;2212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3" name="Google Shape;2213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6" name="Google Shape;2216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7" name="Google Shape;2217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18" name="Google Shape;2218;p1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219" name="Google Shape;2219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1" name="Google Shape;2221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2" name="Google Shape;2222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6" name="Google Shape;2226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7" name="Google Shape;2227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1" name="Google Shape;2231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2" name="Google Shape;2232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6" name="Google Shape;2236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7" name="Google Shape;2237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8" name="Google Shape;2238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9" name="Google Shape;2239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244" name="Google Shape;2244;p17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2245" name="Google Shape;2245;p1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6" name="Google Shape;2246;p1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7" name="Google Shape;2247;p1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8" name="Google Shape;2248;p1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9" name="Google Shape;2249;p1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50" name="Google Shape;2250;p1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251" name="Google Shape;2251;p1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2" name="Google Shape;2252;p1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3" name="Google Shape;2253;p17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4" name="Google Shape;2254;p17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5" name="Google Shape;2255;p1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6" name="Google Shape;2256;p1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7" name="Google Shape;2257;p1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8" name="Google Shape;2258;p1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9" name="Google Shape;2259;p1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0" name="Google Shape;2260;p1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1" name="Google Shape;2261;p1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262" name="Google Shape;2262;p17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2263" name="Google Shape;2263;p1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4" name="Google Shape;2264;p1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5" name="Google Shape;2265;p1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6" name="Google Shape;2266;p1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7" name="Google Shape;2267;p1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68" name="Google Shape;2268;p1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269" name="Google Shape;2269;p1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0" name="Google Shape;2270;p1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1" name="Google Shape;2271;p17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2" name="Google Shape;2272;p17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4" name="Google Shape;2274;p1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5" name="Google Shape;2275;p1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7" name="Google Shape;2277;p1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8" name="Google Shape;2278;p1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5511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18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282" name="Google Shape;2282;p18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2283" name="Google Shape;2283;p18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284" name="Google Shape;2284;p1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7" name="Google Shape;2287;p1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8" name="Google Shape;2288;p1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9" name="Google Shape;2289;p1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2" name="Google Shape;2292;p1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3" name="Google Shape;2293;p1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4" name="Google Shape;2294;p1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5" name="Google Shape;2295;p1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8" name="Google Shape;2298;p1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9" name="Google Shape;2299;p1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2" name="Google Shape;2302;p1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3" name="Google Shape;2303;p1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6" name="Google Shape;2306;p1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7" name="Google Shape;2307;p1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9" name="Google Shape;2309;p18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310" name="Google Shape;2310;p1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1" name="Google Shape;2311;p1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4" name="Google Shape;2314;p1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5" name="Google Shape;2315;p1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8" name="Google Shape;2318;p1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9" name="Google Shape;2319;p1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2" name="Google Shape;2322;p1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3" name="Google Shape;2323;p1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4" name="Google Shape;2324;p1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5" name="Google Shape;2325;p1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6" name="Google Shape;2326;p1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7" name="Google Shape;2327;p1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0" name="Google Shape;2330;p1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1" name="Google Shape;2331;p1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4" name="Google Shape;2334;p1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35" name="Google Shape;2335;p18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336" name="Google Shape;2336;p1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8" name="Google Shape;2338;p1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9" name="Google Shape;2339;p1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2" name="Google Shape;2342;p1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3" name="Google Shape;2343;p1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6" name="Google Shape;2346;p1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7" name="Google Shape;2347;p1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9" name="Google Shape;2349;p1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0" name="Google Shape;2350;p1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1" name="Google Shape;2351;p1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4" name="Google Shape;2354;p1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5" name="Google Shape;2355;p1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6" name="Google Shape;2356;p1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8" name="Google Shape;2358;p1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9" name="Google Shape;2359;p1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361" name="Google Shape;2361;p18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2362" name="Google Shape;2362;p18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363" name="Google Shape;2363;p1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4" name="Google Shape;2364;p1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5" name="Google Shape;2365;p1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7" name="Google Shape;2367;p1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8" name="Google Shape;2368;p1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2" name="Google Shape;2372;p1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3" name="Google Shape;2373;p1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4" name="Google Shape;2374;p1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7" name="Google Shape;2377;p1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8" name="Google Shape;2378;p1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9" name="Google Shape;2379;p1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0" name="Google Shape;2380;p1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1" name="Google Shape;2381;p1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2" name="Google Shape;2382;p1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3" name="Google Shape;2383;p1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4" name="Google Shape;2384;p1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5" name="Google Shape;2385;p1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6" name="Google Shape;2386;p1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7" name="Google Shape;2387;p1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88" name="Google Shape;2388;p18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389" name="Google Shape;2389;p1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0" name="Google Shape;2390;p1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1" name="Google Shape;2391;p1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2" name="Google Shape;2392;p1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3" name="Google Shape;2393;p1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4" name="Google Shape;2394;p1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5" name="Google Shape;2395;p1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6" name="Google Shape;2396;p1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7" name="Google Shape;2397;p1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8" name="Google Shape;2398;p1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99" name="Google Shape;2399;p1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0" name="Google Shape;2400;p1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1" name="Google Shape;2401;p1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2" name="Google Shape;2402;p1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3" name="Google Shape;2403;p1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4" name="Google Shape;2404;p1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5" name="Google Shape;2405;p1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6" name="Google Shape;2406;p1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7" name="Google Shape;2407;p1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8" name="Google Shape;2408;p1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09" name="Google Shape;2409;p1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0" name="Google Shape;2410;p1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1" name="Google Shape;2411;p1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2" name="Google Shape;2412;p1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3" name="Google Shape;2413;p1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14" name="Google Shape;2414;p18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415" name="Google Shape;2415;p1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6" name="Google Shape;2416;p1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7" name="Google Shape;2417;p1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8" name="Google Shape;2418;p1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9" name="Google Shape;2419;p1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0" name="Google Shape;2420;p1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1" name="Google Shape;2421;p1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2" name="Google Shape;2422;p1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3" name="Google Shape;2423;p1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4" name="Google Shape;2424;p1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5" name="Google Shape;2425;p1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6" name="Google Shape;2426;p1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7" name="Google Shape;2427;p1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8" name="Google Shape;2428;p1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9" name="Google Shape;2429;p1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0" name="Google Shape;2430;p1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1" name="Google Shape;2431;p1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2" name="Google Shape;2432;p1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3" name="Google Shape;2433;p1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4" name="Google Shape;2434;p1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5" name="Google Shape;2435;p1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6" name="Google Shape;2436;p1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7" name="Google Shape;2437;p1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8" name="Google Shape;2438;p1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9" name="Google Shape;2439;p1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440" name="Google Shape;2440;p18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2441" name="Google Shape;2441;p18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2" name="Google Shape;2442;p18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3" name="Google Shape;2443;p18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4" name="Google Shape;2444;p18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5" name="Google Shape;2445;p18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46" name="Google Shape;2446;p18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447" name="Google Shape;2447;p18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8" name="Google Shape;2448;p18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9" name="Google Shape;2449;p18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0" name="Google Shape;2450;p18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1" name="Google Shape;2451;p18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2" name="Google Shape;2452;p18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3" name="Google Shape;2453;p18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4" name="Google Shape;2454;p18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5" name="Google Shape;2455;p18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6" name="Google Shape;2456;p18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7" name="Google Shape;2457;p18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458" name="Google Shape;2458;p18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2459" name="Google Shape;2459;p18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0" name="Google Shape;2460;p18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1" name="Google Shape;2461;p18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2" name="Google Shape;2462;p18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3" name="Google Shape;2463;p18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464" name="Google Shape;2464;p18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465" name="Google Shape;2465;p18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66" name="Google Shape;2466;p18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67" name="Google Shape;2467;p18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68" name="Google Shape;2468;p18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69" name="Google Shape;2469;p18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0" name="Google Shape;2470;p18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1" name="Google Shape;2471;p18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2" name="Google Shape;2472;p18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3" name="Google Shape;2473;p18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4" name="Google Shape;2474;p18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5" name="Google Shape;2475;p18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476" name="Google Shape;2476;p18"/>
          <p:cNvGrpSpPr/>
          <p:nvPr/>
        </p:nvGrpSpPr>
        <p:grpSpPr>
          <a:xfrm flipH="1">
            <a:off x="-133096" y="3840127"/>
            <a:ext cx="9355696" cy="2744750"/>
            <a:chOff x="-25815" y="4334951"/>
            <a:chExt cx="9355696" cy="2744750"/>
          </a:xfrm>
        </p:grpSpPr>
        <p:sp>
          <p:nvSpPr>
            <p:cNvPr id="2477" name="Google Shape;2477;p18"/>
            <p:cNvSpPr/>
            <p:nvPr/>
          </p:nvSpPr>
          <p:spPr>
            <a:xfrm>
              <a:off x="1686426" y="4456524"/>
              <a:ext cx="4336627" cy="2363403"/>
            </a:xfrm>
            <a:custGeom>
              <a:avLst/>
              <a:gdLst/>
              <a:ahLst/>
              <a:cxnLst/>
              <a:rect l="l" t="t" r="r" b="b"/>
              <a:pathLst>
                <a:path w="25543" h="13921" extrusionOk="0">
                  <a:moveTo>
                    <a:pt x="6514" y="0"/>
                  </a:moveTo>
                  <a:cubicBezTo>
                    <a:pt x="5814" y="0"/>
                    <a:pt x="5175" y="384"/>
                    <a:pt x="4537" y="767"/>
                  </a:cubicBezTo>
                  <a:cubicBezTo>
                    <a:pt x="3132" y="1727"/>
                    <a:pt x="1855" y="2876"/>
                    <a:pt x="450" y="3898"/>
                  </a:cubicBezTo>
                  <a:cubicBezTo>
                    <a:pt x="322" y="4026"/>
                    <a:pt x="195" y="4087"/>
                    <a:pt x="1" y="4215"/>
                  </a:cubicBezTo>
                  <a:cubicBezTo>
                    <a:pt x="67" y="4215"/>
                    <a:pt x="67" y="4215"/>
                    <a:pt x="128" y="4281"/>
                  </a:cubicBezTo>
                  <a:cubicBezTo>
                    <a:pt x="322" y="4409"/>
                    <a:pt x="384" y="4598"/>
                    <a:pt x="511" y="4792"/>
                  </a:cubicBezTo>
                  <a:cubicBezTo>
                    <a:pt x="1089" y="5747"/>
                    <a:pt x="1727" y="6708"/>
                    <a:pt x="2366" y="7601"/>
                  </a:cubicBezTo>
                  <a:cubicBezTo>
                    <a:pt x="2555" y="7857"/>
                    <a:pt x="2810" y="8174"/>
                    <a:pt x="3193" y="8174"/>
                  </a:cubicBezTo>
                  <a:cubicBezTo>
                    <a:pt x="3213" y="8176"/>
                    <a:pt x="3233" y="8177"/>
                    <a:pt x="3252" y="8177"/>
                  </a:cubicBezTo>
                  <a:cubicBezTo>
                    <a:pt x="3844" y="8177"/>
                    <a:pt x="4044" y="7206"/>
                    <a:pt x="4598" y="6835"/>
                  </a:cubicBezTo>
                  <a:cubicBezTo>
                    <a:pt x="4776" y="6722"/>
                    <a:pt x="4967" y="6674"/>
                    <a:pt x="5162" y="6674"/>
                  </a:cubicBezTo>
                  <a:cubicBezTo>
                    <a:pt x="5739" y="6674"/>
                    <a:pt x="6358" y="7092"/>
                    <a:pt x="6836" y="7474"/>
                  </a:cubicBezTo>
                  <a:cubicBezTo>
                    <a:pt x="10156" y="10345"/>
                    <a:pt x="13921" y="13026"/>
                    <a:pt x="18329" y="13920"/>
                  </a:cubicBezTo>
                  <a:cubicBezTo>
                    <a:pt x="15836" y="11816"/>
                    <a:pt x="13221" y="9451"/>
                    <a:pt x="12582" y="6324"/>
                  </a:cubicBezTo>
                  <a:lnTo>
                    <a:pt x="12582" y="6324"/>
                  </a:lnTo>
                  <a:cubicBezTo>
                    <a:pt x="13155" y="6386"/>
                    <a:pt x="13665" y="6513"/>
                    <a:pt x="14176" y="6641"/>
                  </a:cubicBezTo>
                  <a:cubicBezTo>
                    <a:pt x="14115" y="6130"/>
                    <a:pt x="14753" y="5747"/>
                    <a:pt x="15326" y="5747"/>
                  </a:cubicBezTo>
                  <a:cubicBezTo>
                    <a:pt x="15836" y="5814"/>
                    <a:pt x="16347" y="6130"/>
                    <a:pt x="16797" y="6452"/>
                  </a:cubicBezTo>
                  <a:cubicBezTo>
                    <a:pt x="19351" y="8174"/>
                    <a:pt x="22416" y="9389"/>
                    <a:pt x="25542" y="9706"/>
                  </a:cubicBezTo>
                  <a:cubicBezTo>
                    <a:pt x="25287" y="9578"/>
                    <a:pt x="25031" y="9517"/>
                    <a:pt x="24842" y="9389"/>
                  </a:cubicBezTo>
                  <a:cubicBezTo>
                    <a:pt x="22033" y="8112"/>
                    <a:pt x="19412" y="6580"/>
                    <a:pt x="16986" y="4726"/>
                  </a:cubicBezTo>
                  <a:cubicBezTo>
                    <a:pt x="16158" y="4087"/>
                    <a:pt x="15326" y="3387"/>
                    <a:pt x="14243" y="3321"/>
                  </a:cubicBezTo>
                  <a:cubicBezTo>
                    <a:pt x="14115" y="3300"/>
                    <a:pt x="13987" y="3294"/>
                    <a:pt x="13857" y="3294"/>
                  </a:cubicBezTo>
                  <a:cubicBezTo>
                    <a:pt x="13597" y="3294"/>
                    <a:pt x="13326" y="3321"/>
                    <a:pt x="13027" y="3321"/>
                  </a:cubicBezTo>
                  <a:cubicBezTo>
                    <a:pt x="12327" y="3193"/>
                    <a:pt x="11688" y="2810"/>
                    <a:pt x="11111" y="2427"/>
                  </a:cubicBezTo>
                  <a:cubicBezTo>
                    <a:pt x="10284" y="1916"/>
                    <a:pt x="9517" y="1405"/>
                    <a:pt x="8685" y="894"/>
                  </a:cubicBezTo>
                  <a:cubicBezTo>
                    <a:pt x="8046" y="450"/>
                    <a:pt x="7346" y="0"/>
                    <a:pt x="6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-15230" y="4334951"/>
              <a:ext cx="9215183" cy="2647602"/>
            </a:xfrm>
            <a:custGeom>
              <a:avLst/>
              <a:gdLst/>
              <a:ahLst/>
              <a:cxnLst/>
              <a:rect l="l" t="t" r="r" b="b"/>
              <a:pathLst>
                <a:path w="54278" h="15595" extrusionOk="0">
                  <a:moveTo>
                    <a:pt x="8799" y="1"/>
                  </a:moveTo>
                  <a:cubicBezTo>
                    <a:pt x="6824" y="1"/>
                    <a:pt x="4934" y="1027"/>
                    <a:pt x="3383" y="2246"/>
                  </a:cubicBezTo>
                  <a:cubicBezTo>
                    <a:pt x="2233" y="3140"/>
                    <a:pt x="1150" y="4228"/>
                    <a:pt x="1" y="5250"/>
                  </a:cubicBezTo>
                  <a:lnTo>
                    <a:pt x="1" y="15594"/>
                  </a:lnTo>
                  <a:lnTo>
                    <a:pt x="54277" y="15594"/>
                  </a:lnTo>
                  <a:lnTo>
                    <a:pt x="54277" y="10420"/>
                  </a:lnTo>
                  <a:cubicBezTo>
                    <a:pt x="52040" y="10358"/>
                    <a:pt x="43805" y="10231"/>
                    <a:pt x="38119" y="9847"/>
                  </a:cubicBezTo>
                  <a:cubicBezTo>
                    <a:pt x="35438" y="9653"/>
                    <a:pt x="32694" y="8887"/>
                    <a:pt x="30329" y="7676"/>
                  </a:cubicBezTo>
                  <a:cubicBezTo>
                    <a:pt x="28030" y="6588"/>
                    <a:pt x="25415" y="6205"/>
                    <a:pt x="23116" y="4995"/>
                  </a:cubicBezTo>
                  <a:cubicBezTo>
                    <a:pt x="22095" y="4484"/>
                    <a:pt x="21134" y="3845"/>
                    <a:pt x="19985" y="3590"/>
                  </a:cubicBezTo>
                  <a:cubicBezTo>
                    <a:pt x="19091" y="3396"/>
                    <a:pt x="18136" y="3462"/>
                    <a:pt x="17175" y="3334"/>
                  </a:cubicBezTo>
                  <a:cubicBezTo>
                    <a:pt x="14493" y="2885"/>
                    <a:pt x="12389" y="525"/>
                    <a:pt x="9707" y="75"/>
                  </a:cubicBezTo>
                  <a:cubicBezTo>
                    <a:pt x="9403" y="25"/>
                    <a:pt x="9100" y="1"/>
                    <a:pt x="8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-15230" y="5415739"/>
              <a:ext cx="3371442" cy="1273633"/>
            </a:xfrm>
            <a:custGeom>
              <a:avLst/>
              <a:gdLst/>
              <a:ahLst/>
              <a:cxnLst/>
              <a:rect l="l" t="t" r="r" b="b"/>
              <a:pathLst>
                <a:path w="19858" h="7502" extrusionOk="0">
                  <a:moveTo>
                    <a:pt x="597" y="1"/>
                  </a:moveTo>
                  <a:cubicBezTo>
                    <a:pt x="394" y="1"/>
                    <a:pt x="62" y="1883"/>
                    <a:pt x="62" y="1883"/>
                  </a:cubicBezTo>
                  <a:lnTo>
                    <a:pt x="1" y="1949"/>
                  </a:lnTo>
                  <a:lnTo>
                    <a:pt x="1" y="7502"/>
                  </a:lnTo>
                  <a:cubicBezTo>
                    <a:pt x="4021" y="6863"/>
                    <a:pt x="18391" y="2904"/>
                    <a:pt x="19091" y="2904"/>
                  </a:cubicBezTo>
                  <a:cubicBezTo>
                    <a:pt x="19857" y="2843"/>
                    <a:pt x="15643" y="1883"/>
                    <a:pt x="14493" y="1183"/>
                  </a:cubicBezTo>
                  <a:cubicBezTo>
                    <a:pt x="14179" y="1000"/>
                    <a:pt x="14015" y="929"/>
                    <a:pt x="13945" y="929"/>
                  </a:cubicBezTo>
                  <a:cubicBezTo>
                    <a:pt x="13744" y="929"/>
                    <a:pt x="14304" y="1504"/>
                    <a:pt x="14304" y="1694"/>
                  </a:cubicBezTo>
                  <a:cubicBezTo>
                    <a:pt x="14304" y="1736"/>
                    <a:pt x="14286" y="1756"/>
                    <a:pt x="14253" y="1756"/>
                  </a:cubicBezTo>
                  <a:cubicBezTo>
                    <a:pt x="14087" y="1756"/>
                    <a:pt x="13537" y="1276"/>
                    <a:pt x="12900" y="800"/>
                  </a:cubicBezTo>
                  <a:cubicBezTo>
                    <a:pt x="12750" y="696"/>
                    <a:pt x="12660" y="652"/>
                    <a:pt x="12614" y="652"/>
                  </a:cubicBezTo>
                  <a:cubicBezTo>
                    <a:pt x="12401" y="652"/>
                    <a:pt x="13089" y="1568"/>
                    <a:pt x="13089" y="1883"/>
                  </a:cubicBezTo>
                  <a:cubicBezTo>
                    <a:pt x="13089" y="1933"/>
                    <a:pt x="13056" y="1955"/>
                    <a:pt x="13000" y="1955"/>
                  </a:cubicBezTo>
                  <a:cubicBezTo>
                    <a:pt x="12694" y="1955"/>
                    <a:pt x="11680" y="1303"/>
                    <a:pt x="11301" y="927"/>
                  </a:cubicBezTo>
                  <a:cubicBezTo>
                    <a:pt x="11228" y="842"/>
                    <a:pt x="11181" y="805"/>
                    <a:pt x="11152" y="805"/>
                  </a:cubicBezTo>
                  <a:cubicBezTo>
                    <a:pt x="11028" y="805"/>
                    <a:pt x="11239" y="1481"/>
                    <a:pt x="11239" y="1949"/>
                  </a:cubicBezTo>
                  <a:cubicBezTo>
                    <a:pt x="11239" y="2087"/>
                    <a:pt x="11198" y="2144"/>
                    <a:pt x="11128" y="2144"/>
                  </a:cubicBezTo>
                  <a:cubicBezTo>
                    <a:pt x="10877" y="2144"/>
                    <a:pt x="10263" y="1389"/>
                    <a:pt x="9962" y="989"/>
                  </a:cubicBezTo>
                  <a:cubicBezTo>
                    <a:pt x="9879" y="894"/>
                    <a:pt x="9813" y="852"/>
                    <a:pt x="9756" y="852"/>
                  </a:cubicBezTo>
                  <a:cubicBezTo>
                    <a:pt x="9506" y="852"/>
                    <a:pt x="9424" y="1654"/>
                    <a:pt x="8746" y="2332"/>
                  </a:cubicBezTo>
                  <a:cubicBezTo>
                    <a:pt x="8519" y="2543"/>
                    <a:pt x="8411" y="2621"/>
                    <a:pt x="8378" y="2621"/>
                  </a:cubicBezTo>
                  <a:cubicBezTo>
                    <a:pt x="8279" y="2621"/>
                    <a:pt x="8813" y="1949"/>
                    <a:pt x="8813" y="1949"/>
                  </a:cubicBezTo>
                  <a:lnTo>
                    <a:pt x="8813" y="1949"/>
                  </a:lnTo>
                  <a:lnTo>
                    <a:pt x="6897" y="2138"/>
                  </a:lnTo>
                  <a:cubicBezTo>
                    <a:pt x="6897" y="2138"/>
                    <a:pt x="6831" y="1244"/>
                    <a:pt x="6959" y="927"/>
                  </a:cubicBezTo>
                  <a:cubicBezTo>
                    <a:pt x="6985" y="874"/>
                    <a:pt x="6991" y="851"/>
                    <a:pt x="6980" y="851"/>
                  </a:cubicBezTo>
                  <a:cubicBezTo>
                    <a:pt x="6911" y="851"/>
                    <a:pt x="6179" y="1764"/>
                    <a:pt x="5681" y="2204"/>
                  </a:cubicBezTo>
                  <a:cubicBezTo>
                    <a:pt x="5596" y="2290"/>
                    <a:pt x="5505" y="2327"/>
                    <a:pt x="5411" y="2327"/>
                  </a:cubicBezTo>
                  <a:cubicBezTo>
                    <a:pt x="4876" y="2327"/>
                    <a:pt x="4258" y="1125"/>
                    <a:pt x="4149" y="800"/>
                  </a:cubicBezTo>
                  <a:cubicBezTo>
                    <a:pt x="4120" y="742"/>
                    <a:pt x="4096" y="716"/>
                    <a:pt x="4073" y="716"/>
                  </a:cubicBezTo>
                  <a:cubicBezTo>
                    <a:pt x="3945" y="716"/>
                    <a:pt x="3863" y="1525"/>
                    <a:pt x="3321" y="2010"/>
                  </a:cubicBezTo>
                  <a:cubicBezTo>
                    <a:pt x="3204" y="2140"/>
                    <a:pt x="3121" y="2196"/>
                    <a:pt x="3062" y="2196"/>
                  </a:cubicBezTo>
                  <a:cubicBezTo>
                    <a:pt x="2830" y="2196"/>
                    <a:pt x="2961" y="1332"/>
                    <a:pt x="2811" y="672"/>
                  </a:cubicBezTo>
                  <a:cubicBezTo>
                    <a:pt x="2770" y="484"/>
                    <a:pt x="2724" y="406"/>
                    <a:pt x="2671" y="406"/>
                  </a:cubicBezTo>
                  <a:cubicBezTo>
                    <a:pt x="2475" y="406"/>
                    <a:pt x="2192" y="1506"/>
                    <a:pt x="1789" y="2010"/>
                  </a:cubicBezTo>
                  <a:cubicBezTo>
                    <a:pt x="1722" y="2103"/>
                    <a:pt x="1656" y="2144"/>
                    <a:pt x="1591" y="2144"/>
                  </a:cubicBezTo>
                  <a:cubicBezTo>
                    <a:pt x="1164" y="2144"/>
                    <a:pt x="804" y="366"/>
                    <a:pt x="640" y="33"/>
                  </a:cubicBezTo>
                  <a:cubicBezTo>
                    <a:pt x="626" y="11"/>
                    <a:pt x="612" y="1"/>
                    <a:pt x="597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2683855" y="5149872"/>
              <a:ext cx="1387761" cy="672299"/>
            </a:xfrm>
            <a:custGeom>
              <a:avLst/>
              <a:gdLst/>
              <a:ahLst/>
              <a:cxnLst/>
              <a:rect l="l" t="t" r="r" b="b"/>
              <a:pathLst>
                <a:path w="8174" h="3960" extrusionOk="0">
                  <a:moveTo>
                    <a:pt x="4087" y="1"/>
                  </a:moveTo>
                  <a:cubicBezTo>
                    <a:pt x="4087" y="1"/>
                    <a:pt x="6197" y="895"/>
                    <a:pt x="6835" y="2172"/>
                  </a:cubicBezTo>
                  <a:cubicBezTo>
                    <a:pt x="6835" y="2172"/>
                    <a:pt x="5795" y="892"/>
                    <a:pt x="3362" y="892"/>
                  </a:cubicBezTo>
                  <a:cubicBezTo>
                    <a:pt x="3306" y="892"/>
                    <a:pt x="3250" y="893"/>
                    <a:pt x="3193" y="894"/>
                  </a:cubicBezTo>
                  <a:cubicBezTo>
                    <a:pt x="3193" y="894"/>
                    <a:pt x="4536" y="1599"/>
                    <a:pt x="4853" y="2427"/>
                  </a:cubicBezTo>
                  <a:cubicBezTo>
                    <a:pt x="4853" y="2427"/>
                    <a:pt x="3642" y="1472"/>
                    <a:pt x="2043" y="1472"/>
                  </a:cubicBezTo>
                  <a:cubicBezTo>
                    <a:pt x="2043" y="1472"/>
                    <a:pt x="2748" y="1983"/>
                    <a:pt x="2937" y="2810"/>
                  </a:cubicBezTo>
                  <a:cubicBezTo>
                    <a:pt x="2937" y="2810"/>
                    <a:pt x="1955" y="1214"/>
                    <a:pt x="112" y="1214"/>
                  </a:cubicBezTo>
                  <a:cubicBezTo>
                    <a:pt x="75" y="1214"/>
                    <a:pt x="38" y="1215"/>
                    <a:pt x="0" y="1216"/>
                  </a:cubicBezTo>
                  <a:cubicBezTo>
                    <a:pt x="0" y="1216"/>
                    <a:pt x="1854" y="1727"/>
                    <a:pt x="1982" y="3260"/>
                  </a:cubicBezTo>
                  <a:cubicBezTo>
                    <a:pt x="1982" y="3260"/>
                    <a:pt x="1405" y="2621"/>
                    <a:pt x="322" y="2366"/>
                  </a:cubicBezTo>
                  <a:lnTo>
                    <a:pt x="322" y="2366"/>
                  </a:lnTo>
                  <a:cubicBezTo>
                    <a:pt x="322" y="2366"/>
                    <a:pt x="1277" y="3066"/>
                    <a:pt x="1277" y="3959"/>
                  </a:cubicBezTo>
                  <a:lnTo>
                    <a:pt x="8173" y="2876"/>
                  </a:lnTo>
                  <a:cubicBezTo>
                    <a:pt x="8173" y="2876"/>
                    <a:pt x="7407" y="322"/>
                    <a:pt x="4087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3659552" y="5290445"/>
              <a:ext cx="954150" cy="347864"/>
            </a:xfrm>
            <a:custGeom>
              <a:avLst/>
              <a:gdLst/>
              <a:ahLst/>
              <a:cxnLst/>
              <a:rect l="l" t="t" r="r" b="b"/>
              <a:pathLst>
                <a:path w="5620" h="2049" extrusionOk="0">
                  <a:moveTo>
                    <a:pt x="1380" y="1"/>
                  </a:moveTo>
                  <a:cubicBezTo>
                    <a:pt x="1314" y="1"/>
                    <a:pt x="1277" y="5"/>
                    <a:pt x="1277" y="5"/>
                  </a:cubicBezTo>
                  <a:cubicBezTo>
                    <a:pt x="1982" y="261"/>
                    <a:pt x="2493" y="1216"/>
                    <a:pt x="2493" y="1216"/>
                  </a:cubicBezTo>
                  <a:cubicBezTo>
                    <a:pt x="1769" y="734"/>
                    <a:pt x="1102" y="623"/>
                    <a:pt x="641" y="623"/>
                  </a:cubicBezTo>
                  <a:cubicBezTo>
                    <a:pt x="245" y="623"/>
                    <a:pt x="0" y="705"/>
                    <a:pt x="0" y="705"/>
                  </a:cubicBezTo>
                  <a:cubicBezTo>
                    <a:pt x="1471" y="899"/>
                    <a:pt x="2426" y="2048"/>
                    <a:pt x="2426" y="2048"/>
                  </a:cubicBezTo>
                  <a:lnTo>
                    <a:pt x="4536" y="1854"/>
                  </a:lnTo>
                  <a:cubicBezTo>
                    <a:pt x="4853" y="1088"/>
                    <a:pt x="5619" y="705"/>
                    <a:pt x="5619" y="705"/>
                  </a:cubicBezTo>
                  <a:cubicBezTo>
                    <a:pt x="4664" y="705"/>
                    <a:pt x="4214" y="1410"/>
                    <a:pt x="4214" y="1410"/>
                  </a:cubicBezTo>
                  <a:cubicBezTo>
                    <a:pt x="4342" y="833"/>
                    <a:pt x="4981" y="261"/>
                    <a:pt x="4981" y="261"/>
                  </a:cubicBezTo>
                  <a:lnTo>
                    <a:pt x="4981" y="261"/>
                  </a:lnTo>
                  <a:cubicBezTo>
                    <a:pt x="3898" y="705"/>
                    <a:pt x="3704" y="1471"/>
                    <a:pt x="3704" y="1471"/>
                  </a:cubicBezTo>
                  <a:cubicBezTo>
                    <a:pt x="3515" y="577"/>
                    <a:pt x="2621" y="133"/>
                    <a:pt x="2621" y="133"/>
                  </a:cubicBezTo>
                  <a:lnTo>
                    <a:pt x="2621" y="133"/>
                  </a:lnTo>
                  <a:cubicBezTo>
                    <a:pt x="2937" y="450"/>
                    <a:pt x="3065" y="960"/>
                    <a:pt x="3065" y="960"/>
                  </a:cubicBezTo>
                  <a:cubicBezTo>
                    <a:pt x="2445" y="84"/>
                    <a:pt x="1658" y="1"/>
                    <a:pt x="1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2358566" y="5421342"/>
              <a:ext cx="932418" cy="433769"/>
            </a:xfrm>
            <a:custGeom>
              <a:avLst/>
              <a:gdLst/>
              <a:ahLst/>
              <a:cxnLst/>
              <a:rect l="l" t="t" r="r" b="b"/>
              <a:pathLst>
                <a:path w="5492" h="2555" extrusionOk="0">
                  <a:moveTo>
                    <a:pt x="4026" y="0"/>
                  </a:moveTo>
                  <a:cubicBezTo>
                    <a:pt x="4026" y="0"/>
                    <a:pt x="3065" y="128"/>
                    <a:pt x="2555" y="1339"/>
                  </a:cubicBezTo>
                  <a:cubicBezTo>
                    <a:pt x="2555" y="1339"/>
                    <a:pt x="2555" y="828"/>
                    <a:pt x="2810" y="384"/>
                  </a:cubicBezTo>
                  <a:lnTo>
                    <a:pt x="2810" y="384"/>
                  </a:lnTo>
                  <a:cubicBezTo>
                    <a:pt x="2810" y="384"/>
                    <a:pt x="2044" y="1084"/>
                    <a:pt x="2044" y="2044"/>
                  </a:cubicBezTo>
                  <a:cubicBezTo>
                    <a:pt x="2044" y="2044"/>
                    <a:pt x="1661" y="1277"/>
                    <a:pt x="511" y="1150"/>
                  </a:cubicBezTo>
                  <a:lnTo>
                    <a:pt x="511" y="1150"/>
                  </a:lnTo>
                  <a:cubicBezTo>
                    <a:pt x="511" y="1150"/>
                    <a:pt x="1344" y="1467"/>
                    <a:pt x="1533" y="2044"/>
                  </a:cubicBezTo>
                  <a:cubicBezTo>
                    <a:pt x="1533" y="2044"/>
                    <a:pt x="1126" y="1680"/>
                    <a:pt x="421" y="1680"/>
                  </a:cubicBezTo>
                  <a:cubicBezTo>
                    <a:pt x="291" y="1680"/>
                    <a:pt x="150" y="1692"/>
                    <a:pt x="1" y="1722"/>
                  </a:cubicBezTo>
                  <a:cubicBezTo>
                    <a:pt x="1" y="1722"/>
                    <a:pt x="894" y="1916"/>
                    <a:pt x="1344" y="2555"/>
                  </a:cubicBezTo>
                  <a:lnTo>
                    <a:pt x="3449" y="2233"/>
                  </a:lnTo>
                  <a:cubicBezTo>
                    <a:pt x="3449" y="2233"/>
                    <a:pt x="4087" y="828"/>
                    <a:pt x="5492" y="317"/>
                  </a:cubicBezTo>
                  <a:cubicBezTo>
                    <a:pt x="5492" y="317"/>
                    <a:pt x="5482" y="317"/>
                    <a:pt x="5462" y="317"/>
                  </a:cubicBezTo>
                  <a:cubicBezTo>
                    <a:pt x="5270" y="317"/>
                    <a:pt x="4181" y="367"/>
                    <a:pt x="3193" y="1466"/>
                  </a:cubicBezTo>
                  <a:cubicBezTo>
                    <a:pt x="3193" y="1466"/>
                    <a:pt x="3449" y="384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7855374" y="4911338"/>
              <a:ext cx="1029531" cy="607276"/>
            </a:xfrm>
            <a:custGeom>
              <a:avLst/>
              <a:gdLst/>
              <a:ahLst/>
              <a:cxnLst/>
              <a:rect l="l" t="t" r="r" b="b"/>
              <a:pathLst>
                <a:path w="6064" h="3577" extrusionOk="0">
                  <a:moveTo>
                    <a:pt x="3321" y="1"/>
                  </a:moveTo>
                  <a:cubicBezTo>
                    <a:pt x="3321" y="1"/>
                    <a:pt x="4787" y="1278"/>
                    <a:pt x="5108" y="2683"/>
                  </a:cubicBezTo>
                  <a:cubicBezTo>
                    <a:pt x="5108" y="2683"/>
                    <a:pt x="4470" y="1150"/>
                    <a:pt x="2427" y="767"/>
                  </a:cubicBezTo>
                  <a:lnTo>
                    <a:pt x="2427" y="767"/>
                  </a:lnTo>
                  <a:cubicBezTo>
                    <a:pt x="2427" y="767"/>
                    <a:pt x="3448" y="1661"/>
                    <a:pt x="3510" y="2555"/>
                  </a:cubicBezTo>
                  <a:cubicBezTo>
                    <a:pt x="3510" y="2555"/>
                    <a:pt x="2743" y="1406"/>
                    <a:pt x="1533" y="1150"/>
                  </a:cubicBezTo>
                  <a:lnTo>
                    <a:pt x="1533" y="1150"/>
                  </a:lnTo>
                  <a:cubicBezTo>
                    <a:pt x="1533" y="1150"/>
                    <a:pt x="1977" y="1789"/>
                    <a:pt x="2043" y="2621"/>
                  </a:cubicBezTo>
                  <a:cubicBezTo>
                    <a:pt x="2043" y="2621"/>
                    <a:pt x="1466" y="767"/>
                    <a:pt x="0" y="578"/>
                  </a:cubicBezTo>
                  <a:lnTo>
                    <a:pt x="0" y="578"/>
                  </a:lnTo>
                  <a:cubicBezTo>
                    <a:pt x="0" y="578"/>
                    <a:pt x="1277" y="1406"/>
                    <a:pt x="1211" y="2877"/>
                  </a:cubicBezTo>
                  <a:cubicBezTo>
                    <a:pt x="1211" y="2877"/>
                    <a:pt x="828" y="2172"/>
                    <a:pt x="61" y="1727"/>
                  </a:cubicBezTo>
                  <a:lnTo>
                    <a:pt x="61" y="1727"/>
                  </a:lnTo>
                  <a:cubicBezTo>
                    <a:pt x="62" y="1728"/>
                    <a:pt x="700" y="2621"/>
                    <a:pt x="572" y="3515"/>
                  </a:cubicBezTo>
                  <a:lnTo>
                    <a:pt x="6064" y="3577"/>
                  </a:lnTo>
                  <a:cubicBezTo>
                    <a:pt x="6064" y="3577"/>
                    <a:pt x="5808" y="895"/>
                    <a:pt x="3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4" name="Google Shape;2484;p18"/>
            <p:cNvSpPr/>
            <p:nvPr/>
          </p:nvSpPr>
          <p:spPr>
            <a:xfrm>
              <a:off x="8592537" y="5149872"/>
              <a:ext cx="737344" cy="401682"/>
            </a:xfrm>
            <a:custGeom>
              <a:avLst/>
              <a:gdLst/>
              <a:ahLst/>
              <a:cxnLst/>
              <a:rect l="l" t="t" r="r" b="b"/>
              <a:pathLst>
                <a:path w="4343" h="2366" extrusionOk="0">
                  <a:moveTo>
                    <a:pt x="1083" y="1"/>
                  </a:moveTo>
                  <a:lnTo>
                    <a:pt x="1083" y="1"/>
                  </a:lnTo>
                  <a:cubicBezTo>
                    <a:pt x="1594" y="384"/>
                    <a:pt x="1849" y="1405"/>
                    <a:pt x="1849" y="1405"/>
                  </a:cubicBezTo>
                  <a:cubicBezTo>
                    <a:pt x="1118" y="465"/>
                    <a:pt x="346" y="379"/>
                    <a:pt x="89" y="379"/>
                  </a:cubicBezTo>
                  <a:cubicBezTo>
                    <a:pt x="32" y="379"/>
                    <a:pt x="0" y="384"/>
                    <a:pt x="0" y="384"/>
                  </a:cubicBezTo>
                  <a:cubicBezTo>
                    <a:pt x="1150" y="833"/>
                    <a:pt x="1722" y="2172"/>
                    <a:pt x="1722" y="2172"/>
                  </a:cubicBezTo>
                  <a:lnTo>
                    <a:pt x="3382" y="2366"/>
                  </a:lnTo>
                  <a:cubicBezTo>
                    <a:pt x="3704" y="1661"/>
                    <a:pt x="4342" y="1405"/>
                    <a:pt x="4342" y="1405"/>
                  </a:cubicBezTo>
                  <a:cubicBezTo>
                    <a:pt x="4272" y="1393"/>
                    <a:pt x="4204" y="1387"/>
                    <a:pt x="4140" y="1387"/>
                  </a:cubicBezTo>
                  <a:cubicBezTo>
                    <a:pt x="3553" y="1387"/>
                    <a:pt x="3193" y="1855"/>
                    <a:pt x="3193" y="1855"/>
                  </a:cubicBezTo>
                  <a:cubicBezTo>
                    <a:pt x="3321" y="1278"/>
                    <a:pt x="3959" y="895"/>
                    <a:pt x="3959" y="894"/>
                  </a:cubicBezTo>
                  <a:lnTo>
                    <a:pt x="3959" y="894"/>
                  </a:lnTo>
                  <a:cubicBezTo>
                    <a:pt x="3065" y="1089"/>
                    <a:pt x="2810" y="1855"/>
                    <a:pt x="2810" y="1855"/>
                  </a:cubicBezTo>
                  <a:cubicBezTo>
                    <a:pt x="2743" y="895"/>
                    <a:pt x="2105" y="323"/>
                    <a:pt x="2105" y="322"/>
                  </a:cubicBezTo>
                  <a:lnTo>
                    <a:pt x="2105" y="322"/>
                  </a:lnTo>
                  <a:cubicBezTo>
                    <a:pt x="2360" y="705"/>
                    <a:pt x="2360" y="1216"/>
                    <a:pt x="2360" y="1216"/>
                  </a:cubicBezTo>
                  <a:cubicBezTo>
                    <a:pt x="1916" y="67"/>
                    <a:pt x="1083" y="1"/>
                    <a:pt x="1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5" name="Google Shape;2485;p18"/>
            <p:cNvSpPr/>
            <p:nvPr/>
          </p:nvSpPr>
          <p:spPr>
            <a:xfrm>
              <a:off x="7551816" y="5128140"/>
              <a:ext cx="747700" cy="358390"/>
            </a:xfrm>
            <a:custGeom>
              <a:avLst/>
              <a:gdLst/>
              <a:ahLst/>
              <a:cxnLst/>
              <a:rect l="l" t="t" r="r" b="b"/>
              <a:pathLst>
                <a:path w="4404" h="2111" extrusionOk="0">
                  <a:moveTo>
                    <a:pt x="3360" y="0"/>
                  </a:moveTo>
                  <a:cubicBezTo>
                    <a:pt x="3225" y="0"/>
                    <a:pt x="2505" y="50"/>
                    <a:pt x="2044" y="1089"/>
                  </a:cubicBezTo>
                  <a:cubicBezTo>
                    <a:pt x="2044" y="1089"/>
                    <a:pt x="2044" y="578"/>
                    <a:pt x="2299" y="195"/>
                  </a:cubicBezTo>
                  <a:lnTo>
                    <a:pt x="2299" y="195"/>
                  </a:lnTo>
                  <a:cubicBezTo>
                    <a:pt x="2299" y="195"/>
                    <a:pt x="1660" y="706"/>
                    <a:pt x="1533" y="1661"/>
                  </a:cubicBezTo>
                  <a:cubicBezTo>
                    <a:pt x="1533" y="1661"/>
                    <a:pt x="1339" y="895"/>
                    <a:pt x="445" y="512"/>
                  </a:cubicBezTo>
                  <a:lnTo>
                    <a:pt x="445" y="512"/>
                  </a:lnTo>
                  <a:cubicBezTo>
                    <a:pt x="445" y="512"/>
                    <a:pt x="1022" y="1023"/>
                    <a:pt x="1150" y="1600"/>
                  </a:cubicBezTo>
                  <a:cubicBezTo>
                    <a:pt x="1150" y="1600"/>
                    <a:pt x="801" y="1018"/>
                    <a:pt x="103" y="1018"/>
                  </a:cubicBezTo>
                  <a:cubicBezTo>
                    <a:pt x="70" y="1018"/>
                    <a:pt x="35" y="1020"/>
                    <a:pt x="0" y="1022"/>
                  </a:cubicBezTo>
                  <a:cubicBezTo>
                    <a:pt x="0" y="1022"/>
                    <a:pt x="639" y="1344"/>
                    <a:pt x="894" y="2111"/>
                  </a:cubicBezTo>
                  <a:lnTo>
                    <a:pt x="2554" y="2111"/>
                  </a:lnTo>
                  <a:cubicBezTo>
                    <a:pt x="2554" y="2111"/>
                    <a:pt x="3254" y="833"/>
                    <a:pt x="4404" y="578"/>
                  </a:cubicBezTo>
                  <a:cubicBezTo>
                    <a:pt x="4404" y="578"/>
                    <a:pt x="4270" y="530"/>
                    <a:pt x="4047" y="530"/>
                  </a:cubicBezTo>
                  <a:cubicBezTo>
                    <a:pt x="3693" y="530"/>
                    <a:pt x="3115" y="651"/>
                    <a:pt x="2488" y="1278"/>
                  </a:cubicBezTo>
                  <a:cubicBezTo>
                    <a:pt x="2488" y="1278"/>
                    <a:pt x="2810" y="323"/>
                    <a:pt x="3382" y="1"/>
                  </a:cubicBezTo>
                  <a:cubicBezTo>
                    <a:pt x="3382" y="1"/>
                    <a:pt x="3374" y="0"/>
                    <a:pt x="3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4756266" y="4992920"/>
              <a:ext cx="1073843" cy="628837"/>
            </a:xfrm>
            <a:custGeom>
              <a:avLst/>
              <a:gdLst/>
              <a:ahLst/>
              <a:cxnLst/>
              <a:rect l="l" t="t" r="r" b="b"/>
              <a:pathLst>
                <a:path w="6325" h="3704" extrusionOk="0">
                  <a:moveTo>
                    <a:pt x="3260" y="0"/>
                  </a:moveTo>
                  <a:lnTo>
                    <a:pt x="3260" y="0"/>
                  </a:lnTo>
                  <a:cubicBezTo>
                    <a:pt x="3260" y="0"/>
                    <a:pt x="4853" y="1150"/>
                    <a:pt x="5303" y="2488"/>
                  </a:cubicBezTo>
                  <a:cubicBezTo>
                    <a:pt x="5303" y="2488"/>
                    <a:pt x="4470" y="1022"/>
                    <a:pt x="2493" y="828"/>
                  </a:cubicBezTo>
                  <a:lnTo>
                    <a:pt x="2493" y="828"/>
                  </a:lnTo>
                  <a:cubicBezTo>
                    <a:pt x="2493" y="828"/>
                    <a:pt x="3515" y="1661"/>
                    <a:pt x="3704" y="2488"/>
                  </a:cubicBezTo>
                  <a:cubicBezTo>
                    <a:pt x="3704" y="2488"/>
                    <a:pt x="2810" y="1466"/>
                    <a:pt x="1599" y="1277"/>
                  </a:cubicBezTo>
                  <a:lnTo>
                    <a:pt x="1599" y="1277"/>
                  </a:lnTo>
                  <a:cubicBezTo>
                    <a:pt x="1599" y="1277"/>
                    <a:pt x="2110" y="1850"/>
                    <a:pt x="2238" y="2682"/>
                  </a:cubicBezTo>
                  <a:cubicBezTo>
                    <a:pt x="2238" y="2682"/>
                    <a:pt x="1472" y="956"/>
                    <a:pt x="0" y="828"/>
                  </a:cubicBezTo>
                  <a:lnTo>
                    <a:pt x="0" y="828"/>
                  </a:lnTo>
                  <a:cubicBezTo>
                    <a:pt x="1" y="828"/>
                    <a:pt x="1405" y="1533"/>
                    <a:pt x="1405" y="3065"/>
                  </a:cubicBezTo>
                  <a:cubicBezTo>
                    <a:pt x="1405" y="3065"/>
                    <a:pt x="1022" y="2360"/>
                    <a:pt x="195" y="1977"/>
                  </a:cubicBezTo>
                  <a:lnTo>
                    <a:pt x="195" y="1977"/>
                  </a:lnTo>
                  <a:cubicBezTo>
                    <a:pt x="195" y="1977"/>
                    <a:pt x="894" y="2810"/>
                    <a:pt x="833" y="3704"/>
                  </a:cubicBezTo>
                  <a:lnTo>
                    <a:pt x="6325" y="3254"/>
                  </a:lnTo>
                  <a:cubicBezTo>
                    <a:pt x="6325" y="3254"/>
                    <a:pt x="5814" y="700"/>
                    <a:pt x="3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5383618" y="5149872"/>
              <a:ext cx="747700" cy="368746"/>
            </a:xfrm>
            <a:custGeom>
              <a:avLst/>
              <a:gdLst/>
              <a:ahLst/>
              <a:cxnLst/>
              <a:rect l="l" t="t" r="r" b="b"/>
              <a:pathLst>
                <a:path w="4404" h="2172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1594" y="384"/>
                    <a:pt x="1916" y="1344"/>
                    <a:pt x="1916" y="1344"/>
                  </a:cubicBezTo>
                  <a:cubicBezTo>
                    <a:pt x="1235" y="663"/>
                    <a:pt x="611" y="549"/>
                    <a:pt x="270" y="549"/>
                  </a:cubicBezTo>
                  <a:cubicBezTo>
                    <a:pt x="100" y="549"/>
                    <a:pt x="0" y="578"/>
                    <a:pt x="0" y="578"/>
                  </a:cubicBezTo>
                  <a:cubicBezTo>
                    <a:pt x="1150" y="894"/>
                    <a:pt x="1850" y="2110"/>
                    <a:pt x="1850" y="2110"/>
                  </a:cubicBezTo>
                  <a:lnTo>
                    <a:pt x="3510" y="2172"/>
                  </a:lnTo>
                  <a:cubicBezTo>
                    <a:pt x="3765" y="1472"/>
                    <a:pt x="4404" y="1216"/>
                    <a:pt x="4404" y="1216"/>
                  </a:cubicBezTo>
                  <a:cubicBezTo>
                    <a:pt x="4327" y="1203"/>
                    <a:pt x="4254" y="1198"/>
                    <a:pt x="4185" y="1198"/>
                  </a:cubicBezTo>
                  <a:cubicBezTo>
                    <a:pt x="3564" y="1198"/>
                    <a:pt x="3254" y="1661"/>
                    <a:pt x="3254" y="1661"/>
                  </a:cubicBezTo>
                  <a:cubicBezTo>
                    <a:pt x="3382" y="1150"/>
                    <a:pt x="3959" y="639"/>
                    <a:pt x="3959" y="639"/>
                  </a:cubicBezTo>
                  <a:lnTo>
                    <a:pt x="3959" y="639"/>
                  </a:lnTo>
                  <a:cubicBezTo>
                    <a:pt x="3065" y="961"/>
                    <a:pt x="2871" y="1727"/>
                    <a:pt x="2871" y="1727"/>
                  </a:cubicBezTo>
                  <a:cubicBezTo>
                    <a:pt x="2744" y="833"/>
                    <a:pt x="2044" y="256"/>
                    <a:pt x="2044" y="256"/>
                  </a:cubicBezTo>
                  <a:lnTo>
                    <a:pt x="2044" y="256"/>
                  </a:lnTo>
                  <a:cubicBezTo>
                    <a:pt x="2299" y="639"/>
                    <a:pt x="2360" y="1150"/>
                    <a:pt x="2360" y="1150"/>
                  </a:cubicBezTo>
                  <a:cubicBezTo>
                    <a:pt x="1850" y="1"/>
                    <a:pt x="1022" y="1"/>
                    <a:pt x="10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-25815" y="5429150"/>
              <a:ext cx="9247214" cy="1488396"/>
            </a:xfrm>
            <a:custGeom>
              <a:avLst/>
              <a:gdLst/>
              <a:ahLst/>
              <a:cxnLst/>
              <a:rect l="l" t="t" r="r" b="b"/>
              <a:pathLst>
                <a:path w="53766" h="8767" extrusionOk="0">
                  <a:moveTo>
                    <a:pt x="42080" y="1"/>
                  </a:moveTo>
                  <a:cubicBezTo>
                    <a:pt x="22053" y="1"/>
                    <a:pt x="6072" y="3991"/>
                    <a:pt x="1" y="5762"/>
                  </a:cubicBezTo>
                  <a:lnTo>
                    <a:pt x="1" y="8766"/>
                  </a:lnTo>
                  <a:lnTo>
                    <a:pt x="53766" y="8766"/>
                  </a:lnTo>
                  <a:lnTo>
                    <a:pt x="53766" y="465"/>
                  </a:lnTo>
                  <a:cubicBezTo>
                    <a:pt x="49753" y="142"/>
                    <a:pt x="45845" y="1"/>
                    <a:pt x="4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-15230" y="5507331"/>
              <a:ext cx="9247271" cy="1279406"/>
            </a:xfrm>
            <a:custGeom>
              <a:avLst/>
              <a:gdLst/>
              <a:ahLst/>
              <a:cxnLst/>
              <a:rect l="l" t="t" r="r" b="b"/>
              <a:pathLst>
                <a:path w="54467" h="7536" extrusionOk="0">
                  <a:moveTo>
                    <a:pt x="49996" y="1"/>
                  </a:moveTo>
                  <a:cubicBezTo>
                    <a:pt x="49996" y="1"/>
                    <a:pt x="49996" y="956"/>
                    <a:pt x="50190" y="1084"/>
                  </a:cubicBezTo>
                  <a:cubicBezTo>
                    <a:pt x="50197" y="1091"/>
                    <a:pt x="50196" y="1094"/>
                    <a:pt x="50188" y="1094"/>
                  </a:cubicBezTo>
                  <a:cubicBezTo>
                    <a:pt x="50125" y="1094"/>
                    <a:pt x="49616" y="873"/>
                    <a:pt x="49102" y="700"/>
                  </a:cubicBezTo>
                  <a:cubicBezTo>
                    <a:pt x="48581" y="492"/>
                    <a:pt x="48060" y="283"/>
                    <a:pt x="47886" y="283"/>
                  </a:cubicBezTo>
                  <a:cubicBezTo>
                    <a:pt x="47847" y="283"/>
                    <a:pt x="47825" y="294"/>
                    <a:pt x="47825" y="317"/>
                  </a:cubicBezTo>
                  <a:cubicBezTo>
                    <a:pt x="47825" y="437"/>
                    <a:pt x="48328" y="1224"/>
                    <a:pt x="48083" y="1224"/>
                  </a:cubicBezTo>
                  <a:cubicBezTo>
                    <a:pt x="48066" y="1224"/>
                    <a:pt x="48045" y="1220"/>
                    <a:pt x="48019" y="1211"/>
                  </a:cubicBezTo>
                  <a:cubicBezTo>
                    <a:pt x="47706" y="1057"/>
                    <a:pt x="47262" y="556"/>
                    <a:pt x="46868" y="556"/>
                  </a:cubicBezTo>
                  <a:cubicBezTo>
                    <a:pt x="46780" y="556"/>
                    <a:pt x="46695" y="581"/>
                    <a:pt x="46615" y="639"/>
                  </a:cubicBezTo>
                  <a:cubicBezTo>
                    <a:pt x="46309" y="944"/>
                    <a:pt x="45719" y="1370"/>
                    <a:pt x="45362" y="1370"/>
                  </a:cubicBezTo>
                  <a:cubicBezTo>
                    <a:pt x="45271" y="1370"/>
                    <a:pt x="45195" y="1342"/>
                    <a:pt x="45143" y="1278"/>
                  </a:cubicBezTo>
                  <a:cubicBezTo>
                    <a:pt x="44990" y="1016"/>
                    <a:pt x="45086" y="714"/>
                    <a:pt x="44889" y="714"/>
                  </a:cubicBezTo>
                  <a:cubicBezTo>
                    <a:pt x="44843" y="714"/>
                    <a:pt x="44782" y="730"/>
                    <a:pt x="44699" y="767"/>
                  </a:cubicBezTo>
                  <a:cubicBezTo>
                    <a:pt x="44361" y="909"/>
                    <a:pt x="44026" y="1089"/>
                    <a:pt x="43852" y="1089"/>
                  </a:cubicBezTo>
                  <a:cubicBezTo>
                    <a:pt x="43795" y="1089"/>
                    <a:pt x="43755" y="1069"/>
                    <a:pt x="43739" y="1022"/>
                  </a:cubicBezTo>
                  <a:cubicBezTo>
                    <a:pt x="43633" y="917"/>
                    <a:pt x="43527" y="591"/>
                    <a:pt x="43459" y="591"/>
                  </a:cubicBezTo>
                  <a:cubicBezTo>
                    <a:pt x="43445" y="591"/>
                    <a:pt x="43432" y="605"/>
                    <a:pt x="43422" y="639"/>
                  </a:cubicBezTo>
                  <a:cubicBezTo>
                    <a:pt x="43365" y="860"/>
                    <a:pt x="43357" y="1175"/>
                    <a:pt x="43273" y="1175"/>
                  </a:cubicBezTo>
                  <a:cubicBezTo>
                    <a:pt x="43260" y="1175"/>
                    <a:pt x="43245" y="1167"/>
                    <a:pt x="43228" y="1150"/>
                  </a:cubicBezTo>
                  <a:cubicBezTo>
                    <a:pt x="43123" y="1096"/>
                    <a:pt x="42675" y="702"/>
                    <a:pt x="42517" y="702"/>
                  </a:cubicBezTo>
                  <a:cubicBezTo>
                    <a:pt x="42482" y="702"/>
                    <a:pt x="42461" y="721"/>
                    <a:pt x="42461" y="767"/>
                  </a:cubicBezTo>
                  <a:cubicBezTo>
                    <a:pt x="42461" y="966"/>
                    <a:pt x="42694" y="1397"/>
                    <a:pt x="42616" y="1397"/>
                  </a:cubicBezTo>
                  <a:cubicBezTo>
                    <a:pt x="42593" y="1397"/>
                    <a:pt x="42546" y="1362"/>
                    <a:pt x="42461" y="1278"/>
                  </a:cubicBezTo>
                  <a:cubicBezTo>
                    <a:pt x="42113" y="925"/>
                    <a:pt x="41839" y="455"/>
                    <a:pt x="41552" y="455"/>
                  </a:cubicBezTo>
                  <a:cubicBezTo>
                    <a:pt x="41474" y="455"/>
                    <a:pt x="41394" y="490"/>
                    <a:pt x="41312" y="573"/>
                  </a:cubicBezTo>
                  <a:cubicBezTo>
                    <a:pt x="41008" y="829"/>
                    <a:pt x="40342" y="1242"/>
                    <a:pt x="40017" y="1242"/>
                  </a:cubicBezTo>
                  <a:cubicBezTo>
                    <a:pt x="39933" y="1242"/>
                    <a:pt x="39872" y="1215"/>
                    <a:pt x="39846" y="1150"/>
                  </a:cubicBezTo>
                  <a:cubicBezTo>
                    <a:pt x="39700" y="863"/>
                    <a:pt x="39951" y="719"/>
                    <a:pt x="39870" y="719"/>
                  </a:cubicBezTo>
                  <a:cubicBezTo>
                    <a:pt x="39843" y="719"/>
                    <a:pt x="39780" y="735"/>
                    <a:pt x="39652" y="767"/>
                  </a:cubicBezTo>
                  <a:cubicBezTo>
                    <a:pt x="39080" y="828"/>
                    <a:pt x="38375" y="828"/>
                    <a:pt x="38375" y="828"/>
                  </a:cubicBezTo>
                  <a:lnTo>
                    <a:pt x="37864" y="639"/>
                  </a:lnTo>
                  <a:cubicBezTo>
                    <a:pt x="37864" y="639"/>
                    <a:pt x="37561" y="1043"/>
                    <a:pt x="37451" y="1043"/>
                  </a:cubicBezTo>
                  <a:cubicBezTo>
                    <a:pt x="37437" y="1043"/>
                    <a:pt x="37426" y="1036"/>
                    <a:pt x="37420" y="1022"/>
                  </a:cubicBezTo>
                  <a:cubicBezTo>
                    <a:pt x="37292" y="895"/>
                    <a:pt x="36781" y="573"/>
                    <a:pt x="36781" y="573"/>
                  </a:cubicBezTo>
                  <a:cubicBezTo>
                    <a:pt x="36781" y="573"/>
                    <a:pt x="36781" y="1099"/>
                    <a:pt x="36708" y="1099"/>
                  </a:cubicBezTo>
                  <a:cubicBezTo>
                    <a:pt x="36693" y="1099"/>
                    <a:pt x="36675" y="1076"/>
                    <a:pt x="36653" y="1022"/>
                  </a:cubicBezTo>
                  <a:cubicBezTo>
                    <a:pt x="36601" y="819"/>
                    <a:pt x="36471" y="253"/>
                    <a:pt x="36355" y="253"/>
                  </a:cubicBezTo>
                  <a:cubicBezTo>
                    <a:pt x="36325" y="253"/>
                    <a:pt x="36296" y="291"/>
                    <a:pt x="36270" y="384"/>
                  </a:cubicBezTo>
                  <a:cubicBezTo>
                    <a:pt x="36168" y="738"/>
                    <a:pt x="35985" y="1177"/>
                    <a:pt x="35915" y="1177"/>
                  </a:cubicBezTo>
                  <a:cubicBezTo>
                    <a:pt x="35898" y="1177"/>
                    <a:pt x="35887" y="1149"/>
                    <a:pt x="35887" y="1084"/>
                  </a:cubicBezTo>
                  <a:cubicBezTo>
                    <a:pt x="35887" y="817"/>
                    <a:pt x="35840" y="183"/>
                    <a:pt x="35672" y="183"/>
                  </a:cubicBezTo>
                  <a:cubicBezTo>
                    <a:pt x="35641" y="183"/>
                    <a:pt x="35605" y="205"/>
                    <a:pt x="35565" y="256"/>
                  </a:cubicBezTo>
                  <a:cubicBezTo>
                    <a:pt x="35313" y="508"/>
                    <a:pt x="34896" y="1006"/>
                    <a:pt x="34672" y="1006"/>
                  </a:cubicBezTo>
                  <a:cubicBezTo>
                    <a:pt x="34615" y="1006"/>
                    <a:pt x="34570" y="973"/>
                    <a:pt x="34544" y="895"/>
                  </a:cubicBezTo>
                  <a:cubicBezTo>
                    <a:pt x="34497" y="652"/>
                    <a:pt x="34268" y="229"/>
                    <a:pt x="34158" y="229"/>
                  </a:cubicBezTo>
                  <a:cubicBezTo>
                    <a:pt x="34122" y="229"/>
                    <a:pt x="34099" y="273"/>
                    <a:pt x="34099" y="384"/>
                  </a:cubicBezTo>
                  <a:cubicBezTo>
                    <a:pt x="34099" y="689"/>
                    <a:pt x="34300" y="1114"/>
                    <a:pt x="34157" y="1114"/>
                  </a:cubicBezTo>
                  <a:cubicBezTo>
                    <a:pt x="34121" y="1114"/>
                    <a:pt x="34062" y="1087"/>
                    <a:pt x="33971" y="1022"/>
                  </a:cubicBezTo>
                  <a:cubicBezTo>
                    <a:pt x="33657" y="813"/>
                    <a:pt x="32656" y="301"/>
                    <a:pt x="32447" y="301"/>
                  </a:cubicBezTo>
                  <a:cubicBezTo>
                    <a:pt x="32401" y="301"/>
                    <a:pt x="32393" y="326"/>
                    <a:pt x="32439" y="384"/>
                  </a:cubicBezTo>
                  <a:cubicBezTo>
                    <a:pt x="32664" y="663"/>
                    <a:pt x="33134" y="1045"/>
                    <a:pt x="33027" y="1045"/>
                  </a:cubicBezTo>
                  <a:cubicBezTo>
                    <a:pt x="33013" y="1045"/>
                    <a:pt x="32988" y="1037"/>
                    <a:pt x="32950" y="1022"/>
                  </a:cubicBezTo>
                  <a:cubicBezTo>
                    <a:pt x="32635" y="917"/>
                    <a:pt x="31843" y="508"/>
                    <a:pt x="31643" y="508"/>
                  </a:cubicBezTo>
                  <a:cubicBezTo>
                    <a:pt x="31599" y="508"/>
                    <a:pt x="31584" y="527"/>
                    <a:pt x="31606" y="573"/>
                  </a:cubicBezTo>
                  <a:cubicBezTo>
                    <a:pt x="31659" y="828"/>
                    <a:pt x="31628" y="1159"/>
                    <a:pt x="31583" y="1159"/>
                  </a:cubicBezTo>
                  <a:cubicBezTo>
                    <a:pt x="31571" y="1159"/>
                    <a:pt x="31558" y="1137"/>
                    <a:pt x="31545" y="1084"/>
                  </a:cubicBezTo>
                  <a:cubicBezTo>
                    <a:pt x="31451" y="896"/>
                    <a:pt x="31564" y="536"/>
                    <a:pt x="31350" y="536"/>
                  </a:cubicBezTo>
                  <a:cubicBezTo>
                    <a:pt x="31273" y="536"/>
                    <a:pt x="31154" y="583"/>
                    <a:pt x="30968" y="700"/>
                  </a:cubicBezTo>
                  <a:cubicBezTo>
                    <a:pt x="30410" y="1059"/>
                    <a:pt x="29729" y="1414"/>
                    <a:pt x="29475" y="1414"/>
                  </a:cubicBezTo>
                  <a:cubicBezTo>
                    <a:pt x="29411" y="1414"/>
                    <a:pt x="29374" y="1391"/>
                    <a:pt x="29374" y="1339"/>
                  </a:cubicBezTo>
                  <a:cubicBezTo>
                    <a:pt x="29374" y="1192"/>
                    <a:pt x="29411" y="774"/>
                    <a:pt x="29368" y="774"/>
                  </a:cubicBezTo>
                  <a:cubicBezTo>
                    <a:pt x="29355" y="774"/>
                    <a:pt x="29336" y="809"/>
                    <a:pt x="29308" y="895"/>
                  </a:cubicBezTo>
                  <a:cubicBezTo>
                    <a:pt x="29166" y="1182"/>
                    <a:pt x="29202" y="1541"/>
                    <a:pt x="29147" y="1541"/>
                  </a:cubicBezTo>
                  <a:cubicBezTo>
                    <a:pt x="29129" y="1541"/>
                    <a:pt x="29101" y="1501"/>
                    <a:pt x="29052" y="1405"/>
                  </a:cubicBezTo>
                  <a:cubicBezTo>
                    <a:pt x="28909" y="1115"/>
                    <a:pt x="28653" y="677"/>
                    <a:pt x="28539" y="677"/>
                  </a:cubicBezTo>
                  <a:cubicBezTo>
                    <a:pt x="28502" y="677"/>
                    <a:pt x="28480" y="721"/>
                    <a:pt x="28480" y="828"/>
                  </a:cubicBezTo>
                  <a:cubicBezTo>
                    <a:pt x="28480" y="1152"/>
                    <a:pt x="28512" y="1540"/>
                    <a:pt x="28386" y="1540"/>
                  </a:cubicBezTo>
                  <a:cubicBezTo>
                    <a:pt x="28337" y="1540"/>
                    <a:pt x="28265" y="1482"/>
                    <a:pt x="28158" y="1339"/>
                  </a:cubicBezTo>
                  <a:cubicBezTo>
                    <a:pt x="27856" y="888"/>
                    <a:pt x="27516" y="476"/>
                    <a:pt x="27228" y="476"/>
                  </a:cubicBezTo>
                  <a:cubicBezTo>
                    <a:pt x="27151" y="476"/>
                    <a:pt x="27077" y="506"/>
                    <a:pt x="27009" y="573"/>
                  </a:cubicBezTo>
                  <a:cubicBezTo>
                    <a:pt x="26788" y="851"/>
                    <a:pt x="26663" y="1175"/>
                    <a:pt x="26510" y="1175"/>
                  </a:cubicBezTo>
                  <a:cubicBezTo>
                    <a:pt x="26487" y="1175"/>
                    <a:pt x="26462" y="1167"/>
                    <a:pt x="26437" y="1150"/>
                  </a:cubicBezTo>
                  <a:cubicBezTo>
                    <a:pt x="26348" y="1015"/>
                    <a:pt x="26227" y="821"/>
                    <a:pt x="26099" y="821"/>
                  </a:cubicBezTo>
                  <a:cubicBezTo>
                    <a:pt x="26042" y="821"/>
                    <a:pt x="25984" y="859"/>
                    <a:pt x="25926" y="956"/>
                  </a:cubicBezTo>
                  <a:cubicBezTo>
                    <a:pt x="25785" y="1189"/>
                    <a:pt x="25647" y="1353"/>
                    <a:pt x="25556" y="1353"/>
                  </a:cubicBezTo>
                  <a:cubicBezTo>
                    <a:pt x="25522" y="1353"/>
                    <a:pt x="25494" y="1330"/>
                    <a:pt x="25476" y="1278"/>
                  </a:cubicBezTo>
                  <a:cubicBezTo>
                    <a:pt x="25431" y="1184"/>
                    <a:pt x="25350" y="882"/>
                    <a:pt x="25284" y="882"/>
                  </a:cubicBezTo>
                  <a:cubicBezTo>
                    <a:pt x="25260" y="882"/>
                    <a:pt x="25238" y="921"/>
                    <a:pt x="25221" y="1022"/>
                  </a:cubicBezTo>
                  <a:cubicBezTo>
                    <a:pt x="25172" y="1374"/>
                    <a:pt x="25561" y="1489"/>
                    <a:pt x="25411" y="1489"/>
                  </a:cubicBezTo>
                  <a:cubicBezTo>
                    <a:pt x="25371" y="1489"/>
                    <a:pt x="25293" y="1481"/>
                    <a:pt x="25160" y="1467"/>
                  </a:cubicBezTo>
                  <a:cubicBezTo>
                    <a:pt x="24729" y="1371"/>
                    <a:pt x="24335" y="1100"/>
                    <a:pt x="24190" y="1100"/>
                  </a:cubicBezTo>
                  <a:cubicBezTo>
                    <a:pt x="24141" y="1100"/>
                    <a:pt x="24121" y="1131"/>
                    <a:pt x="24138" y="1211"/>
                  </a:cubicBezTo>
                  <a:cubicBezTo>
                    <a:pt x="24138" y="1451"/>
                    <a:pt x="24101" y="1688"/>
                    <a:pt x="23977" y="1688"/>
                  </a:cubicBezTo>
                  <a:cubicBezTo>
                    <a:pt x="23934" y="1688"/>
                    <a:pt x="23881" y="1660"/>
                    <a:pt x="23816" y="1594"/>
                  </a:cubicBezTo>
                  <a:cubicBezTo>
                    <a:pt x="23634" y="1412"/>
                    <a:pt x="23516" y="1099"/>
                    <a:pt x="23256" y="1099"/>
                  </a:cubicBezTo>
                  <a:cubicBezTo>
                    <a:pt x="23151" y="1099"/>
                    <a:pt x="23024" y="1149"/>
                    <a:pt x="22861" y="1278"/>
                  </a:cubicBezTo>
                  <a:cubicBezTo>
                    <a:pt x="22484" y="1606"/>
                    <a:pt x="22279" y="1797"/>
                    <a:pt x="22147" y="1797"/>
                  </a:cubicBezTo>
                  <a:cubicBezTo>
                    <a:pt x="22100" y="1797"/>
                    <a:pt x="22062" y="1773"/>
                    <a:pt x="22028" y="1722"/>
                  </a:cubicBezTo>
                  <a:cubicBezTo>
                    <a:pt x="21989" y="1640"/>
                    <a:pt x="21816" y="1505"/>
                    <a:pt x="21664" y="1505"/>
                  </a:cubicBezTo>
                  <a:cubicBezTo>
                    <a:pt x="21579" y="1505"/>
                    <a:pt x="21501" y="1546"/>
                    <a:pt x="21456" y="1661"/>
                  </a:cubicBezTo>
                  <a:cubicBezTo>
                    <a:pt x="21405" y="1902"/>
                    <a:pt x="21432" y="2108"/>
                    <a:pt x="21304" y="2108"/>
                  </a:cubicBezTo>
                  <a:cubicBezTo>
                    <a:pt x="21265" y="2108"/>
                    <a:pt x="21210" y="2089"/>
                    <a:pt x="21134" y="2044"/>
                  </a:cubicBezTo>
                  <a:cubicBezTo>
                    <a:pt x="20956" y="1908"/>
                    <a:pt x="20465" y="1742"/>
                    <a:pt x="20252" y="1742"/>
                  </a:cubicBezTo>
                  <a:cubicBezTo>
                    <a:pt x="20161" y="1742"/>
                    <a:pt x="20121" y="1773"/>
                    <a:pt x="20179" y="1850"/>
                  </a:cubicBezTo>
                  <a:cubicBezTo>
                    <a:pt x="20307" y="2044"/>
                    <a:pt x="20179" y="2299"/>
                    <a:pt x="19985" y="2299"/>
                  </a:cubicBezTo>
                  <a:cubicBezTo>
                    <a:pt x="19793" y="2299"/>
                    <a:pt x="19207" y="1974"/>
                    <a:pt x="18898" y="1974"/>
                  </a:cubicBezTo>
                  <a:cubicBezTo>
                    <a:pt x="18796" y="1974"/>
                    <a:pt x="18724" y="2010"/>
                    <a:pt x="18708" y="2105"/>
                  </a:cubicBezTo>
                  <a:cubicBezTo>
                    <a:pt x="18653" y="2450"/>
                    <a:pt x="18337" y="2692"/>
                    <a:pt x="18132" y="2692"/>
                  </a:cubicBezTo>
                  <a:cubicBezTo>
                    <a:pt x="18110" y="2692"/>
                    <a:pt x="18089" y="2689"/>
                    <a:pt x="18069" y="2682"/>
                  </a:cubicBezTo>
                  <a:cubicBezTo>
                    <a:pt x="17904" y="2600"/>
                    <a:pt x="17578" y="2464"/>
                    <a:pt x="17318" y="2464"/>
                  </a:cubicBezTo>
                  <a:cubicBezTo>
                    <a:pt x="17176" y="2464"/>
                    <a:pt x="17053" y="2504"/>
                    <a:pt x="16986" y="2616"/>
                  </a:cubicBezTo>
                  <a:cubicBezTo>
                    <a:pt x="16731" y="2938"/>
                    <a:pt x="15965" y="2938"/>
                    <a:pt x="15965" y="2938"/>
                  </a:cubicBezTo>
                  <a:cubicBezTo>
                    <a:pt x="15965" y="2938"/>
                    <a:pt x="14451" y="2611"/>
                    <a:pt x="14042" y="2611"/>
                  </a:cubicBezTo>
                  <a:cubicBezTo>
                    <a:pt x="13939" y="2611"/>
                    <a:pt x="13906" y="2631"/>
                    <a:pt x="13983" y="2682"/>
                  </a:cubicBezTo>
                  <a:cubicBezTo>
                    <a:pt x="14366" y="2871"/>
                    <a:pt x="14493" y="3321"/>
                    <a:pt x="14493" y="3321"/>
                  </a:cubicBezTo>
                  <a:cubicBezTo>
                    <a:pt x="14493" y="3321"/>
                    <a:pt x="14206" y="3105"/>
                    <a:pt x="14008" y="3105"/>
                  </a:cubicBezTo>
                  <a:cubicBezTo>
                    <a:pt x="13943" y="3105"/>
                    <a:pt x="13887" y="3129"/>
                    <a:pt x="13855" y="3193"/>
                  </a:cubicBezTo>
                  <a:cubicBezTo>
                    <a:pt x="13745" y="3414"/>
                    <a:pt x="13160" y="3869"/>
                    <a:pt x="13043" y="3869"/>
                  </a:cubicBezTo>
                  <a:cubicBezTo>
                    <a:pt x="13025" y="3869"/>
                    <a:pt x="13018" y="3858"/>
                    <a:pt x="13027" y="3832"/>
                  </a:cubicBezTo>
                  <a:cubicBezTo>
                    <a:pt x="13027" y="3725"/>
                    <a:pt x="13027" y="3037"/>
                    <a:pt x="12953" y="3037"/>
                  </a:cubicBezTo>
                  <a:cubicBezTo>
                    <a:pt x="12938" y="3037"/>
                    <a:pt x="12921" y="3064"/>
                    <a:pt x="12900" y="3127"/>
                  </a:cubicBezTo>
                  <a:cubicBezTo>
                    <a:pt x="12741" y="3495"/>
                    <a:pt x="12585" y="4202"/>
                    <a:pt x="12427" y="4202"/>
                  </a:cubicBezTo>
                  <a:cubicBezTo>
                    <a:pt x="12392" y="4202"/>
                    <a:pt x="12357" y="4168"/>
                    <a:pt x="12322" y="4087"/>
                  </a:cubicBezTo>
                  <a:cubicBezTo>
                    <a:pt x="12122" y="3734"/>
                    <a:pt x="11606" y="3265"/>
                    <a:pt x="11456" y="3265"/>
                  </a:cubicBezTo>
                  <a:cubicBezTo>
                    <a:pt x="11415" y="3265"/>
                    <a:pt x="11401" y="3300"/>
                    <a:pt x="11428" y="3382"/>
                  </a:cubicBezTo>
                  <a:cubicBezTo>
                    <a:pt x="11486" y="3660"/>
                    <a:pt x="11730" y="4125"/>
                    <a:pt x="11631" y="4125"/>
                  </a:cubicBezTo>
                  <a:cubicBezTo>
                    <a:pt x="11615" y="4125"/>
                    <a:pt x="11591" y="4113"/>
                    <a:pt x="11556" y="4087"/>
                  </a:cubicBezTo>
                  <a:cubicBezTo>
                    <a:pt x="11358" y="3936"/>
                    <a:pt x="10543" y="3518"/>
                    <a:pt x="10400" y="3518"/>
                  </a:cubicBezTo>
                  <a:cubicBezTo>
                    <a:pt x="10358" y="3518"/>
                    <a:pt x="10373" y="3552"/>
                    <a:pt x="10473" y="3638"/>
                  </a:cubicBezTo>
                  <a:cubicBezTo>
                    <a:pt x="10918" y="4087"/>
                    <a:pt x="11301" y="4087"/>
                    <a:pt x="10918" y="4087"/>
                  </a:cubicBezTo>
                  <a:cubicBezTo>
                    <a:pt x="10687" y="4087"/>
                    <a:pt x="9814" y="3817"/>
                    <a:pt x="9502" y="3817"/>
                  </a:cubicBezTo>
                  <a:cubicBezTo>
                    <a:pt x="9385" y="3817"/>
                    <a:pt x="9347" y="3855"/>
                    <a:pt x="9451" y="3959"/>
                  </a:cubicBezTo>
                  <a:cubicBezTo>
                    <a:pt x="9835" y="4276"/>
                    <a:pt x="10218" y="4404"/>
                    <a:pt x="10024" y="4404"/>
                  </a:cubicBezTo>
                  <a:cubicBezTo>
                    <a:pt x="9819" y="4404"/>
                    <a:pt x="8798" y="4077"/>
                    <a:pt x="8462" y="4077"/>
                  </a:cubicBezTo>
                  <a:cubicBezTo>
                    <a:pt x="8379" y="4077"/>
                    <a:pt x="8338" y="4097"/>
                    <a:pt x="8363" y="4148"/>
                  </a:cubicBezTo>
                  <a:cubicBezTo>
                    <a:pt x="8405" y="4309"/>
                    <a:pt x="8344" y="4724"/>
                    <a:pt x="8309" y="4929"/>
                  </a:cubicBezTo>
                  <a:lnTo>
                    <a:pt x="8309" y="4929"/>
                  </a:lnTo>
                  <a:cubicBezTo>
                    <a:pt x="8333" y="4637"/>
                    <a:pt x="8168" y="4078"/>
                    <a:pt x="7971" y="4078"/>
                  </a:cubicBezTo>
                  <a:cubicBezTo>
                    <a:pt x="7932" y="4078"/>
                    <a:pt x="7892" y="4099"/>
                    <a:pt x="7853" y="4148"/>
                  </a:cubicBezTo>
                  <a:cubicBezTo>
                    <a:pt x="7695" y="4468"/>
                    <a:pt x="7313" y="4834"/>
                    <a:pt x="7191" y="4834"/>
                  </a:cubicBezTo>
                  <a:cubicBezTo>
                    <a:pt x="7167" y="4834"/>
                    <a:pt x="7153" y="4819"/>
                    <a:pt x="7153" y="4787"/>
                  </a:cubicBezTo>
                  <a:cubicBezTo>
                    <a:pt x="7200" y="4640"/>
                    <a:pt x="7329" y="3869"/>
                    <a:pt x="7231" y="3869"/>
                  </a:cubicBezTo>
                  <a:cubicBezTo>
                    <a:pt x="7203" y="3869"/>
                    <a:pt x="7157" y="3931"/>
                    <a:pt x="7086" y="4087"/>
                  </a:cubicBezTo>
                  <a:cubicBezTo>
                    <a:pt x="6827" y="4611"/>
                    <a:pt x="6735" y="5048"/>
                    <a:pt x="6640" y="5048"/>
                  </a:cubicBezTo>
                  <a:cubicBezTo>
                    <a:pt x="6619" y="5048"/>
                    <a:pt x="6598" y="5027"/>
                    <a:pt x="6575" y="4981"/>
                  </a:cubicBezTo>
                  <a:cubicBezTo>
                    <a:pt x="6476" y="4783"/>
                    <a:pt x="6147" y="4161"/>
                    <a:pt x="6004" y="4161"/>
                  </a:cubicBezTo>
                  <a:cubicBezTo>
                    <a:pt x="5963" y="4161"/>
                    <a:pt x="5937" y="4213"/>
                    <a:pt x="5937" y="4343"/>
                  </a:cubicBezTo>
                  <a:cubicBezTo>
                    <a:pt x="5937" y="4831"/>
                    <a:pt x="6030" y="5137"/>
                    <a:pt x="5940" y="5137"/>
                  </a:cubicBezTo>
                  <a:cubicBezTo>
                    <a:pt x="5924" y="5137"/>
                    <a:pt x="5903" y="5128"/>
                    <a:pt x="5876" y="5109"/>
                  </a:cubicBezTo>
                  <a:cubicBezTo>
                    <a:pt x="5734" y="5016"/>
                    <a:pt x="5290" y="4685"/>
                    <a:pt x="5133" y="4685"/>
                  </a:cubicBezTo>
                  <a:cubicBezTo>
                    <a:pt x="5075" y="4685"/>
                    <a:pt x="5057" y="4731"/>
                    <a:pt x="5109" y="4853"/>
                  </a:cubicBezTo>
                  <a:cubicBezTo>
                    <a:pt x="5298" y="5237"/>
                    <a:pt x="5365" y="5492"/>
                    <a:pt x="5365" y="5492"/>
                  </a:cubicBezTo>
                  <a:cubicBezTo>
                    <a:pt x="5365" y="5492"/>
                    <a:pt x="4570" y="5114"/>
                    <a:pt x="4377" y="5114"/>
                  </a:cubicBezTo>
                  <a:cubicBezTo>
                    <a:pt x="4320" y="5114"/>
                    <a:pt x="4316" y="5148"/>
                    <a:pt x="4404" y="5237"/>
                  </a:cubicBezTo>
                  <a:cubicBezTo>
                    <a:pt x="4750" y="5637"/>
                    <a:pt x="5149" y="5884"/>
                    <a:pt x="4895" y="5884"/>
                  </a:cubicBezTo>
                  <a:cubicBezTo>
                    <a:pt x="4868" y="5884"/>
                    <a:pt x="4832" y="5881"/>
                    <a:pt x="4788" y="5875"/>
                  </a:cubicBezTo>
                  <a:cubicBezTo>
                    <a:pt x="4441" y="5823"/>
                    <a:pt x="3665" y="5541"/>
                    <a:pt x="3280" y="5541"/>
                  </a:cubicBezTo>
                  <a:cubicBezTo>
                    <a:pt x="3171" y="5541"/>
                    <a:pt x="3094" y="5564"/>
                    <a:pt x="3066" y="5620"/>
                  </a:cubicBezTo>
                  <a:cubicBezTo>
                    <a:pt x="3013" y="5822"/>
                    <a:pt x="2762" y="6224"/>
                    <a:pt x="2660" y="6224"/>
                  </a:cubicBezTo>
                  <a:cubicBezTo>
                    <a:pt x="2633" y="6224"/>
                    <a:pt x="2616" y="6196"/>
                    <a:pt x="2616" y="6131"/>
                  </a:cubicBezTo>
                  <a:cubicBezTo>
                    <a:pt x="2616" y="5874"/>
                    <a:pt x="2778" y="5217"/>
                    <a:pt x="2685" y="5217"/>
                  </a:cubicBezTo>
                  <a:cubicBezTo>
                    <a:pt x="2661" y="5217"/>
                    <a:pt x="2620" y="5260"/>
                    <a:pt x="2555" y="5364"/>
                  </a:cubicBezTo>
                  <a:cubicBezTo>
                    <a:pt x="2241" y="5729"/>
                    <a:pt x="2140" y="6052"/>
                    <a:pt x="2043" y="6052"/>
                  </a:cubicBezTo>
                  <a:cubicBezTo>
                    <a:pt x="2022" y="6052"/>
                    <a:pt x="2001" y="6037"/>
                    <a:pt x="1978" y="6003"/>
                  </a:cubicBezTo>
                  <a:cubicBezTo>
                    <a:pt x="1930" y="5850"/>
                    <a:pt x="1840" y="5543"/>
                    <a:pt x="1772" y="5543"/>
                  </a:cubicBezTo>
                  <a:cubicBezTo>
                    <a:pt x="1754" y="5543"/>
                    <a:pt x="1737" y="5565"/>
                    <a:pt x="1723" y="5620"/>
                  </a:cubicBezTo>
                  <a:cubicBezTo>
                    <a:pt x="1661" y="5936"/>
                    <a:pt x="1406" y="6131"/>
                    <a:pt x="1278" y="6131"/>
                  </a:cubicBezTo>
                  <a:cubicBezTo>
                    <a:pt x="1084" y="6131"/>
                    <a:pt x="190" y="5809"/>
                    <a:pt x="190" y="5809"/>
                  </a:cubicBezTo>
                  <a:lnTo>
                    <a:pt x="1" y="7213"/>
                  </a:lnTo>
                  <a:lnTo>
                    <a:pt x="1" y="7535"/>
                  </a:lnTo>
                  <a:lnTo>
                    <a:pt x="54466" y="7535"/>
                  </a:lnTo>
                  <a:lnTo>
                    <a:pt x="54466" y="1533"/>
                  </a:lnTo>
                  <a:cubicBezTo>
                    <a:pt x="54466" y="1533"/>
                    <a:pt x="52745" y="767"/>
                    <a:pt x="52745" y="384"/>
                  </a:cubicBezTo>
                  <a:lnTo>
                    <a:pt x="52678" y="1278"/>
                  </a:lnTo>
                  <a:cubicBezTo>
                    <a:pt x="52678" y="1278"/>
                    <a:pt x="51820" y="370"/>
                    <a:pt x="51630" y="370"/>
                  </a:cubicBezTo>
                  <a:cubicBezTo>
                    <a:pt x="51600" y="370"/>
                    <a:pt x="51586" y="393"/>
                    <a:pt x="51595" y="445"/>
                  </a:cubicBezTo>
                  <a:cubicBezTo>
                    <a:pt x="51723" y="767"/>
                    <a:pt x="51723" y="1084"/>
                    <a:pt x="51723" y="1084"/>
                  </a:cubicBezTo>
                  <a:cubicBezTo>
                    <a:pt x="51723" y="1084"/>
                    <a:pt x="51242" y="602"/>
                    <a:pt x="51115" y="602"/>
                  </a:cubicBezTo>
                  <a:cubicBezTo>
                    <a:pt x="51095" y="602"/>
                    <a:pt x="51084" y="614"/>
                    <a:pt x="51084" y="639"/>
                  </a:cubicBezTo>
                  <a:cubicBezTo>
                    <a:pt x="51084" y="832"/>
                    <a:pt x="51157" y="1132"/>
                    <a:pt x="51138" y="1132"/>
                  </a:cubicBezTo>
                  <a:cubicBezTo>
                    <a:pt x="51132" y="1132"/>
                    <a:pt x="51116" y="1100"/>
                    <a:pt x="51084" y="1022"/>
                  </a:cubicBezTo>
                  <a:cubicBezTo>
                    <a:pt x="50890" y="767"/>
                    <a:pt x="50063" y="317"/>
                    <a:pt x="49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8635830" y="6125569"/>
              <a:ext cx="170" cy="17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A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8115469" y="5670232"/>
              <a:ext cx="184039" cy="368746"/>
            </a:xfrm>
            <a:custGeom>
              <a:avLst/>
              <a:gdLst/>
              <a:ahLst/>
              <a:cxnLst/>
              <a:rect l="l" t="t" r="r" b="b"/>
              <a:pathLst>
                <a:path w="1084" h="2172" extrusionOk="0">
                  <a:moveTo>
                    <a:pt x="1" y="0"/>
                  </a:moveTo>
                  <a:cubicBezTo>
                    <a:pt x="62" y="767"/>
                    <a:pt x="1084" y="2110"/>
                    <a:pt x="1084" y="2171"/>
                  </a:cubicBezTo>
                  <a:cubicBezTo>
                    <a:pt x="1084" y="2110"/>
                    <a:pt x="62" y="767"/>
                    <a:pt x="1" y="0"/>
                  </a:cubicBezTo>
                  <a:close/>
                </a:path>
              </a:pathLst>
            </a:custGeom>
            <a:solidFill>
              <a:srgbClr val="BBA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8212581" y="6201798"/>
              <a:ext cx="108658" cy="65193"/>
            </a:xfrm>
            <a:custGeom>
              <a:avLst/>
              <a:gdLst/>
              <a:ahLst/>
              <a:cxnLst/>
              <a:rect l="l" t="t" r="r" b="b"/>
              <a:pathLst>
                <a:path w="640" h="384" extrusionOk="0">
                  <a:moveTo>
                    <a:pt x="1" y="256"/>
                  </a:moveTo>
                  <a:cubicBezTo>
                    <a:pt x="1" y="318"/>
                    <a:pt x="1" y="318"/>
                    <a:pt x="67" y="384"/>
                  </a:cubicBezTo>
                  <a:cubicBezTo>
                    <a:pt x="1" y="318"/>
                    <a:pt x="1" y="318"/>
                    <a:pt x="1" y="256"/>
                  </a:cubicBezTo>
                  <a:close/>
                  <a:moveTo>
                    <a:pt x="578" y="1"/>
                  </a:moveTo>
                  <a:cubicBezTo>
                    <a:pt x="578" y="1"/>
                    <a:pt x="639" y="1"/>
                    <a:pt x="639" y="62"/>
                  </a:cubicBezTo>
                  <a:cubicBezTo>
                    <a:pt x="639" y="1"/>
                    <a:pt x="578" y="1"/>
                    <a:pt x="578" y="1"/>
                  </a:cubicBezTo>
                  <a:close/>
                  <a:moveTo>
                    <a:pt x="578" y="1"/>
                  </a:moveTo>
                  <a:lnTo>
                    <a:pt x="578" y="1"/>
                  </a:lnTo>
                  <a:close/>
                </a:path>
              </a:pathLst>
            </a:custGeom>
            <a:solidFill>
              <a:srgbClr val="3E8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8299336" y="6342372"/>
              <a:ext cx="130219" cy="119859"/>
            </a:xfrm>
            <a:custGeom>
              <a:avLst/>
              <a:gdLst/>
              <a:ahLst/>
              <a:cxnLst/>
              <a:rect l="l" t="t" r="r" b="b"/>
              <a:pathLst>
                <a:path w="767" h="706" extrusionOk="0">
                  <a:moveTo>
                    <a:pt x="1" y="0"/>
                  </a:moveTo>
                  <a:lnTo>
                    <a:pt x="1" y="0"/>
                  </a:lnTo>
                  <a:cubicBezTo>
                    <a:pt x="384" y="383"/>
                    <a:pt x="767" y="705"/>
                    <a:pt x="767" y="705"/>
                  </a:cubicBezTo>
                  <a:cubicBezTo>
                    <a:pt x="767" y="705"/>
                    <a:pt x="384" y="383"/>
                    <a:pt x="1" y="0"/>
                  </a:cubicBezTo>
                  <a:close/>
                </a:path>
              </a:pathLst>
            </a:custGeom>
            <a:solidFill>
              <a:srgbClr val="4CA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8223956" y="6266822"/>
              <a:ext cx="21732" cy="21901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0" y="1"/>
                  </a:moveTo>
                  <a:cubicBezTo>
                    <a:pt x="61" y="62"/>
                    <a:pt x="61" y="129"/>
                    <a:pt x="128" y="129"/>
                  </a:cubicBezTo>
                  <a:lnTo>
                    <a:pt x="128" y="129"/>
                  </a:lnTo>
                  <a:cubicBezTo>
                    <a:pt x="61" y="129"/>
                    <a:pt x="61" y="62"/>
                    <a:pt x="0" y="1"/>
                  </a:cubicBezTo>
                  <a:close/>
                </a:path>
              </a:pathLst>
            </a:custGeom>
            <a:solidFill>
              <a:srgbClr val="3E8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8245517" y="6288553"/>
              <a:ext cx="97283" cy="205764"/>
            </a:xfrm>
            <a:custGeom>
              <a:avLst/>
              <a:gdLst/>
              <a:ahLst/>
              <a:cxnLst/>
              <a:rect l="l" t="t" r="r" b="b"/>
              <a:pathLst>
                <a:path w="573" h="1212" extrusionOk="0">
                  <a:moveTo>
                    <a:pt x="445" y="956"/>
                  </a:moveTo>
                  <a:cubicBezTo>
                    <a:pt x="445" y="956"/>
                    <a:pt x="445" y="1084"/>
                    <a:pt x="573" y="1211"/>
                  </a:cubicBezTo>
                  <a:cubicBezTo>
                    <a:pt x="445" y="1084"/>
                    <a:pt x="445" y="956"/>
                    <a:pt x="445" y="956"/>
                  </a:cubicBezTo>
                  <a:close/>
                  <a:moveTo>
                    <a:pt x="1" y="1"/>
                  </a:moveTo>
                  <a:cubicBezTo>
                    <a:pt x="62" y="128"/>
                    <a:pt x="190" y="256"/>
                    <a:pt x="318" y="317"/>
                  </a:cubicBezTo>
                  <a:lnTo>
                    <a:pt x="318" y="317"/>
                  </a:lnTo>
                  <a:cubicBezTo>
                    <a:pt x="190" y="256"/>
                    <a:pt x="62" y="128"/>
                    <a:pt x="1" y="1"/>
                  </a:cubicBezTo>
                  <a:close/>
                </a:path>
              </a:pathLst>
            </a:custGeom>
            <a:solidFill>
              <a:srgbClr val="1B4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8505782" y="6754246"/>
              <a:ext cx="227332" cy="293367"/>
            </a:xfrm>
            <a:custGeom>
              <a:avLst/>
              <a:gdLst/>
              <a:ahLst/>
              <a:cxnLst/>
              <a:rect l="l" t="t" r="r" b="b"/>
              <a:pathLst>
                <a:path w="1339" h="1728" extrusionOk="0">
                  <a:moveTo>
                    <a:pt x="511" y="639"/>
                  </a:moveTo>
                  <a:lnTo>
                    <a:pt x="511" y="639"/>
                  </a:lnTo>
                  <a:cubicBezTo>
                    <a:pt x="767" y="1022"/>
                    <a:pt x="1150" y="1472"/>
                    <a:pt x="1339" y="1727"/>
                  </a:cubicBezTo>
                  <a:lnTo>
                    <a:pt x="1339" y="1727"/>
                  </a:lnTo>
                  <a:cubicBezTo>
                    <a:pt x="1150" y="1472"/>
                    <a:pt x="767" y="1022"/>
                    <a:pt x="511" y="639"/>
                  </a:cubicBezTo>
                  <a:close/>
                  <a:moveTo>
                    <a:pt x="0" y="1"/>
                  </a:moveTo>
                  <a:cubicBezTo>
                    <a:pt x="62" y="129"/>
                    <a:pt x="189" y="256"/>
                    <a:pt x="384" y="512"/>
                  </a:cubicBezTo>
                  <a:lnTo>
                    <a:pt x="384" y="512"/>
                  </a:lnTo>
                  <a:cubicBezTo>
                    <a:pt x="189" y="256"/>
                    <a:pt x="62" y="129"/>
                    <a:pt x="0" y="1"/>
                  </a:cubicBezTo>
                  <a:close/>
                </a:path>
              </a:pathLst>
            </a:custGeom>
            <a:solidFill>
              <a:srgbClr val="1B4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8570806" y="6841001"/>
              <a:ext cx="184039" cy="238700"/>
            </a:xfrm>
            <a:custGeom>
              <a:avLst/>
              <a:gdLst/>
              <a:ahLst/>
              <a:cxnLst/>
              <a:rect l="l" t="t" r="r" b="b"/>
              <a:pathLst>
                <a:path w="1084" h="1406" extrusionOk="0">
                  <a:moveTo>
                    <a:pt x="956" y="1216"/>
                  </a:moveTo>
                  <a:cubicBezTo>
                    <a:pt x="1022" y="1344"/>
                    <a:pt x="1083" y="1405"/>
                    <a:pt x="1083" y="1405"/>
                  </a:cubicBezTo>
                  <a:cubicBezTo>
                    <a:pt x="1083" y="1405"/>
                    <a:pt x="1022" y="1344"/>
                    <a:pt x="956" y="1216"/>
                  </a:cubicBezTo>
                  <a:lnTo>
                    <a:pt x="956" y="121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28" y="128"/>
                  </a:lnTo>
                  <a:lnTo>
                    <a:pt x="128" y="128"/>
                  </a:lnTo>
                  <a:close/>
                </a:path>
              </a:pathLst>
            </a:custGeom>
            <a:solidFill>
              <a:srgbClr val="4CA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21095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">
  <p:cSld name="Title and two columns "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19"/>
          <p:cNvSpPr txBox="1">
            <a:spLocks noGrp="1"/>
          </p:cNvSpPr>
          <p:nvPr>
            <p:ph type="ctrTitle"/>
          </p:nvPr>
        </p:nvSpPr>
        <p:spPr>
          <a:xfrm>
            <a:off x="1443900" y="2570578"/>
            <a:ext cx="2729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500" name="Google Shape;2500;p19"/>
          <p:cNvSpPr txBox="1">
            <a:spLocks noGrp="1"/>
          </p:cNvSpPr>
          <p:nvPr>
            <p:ph type="subTitle" idx="1"/>
          </p:nvPr>
        </p:nvSpPr>
        <p:spPr>
          <a:xfrm>
            <a:off x="1443900" y="3079041"/>
            <a:ext cx="27291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501" name="Google Shape;2501;p19"/>
          <p:cNvSpPr txBox="1">
            <a:spLocks noGrp="1"/>
          </p:cNvSpPr>
          <p:nvPr>
            <p:ph type="ctrTitle" idx="2"/>
          </p:nvPr>
        </p:nvSpPr>
        <p:spPr>
          <a:xfrm>
            <a:off x="4968975" y="2570578"/>
            <a:ext cx="2729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502" name="Google Shape;2502;p19"/>
          <p:cNvSpPr txBox="1">
            <a:spLocks noGrp="1"/>
          </p:cNvSpPr>
          <p:nvPr>
            <p:ph type="subTitle" idx="3"/>
          </p:nvPr>
        </p:nvSpPr>
        <p:spPr>
          <a:xfrm>
            <a:off x="4968963" y="3079041"/>
            <a:ext cx="27291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503" name="Google Shape;2503;p19"/>
          <p:cNvSpPr txBox="1">
            <a:spLocks noGrp="1"/>
          </p:cNvSpPr>
          <p:nvPr>
            <p:ph type="title" idx="4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504" name="Google Shape;2504;p19"/>
          <p:cNvGrpSpPr/>
          <p:nvPr/>
        </p:nvGrpSpPr>
        <p:grpSpPr>
          <a:xfrm>
            <a:off x="4510931" y="1597915"/>
            <a:ext cx="139150" cy="2436625"/>
            <a:chOff x="7191225" y="238125"/>
            <a:chExt cx="139150" cy="2436625"/>
          </a:xfrm>
        </p:grpSpPr>
        <p:sp>
          <p:nvSpPr>
            <p:cNvPr id="2505" name="Google Shape;2505;p19"/>
            <p:cNvSpPr/>
            <p:nvPr/>
          </p:nvSpPr>
          <p:spPr>
            <a:xfrm>
              <a:off x="7256850" y="303725"/>
              <a:ext cx="25" cy="2354625"/>
            </a:xfrm>
            <a:custGeom>
              <a:avLst/>
              <a:gdLst/>
              <a:ahLst/>
              <a:cxnLst/>
              <a:rect l="l" t="t" r="r" b="b"/>
              <a:pathLst>
                <a:path w="1" h="94185" fill="none" extrusionOk="0">
                  <a:moveTo>
                    <a:pt x="1" y="1"/>
                  </a:moveTo>
                  <a:lnTo>
                    <a:pt x="1" y="94184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6" name="Google Shape;2506;p19"/>
            <p:cNvSpPr/>
            <p:nvPr/>
          </p:nvSpPr>
          <p:spPr>
            <a:xfrm>
              <a:off x="719122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7" name="Google Shape;2507;p19"/>
            <p:cNvSpPr/>
            <p:nvPr/>
          </p:nvSpPr>
          <p:spPr>
            <a:xfrm>
              <a:off x="7207650" y="500600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313"/>
                  </a:lnTo>
                  <a:lnTo>
                    <a:pt x="1628" y="2967"/>
                  </a:lnTo>
                  <a:lnTo>
                    <a:pt x="3281" y="1313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8" name="Google Shape;2508;p19"/>
            <p:cNvSpPr/>
            <p:nvPr/>
          </p:nvSpPr>
          <p:spPr>
            <a:xfrm>
              <a:off x="7207650" y="1180912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655"/>
                  </a:lnTo>
                  <a:lnTo>
                    <a:pt x="1628" y="2967"/>
                  </a:lnTo>
                  <a:lnTo>
                    <a:pt x="3281" y="1655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9" name="Google Shape;2509;p19"/>
            <p:cNvSpPr/>
            <p:nvPr/>
          </p:nvSpPr>
          <p:spPr>
            <a:xfrm>
              <a:off x="7191225" y="369350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1"/>
                  </a:moveTo>
                  <a:lnTo>
                    <a:pt x="1" y="2626"/>
                  </a:lnTo>
                  <a:lnTo>
                    <a:pt x="2626" y="5251"/>
                  </a:lnTo>
                  <a:lnTo>
                    <a:pt x="5566" y="2626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0" name="Google Shape;2510;p19"/>
            <p:cNvSpPr/>
            <p:nvPr/>
          </p:nvSpPr>
          <p:spPr>
            <a:xfrm>
              <a:off x="7191225" y="219042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1" name="Google Shape;2511;p19"/>
            <p:cNvSpPr/>
            <p:nvPr/>
          </p:nvSpPr>
          <p:spPr>
            <a:xfrm>
              <a:off x="7191225" y="205917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2" name="Google Shape;2512;p19"/>
            <p:cNvSpPr/>
            <p:nvPr/>
          </p:nvSpPr>
          <p:spPr>
            <a:xfrm>
              <a:off x="7199100" y="260910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3" name="Google Shape;2513;p19"/>
            <p:cNvSpPr/>
            <p:nvPr/>
          </p:nvSpPr>
          <p:spPr>
            <a:xfrm>
              <a:off x="7199100" y="254347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4" name="Google Shape;2514;p19"/>
            <p:cNvSpPr/>
            <p:nvPr/>
          </p:nvSpPr>
          <p:spPr>
            <a:xfrm>
              <a:off x="7199100" y="247785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5" name="Google Shape;2515;p19"/>
            <p:cNvSpPr/>
            <p:nvPr/>
          </p:nvSpPr>
          <p:spPr>
            <a:xfrm>
              <a:off x="7199100" y="241222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16" name="Google Shape;2516;p19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2517" name="Google Shape;2517;p19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518" name="Google Shape;2518;p1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19" name="Google Shape;2519;p1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0" name="Google Shape;2520;p1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1" name="Google Shape;2521;p1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2" name="Google Shape;2522;p1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3" name="Google Shape;2523;p1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4" name="Google Shape;2524;p1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5" name="Google Shape;2525;p1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6" name="Google Shape;2526;p1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9" name="Google Shape;2529;p1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0" name="Google Shape;2530;p1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2" name="Google Shape;2532;p1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3" name="Google Shape;2533;p1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6" name="Google Shape;2536;p1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7" name="Google Shape;2537;p1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8" name="Google Shape;2538;p1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1" name="Google Shape;2541;p1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2" name="Google Shape;2542;p1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3" name="Google Shape;2543;p19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544" name="Google Shape;2544;p1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5" name="Google Shape;2545;p1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6" name="Google Shape;2546;p1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7" name="Google Shape;2547;p1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0" name="Google Shape;2550;p1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1" name="Google Shape;2551;p1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3" name="Google Shape;2553;p1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4" name="Google Shape;2554;p1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7" name="Google Shape;2557;p1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8" name="Google Shape;2558;p1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1" name="Google Shape;2561;p1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2" name="Google Shape;2562;p1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4" name="Google Shape;2564;p1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5" name="Google Shape;2565;p1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6" name="Google Shape;2566;p1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9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570" name="Google Shape;2570;p1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2" name="Google Shape;2572;p1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3" name="Google Shape;2573;p1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6" name="Google Shape;2576;p1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7" name="Google Shape;2577;p1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9" name="Google Shape;2579;p1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0" name="Google Shape;2580;p1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3" name="Google Shape;2583;p1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4" name="Google Shape;2584;p1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5" name="Google Shape;2585;p1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8" name="Google Shape;2588;p1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9" name="Google Shape;2589;p1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1" name="Google Shape;2591;p1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2" name="Google Shape;2592;p1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595" name="Google Shape;2595;p19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2596" name="Google Shape;2596;p19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597" name="Google Shape;2597;p1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8" name="Google Shape;2598;p1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1" name="Google Shape;2601;p1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2" name="Google Shape;2602;p1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4" name="Google Shape;2604;p1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5" name="Google Shape;2605;p1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8" name="Google Shape;2608;p1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9" name="Google Shape;2609;p1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0" name="Google Shape;2610;p1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2" name="Google Shape;2612;p1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3" name="Google Shape;2613;p1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4" name="Google Shape;2614;p1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7" name="Google Shape;2617;p1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8" name="Google Shape;2618;p1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0" name="Google Shape;2620;p1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1" name="Google Shape;2621;p1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2" name="Google Shape;2622;p19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623" name="Google Shape;2623;p1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4" name="Google Shape;2624;p1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5" name="Google Shape;2625;p1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6" name="Google Shape;2626;p1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9" name="Google Shape;2629;p1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0" name="Google Shape;2630;p1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3" name="Google Shape;2633;p1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4" name="Google Shape;2634;p1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6" name="Google Shape;2636;p1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7" name="Google Shape;2637;p1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0" name="Google Shape;2640;p1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1" name="Google Shape;2641;p1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3" name="Google Shape;2643;p1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4" name="Google Shape;2644;p1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7" name="Google Shape;2647;p1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8" name="Google Shape;2648;p19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649" name="Google Shape;2649;p1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0" name="Google Shape;2650;p1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1" name="Google Shape;2651;p1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4" name="Google Shape;2654;p1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5" name="Google Shape;2655;p1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7" name="Google Shape;2657;p1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8" name="Google Shape;2658;p1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9" name="Google Shape;2659;p1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2" name="Google Shape;2662;p1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3" name="Google Shape;2663;p1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6" name="Google Shape;2666;p1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7" name="Google Shape;2667;p1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0" name="Google Shape;2670;p1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1" name="Google Shape;2671;p1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3" name="Google Shape;2673;p1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674" name="Google Shape;2674;p19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2675" name="Google Shape;2675;p19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6" name="Google Shape;2676;p19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9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8" name="Google Shape;2678;p19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9" name="Google Shape;2679;p19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80" name="Google Shape;2680;p19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681" name="Google Shape;2681;p19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2" name="Google Shape;2682;p19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3" name="Google Shape;2683;p19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4" name="Google Shape;2684;p19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5" name="Google Shape;2685;p19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6" name="Google Shape;2686;p19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7" name="Google Shape;2687;p19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8" name="Google Shape;2688;p19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9" name="Google Shape;2689;p19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90" name="Google Shape;2690;p19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91" name="Google Shape;2691;p19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692" name="Google Shape;2692;p19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2693" name="Google Shape;2693;p19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4" name="Google Shape;2694;p19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5" name="Google Shape;2695;p19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6" name="Google Shape;2696;p19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7" name="Google Shape;2697;p19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98" name="Google Shape;2698;p19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699" name="Google Shape;2699;p19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0" name="Google Shape;2700;p19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1" name="Google Shape;2701;p19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2" name="Google Shape;2702;p19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3" name="Google Shape;2703;p19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4" name="Google Shape;2704;p19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5" name="Google Shape;2705;p19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6" name="Google Shape;2706;p19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7" name="Google Shape;2707;p19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8" name="Google Shape;2708;p19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9" name="Google Shape;2709;p19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5630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p20"/>
          <p:cNvSpPr txBox="1">
            <a:spLocks noGrp="1"/>
          </p:cNvSpPr>
          <p:nvPr>
            <p:ph type="ctrTitle"/>
          </p:nvPr>
        </p:nvSpPr>
        <p:spPr>
          <a:xfrm>
            <a:off x="950100" y="3307367"/>
            <a:ext cx="306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712" name="Google Shape;2712;p20"/>
          <p:cNvSpPr txBox="1">
            <a:spLocks noGrp="1"/>
          </p:cNvSpPr>
          <p:nvPr>
            <p:ph type="subTitle" idx="1"/>
          </p:nvPr>
        </p:nvSpPr>
        <p:spPr>
          <a:xfrm>
            <a:off x="950088" y="3823600"/>
            <a:ext cx="3065100" cy="7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713" name="Google Shape;2713;p20"/>
          <p:cNvSpPr txBox="1">
            <a:spLocks noGrp="1"/>
          </p:cNvSpPr>
          <p:nvPr>
            <p:ph type="ctrTitle" idx="2"/>
          </p:nvPr>
        </p:nvSpPr>
        <p:spPr>
          <a:xfrm>
            <a:off x="5068972" y="3307367"/>
            <a:ext cx="306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714" name="Google Shape;2714;p20"/>
          <p:cNvSpPr txBox="1">
            <a:spLocks noGrp="1"/>
          </p:cNvSpPr>
          <p:nvPr>
            <p:ph type="subTitle" idx="3"/>
          </p:nvPr>
        </p:nvSpPr>
        <p:spPr>
          <a:xfrm>
            <a:off x="5068972" y="3823600"/>
            <a:ext cx="3065100" cy="7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715" name="Google Shape;2715;p20"/>
          <p:cNvSpPr txBox="1">
            <a:spLocks noGrp="1"/>
          </p:cNvSpPr>
          <p:nvPr>
            <p:ph type="title" idx="4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716" name="Google Shape;2716;p20"/>
          <p:cNvGrpSpPr/>
          <p:nvPr/>
        </p:nvGrpSpPr>
        <p:grpSpPr>
          <a:xfrm>
            <a:off x="7916167" y="2202228"/>
            <a:ext cx="500701" cy="446700"/>
            <a:chOff x="882825" y="3847425"/>
            <a:chExt cx="377375" cy="336675"/>
          </a:xfrm>
        </p:grpSpPr>
        <p:sp>
          <p:nvSpPr>
            <p:cNvPr id="2717" name="Google Shape;2717;p20"/>
            <p:cNvSpPr/>
            <p:nvPr/>
          </p:nvSpPr>
          <p:spPr>
            <a:xfrm>
              <a:off x="997675" y="3847425"/>
              <a:ext cx="139800" cy="139800"/>
            </a:xfrm>
            <a:custGeom>
              <a:avLst/>
              <a:gdLst/>
              <a:ahLst/>
              <a:cxnLst/>
              <a:rect l="l" t="t" r="r" b="b"/>
              <a:pathLst>
                <a:path w="5592" h="5592" extrusionOk="0">
                  <a:moveTo>
                    <a:pt x="2967" y="0"/>
                  </a:moveTo>
                  <a:lnTo>
                    <a:pt x="0" y="2625"/>
                  </a:lnTo>
                  <a:lnTo>
                    <a:pt x="2967" y="5592"/>
                  </a:lnTo>
                  <a:lnTo>
                    <a:pt x="5592" y="2625"/>
                  </a:lnTo>
                  <a:lnTo>
                    <a:pt x="29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997675" y="4044300"/>
              <a:ext cx="139800" cy="139800"/>
            </a:xfrm>
            <a:custGeom>
              <a:avLst/>
              <a:gdLst/>
              <a:ahLst/>
              <a:cxnLst/>
              <a:rect l="l" t="t" r="r" b="b"/>
              <a:pathLst>
                <a:path w="5592" h="5592" extrusionOk="0">
                  <a:moveTo>
                    <a:pt x="2967" y="0"/>
                  </a:moveTo>
                  <a:lnTo>
                    <a:pt x="0" y="2966"/>
                  </a:lnTo>
                  <a:lnTo>
                    <a:pt x="2967" y="5591"/>
                  </a:lnTo>
                  <a:lnTo>
                    <a:pt x="5592" y="2966"/>
                  </a:lnTo>
                  <a:lnTo>
                    <a:pt x="29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882825" y="3945850"/>
              <a:ext cx="114875" cy="65650"/>
            </a:xfrm>
            <a:custGeom>
              <a:avLst/>
              <a:gdLst/>
              <a:ahLst/>
              <a:cxnLst/>
              <a:rect l="l" t="t" r="r" b="b"/>
              <a:pathLst>
                <a:path w="4595" h="2626" extrusionOk="0">
                  <a:moveTo>
                    <a:pt x="2311" y="1"/>
                  </a:moveTo>
                  <a:lnTo>
                    <a:pt x="1" y="2626"/>
                  </a:lnTo>
                  <a:lnTo>
                    <a:pt x="4594" y="2626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1137450" y="3945850"/>
              <a:ext cx="122750" cy="65650"/>
            </a:xfrm>
            <a:custGeom>
              <a:avLst/>
              <a:gdLst/>
              <a:ahLst/>
              <a:cxnLst/>
              <a:rect l="l" t="t" r="r" b="b"/>
              <a:pathLst>
                <a:path w="4910" h="2626" extrusionOk="0">
                  <a:moveTo>
                    <a:pt x="2284" y="1"/>
                  </a:moveTo>
                  <a:lnTo>
                    <a:pt x="1" y="2626"/>
                  </a:lnTo>
                  <a:lnTo>
                    <a:pt x="4909" y="2626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21" name="Google Shape;2721;p20"/>
          <p:cNvGrpSpPr/>
          <p:nvPr/>
        </p:nvGrpSpPr>
        <p:grpSpPr>
          <a:xfrm>
            <a:off x="752581" y="2202228"/>
            <a:ext cx="500701" cy="446700"/>
            <a:chOff x="882825" y="3847425"/>
            <a:chExt cx="377375" cy="336675"/>
          </a:xfrm>
        </p:grpSpPr>
        <p:sp>
          <p:nvSpPr>
            <p:cNvPr id="2722" name="Google Shape;2722;p20"/>
            <p:cNvSpPr/>
            <p:nvPr/>
          </p:nvSpPr>
          <p:spPr>
            <a:xfrm>
              <a:off x="997675" y="3847425"/>
              <a:ext cx="139800" cy="139800"/>
            </a:xfrm>
            <a:custGeom>
              <a:avLst/>
              <a:gdLst/>
              <a:ahLst/>
              <a:cxnLst/>
              <a:rect l="l" t="t" r="r" b="b"/>
              <a:pathLst>
                <a:path w="5592" h="5592" extrusionOk="0">
                  <a:moveTo>
                    <a:pt x="2967" y="0"/>
                  </a:moveTo>
                  <a:lnTo>
                    <a:pt x="0" y="2625"/>
                  </a:lnTo>
                  <a:lnTo>
                    <a:pt x="2967" y="5592"/>
                  </a:lnTo>
                  <a:lnTo>
                    <a:pt x="5592" y="2625"/>
                  </a:lnTo>
                  <a:lnTo>
                    <a:pt x="29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997675" y="4044300"/>
              <a:ext cx="139800" cy="139800"/>
            </a:xfrm>
            <a:custGeom>
              <a:avLst/>
              <a:gdLst/>
              <a:ahLst/>
              <a:cxnLst/>
              <a:rect l="l" t="t" r="r" b="b"/>
              <a:pathLst>
                <a:path w="5592" h="5592" extrusionOk="0">
                  <a:moveTo>
                    <a:pt x="2967" y="0"/>
                  </a:moveTo>
                  <a:lnTo>
                    <a:pt x="0" y="2966"/>
                  </a:lnTo>
                  <a:lnTo>
                    <a:pt x="2967" y="5591"/>
                  </a:lnTo>
                  <a:lnTo>
                    <a:pt x="5592" y="2966"/>
                  </a:lnTo>
                  <a:lnTo>
                    <a:pt x="29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882825" y="3945850"/>
              <a:ext cx="114875" cy="65650"/>
            </a:xfrm>
            <a:custGeom>
              <a:avLst/>
              <a:gdLst/>
              <a:ahLst/>
              <a:cxnLst/>
              <a:rect l="l" t="t" r="r" b="b"/>
              <a:pathLst>
                <a:path w="4595" h="2626" extrusionOk="0">
                  <a:moveTo>
                    <a:pt x="2311" y="1"/>
                  </a:moveTo>
                  <a:lnTo>
                    <a:pt x="1" y="2626"/>
                  </a:lnTo>
                  <a:lnTo>
                    <a:pt x="4594" y="2626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1137450" y="3945850"/>
              <a:ext cx="122750" cy="65650"/>
            </a:xfrm>
            <a:custGeom>
              <a:avLst/>
              <a:gdLst/>
              <a:ahLst/>
              <a:cxnLst/>
              <a:rect l="l" t="t" r="r" b="b"/>
              <a:pathLst>
                <a:path w="4910" h="2626" extrusionOk="0">
                  <a:moveTo>
                    <a:pt x="2284" y="1"/>
                  </a:moveTo>
                  <a:lnTo>
                    <a:pt x="1" y="2626"/>
                  </a:lnTo>
                  <a:lnTo>
                    <a:pt x="4909" y="2626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26" name="Google Shape;2726;p20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2727" name="Google Shape;2727;p20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728" name="Google Shape;2728;p2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9" name="Google Shape;2729;p2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0" name="Google Shape;2730;p2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1" name="Google Shape;2731;p2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2" name="Google Shape;2732;p2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3" name="Google Shape;2733;p2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4" name="Google Shape;2734;p2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5" name="Google Shape;2735;p2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6" name="Google Shape;2736;p2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7" name="Google Shape;2737;p2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8" name="Google Shape;2738;p2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9" name="Google Shape;2739;p2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0" name="Google Shape;2740;p2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1" name="Google Shape;2741;p2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2" name="Google Shape;2742;p2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3" name="Google Shape;2743;p2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4" name="Google Shape;2744;p2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5" name="Google Shape;2745;p2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6" name="Google Shape;2746;p2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7" name="Google Shape;2747;p2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8" name="Google Shape;2748;p2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9" name="Google Shape;2749;p2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0" name="Google Shape;2750;p2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1" name="Google Shape;2751;p2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2" name="Google Shape;2752;p2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53" name="Google Shape;2753;p20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754" name="Google Shape;2754;p2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5" name="Google Shape;2755;p2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6" name="Google Shape;2756;p2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7" name="Google Shape;2757;p2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8" name="Google Shape;2758;p2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59" name="Google Shape;2759;p2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0" name="Google Shape;2760;p2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1" name="Google Shape;2761;p2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2" name="Google Shape;2762;p2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3" name="Google Shape;2763;p2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4" name="Google Shape;2764;p2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5" name="Google Shape;2765;p2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6" name="Google Shape;2766;p2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7" name="Google Shape;2767;p2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8" name="Google Shape;2768;p2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9" name="Google Shape;2769;p2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0" name="Google Shape;2770;p2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1" name="Google Shape;2771;p2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2" name="Google Shape;2772;p2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3" name="Google Shape;2773;p2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4" name="Google Shape;2774;p2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5" name="Google Shape;2775;p2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6" name="Google Shape;2776;p2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7" name="Google Shape;2777;p2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8" name="Google Shape;2778;p2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779" name="Google Shape;2779;p20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780" name="Google Shape;2780;p2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1" name="Google Shape;2781;p2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2" name="Google Shape;2782;p2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3" name="Google Shape;2783;p2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4" name="Google Shape;2784;p2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5" name="Google Shape;2785;p2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6" name="Google Shape;2786;p2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7" name="Google Shape;2787;p2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8" name="Google Shape;2788;p2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9" name="Google Shape;2789;p2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0" name="Google Shape;2790;p2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1" name="Google Shape;2791;p2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2" name="Google Shape;2792;p2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3" name="Google Shape;2793;p2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4" name="Google Shape;2794;p2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5" name="Google Shape;2795;p2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6" name="Google Shape;2796;p2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7" name="Google Shape;2797;p2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8" name="Google Shape;2798;p2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9" name="Google Shape;2799;p2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0" name="Google Shape;2800;p2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1" name="Google Shape;2801;p2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2" name="Google Shape;2802;p2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3" name="Google Shape;2803;p2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4" name="Google Shape;2804;p2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805" name="Google Shape;2805;p20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2806" name="Google Shape;2806;p20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807" name="Google Shape;2807;p2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8" name="Google Shape;2808;p2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9" name="Google Shape;2809;p2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0" name="Google Shape;2810;p2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1" name="Google Shape;2811;p2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2" name="Google Shape;2812;p2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3" name="Google Shape;2813;p2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4" name="Google Shape;2814;p2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5" name="Google Shape;2815;p2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6" name="Google Shape;2816;p2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7" name="Google Shape;2817;p2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8" name="Google Shape;2818;p2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9" name="Google Shape;2819;p2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0" name="Google Shape;2820;p2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1" name="Google Shape;2821;p2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2" name="Google Shape;2822;p2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3" name="Google Shape;2823;p2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4" name="Google Shape;2824;p2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5" name="Google Shape;2825;p2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6" name="Google Shape;2826;p2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7" name="Google Shape;2827;p2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8" name="Google Shape;2828;p2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9" name="Google Shape;2829;p2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0" name="Google Shape;2830;p2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1" name="Google Shape;2831;p2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32" name="Google Shape;2832;p20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833" name="Google Shape;2833;p2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4" name="Google Shape;2834;p2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5" name="Google Shape;2835;p2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6" name="Google Shape;2836;p2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7" name="Google Shape;2837;p2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8" name="Google Shape;2838;p2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9" name="Google Shape;2839;p2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0" name="Google Shape;2840;p2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1" name="Google Shape;2841;p2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2" name="Google Shape;2842;p2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3" name="Google Shape;2843;p2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4" name="Google Shape;2844;p2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5" name="Google Shape;2845;p2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6" name="Google Shape;2846;p2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7" name="Google Shape;2847;p2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8" name="Google Shape;2848;p2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9" name="Google Shape;2849;p2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0" name="Google Shape;2850;p2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1" name="Google Shape;2851;p2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2" name="Google Shape;2852;p2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3" name="Google Shape;2853;p2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4" name="Google Shape;2854;p2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5" name="Google Shape;2855;p2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6" name="Google Shape;2856;p2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7" name="Google Shape;2857;p2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58" name="Google Shape;2858;p20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859" name="Google Shape;2859;p2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0" name="Google Shape;2860;p2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1" name="Google Shape;2861;p2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2" name="Google Shape;2862;p2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3" name="Google Shape;2863;p2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4" name="Google Shape;2864;p2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5" name="Google Shape;2865;p2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6" name="Google Shape;2866;p2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7" name="Google Shape;2867;p2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8" name="Google Shape;2868;p2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9" name="Google Shape;2869;p2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0" name="Google Shape;2870;p2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1" name="Google Shape;2871;p2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2" name="Google Shape;2872;p2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3" name="Google Shape;2873;p2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4" name="Google Shape;2874;p2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5" name="Google Shape;2875;p2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6" name="Google Shape;2876;p2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7" name="Google Shape;2877;p2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8" name="Google Shape;2878;p2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9" name="Google Shape;2879;p2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0" name="Google Shape;2880;p2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1" name="Google Shape;2881;p2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2" name="Google Shape;2882;p2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3" name="Google Shape;2883;p2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884" name="Google Shape;2884;p20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2885" name="Google Shape;2885;p20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6" name="Google Shape;2886;p20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7" name="Google Shape;2887;p20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8" name="Google Shape;2888;p20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9" name="Google Shape;2889;p20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90" name="Google Shape;2890;p20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891" name="Google Shape;2891;p20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2" name="Google Shape;2892;p20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3" name="Google Shape;2893;p20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4" name="Google Shape;2894;p20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5" name="Google Shape;2895;p20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6" name="Google Shape;2896;p20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7" name="Google Shape;2897;p20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8" name="Google Shape;2898;p20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9" name="Google Shape;2899;p20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0" name="Google Shape;2900;p20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1" name="Google Shape;2901;p20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2902" name="Google Shape;2902;p20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2903" name="Google Shape;2903;p20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4" name="Google Shape;2904;p20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5" name="Google Shape;2905;p20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6" name="Google Shape;2906;p20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7" name="Google Shape;2907;p20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908" name="Google Shape;2908;p20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909" name="Google Shape;2909;p20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0" name="Google Shape;2910;p20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1" name="Google Shape;2911;p20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2" name="Google Shape;2912;p20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3" name="Google Shape;2913;p20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4" name="Google Shape;2914;p20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5" name="Google Shape;2915;p20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6" name="Google Shape;2916;p20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7" name="Google Shape;2917;p20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8" name="Google Shape;2918;p20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9" name="Google Shape;2919;p20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48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CUSTOM_1_1_1"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17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086" name="Google Shape;2086;p17"/>
          <p:cNvGrpSpPr/>
          <p:nvPr/>
        </p:nvGrpSpPr>
        <p:grpSpPr>
          <a:xfrm rot="10800000" flipH="1">
            <a:off x="-11461" y="4949423"/>
            <a:ext cx="9189794" cy="194069"/>
            <a:chOff x="-45827" y="98"/>
            <a:chExt cx="9189794" cy="194069"/>
          </a:xfrm>
        </p:grpSpPr>
        <p:grpSp>
          <p:nvGrpSpPr>
            <p:cNvPr id="2087" name="Google Shape;2087;p1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088" name="Google Shape;2088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3" name="Google Shape;2113;p1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114" name="Google Shape;2114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9" name="Google Shape;2139;p1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140" name="Google Shape;2140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65" name="Google Shape;2165;p17"/>
          <p:cNvGrpSpPr/>
          <p:nvPr/>
        </p:nvGrpSpPr>
        <p:grpSpPr>
          <a:xfrm>
            <a:off x="-11461" y="98"/>
            <a:ext cx="9189794" cy="194069"/>
            <a:chOff x="-45827" y="98"/>
            <a:chExt cx="9189794" cy="194069"/>
          </a:xfrm>
        </p:grpSpPr>
        <p:grpSp>
          <p:nvGrpSpPr>
            <p:cNvPr id="2166" name="Google Shape;2166;p1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167" name="Google Shape;2167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1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193" name="Google Shape;2193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8" name="Google Shape;2218;p1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219" name="Google Shape;2219;p1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1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1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4" name="Google Shape;2244;p17"/>
          <p:cNvGrpSpPr/>
          <p:nvPr/>
        </p:nvGrpSpPr>
        <p:grpSpPr>
          <a:xfrm>
            <a:off x="307592" y="729096"/>
            <a:ext cx="139150" cy="3806340"/>
            <a:chOff x="8697242" y="729096"/>
            <a:chExt cx="139150" cy="3806340"/>
          </a:xfrm>
        </p:grpSpPr>
        <p:sp>
          <p:nvSpPr>
            <p:cNvPr id="2245" name="Google Shape;2245;p1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0" name="Google Shape;2250;p1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251" name="Google Shape;2251;p1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7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7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1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1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62" name="Google Shape;2262;p17"/>
          <p:cNvGrpSpPr/>
          <p:nvPr/>
        </p:nvGrpSpPr>
        <p:grpSpPr>
          <a:xfrm>
            <a:off x="8697242" y="729096"/>
            <a:ext cx="139150" cy="3806340"/>
            <a:chOff x="8697242" y="729096"/>
            <a:chExt cx="139150" cy="3806340"/>
          </a:xfrm>
        </p:grpSpPr>
        <p:sp>
          <p:nvSpPr>
            <p:cNvPr id="2263" name="Google Shape;2263;p1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8" name="Google Shape;2268;p1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2269" name="Google Shape;2269;p1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7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7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1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1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2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Google Shape;2921;p21"/>
          <p:cNvSpPr txBox="1">
            <a:spLocks noGrp="1"/>
          </p:cNvSpPr>
          <p:nvPr>
            <p:ph type="ctrTitle"/>
          </p:nvPr>
        </p:nvSpPr>
        <p:spPr>
          <a:xfrm>
            <a:off x="5817123" y="1428950"/>
            <a:ext cx="2585100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22" name="Google Shape;2922;p21"/>
          <p:cNvSpPr txBox="1">
            <a:spLocks noGrp="1"/>
          </p:cNvSpPr>
          <p:nvPr>
            <p:ph type="subTitle" idx="1"/>
          </p:nvPr>
        </p:nvSpPr>
        <p:spPr>
          <a:xfrm>
            <a:off x="5817123" y="1731625"/>
            <a:ext cx="258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923" name="Google Shape;2923;p21"/>
          <p:cNvSpPr txBox="1">
            <a:spLocks noGrp="1"/>
          </p:cNvSpPr>
          <p:nvPr>
            <p:ph type="ctrTitle" idx="2"/>
          </p:nvPr>
        </p:nvSpPr>
        <p:spPr>
          <a:xfrm>
            <a:off x="5817198" y="3749625"/>
            <a:ext cx="2585100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24" name="Google Shape;2924;p21"/>
          <p:cNvSpPr txBox="1">
            <a:spLocks noGrp="1"/>
          </p:cNvSpPr>
          <p:nvPr>
            <p:ph type="subTitle" idx="3"/>
          </p:nvPr>
        </p:nvSpPr>
        <p:spPr>
          <a:xfrm>
            <a:off x="5817123" y="4052700"/>
            <a:ext cx="25851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925" name="Google Shape;2925;p21"/>
          <p:cNvSpPr txBox="1">
            <a:spLocks noGrp="1"/>
          </p:cNvSpPr>
          <p:nvPr>
            <p:ph type="ctrTitle" idx="4"/>
          </p:nvPr>
        </p:nvSpPr>
        <p:spPr>
          <a:xfrm>
            <a:off x="5817198" y="2589323"/>
            <a:ext cx="2585100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roxima Nova"/>
              <a:buNone/>
              <a:defRPr sz="2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26" name="Google Shape;2926;p21"/>
          <p:cNvSpPr txBox="1">
            <a:spLocks noGrp="1"/>
          </p:cNvSpPr>
          <p:nvPr>
            <p:ph type="subTitle" idx="5"/>
          </p:nvPr>
        </p:nvSpPr>
        <p:spPr>
          <a:xfrm>
            <a:off x="5817123" y="2904376"/>
            <a:ext cx="25851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edium"/>
              <a:buNone/>
              <a:defRPr sz="10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927" name="Google Shape;2927;p21"/>
          <p:cNvSpPr txBox="1">
            <a:spLocks noGrp="1"/>
          </p:cNvSpPr>
          <p:nvPr>
            <p:ph type="title" idx="6"/>
          </p:nvPr>
        </p:nvSpPr>
        <p:spPr>
          <a:xfrm>
            <a:off x="720000" y="5318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928" name="Google Shape;2928;p21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2929" name="Google Shape;2929;p21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2930" name="Google Shape;2930;p2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1" name="Google Shape;2931;p2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2" name="Google Shape;2932;p2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3" name="Google Shape;2933;p2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4" name="Google Shape;2934;p2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5" name="Google Shape;2935;p2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6" name="Google Shape;2936;p2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7" name="Google Shape;2937;p2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8" name="Google Shape;2938;p2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9" name="Google Shape;2939;p2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0" name="Google Shape;2940;p2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1" name="Google Shape;2941;p2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2" name="Google Shape;2942;p2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3" name="Google Shape;2943;p2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4" name="Google Shape;2944;p2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5" name="Google Shape;2945;p2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6" name="Google Shape;2946;p2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7" name="Google Shape;2947;p2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8" name="Google Shape;2948;p2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9" name="Google Shape;2949;p2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0" name="Google Shape;2950;p2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1" name="Google Shape;2951;p2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2" name="Google Shape;2952;p2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3" name="Google Shape;2953;p2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4" name="Google Shape;2954;p2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55" name="Google Shape;2955;p21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2956" name="Google Shape;2956;p2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7" name="Google Shape;2957;p2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8" name="Google Shape;2958;p2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9" name="Google Shape;2959;p2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0" name="Google Shape;2960;p2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1" name="Google Shape;2961;p2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2" name="Google Shape;2962;p2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3" name="Google Shape;2963;p2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4" name="Google Shape;2964;p2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5" name="Google Shape;2965;p2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6" name="Google Shape;2966;p2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7" name="Google Shape;2967;p2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8" name="Google Shape;2968;p2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9" name="Google Shape;2969;p2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0" name="Google Shape;2970;p2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1" name="Google Shape;2971;p2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2" name="Google Shape;2972;p2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3" name="Google Shape;2973;p2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4" name="Google Shape;2974;p2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5" name="Google Shape;2975;p2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6" name="Google Shape;2976;p2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7" name="Google Shape;2977;p2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8" name="Google Shape;2978;p2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9" name="Google Shape;2979;p2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0" name="Google Shape;2980;p2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81" name="Google Shape;2981;p21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2982" name="Google Shape;2982;p2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3" name="Google Shape;2983;p2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4" name="Google Shape;2984;p2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5" name="Google Shape;2985;p2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6" name="Google Shape;2986;p2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7" name="Google Shape;2987;p2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8" name="Google Shape;2988;p2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9" name="Google Shape;2989;p2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0" name="Google Shape;2990;p2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1" name="Google Shape;2991;p2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2" name="Google Shape;2992;p2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3" name="Google Shape;2993;p2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4" name="Google Shape;2994;p2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5" name="Google Shape;2995;p2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6" name="Google Shape;2996;p2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7" name="Google Shape;2997;p2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8" name="Google Shape;2998;p2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9" name="Google Shape;2999;p2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0" name="Google Shape;3000;p2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1" name="Google Shape;3001;p2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2" name="Google Shape;3002;p2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3" name="Google Shape;3003;p2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4" name="Google Shape;3004;p2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5" name="Google Shape;3005;p2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6" name="Google Shape;3006;p2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007" name="Google Shape;3007;p21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3008" name="Google Shape;3008;p2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9" name="Google Shape;3009;p2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0" name="Google Shape;3010;p2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1" name="Google Shape;3011;p2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2" name="Google Shape;3012;p2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013" name="Google Shape;3013;p2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3014" name="Google Shape;3014;p2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5" name="Google Shape;3015;p2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6" name="Google Shape;3016;p21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7" name="Google Shape;3017;p21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8" name="Google Shape;3018;p2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9" name="Google Shape;3019;p2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0" name="Google Shape;3020;p2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1" name="Google Shape;3021;p2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2" name="Google Shape;3022;p2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3" name="Google Shape;3023;p2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4" name="Google Shape;3024;p2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025" name="Google Shape;3025;p21"/>
          <p:cNvGrpSpPr/>
          <p:nvPr/>
        </p:nvGrpSpPr>
        <p:grpSpPr>
          <a:xfrm>
            <a:off x="300874" y="238125"/>
            <a:ext cx="2493725" cy="4297312"/>
            <a:chOff x="300873" y="238125"/>
            <a:chExt cx="2493725" cy="4297312"/>
          </a:xfrm>
        </p:grpSpPr>
        <p:grpSp>
          <p:nvGrpSpPr>
            <p:cNvPr id="3026" name="Google Shape;3026;p21"/>
            <p:cNvGrpSpPr/>
            <p:nvPr/>
          </p:nvGrpSpPr>
          <p:grpSpPr>
            <a:xfrm flipH="1">
              <a:off x="300873" y="238125"/>
              <a:ext cx="2493725" cy="2436625"/>
              <a:chOff x="4836650" y="238125"/>
              <a:chExt cx="2493725" cy="2436625"/>
            </a:xfrm>
          </p:grpSpPr>
          <p:sp>
            <p:nvSpPr>
              <p:cNvPr id="3027" name="Google Shape;3027;p21"/>
              <p:cNvSpPr/>
              <p:nvPr/>
            </p:nvSpPr>
            <p:spPr>
              <a:xfrm>
                <a:off x="4902275" y="303725"/>
                <a:ext cx="2354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4184" h="1" fill="none" extrusionOk="0">
                    <a:moveTo>
                      <a:pt x="1" y="1"/>
                    </a:moveTo>
                    <a:lnTo>
                      <a:pt x="94184" y="1"/>
                    </a:lnTo>
                  </a:path>
                </a:pathLst>
              </a:custGeom>
              <a:solidFill>
                <a:schemeClr val="accent2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8" name="Google Shape;3028;p2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chemeClr val="accent2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9" name="Google Shape;3029;p2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0" name="Google Shape;3030;p21"/>
              <p:cNvSpPr/>
              <p:nvPr/>
            </p:nvSpPr>
            <p:spPr>
              <a:xfrm>
                <a:off x="705997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1" name="Google Shape;3031;p21"/>
              <p:cNvSpPr/>
              <p:nvPr/>
            </p:nvSpPr>
            <p:spPr>
              <a:xfrm>
                <a:off x="5189725" y="238125"/>
                <a:ext cx="1312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5250" extrusionOk="0">
                    <a:moveTo>
                      <a:pt x="2625" y="0"/>
                    </a:moveTo>
                    <a:lnTo>
                      <a:pt x="0" y="2625"/>
                    </a:lnTo>
                    <a:lnTo>
                      <a:pt x="2625" y="5250"/>
                    </a:lnTo>
                    <a:lnTo>
                      <a:pt x="5250" y="2625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2" name="Google Shape;3032;p21"/>
              <p:cNvSpPr/>
              <p:nvPr/>
            </p:nvSpPr>
            <p:spPr>
              <a:xfrm>
                <a:off x="5312425" y="238125"/>
                <a:ext cx="131275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251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3" name="Google Shape;3033;p21"/>
              <p:cNvSpPr/>
              <p:nvPr/>
            </p:nvSpPr>
            <p:spPr>
              <a:xfrm>
                <a:off x="6977950" y="270925"/>
                <a:ext cx="820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7" extrusionOk="0">
                    <a:moveTo>
                      <a:pt x="1628" y="0"/>
                    </a:moveTo>
                    <a:lnTo>
                      <a:pt x="1" y="1313"/>
                    </a:lnTo>
                    <a:lnTo>
                      <a:pt x="1628" y="2967"/>
                    </a:lnTo>
                    <a:lnTo>
                      <a:pt x="3282" y="1313"/>
                    </a:lnTo>
                    <a:lnTo>
                      <a:pt x="16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4" name="Google Shape;3034;p21"/>
              <p:cNvSpPr/>
              <p:nvPr/>
            </p:nvSpPr>
            <p:spPr>
              <a:xfrm>
                <a:off x="6174075" y="270925"/>
                <a:ext cx="735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967" extrusionOk="0">
                    <a:moveTo>
                      <a:pt x="1313" y="0"/>
                    </a:moveTo>
                    <a:lnTo>
                      <a:pt x="0" y="1313"/>
                    </a:lnTo>
                    <a:lnTo>
                      <a:pt x="1313" y="2967"/>
                    </a:lnTo>
                    <a:lnTo>
                      <a:pt x="2940" y="1313"/>
                    </a:lnTo>
                    <a:lnTo>
                      <a:pt x="13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5" name="Google Shape;3035;p21"/>
              <p:cNvSpPr/>
              <p:nvPr/>
            </p:nvSpPr>
            <p:spPr>
              <a:xfrm>
                <a:off x="7215479" y="508429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6" name="Google Shape;3036;p21"/>
              <p:cNvSpPr/>
              <p:nvPr/>
            </p:nvSpPr>
            <p:spPr>
              <a:xfrm>
                <a:off x="7218088" y="13373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7" name="Google Shape;3037;p2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8" name="Google Shape;3038;p2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9" name="Google Shape;3039;p2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0" name="Google Shape;3040;p21"/>
              <p:cNvSpPr/>
              <p:nvPr/>
            </p:nvSpPr>
            <p:spPr>
              <a:xfrm>
                <a:off x="4836650" y="238125"/>
                <a:ext cx="656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935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493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1" name="Google Shape;3041;p21"/>
              <p:cNvSpPr/>
              <p:nvPr/>
            </p:nvSpPr>
            <p:spPr>
              <a:xfrm>
                <a:off x="4902275" y="238125"/>
                <a:ext cx="656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935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493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2" name="Google Shape;3042;p21"/>
              <p:cNvSpPr/>
              <p:nvPr/>
            </p:nvSpPr>
            <p:spPr>
              <a:xfrm>
                <a:off x="4976425" y="238125"/>
                <a:ext cx="5712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935" extrusionOk="0">
                    <a:moveTo>
                      <a:pt x="2285" y="0"/>
                    </a:moveTo>
                    <a:lnTo>
                      <a:pt x="1" y="2625"/>
                    </a:lnTo>
                    <a:lnTo>
                      <a:pt x="2285" y="493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3" name="Google Shape;3043;p21"/>
              <p:cNvSpPr/>
              <p:nvPr/>
            </p:nvSpPr>
            <p:spPr>
              <a:xfrm>
                <a:off x="5042050" y="238125"/>
                <a:ext cx="5712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935" extrusionOk="0">
                    <a:moveTo>
                      <a:pt x="2285" y="0"/>
                    </a:moveTo>
                    <a:lnTo>
                      <a:pt x="1" y="2625"/>
                    </a:lnTo>
                    <a:lnTo>
                      <a:pt x="2285" y="493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4" name="Google Shape;3044;p2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5" name="Google Shape;3045;p2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6" name="Google Shape;3046;p2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7" name="Google Shape;3047;p2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48" name="Google Shape;3048;p21"/>
            <p:cNvGrpSpPr/>
            <p:nvPr/>
          </p:nvGrpSpPr>
          <p:grpSpPr>
            <a:xfrm>
              <a:off x="307592" y="729096"/>
              <a:ext cx="139150" cy="3806340"/>
              <a:chOff x="8697242" y="729096"/>
              <a:chExt cx="139150" cy="3806340"/>
            </a:xfrm>
          </p:grpSpPr>
          <p:sp>
            <p:nvSpPr>
              <p:cNvPr id="3049" name="Google Shape;3049;p21"/>
              <p:cNvSpPr/>
              <p:nvPr/>
            </p:nvSpPr>
            <p:spPr>
              <a:xfrm flipH="1">
                <a:off x="8746131" y="4381919"/>
                <a:ext cx="52200" cy="52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0" name="Google Shape;3050;p21"/>
              <p:cNvSpPr/>
              <p:nvPr/>
            </p:nvSpPr>
            <p:spPr>
              <a:xfrm flipH="1">
                <a:off x="8746131" y="4483237"/>
                <a:ext cx="52200" cy="52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1" name="Google Shape;3051;p21"/>
              <p:cNvSpPr/>
              <p:nvPr/>
            </p:nvSpPr>
            <p:spPr>
              <a:xfrm flipH="1">
                <a:off x="8708199" y="729096"/>
                <a:ext cx="111300" cy="111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2" name="Google Shape;3052;p21"/>
              <p:cNvSpPr/>
              <p:nvPr/>
            </p:nvSpPr>
            <p:spPr>
              <a:xfrm flipH="1">
                <a:off x="8708199" y="953078"/>
                <a:ext cx="111300" cy="111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3" name="Google Shape;3053;p21"/>
              <p:cNvSpPr/>
              <p:nvPr/>
            </p:nvSpPr>
            <p:spPr>
              <a:xfrm flipH="1">
                <a:off x="8716027" y="1190501"/>
                <a:ext cx="111300" cy="111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3054" name="Google Shape;3054;p21"/>
              <p:cNvGrpSpPr/>
              <p:nvPr/>
            </p:nvGrpSpPr>
            <p:grpSpPr>
              <a:xfrm>
                <a:off x="8697242" y="1521714"/>
                <a:ext cx="139150" cy="2436625"/>
                <a:chOff x="7191225" y="238125"/>
                <a:chExt cx="139150" cy="2436625"/>
              </a:xfrm>
            </p:grpSpPr>
            <p:sp>
              <p:nvSpPr>
                <p:cNvPr id="3055" name="Google Shape;3055;p21"/>
                <p:cNvSpPr/>
                <p:nvPr/>
              </p:nvSpPr>
              <p:spPr>
                <a:xfrm>
                  <a:off x="7191225" y="238125"/>
                  <a:ext cx="139150" cy="13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0" extrusionOk="0">
                      <a:moveTo>
                        <a:pt x="2626" y="0"/>
                      </a:moveTo>
                      <a:lnTo>
                        <a:pt x="1" y="2625"/>
                      </a:lnTo>
                      <a:lnTo>
                        <a:pt x="2626" y="5250"/>
                      </a:lnTo>
                      <a:lnTo>
                        <a:pt x="5566" y="2625"/>
                      </a:lnTo>
                      <a:lnTo>
                        <a:pt x="26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56" name="Google Shape;3056;p21"/>
                <p:cNvSpPr/>
                <p:nvPr/>
              </p:nvSpPr>
              <p:spPr>
                <a:xfrm>
                  <a:off x="7212869" y="500600"/>
                  <a:ext cx="82050" cy="7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" h="2968" extrusionOk="0">
                      <a:moveTo>
                        <a:pt x="1628" y="1"/>
                      </a:moveTo>
                      <a:lnTo>
                        <a:pt x="0" y="1313"/>
                      </a:lnTo>
                      <a:lnTo>
                        <a:pt x="1628" y="2967"/>
                      </a:lnTo>
                      <a:lnTo>
                        <a:pt x="3281" y="1313"/>
                      </a:lnTo>
                      <a:lnTo>
                        <a:pt x="162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57" name="Google Shape;3057;p21"/>
                <p:cNvSpPr/>
                <p:nvPr/>
              </p:nvSpPr>
              <p:spPr>
                <a:xfrm>
                  <a:off x="7212869" y="1251893"/>
                  <a:ext cx="82050" cy="7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" h="2968" extrusionOk="0">
                      <a:moveTo>
                        <a:pt x="1628" y="1"/>
                      </a:moveTo>
                      <a:lnTo>
                        <a:pt x="0" y="1655"/>
                      </a:lnTo>
                      <a:lnTo>
                        <a:pt x="1628" y="2967"/>
                      </a:lnTo>
                      <a:lnTo>
                        <a:pt x="3281" y="1655"/>
                      </a:lnTo>
                      <a:lnTo>
                        <a:pt x="162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58" name="Google Shape;3058;p21"/>
                <p:cNvSpPr/>
                <p:nvPr/>
              </p:nvSpPr>
              <p:spPr>
                <a:xfrm>
                  <a:off x="7191225" y="369350"/>
                  <a:ext cx="1391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1" extrusionOk="0">
                      <a:moveTo>
                        <a:pt x="2626" y="1"/>
                      </a:moveTo>
                      <a:lnTo>
                        <a:pt x="1" y="2626"/>
                      </a:lnTo>
                      <a:lnTo>
                        <a:pt x="2626" y="5251"/>
                      </a:lnTo>
                      <a:lnTo>
                        <a:pt x="5566" y="2626"/>
                      </a:ln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59" name="Google Shape;3059;p21"/>
                <p:cNvSpPr/>
                <p:nvPr/>
              </p:nvSpPr>
              <p:spPr>
                <a:xfrm>
                  <a:off x="7191225" y="2190425"/>
                  <a:ext cx="1391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1" extrusionOk="0">
                      <a:moveTo>
                        <a:pt x="2626" y="0"/>
                      </a:moveTo>
                      <a:lnTo>
                        <a:pt x="1" y="2625"/>
                      </a:lnTo>
                      <a:lnTo>
                        <a:pt x="2626" y="5250"/>
                      </a:lnTo>
                      <a:lnTo>
                        <a:pt x="5566" y="2625"/>
                      </a:lnTo>
                      <a:lnTo>
                        <a:pt x="26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60" name="Google Shape;3060;p21"/>
                <p:cNvSpPr/>
                <p:nvPr/>
              </p:nvSpPr>
              <p:spPr>
                <a:xfrm>
                  <a:off x="7191225" y="2059175"/>
                  <a:ext cx="1391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1" extrusionOk="0">
                      <a:moveTo>
                        <a:pt x="2626" y="0"/>
                      </a:moveTo>
                      <a:lnTo>
                        <a:pt x="1" y="2625"/>
                      </a:lnTo>
                      <a:lnTo>
                        <a:pt x="2626" y="5250"/>
                      </a:lnTo>
                      <a:lnTo>
                        <a:pt x="5566" y="2625"/>
                      </a:lnTo>
                      <a:lnTo>
                        <a:pt x="26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61" name="Google Shape;3061;p21"/>
                <p:cNvSpPr/>
                <p:nvPr/>
              </p:nvSpPr>
              <p:spPr>
                <a:xfrm>
                  <a:off x="7199100" y="2609100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62" name="Google Shape;3062;p21"/>
                <p:cNvSpPr/>
                <p:nvPr/>
              </p:nvSpPr>
              <p:spPr>
                <a:xfrm>
                  <a:off x="7199100" y="2543475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63" name="Google Shape;3063;p21"/>
                <p:cNvSpPr/>
                <p:nvPr/>
              </p:nvSpPr>
              <p:spPr>
                <a:xfrm>
                  <a:off x="7199100" y="2477850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64" name="Google Shape;3064;p21"/>
                <p:cNvSpPr/>
                <p:nvPr/>
              </p:nvSpPr>
              <p:spPr>
                <a:xfrm>
                  <a:off x="7199100" y="2412225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34511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22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67" name="Google Shape;3067;p22"/>
          <p:cNvSpPr txBox="1">
            <a:spLocks noGrp="1"/>
          </p:cNvSpPr>
          <p:nvPr>
            <p:ph type="ctrTitle" idx="2"/>
          </p:nvPr>
        </p:nvSpPr>
        <p:spPr>
          <a:xfrm>
            <a:off x="720000" y="2002511"/>
            <a:ext cx="2270100" cy="3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68" name="Google Shape;3068;p22"/>
          <p:cNvSpPr txBox="1">
            <a:spLocks noGrp="1"/>
          </p:cNvSpPr>
          <p:nvPr>
            <p:ph type="subTitle" idx="1"/>
          </p:nvPr>
        </p:nvSpPr>
        <p:spPr>
          <a:xfrm>
            <a:off x="720000" y="2329825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069" name="Google Shape;3069;p22"/>
          <p:cNvSpPr txBox="1">
            <a:spLocks noGrp="1"/>
          </p:cNvSpPr>
          <p:nvPr>
            <p:ph type="ctrTitle" idx="3"/>
          </p:nvPr>
        </p:nvSpPr>
        <p:spPr>
          <a:xfrm>
            <a:off x="6153900" y="2002511"/>
            <a:ext cx="2270100" cy="3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70" name="Google Shape;3070;p22"/>
          <p:cNvSpPr txBox="1">
            <a:spLocks noGrp="1"/>
          </p:cNvSpPr>
          <p:nvPr>
            <p:ph type="subTitle" idx="4"/>
          </p:nvPr>
        </p:nvSpPr>
        <p:spPr>
          <a:xfrm>
            <a:off x="6153950" y="2329825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071" name="Google Shape;3071;p22"/>
          <p:cNvSpPr txBox="1">
            <a:spLocks noGrp="1"/>
          </p:cNvSpPr>
          <p:nvPr>
            <p:ph type="ctrTitle" idx="5"/>
          </p:nvPr>
        </p:nvSpPr>
        <p:spPr>
          <a:xfrm>
            <a:off x="720000" y="3767075"/>
            <a:ext cx="2270100" cy="3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72" name="Google Shape;3072;p22"/>
          <p:cNvSpPr txBox="1">
            <a:spLocks noGrp="1"/>
          </p:cNvSpPr>
          <p:nvPr>
            <p:ph type="subTitle" idx="6"/>
          </p:nvPr>
        </p:nvSpPr>
        <p:spPr>
          <a:xfrm>
            <a:off x="720000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073" name="Google Shape;3073;p22"/>
          <p:cNvSpPr txBox="1">
            <a:spLocks noGrp="1"/>
          </p:cNvSpPr>
          <p:nvPr>
            <p:ph type="ctrTitle" idx="7"/>
          </p:nvPr>
        </p:nvSpPr>
        <p:spPr>
          <a:xfrm>
            <a:off x="6153900" y="3767076"/>
            <a:ext cx="2270100" cy="3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74" name="Google Shape;3074;p22"/>
          <p:cNvSpPr txBox="1">
            <a:spLocks noGrp="1"/>
          </p:cNvSpPr>
          <p:nvPr>
            <p:ph type="subTitle" idx="8"/>
          </p:nvPr>
        </p:nvSpPr>
        <p:spPr>
          <a:xfrm>
            <a:off x="6156309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grpSp>
        <p:nvGrpSpPr>
          <p:cNvPr id="3075" name="Google Shape;3075;p22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3076" name="Google Shape;3076;p22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077" name="Google Shape;3077;p2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8" name="Google Shape;3078;p2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9" name="Google Shape;3079;p2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0" name="Google Shape;3080;p2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1" name="Google Shape;3081;p2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2" name="Google Shape;3082;p2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3" name="Google Shape;3083;p2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4" name="Google Shape;3084;p2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5" name="Google Shape;3085;p2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6" name="Google Shape;3086;p2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7" name="Google Shape;3087;p2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8" name="Google Shape;3088;p2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9" name="Google Shape;3089;p2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0" name="Google Shape;3090;p2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1" name="Google Shape;3091;p2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2" name="Google Shape;3092;p2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3" name="Google Shape;3093;p2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4" name="Google Shape;3094;p2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5" name="Google Shape;3095;p2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6" name="Google Shape;3096;p2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7" name="Google Shape;3097;p2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8" name="Google Shape;3098;p2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9" name="Google Shape;3099;p2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0" name="Google Shape;3100;p2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1" name="Google Shape;3101;p2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02" name="Google Shape;3102;p22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103" name="Google Shape;3103;p2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4" name="Google Shape;3104;p2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5" name="Google Shape;3105;p2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6" name="Google Shape;3106;p2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7" name="Google Shape;3107;p2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8" name="Google Shape;3108;p2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9" name="Google Shape;3109;p2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0" name="Google Shape;3110;p2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1" name="Google Shape;3111;p2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2" name="Google Shape;3112;p2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3" name="Google Shape;3113;p2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4" name="Google Shape;3114;p2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5" name="Google Shape;3115;p2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6" name="Google Shape;3116;p2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7" name="Google Shape;3117;p2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8" name="Google Shape;3118;p2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9" name="Google Shape;3119;p2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0" name="Google Shape;3120;p2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1" name="Google Shape;3121;p2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2" name="Google Shape;3122;p2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3" name="Google Shape;3123;p2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4" name="Google Shape;3124;p2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5" name="Google Shape;3125;p2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6" name="Google Shape;3126;p2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7" name="Google Shape;3127;p2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28" name="Google Shape;3128;p22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129" name="Google Shape;3129;p2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0" name="Google Shape;3130;p2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1" name="Google Shape;3131;p2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2" name="Google Shape;3132;p2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3" name="Google Shape;3133;p2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4" name="Google Shape;3134;p2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5" name="Google Shape;3135;p2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6" name="Google Shape;3136;p2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7" name="Google Shape;3137;p2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8" name="Google Shape;3138;p2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9" name="Google Shape;3139;p2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0" name="Google Shape;3140;p2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1" name="Google Shape;3141;p2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2" name="Google Shape;3142;p2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3" name="Google Shape;3143;p2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4" name="Google Shape;3144;p2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5" name="Google Shape;3145;p2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6" name="Google Shape;3146;p2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7" name="Google Shape;3147;p2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8" name="Google Shape;3148;p2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9" name="Google Shape;3149;p2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0" name="Google Shape;3150;p2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1" name="Google Shape;3151;p2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2" name="Google Shape;3152;p2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3" name="Google Shape;3153;p2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154" name="Google Shape;3154;p22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3155" name="Google Shape;3155;p22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156" name="Google Shape;3156;p2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7" name="Google Shape;3157;p2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8" name="Google Shape;3158;p2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9" name="Google Shape;3159;p2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0" name="Google Shape;3160;p2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1" name="Google Shape;3161;p2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2" name="Google Shape;3162;p2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3" name="Google Shape;3163;p2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4" name="Google Shape;3164;p2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5" name="Google Shape;3165;p2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6" name="Google Shape;3166;p2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7" name="Google Shape;3167;p2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8" name="Google Shape;3168;p2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9" name="Google Shape;3169;p2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0" name="Google Shape;3170;p2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1" name="Google Shape;3171;p2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2" name="Google Shape;3172;p2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3" name="Google Shape;3173;p2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4" name="Google Shape;3174;p2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5" name="Google Shape;3175;p2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6" name="Google Shape;3176;p2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7" name="Google Shape;3177;p2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8" name="Google Shape;3178;p2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9" name="Google Shape;3179;p2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0" name="Google Shape;3180;p2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81" name="Google Shape;3181;p22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182" name="Google Shape;3182;p2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3" name="Google Shape;3183;p2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4" name="Google Shape;3184;p2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5" name="Google Shape;3185;p2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6" name="Google Shape;3186;p2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7" name="Google Shape;3187;p2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8" name="Google Shape;3188;p2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9" name="Google Shape;3189;p2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0" name="Google Shape;3190;p2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1" name="Google Shape;3191;p2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2" name="Google Shape;3192;p2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3" name="Google Shape;3193;p2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4" name="Google Shape;3194;p2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5" name="Google Shape;3195;p2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6" name="Google Shape;3196;p2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7" name="Google Shape;3197;p2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8" name="Google Shape;3198;p2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9" name="Google Shape;3199;p2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0" name="Google Shape;3200;p2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1" name="Google Shape;3201;p2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2" name="Google Shape;3202;p2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3" name="Google Shape;3203;p2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4" name="Google Shape;3204;p2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5" name="Google Shape;3205;p2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6" name="Google Shape;3206;p2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07" name="Google Shape;3207;p22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208" name="Google Shape;3208;p2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9" name="Google Shape;3209;p2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0" name="Google Shape;3210;p2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1" name="Google Shape;3211;p2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2" name="Google Shape;3212;p2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3" name="Google Shape;3213;p2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4" name="Google Shape;3214;p2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5" name="Google Shape;3215;p2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6" name="Google Shape;3216;p2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7" name="Google Shape;3217;p2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8" name="Google Shape;3218;p2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9" name="Google Shape;3219;p2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0" name="Google Shape;3220;p2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1" name="Google Shape;3221;p2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2" name="Google Shape;3222;p2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3" name="Google Shape;3223;p2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4" name="Google Shape;3224;p2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5" name="Google Shape;3225;p2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6" name="Google Shape;3226;p2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7" name="Google Shape;3227;p2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8" name="Google Shape;3228;p2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9" name="Google Shape;3229;p2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0" name="Google Shape;3230;p2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1" name="Google Shape;3231;p2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2" name="Google Shape;3232;p2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2831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Google Shape;3234;p23"/>
          <p:cNvSpPr txBox="1">
            <a:spLocks noGrp="1"/>
          </p:cNvSpPr>
          <p:nvPr>
            <p:ph type="ctrTitle"/>
          </p:nvPr>
        </p:nvSpPr>
        <p:spPr>
          <a:xfrm>
            <a:off x="720000" y="1810672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35" name="Google Shape;3235;p23"/>
          <p:cNvSpPr txBox="1">
            <a:spLocks noGrp="1"/>
          </p:cNvSpPr>
          <p:nvPr>
            <p:ph type="subTitle" idx="1"/>
          </p:nvPr>
        </p:nvSpPr>
        <p:spPr>
          <a:xfrm>
            <a:off x="720000" y="2329825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36" name="Google Shape;3236;p23"/>
          <p:cNvSpPr txBox="1">
            <a:spLocks noGrp="1"/>
          </p:cNvSpPr>
          <p:nvPr>
            <p:ph type="ctrTitle" idx="2"/>
          </p:nvPr>
        </p:nvSpPr>
        <p:spPr>
          <a:xfrm>
            <a:off x="3388050" y="1810678"/>
            <a:ext cx="2396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37" name="Google Shape;3237;p23"/>
          <p:cNvSpPr txBox="1">
            <a:spLocks noGrp="1"/>
          </p:cNvSpPr>
          <p:nvPr>
            <p:ph type="subTitle" idx="3"/>
          </p:nvPr>
        </p:nvSpPr>
        <p:spPr>
          <a:xfrm>
            <a:off x="3386825" y="2329825"/>
            <a:ext cx="23964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38" name="Google Shape;3238;p23"/>
          <p:cNvSpPr txBox="1">
            <a:spLocks noGrp="1"/>
          </p:cNvSpPr>
          <p:nvPr>
            <p:ph type="ctrTitle" idx="4"/>
          </p:nvPr>
        </p:nvSpPr>
        <p:spPr>
          <a:xfrm>
            <a:off x="6153900" y="1810672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39" name="Google Shape;3239;p23"/>
          <p:cNvSpPr txBox="1">
            <a:spLocks noGrp="1"/>
          </p:cNvSpPr>
          <p:nvPr>
            <p:ph type="subTitle" idx="5"/>
          </p:nvPr>
        </p:nvSpPr>
        <p:spPr>
          <a:xfrm>
            <a:off x="6153950" y="2329825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0" name="Google Shape;3240;p23"/>
          <p:cNvSpPr txBox="1">
            <a:spLocks noGrp="1"/>
          </p:cNvSpPr>
          <p:nvPr>
            <p:ph type="ctrTitle" idx="6"/>
          </p:nvPr>
        </p:nvSpPr>
        <p:spPr>
          <a:xfrm>
            <a:off x="720000" y="3575375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1" name="Google Shape;3241;p23"/>
          <p:cNvSpPr txBox="1">
            <a:spLocks noGrp="1"/>
          </p:cNvSpPr>
          <p:nvPr>
            <p:ph type="subTitle" idx="7"/>
          </p:nvPr>
        </p:nvSpPr>
        <p:spPr>
          <a:xfrm>
            <a:off x="720000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2" name="Google Shape;3242;p23"/>
          <p:cNvSpPr txBox="1">
            <a:spLocks noGrp="1"/>
          </p:cNvSpPr>
          <p:nvPr>
            <p:ph type="ctrTitle" idx="8"/>
          </p:nvPr>
        </p:nvSpPr>
        <p:spPr>
          <a:xfrm>
            <a:off x="3438144" y="3575369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3" name="Google Shape;3243;p23"/>
          <p:cNvSpPr txBox="1">
            <a:spLocks noGrp="1"/>
          </p:cNvSpPr>
          <p:nvPr>
            <p:ph type="subTitle" idx="9"/>
          </p:nvPr>
        </p:nvSpPr>
        <p:spPr>
          <a:xfrm>
            <a:off x="3436950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4" name="Google Shape;3244;p23"/>
          <p:cNvSpPr txBox="1">
            <a:spLocks noGrp="1"/>
          </p:cNvSpPr>
          <p:nvPr>
            <p:ph type="ctrTitle" idx="13"/>
          </p:nvPr>
        </p:nvSpPr>
        <p:spPr>
          <a:xfrm>
            <a:off x="6153900" y="3575377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5" name="Google Shape;3245;p23"/>
          <p:cNvSpPr txBox="1">
            <a:spLocks noGrp="1"/>
          </p:cNvSpPr>
          <p:nvPr>
            <p:ph type="subTitle" idx="14"/>
          </p:nvPr>
        </p:nvSpPr>
        <p:spPr>
          <a:xfrm>
            <a:off x="6156309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6" name="Google Shape;3246;p23"/>
          <p:cNvSpPr txBox="1">
            <a:spLocks noGrp="1"/>
          </p:cNvSpPr>
          <p:nvPr>
            <p:ph type="title" idx="15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247" name="Google Shape;3247;p23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3248" name="Google Shape;3248;p23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249" name="Google Shape;3249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0" name="Google Shape;3250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1" name="Google Shape;3251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2" name="Google Shape;3252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3" name="Google Shape;3253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4" name="Google Shape;3254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5" name="Google Shape;3255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6" name="Google Shape;3256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7" name="Google Shape;3257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8" name="Google Shape;3258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9" name="Google Shape;3259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0" name="Google Shape;3260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1" name="Google Shape;3261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2" name="Google Shape;3262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3" name="Google Shape;3263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4" name="Google Shape;3264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5" name="Google Shape;3265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6" name="Google Shape;3266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7" name="Google Shape;3267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8" name="Google Shape;3268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9" name="Google Shape;3269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0" name="Google Shape;3270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1" name="Google Shape;3271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2" name="Google Shape;3272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3" name="Google Shape;3273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274" name="Google Shape;3274;p23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275" name="Google Shape;3275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6" name="Google Shape;3276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7" name="Google Shape;3277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8" name="Google Shape;3278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9" name="Google Shape;3279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0" name="Google Shape;3280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1" name="Google Shape;3281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2" name="Google Shape;3282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3" name="Google Shape;3283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4" name="Google Shape;3284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5" name="Google Shape;3285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6" name="Google Shape;3286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7" name="Google Shape;3287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8" name="Google Shape;3288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9" name="Google Shape;3289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0" name="Google Shape;3290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1" name="Google Shape;3291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2" name="Google Shape;3292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3" name="Google Shape;3293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4" name="Google Shape;3294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5" name="Google Shape;3295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6" name="Google Shape;3296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7" name="Google Shape;3297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8" name="Google Shape;3298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9" name="Google Shape;3299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00" name="Google Shape;3300;p23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301" name="Google Shape;3301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2" name="Google Shape;3302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3" name="Google Shape;3303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4" name="Google Shape;3304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5" name="Google Shape;3305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6" name="Google Shape;3306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7" name="Google Shape;3307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8" name="Google Shape;3308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9" name="Google Shape;3309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0" name="Google Shape;3310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1" name="Google Shape;3311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2" name="Google Shape;3312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3" name="Google Shape;3313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4" name="Google Shape;3314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5" name="Google Shape;3315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6" name="Google Shape;3316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7" name="Google Shape;3317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8" name="Google Shape;3318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9" name="Google Shape;3319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0" name="Google Shape;3320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1" name="Google Shape;3321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2" name="Google Shape;3322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3" name="Google Shape;3323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4" name="Google Shape;3324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5" name="Google Shape;3325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326" name="Google Shape;3326;p23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3327" name="Google Shape;3327;p23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328" name="Google Shape;3328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9" name="Google Shape;3329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0" name="Google Shape;3330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1" name="Google Shape;3331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2" name="Google Shape;3332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3" name="Google Shape;3333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4" name="Google Shape;3334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5" name="Google Shape;3335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6" name="Google Shape;3336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7" name="Google Shape;3337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8" name="Google Shape;3338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9" name="Google Shape;3339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0" name="Google Shape;3340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1" name="Google Shape;3341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2" name="Google Shape;3342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3" name="Google Shape;3343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4" name="Google Shape;3344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5" name="Google Shape;3345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6" name="Google Shape;3346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7" name="Google Shape;3347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8" name="Google Shape;3348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9" name="Google Shape;3349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0" name="Google Shape;3350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1" name="Google Shape;3351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2" name="Google Shape;3352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53" name="Google Shape;3353;p23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354" name="Google Shape;3354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5" name="Google Shape;3355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6" name="Google Shape;3356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7" name="Google Shape;3357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8" name="Google Shape;3358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9" name="Google Shape;3359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0" name="Google Shape;3360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1" name="Google Shape;3361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2" name="Google Shape;3362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3" name="Google Shape;3363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4" name="Google Shape;3364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5" name="Google Shape;3365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6" name="Google Shape;3366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7" name="Google Shape;3367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8" name="Google Shape;3368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9" name="Google Shape;3369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0" name="Google Shape;3370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1" name="Google Shape;3371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2" name="Google Shape;3372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3" name="Google Shape;3373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4" name="Google Shape;3374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5" name="Google Shape;3375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6" name="Google Shape;3376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7" name="Google Shape;3377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8" name="Google Shape;3378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379" name="Google Shape;3379;p23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380" name="Google Shape;3380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1" name="Google Shape;3381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2" name="Google Shape;3382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3" name="Google Shape;3383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4" name="Google Shape;3384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5" name="Google Shape;3385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6" name="Google Shape;3386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7" name="Google Shape;3387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8" name="Google Shape;3388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9" name="Google Shape;3389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0" name="Google Shape;3390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1" name="Google Shape;3391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2" name="Google Shape;3392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3" name="Google Shape;3393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4" name="Google Shape;3394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5" name="Google Shape;3395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6" name="Google Shape;3396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7" name="Google Shape;3397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8" name="Google Shape;3398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9" name="Google Shape;3399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0" name="Google Shape;3400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1" name="Google Shape;3401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2" name="Google Shape;3402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3" name="Google Shape;3403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4" name="Google Shape;3404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198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p24"/>
          <p:cNvSpPr txBox="1">
            <a:spLocks noGrp="1"/>
          </p:cNvSpPr>
          <p:nvPr>
            <p:ph type="title"/>
          </p:nvPr>
        </p:nvSpPr>
        <p:spPr>
          <a:xfrm>
            <a:off x="5008158" y="1774325"/>
            <a:ext cx="3416100" cy="1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3407" name="Google Shape;3407;p24"/>
          <p:cNvSpPr txBox="1">
            <a:spLocks noGrp="1"/>
          </p:cNvSpPr>
          <p:nvPr>
            <p:ph type="subTitle" idx="1"/>
          </p:nvPr>
        </p:nvSpPr>
        <p:spPr>
          <a:xfrm>
            <a:off x="5008025" y="2732825"/>
            <a:ext cx="3416100" cy="1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grpSp>
        <p:nvGrpSpPr>
          <p:cNvPr id="3408" name="Google Shape;3408;p24"/>
          <p:cNvGrpSpPr/>
          <p:nvPr/>
        </p:nvGrpSpPr>
        <p:grpSpPr>
          <a:xfrm>
            <a:off x="5170512" y="1408575"/>
            <a:ext cx="3229243" cy="139150"/>
            <a:chOff x="5170511" y="1408574"/>
            <a:chExt cx="3229243" cy="139150"/>
          </a:xfrm>
        </p:grpSpPr>
        <p:sp>
          <p:nvSpPr>
            <p:cNvPr id="3409" name="Google Shape;3409;p24"/>
            <p:cNvSpPr/>
            <p:nvPr/>
          </p:nvSpPr>
          <p:spPr>
            <a:xfrm rot="-5400000" flipH="1">
              <a:off x="5170511" y="1425468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0" name="Google Shape;3410;p24"/>
            <p:cNvSpPr/>
            <p:nvPr/>
          </p:nvSpPr>
          <p:spPr>
            <a:xfrm rot="-5400000" flipH="1">
              <a:off x="5394493" y="142546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1" name="Google Shape;3411;p24"/>
            <p:cNvSpPr/>
            <p:nvPr/>
          </p:nvSpPr>
          <p:spPr>
            <a:xfrm rot="-5400000" flipH="1">
              <a:off x="5631916" y="1425468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12" name="Google Shape;3412;p24"/>
            <p:cNvGrpSpPr/>
            <p:nvPr/>
          </p:nvGrpSpPr>
          <p:grpSpPr>
            <a:xfrm rot="-5400000">
              <a:off x="7111867" y="259837"/>
              <a:ext cx="139150" cy="2436625"/>
              <a:chOff x="7191225" y="238125"/>
              <a:chExt cx="139150" cy="2436625"/>
            </a:xfrm>
          </p:grpSpPr>
          <p:sp>
            <p:nvSpPr>
              <p:cNvPr id="3413" name="Google Shape;3413;p24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4" name="Google Shape;3414;p24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5" name="Google Shape;3415;p24"/>
              <p:cNvSpPr/>
              <p:nvPr/>
            </p:nvSpPr>
            <p:spPr>
              <a:xfrm>
                <a:off x="7207650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6" name="Google Shape;3416;p24"/>
              <p:cNvSpPr/>
              <p:nvPr/>
            </p:nvSpPr>
            <p:spPr>
              <a:xfrm>
                <a:off x="7212413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7" name="Google Shape;3417;p24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8" name="Google Shape;3418;p24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9" name="Google Shape;3419;p24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0" name="Google Shape;3420;p24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1" name="Google Shape;3421;p24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2" name="Google Shape;3422;p24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3" name="Google Shape;3423;p24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424" name="Google Shape;3424;p24"/>
          <p:cNvGrpSpPr/>
          <p:nvPr/>
        </p:nvGrpSpPr>
        <p:grpSpPr>
          <a:xfrm>
            <a:off x="6177876" y="562911"/>
            <a:ext cx="1730500" cy="853150"/>
            <a:chOff x="1449175" y="648250"/>
            <a:chExt cx="1730500" cy="853150"/>
          </a:xfrm>
        </p:grpSpPr>
        <p:sp>
          <p:nvSpPr>
            <p:cNvPr id="3425" name="Google Shape;3425;p24"/>
            <p:cNvSpPr/>
            <p:nvPr/>
          </p:nvSpPr>
          <p:spPr>
            <a:xfrm>
              <a:off x="2285875" y="952100"/>
              <a:ext cx="57100" cy="139150"/>
            </a:xfrm>
            <a:custGeom>
              <a:avLst/>
              <a:gdLst/>
              <a:ahLst/>
              <a:cxnLst/>
              <a:rect l="l" t="t" r="r" b="b"/>
              <a:pathLst>
                <a:path w="2284" h="5566" extrusionOk="0">
                  <a:moveTo>
                    <a:pt x="0" y="0"/>
                  </a:moveTo>
                  <a:lnTo>
                    <a:pt x="0" y="5565"/>
                  </a:lnTo>
                  <a:lnTo>
                    <a:pt x="2284" y="5565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6" name="Google Shape;3426;p24"/>
            <p:cNvSpPr/>
            <p:nvPr/>
          </p:nvSpPr>
          <p:spPr>
            <a:xfrm>
              <a:off x="2425000" y="976375"/>
              <a:ext cx="106975" cy="147675"/>
            </a:xfrm>
            <a:custGeom>
              <a:avLst/>
              <a:gdLst/>
              <a:ahLst/>
              <a:cxnLst/>
              <a:rect l="l" t="t" r="r" b="b"/>
              <a:pathLst>
                <a:path w="4279" h="5907" extrusionOk="0">
                  <a:moveTo>
                    <a:pt x="1654" y="1"/>
                  </a:moveTo>
                  <a:lnTo>
                    <a:pt x="0" y="5251"/>
                  </a:lnTo>
                  <a:lnTo>
                    <a:pt x="2310" y="5907"/>
                  </a:lnTo>
                  <a:lnTo>
                    <a:pt x="4279" y="657"/>
                  </a:lnTo>
                  <a:lnTo>
                    <a:pt x="1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7" name="Google Shape;3427;p24"/>
            <p:cNvSpPr/>
            <p:nvPr/>
          </p:nvSpPr>
          <p:spPr>
            <a:xfrm>
              <a:off x="2548350" y="1050525"/>
              <a:ext cx="139150" cy="139150"/>
            </a:xfrm>
            <a:custGeom>
              <a:avLst/>
              <a:gdLst/>
              <a:ahLst/>
              <a:cxnLst/>
              <a:rect l="l" t="t" r="r" b="b"/>
              <a:pathLst>
                <a:path w="5566" h="5566" extrusionOk="0">
                  <a:moveTo>
                    <a:pt x="3938" y="1"/>
                  </a:moveTo>
                  <a:lnTo>
                    <a:pt x="1" y="4595"/>
                  </a:lnTo>
                  <a:lnTo>
                    <a:pt x="1970" y="5566"/>
                  </a:lnTo>
                  <a:lnTo>
                    <a:pt x="5566" y="162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8" name="Google Shape;3428;p24"/>
            <p:cNvSpPr/>
            <p:nvPr/>
          </p:nvSpPr>
          <p:spPr>
            <a:xfrm>
              <a:off x="2654675" y="1189650"/>
              <a:ext cx="147675" cy="131275"/>
            </a:xfrm>
            <a:custGeom>
              <a:avLst/>
              <a:gdLst/>
              <a:ahLst/>
              <a:cxnLst/>
              <a:rect l="l" t="t" r="r" b="b"/>
              <a:pathLst>
                <a:path w="5907" h="5251" extrusionOk="0">
                  <a:moveTo>
                    <a:pt x="4935" y="1"/>
                  </a:moveTo>
                  <a:lnTo>
                    <a:pt x="0" y="3282"/>
                  </a:lnTo>
                  <a:lnTo>
                    <a:pt x="1313" y="5251"/>
                  </a:lnTo>
                  <a:lnTo>
                    <a:pt x="5906" y="2311"/>
                  </a:lnTo>
                  <a:lnTo>
                    <a:pt x="49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9" name="Google Shape;3429;p24"/>
            <p:cNvSpPr/>
            <p:nvPr/>
          </p:nvSpPr>
          <p:spPr>
            <a:xfrm>
              <a:off x="2712425" y="1370125"/>
              <a:ext cx="139150" cy="90575"/>
            </a:xfrm>
            <a:custGeom>
              <a:avLst/>
              <a:gdLst/>
              <a:ahLst/>
              <a:cxnLst/>
              <a:rect l="l" t="t" r="r" b="b"/>
              <a:pathLst>
                <a:path w="5566" h="3623" extrusionOk="0">
                  <a:moveTo>
                    <a:pt x="5565" y="0"/>
                  </a:moveTo>
                  <a:lnTo>
                    <a:pt x="0" y="998"/>
                  </a:lnTo>
                  <a:lnTo>
                    <a:pt x="657" y="3623"/>
                  </a:lnTo>
                  <a:lnTo>
                    <a:pt x="5565" y="2310"/>
                  </a:lnTo>
                  <a:lnTo>
                    <a:pt x="55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0" name="Google Shape;3430;p24"/>
            <p:cNvSpPr/>
            <p:nvPr/>
          </p:nvSpPr>
          <p:spPr>
            <a:xfrm>
              <a:off x="2096875" y="976375"/>
              <a:ext cx="106975" cy="156225"/>
            </a:xfrm>
            <a:custGeom>
              <a:avLst/>
              <a:gdLst/>
              <a:ahLst/>
              <a:cxnLst/>
              <a:rect l="l" t="t" r="r" b="b"/>
              <a:pathLst>
                <a:path w="4279" h="6249" extrusionOk="0">
                  <a:moveTo>
                    <a:pt x="2625" y="1"/>
                  </a:moveTo>
                  <a:lnTo>
                    <a:pt x="0" y="657"/>
                  </a:lnTo>
                  <a:lnTo>
                    <a:pt x="2310" y="6248"/>
                  </a:lnTo>
                  <a:lnTo>
                    <a:pt x="4279" y="5251"/>
                  </a:lnTo>
                  <a:lnTo>
                    <a:pt x="262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1" name="Google Shape;3431;p24"/>
            <p:cNvSpPr/>
            <p:nvPr/>
          </p:nvSpPr>
          <p:spPr>
            <a:xfrm>
              <a:off x="1941350" y="1058400"/>
              <a:ext cx="131275" cy="156225"/>
            </a:xfrm>
            <a:custGeom>
              <a:avLst/>
              <a:gdLst/>
              <a:ahLst/>
              <a:cxnLst/>
              <a:rect l="l" t="t" r="r" b="b"/>
              <a:pathLst>
                <a:path w="5251" h="6249" extrusionOk="0">
                  <a:moveTo>
                    <a:pt x="1628" y="1"/>
                  </a:moveTo>
                  <a:lnTo>
                    <a:pt x="0" y="1655"/>
                  </a:lnTo>
                  <a:lnTo>
                    <a:pt x="3596" y="6248"/>
                  </a:lnTo>
                  <a:lnTo>
                    <a:pt x="5250" y="4280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2" name="Google Shape;3432;p24"/>
            <p:cNvSpPr/>
            <p:nvPr/>
          </p:nvSpPr>
          <p:spPr>
            <a:xfrm>
              <a:off x="1826500" y="1189650"/>
              <a:ext cx="147675" cy="131275"/>
            </a:xfrm>
            <a:custGeom>
              <a:avLst/>
              <a:gdLst/>
              <a:ahLst/>
              <a:cxnLst/>
              <a:rect l="l" t="t" r="r" b="b"/>
              <a:pathLst>
                <a:path w="5907" h="5251" extrusionOk="0">
                  <a:moveTo>
                    <a:pt x="1313" y="1"/>
                  </a:moveTo>
                  <a:lnTo>
                    <a:pt x="0" y="2626"/>
                  </a:lnTo>
                  <a:lnTo>
                    <a:pt x="5250" y="5251"/>
                  </a:lnTo>
                  <a:lnTo>
                    <a:pt x="5907" y="3282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3" name="Google Shape;3433;p24"/>
            <p:cNvSpPr/>
            <p:nvPr/>
          </p:nvSpPr>
          <p:spPr>
            <a:xfrm>
              <a:off x="1777275" y="1370125"/>
              <a:ext cx="139150" cy="90575"/>
            </a:xfrm>
            <a:custGeom>
              <a:avLst/>
              <a:gdLst/>
              <a:ahLst/>
              <a:cxnLst/>
              <a:rect l="l" t="t" r="r" b="b"/>
              <a:pathLst>
                <a:path w="5566" h="3623" extrusionOk="0">
                  <a:moveTo>
                    <a:pt x="316" y="0"/>
                  </a:moveTo>
                  <a:lnTo>
                    <a:pt x="1" y="2310"/>
                  </a:lnTo>
                  <a:lnTo>
                    <a:pt x="5566" y="3623"/>
                  </a:lnTo>
                  <a:lnTo>
                    <a:pt x="5566" y="99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4" name="Google Shape;3434;p24"/>
            <p:cNvSpPr/>
            <p:nvPr/>
          </p:nvSpPr>
          <p:spPr>
            <a:xfrm>
              <a:off x="1752350" y="853675"/>
              <a:ext cx="164075" cy="180475"/>
            </a:xfrm>
            <a:custGeom>
              <a:avLst/>
              <a:gdLst/>
              <a:ahLst/>
              <a:cxnLst/>
              <a:rect l="l" t="t" r="r" b="b"/>
              <a:pathLst>
                <a:path w="6563" h="7219" extrusionOk="0">
                  <a:moveTo>
                    <a:pt x="0" y="0"/>
                  </a:moveTo>
                  <a:lnTo>
                    <a:pt x="2625" y="7219"/>
                  </a:lnTo>
                  <a:lnTo>
                    <a:pt x="6563" y="3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5" name="Google Shape;3435;p24"/>
            <p:cNvSpPr/>
            <p:nvPr/>
          </p:nvSpPr>
          <p:spPr>
            <a:xfrm>
              <a:off x="2006975" y="697475"/>
              <a:ext cx="147675" cy="205425"/>
            </a:xfrm>
            <a:custGeom>
              <a:avLst/>
              <a:gdLst/>
              <a:ahLst/>
              <a:cxnLst/>
              <a:rect l="l" t="t" r="r" b="b"/>
              <a:pathLst>
                <a:path w="5907" h="8217" extrusionOk="0">
                  <a:moveTo>
                    <a:pt x="0" y="1"/>
                  </a:moveTo>
                  <a:lnTo>
                    <a:pt x="0" y="8217"/>
                  </a:lnTo>
                  <a:lnTo>
                    <a:pt x="5906" y="62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6" name="Google Shape;3436;p24"/>
            <p:cNvSpPr/>
            <p:nvPr/>
          </p:nvSpPr>
          <p:spPr>
            <a:xfrm>
              <a:off x="2244525" y="648250"/>
              <a:ext cx="156200" cy="180500"/>
            </a:xfrm>
            <a:custGeom>
              <a:avLst/>
              <a:gdLst/>
              <a:ahLst/>
              <a:cxnLst/>
              <a:rect l="l" t="t" r="r" b="b"/>
              <a:pathLst>
                <a:path w="6248" h="7220" extrusionOk="0">
                  <a:moveTo>
                    <a:pt x="2625" y="1"/>
                  </a:moveTo>
                  <a:lnTo>
                    <a:pt x="0" y="7220"/>
                  </a:lnTo>
                  <a:lnTo>
                    <a:pt x="6248" y="7220"/>
                  </a:lnTo>
                  <a:lnTo>
                    <a:pt x="2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7" name="Google Shape;3437;p24"/>
            <p:cNvSpPr/>
            <p:nvPr/>
          </p:nvSpPr>
          <p:spPr>
            <a:xfrm>
              <a:off x="2474200" y="697475"/>
              <a:ext cx="147675" cy="205425"/>
            </a:xfrm>
            <a:custGeom>
              <a:avLst/>
              <a:gdLst/>
              <a:ahLst/>
              <a:cxnLst/>
              <a:rect l="l" t="t" r="r" b="b"/>
              <a:pathLst>
                <a:path w="5907" h="8217" extrusionOk="0">
                  <a:moveTo>
                    <a:pt x="5907" y="1"/>
                  </a:moveTo>
                  <a:lnTo>
                    <a:pt x="1" y="6248"/>
                  </a:lnTo>
                  <a:lnTo>
                    <a:pt x="5907" y="8217"/>
                  </a:lnTo>
                  <a:lnTo>
                    <a:pt x="5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8" name="Google Shape;3438;p24"/>
            <p:cNvSpPr/>
            <p:nvPr/>
          </p:nvSpPr>
          <p:spPr>
            <a:xfrm>
              <a:off x="2712425" y="853675"/>
              <a:ext cx="164075" cy="180475"/>
            </a:xfrm>
            <a:custGeom>
              <a:avLst/>
              <a:gdLst/>
              <a:ahLst/>
              <a:cxnLst/>
              <a:rect l="l" t="t" r="r" b="b"/>
              <a:pathLst>
                <a:path w="6563" h="7219" extrusionOk="0">
                  <a:moveTo>
                    <a:pt x="6563" y="0"/>
                  </a:moveTo>
                  <a:lnTo>
                    <a:pt x="0" y="3937"/>
                  </a:lnTo>
                  <a:lnTo>
                    <a:pt x="4253" y="7219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9" name="Google Shape;3439;p24"/>
            <p:cNvSpPr/>
            <p:nvPr/>
          </p:nvSpPr>
          <p:spPr>
            <a:xfrm>
              <a:off x="2876475" y="1091225"/>
              <a:ext cx="204775" cy="147675"/>
            </a:xfrm>
            <a:custGeom>
              <a:avLst/>
              <a:gdLst/>
              <a:ahLst/>
              <a:cxnLst/>
              <a:rect l="l" t="t" r="r" b="b"/>
              <a:pathLst>
                <a:path w="8191" h="5907" extrusionOk="0">
                  <a:moveTo>
                    <a:pt x="8190" y="0"/>
                  </a:moveTo>
                  <a:lnTo>
                    <a:pt x="1" y="1313"/>
                  </a:lnTo>
                  <a:lnTo>
                    <a:pt x="2941" y="5907"/>
                  </a:lnTo>
                  <a:lnTo>
                    <a:pt x="8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0" name="Google Shape;3440;p24"/>
            <p:cNvSpPr/>
            <p:nvPr/>
          </p:nvSpPr>
          <p:spPr>
            <a:xfrm>
              <a:off x="2982800" y="1329425"/>
              <a:ext cx="196875" cy="147700"/>
            </a:xfrm>
            <a:custGeom>
              <a:avLst/>
              <a:gdLst/>
              <a:ahLst/>
              <a:cxnLst/>
              <a:rect l="l" t="t" r="r" b="b"/>
              <a:pathLst>
                <a:path w="7875" h="5908" extrusionOk="0">
                  <a:moveTo>
                    <a:pt x="0" y="1"/>
                  </a:moveTo>
                  <a:lnTo>
                    <a:pt x="998" y="5907"/>
                  </a:lnTo>
                  <a:lnTo>
                    <a:pt x="7875" y="16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1" name="Google Shape;3441;p24"/>
            <p:cNvSpPr/>
            <p:nvPr/>
          </p:nvSpPr>
          <p:spPr>
            <a:xfrm>
              <a:off x="1449175" y="1329425"/>
              <a:ext cx="204750" cy="147700"/>
            </a:xfrm>
            <a:custGeom>
              <a:avLst/>
              <a:gdLst/>
              <a:ahLst/>
              <a:cxnLst/>
              <a:rect l="l" t="t" r="r" b="b"/>
              <a:pathLst>
                <a:path w="8190" h="5908" extrusionOk="0">
                  <a:moveTo>
                    <a:pt x="8190" y="1"/>
                  </a:moveTo>
                  <a:lnTo>
                    <a:pt x="0" y="1628"/>
                  </a:lnTo>
                  <a:lnTo>
                    <a:pt x="6877" y="5907"/>
                  </a:lnTo>
                  <a:lnTo>
                    <a:pt x="8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2" name="Google Shape;3442;p24"/>
            <p:cNvSpPr/>
            <p:nvPr/>
          </p:nvSpPr>
          <p:spPr>
            <a:xfrm>
              <a:off x="1555475" y="1091225"/>
              <a:ext cx="196900" cy="147675"/>
            </a:xfrm>
            <a:custGeom>
              <a:avLst/>
              <a:gdLst/>
              <a:ahLst/>
              <a:cxnLst/>
              <a:rect l="l" t="t" r="r" b="b"/>
              <a:pathLst>
                <a:path w="7876" h="5907" extrusionOk="0">
                  <a:moveTo>
                    <a:pt x="0" y="0"/>
                  </a:moveTo>
                  <a:lnTo>
                    <a:pt x="4594" y="5907"/>
                  </a:lnTo>
                  <a:lnTo>
                    <a:pt x="7875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3" name="Google Shape;3443;p24"/>
            <p:cNvSpPr/>
            <p:nvPr/>
          </p:nvSpPr>
          <p:spPr>
            <a:xfrm>
              <a:off x="1974150" y="1156850"/>
              <a:ext cx="680550" cy="336675"/>
            </a:xfrm>
            <a:custGeom>
              <a:avLst/>
              <a:gdLst/>
              <a:ahLst/>
              <a:cxnLst/>
              <a:rect l="l" t="t" r="r" b="b"/>
              <a:pathLst>
                <a:path w="27222" h="13467" extrusionOk="0">
                  <a:moveTo>
                    <a:pt x="13782" y="0"/>
                  </a:moveTo>
                  <a:cubicBezTo>
                    <a:pt x="6222" y="0"/>
                    <a:pt x="1" y="5906"/>
                    <a:pt x="1" y="13466"/>
                  </a:cubicBezTo>
                  <a:lnTo>
                    <a:pt x="27221" y="13466"/>
                  </a:lnTo>
                  <a:cubicBezTo>
                    <a:pt x="27221" y="5906"/>
                    <a:pt x="21000" y="0"/>
                    <a:pt x="13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4" name="Google Shape;3444;p24"/>
            <p:cNvSpPr/>
            <p:nvPr/>
          </p:nvSpPr>
          <p:spPr>
            <a:xfrm>
              <a:off x="1728075" y="894350"/>
              <a:ext cx="1189125" cy="607050"/>
            </a:xfrm>
            <a:custGeom>
              <a:avLst/>
              <a:gdLst/>
              <a:ahLst/>
              <a:cxnLst/>
              <a:rect l="l" t="t" r="r" b="b"/>
              <a:pathLst>
                <a:path w="47565" h="24282" extrusionOk="0">
                  <a:moveTo>
                    <a:pt x="23625" y="998"/>
                  </a:moveTo>
                  <a:cubicBezTo>
                    <a:pt x="36408" y="998"/>
                    <a:pt x="46593" y="11157"/>
                    <a:pt x="46593" y="23625"/>
                  </a:cubicBezTo>
                  <a:lnTo>
                    <a:pt x="656" y="23625"/>
                  </a:lnTo>
                  <a:cubicBezTo>
                    <a:pt x="971" y="11157"/>
                    <a:pt x="11156" y="998"/>
                    <a:pt x="23625" y="998"/>
                  </a:cubicBezTo>
                  <a:close/>
                  <a:moveTo>
                    <a:pt x="23625" y="1"/>
                  </a:moveTo>
                  <a:cubicBezTo>
                    <a:pt x="10500" y="1"/>
                    <a:pt x="0" y="10842"/>
                    <a:pt x="0" y="23966"/>
                  </a:cubicBezTo>
                  <a:lnTo>
                    <a:pt x="0" y="24281"/>
                  </a:lnTo>
                  <a:lnTo>
                    <a:pt x="47564" y="24281"/>
                  </a:lnTo>
                  <a:lnTo>
                    <a:pt x="47564" y="23966"/>
                  </a:lnTo>
                  <a:cubicBezTo>
                    <a:pt x="47564" y="10842"/>
                    <a:pt x="36749" y="1"/>
                    <a:pt x="236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45" name="Google Shape;3445;p24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3446" name="Google Shape;3446;p2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447" name="Google Shape;3447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8" name="Google Shape;3448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9" name="Google Shape;3449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0" name="Google Shape;3450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1" name="Google Shape;3451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2" name="Google Shape;3452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3" name="Google Shape;3453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4" name="Google Shape;3454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5" name="Google Shape;3455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6" name="Google Shape;3456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7" name="Google Shape;3457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8" name="Google Shape;3458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9" name="Google Shape;3459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0" name="Google Shape;3460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1" name="Google Shape;3461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2" name="Google Shape;3462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3" name="Google Shape;3463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4" name="Google Shape;3464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5" name="Google Shape;3465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6" name="Google Shape;3466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7" name="Google Shape;3467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8" name="Google Shape;3468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9" name="Google Shape;3469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0" name="Google Shape;3470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1" name="Google Shape;3471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72" name="Google Shape;3472;p2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473" name="Google Shape;3473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4" name="Google Shape;3474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5" name="Google Shape;3475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6" name="Google Shape;3476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7" name="Google Shape;3477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8" name="Google Shape;3478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9" name="Google Shape;3479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0" name="Google Shape;3480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1" name="Google Shape;3481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2" name="Google Shape;3482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3" name="Google Shape;3483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4" name="Google Shape;3484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5" name="Google Shape;3485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6" name="Google Shape;3486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7" name="Google Shape;3487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8" name="Google Shape;3498;p2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499" name="Google Shape;3499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0" name="Google Shape;3500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1" name="Google Shape;3501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2" name="Google Shape;3502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3" name="Google Shape;3503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4" name="Google Shape;3504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5" name="Google Shape;3505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6" name="Google Shape;3506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7" name="Google Shape;3507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8" name="Google Shape;3508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9" name="Google Shape;3509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0" name="Google Shape;3510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1" name="Google Shape;3511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2" name="Google Shape;3512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3" name="Google Shape;3513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4" name="Google Shape;3514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5" name="Google Shape;3515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6" name="Google Shape;3516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7" name="Google Shape;3517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8" name="Google Shape;3518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9" name="Google Shape;3519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0" name="Google Shape;3520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1" name="Google Shape;3521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2" name="Google Shape;3522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3" name="Google Shape;3523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524" name="Google Shape;3524;p24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3525" name="Google Shape;3525;p2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526" name="Google Shape;3526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7" name="Google Shape;3527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8" name="Google Shape;3528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9" name="Google Shape;3529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1" name="Google Shape;3531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2" name="Google Shape;3532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4" name="Google Shape;3534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5" name="Google Shape;3535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7" name="Google Shape;3537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8" name="Google Shape;3538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2" name="Google Shape;3542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3" name="Google Shape;3543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1" name="Google Shape;3551;p2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552" name="Google Shape;3552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0" name="Google Shape;3570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1" name="Google Shape;3571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77" name="Google Shape;3577;p2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578" name="Google Shape;3578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6" name="Google Shape;3586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7" name="Google Shape;3587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8" name="Google Shape;3588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9" name="Google Shape;3589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0" name="Google Shape;3590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1" name="Google Shape;3591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2" name="Google Shape;3592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3" name="Google Shape;3593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4" name="Google Shape;3594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5" name="Google Shape;3595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6" name="Google Shape;3596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7" name="Google Shape;3597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8" name="Google Shape;3598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9" name="Google Shape;3599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0" name="Google Shape;3600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1" name="Google Shape;3601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2" name="Google Shape;3602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603" name="Google Shape;3603;p24"/>
          <p:cNvSpPr/>
          <p:nvPr/>
        </p:nvSpPr>
        <p:spPr>
          <a:xfrm>
            <a:off x="-43567" y="2714107"/>
            <a:ext cx="5233891" cy="2481534"/>
          </a:xfrm>
          <a:custGeom>
            <a:avLst/>
            <a:gdLst/>
            <a:ahLst/>
            <a:cxnLst/>
            <a:rect l="l" t="t" r="r" b="b"/>
            <a:pathLst>
              <a:path w="20524" h="9731" extrusionOk="0">
                <a:moveTo>
                  <a:pt x="2300" y="0"/>
                </a:moveTo>
                <a:cubicBezTo>
                  <a:pt x="1368" y="0"/>
                  <a:pt x="490" y="308"/>
                  <a:pt x="0" y="813"/>
                </a:cubicBezTo>
                <a:lnTo>
                  <a:pt x="0" y="9731"/>
                </a:lnTo>
                <a:lnTo>
                  <a:pt x="20524" y="9731"/>
                </a:lnTo>
                <a:cubicBezTo>
                  <a:pt x="20524" y="9731"/>
                  <a:pt x="19443" y="7632"/>
                  <a:pt x="16852" y="6352"/>
                </a:cubicBezTo>
                <a:cubicBezTo>
                  <a:pt x="15444" y="5631"/>
                  <a:pt x="13901" y="5631"/>
                  <a:pt x="12427" y="5631"/>
                </a:cubicBezTo>
                <a:cubicBezTo>
                  <a:pt x="11016" y="5631"/>
                  <a:pt x="9705" y="5631"/>
                  <a:pt x="8590" y="5075"/>
                </a:cubicBezTo>
                <a:cubicBezTo>
                  <a:pt x="6264" y="3829"/>
                  <a:pt x="6361" y="2780"/>
                  <a:pt x="5083" y="1207"/>
                </a:cubicBezTo>
                <a:cubicBezTo>
                  <a:pt x="4369" y="357"/>
                  <a:pt x="3303" y="0"/>
                  <a:pt x="23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4" name="Google Shape;3604;p24"/>
          <p:cNvSpPr/>
          <p:nvPr/>
        </p:nvSpPr>
        <p:spPr>
          <a:xfrm>
            <a:off x="-34900" y="4216926"/>
            <a:ext cx="4314344" cy="1003474"/>
          </a:xfrm>
          <a:custGeom>
            <a:avLst/>
            <a:gdLst/>
            <a:ahLst/>
            <a:cxnLst/>
            <a:rect l="l" t="t" r="r" b="b"/>
            <a:pathLst>
              <a:path w="16918" h="2930" extrusionOk="0">
                <a:moveTo>
                  <a:pt x="4272" y="0"/>
                </a:moveTo>
                <a:cubicBezTo>
                  <a:pt x="4182" y="0"/>
                  <a:pt x="4091" y="4"/>
                  <a:pt x="4000" y="13"/>
                </a:cubicBezTo>
                <a:cubicBezTo>
                  <a:pt x="3672" y="79"/>
                  <a:pt x="3344" y="176"/>
                  <a:pt x="3017" y="307"/>
                </a:cubicBezTo>
                <a:cubicBezTo>
                  <a:pt x="1999" y="734"/>
                  <a:pt x="1015" y="1259"/>
                  <a:pt x="32" y="1749"/>
                </a:cubicBezTo>
                <a:lnTo>
                  <a:pt x="0" y="2930"/>
                </a:lnTo>
                <a:lnTo>
                  <a:pt x="16918" y="2798"/>
                </a:lnTo>
                <a:cubicBezTo>
                  <a:pt x="16097" y="2143"/>
                  <a:pt x="15179" y="1618"/>
                  <a:pt x="14229" y="1225"/>
                </a:cubicBezTo>
                <a:cubicBezTo>
                  <a:pt x="13933" y="1094"/>
                  <a:pt x="13639" y="997"/>
                  <a:pt x="13311" y="897"/>
                </a:cubicBezTo>
                <a:cubicBezTo>
                  <a:pt x="13045" y="844"/>
                  <a:pt x="12779" y="791"/>
                  <a:pt x="12495" y="791"/>
                </a:cubicBezTo>
                <a:cubicBezTo>
                  <a:pt x="12429" y="791"/>
                  <a:pt x="12362" y="793"/>
                  <a:pt x="12294" y="800"/>
                </a:cubicBezTo>
                <a:cubicBezTo>
                  <a:pt x="11983" y="820"/>
                  <a:pt x="11672" y="880"/>
                  <a:pt x="11368" y="880"/>
                </a:cubicBezTo>
                <a:cubicBezTo>
                  <a:pt x="11192" y="880"/>
                  <a:pt x="11019" y="860"/>
                  <a:pt x="10851" y="800"/>
                </a:cubicBezTo>
                <a:cubicBezTo>
                  <a:pt x="10785" y="766"/>
                  <a:pt x="10720" y="734"/>
                  <a:pt x="10688" y="700"/>
                </a:cubicBezTo>
                <a:cubicBezTo>
                  <a:pt x="10523" y="635"/>
                  <a:pt x="10361" y="504"/>
                  <a:pt x="10164" y="438"/>
                </a:cubicBezTo>
                <a:cubicBezTo>
                  <a:pt x="10008" y="372"/>
                  <a:pt x="9850" y="345"/>
                  <a:pt x="9689" y="345"/>
                </a:cubicBezTo>
                <a:cubicBezTo>
                  <a:pt x="9135" y="345"/>
                  <a:pt x="8551" y="657"/>
                  <a:pt x="7966" y="734"/>
                </a:cubicBezTo>
                <a:cubicBezTo>
                  <a:pt x="7879" y="743"/>
                  <a:pt x="7792" y="747"/>
                  <a:pt x="7705" y="747"/>
                </a:cubicBezTo>
                <a:cubicBezTo>
                  <a:pt x="7136" y="747"/>
                  <a:pt x="6568" y="573"/>
                  <a:pt x="5999" y="372"/>
                </a:cubicBezTo>
                <a:cubicBezTo>
                  <a:pt x="5430" y="175"/>
                  <a:pt x="4861" y="0"/>
                  <a:pt x="4272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5" name="Google Shape;3605;p24"/>
          <p:cNvSpPr/>
          <p:nvPr/>
        </p:nvSpPr>
        <p:spPr>
          <a:xfrm>
            <a:off x="-51727" y="4593580"/>
            <a:ext cx="8415" cy="518442"/>
          </a:xfrm>
          <a:custGeom>
            <a:avLst/>
            <a:gdLst/>
            <a:ahLst/>
            <a:cxnLst/>
            <a:rect l="l" t="t" r="r" b="b"/>
            <a:pathLst>
              <a:path w="33" h="2033" extrusionOk="0">
                <a:moveTo>
                  <a:pt x="32" y="0"/>
                </a:moveTo>
                <a:lnTo>
                  <a:pt x="1" y="2033"/>
                </a:lnTo>
                <a:lnTo>
                  <a:pt x="32" y="2033"/>
                </a:lnTo>
                <a:lnTo>
                  <a:pt x="32" y="0"/>
                </a:lnTo>
                <a:close/>
              </a:path>
            </a:pathLst>
          </a:custGeom>
          <a:solidFill>
            <a:srgbClr val="95AE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6" name="Google Shape;3606;p24"/>
          <p:cNvSpPr/>
          <p:nvPr/>
        </p:nvSpPr>
        <p:spPr>
          <a:xfrm>
            <a:off x="-34896" y="4476529"/>
            <a:ext cx="1421444" cy="635493"/>
          </a:xfrm>
          <a:custGeom>
            <a:avLst/>
            <a:gdLst/>
            <a:ahLst/>
            <a:cxnLst/>
            <a:rect l="l" t="t" r="r" b="b"/>
            <a:pathLst>
              <a:path w="5574" h="2492" extrusionOk="0">
                <a:moveTo>
                  <a:pt x="4425" y="0"/>
                </a:moveTo>
                <a:cubicBezTo>
                  <a:pt x="4525" y="228"/>
                  <a:pt x="4656" y="590"/>
                  <a:pt x="4656" y="852"/>
                </a:cubicBezTo>
                <a:cubicBezTo>
                  <a:pt x="4656" y="918"/>
                  <a:pt x="4656" y="984"/>
                  <a:pt x="4622" y="1049"/>
                </a:cubicBezTo>
                <a:lnTo>
                  <a:pt x="4590" y="1049"/>
                </a:lnTo>
                <a:cubicBezTo>
                  <a:pt x="4459" y="1049"/>
                  <a:pt x="4360" y="1081"/>
                  <a:pt x="4262" y="1081"/>
                </a:cubicBezTo>
                <a:cubicBezTo>
                  <a:pt x="4360" y="1146"/>
                  <a:pt x="4525" y="1212"/>
                  <a:pt x="4590" y="1277"/>
                </a:cubicBezTo>
                <a:cubicBezTo>
                  <a:pt x="4622" y="1377"/>
                  <a:pt x="4622" y="1474"/>
                  <a:pt x="4656" y="1574"/>
                </a:cubicBezTo>
                <a:cubicBezTo>
                  <a:pt x="4819" y="1574"/>
                  <a:pt x="4984" y="1540"/>
                  <a:pt x="5146" y="1540"/>
                </a:cubicBezTo>
                <a:cubicBezTo>
                  <a:pt x="5278" y="1508"/>
                  <a:pt x="5443" y="1508"/>
                  <a:pt x="5574" y="1474"/>
                </a:cubicBezTo>
                <a:cubicBezTo>
                  <a:pt x="5540" y="1049"/>
                  <a:pt x="5474" y="622"/>
                  <a:pt x="5474" y="197"/>
                </a:cubicBezTo>
                <a:cubicBezTo>
                  <a:pt x="5115" y="97"/>
                  <a:pt x="4753" y="0"/>
                  <a:pt x="4425" y="0"/>
                </a:cubicBezTo>
                <a:close/>
                <a:moveTo>
                  <a:pt x="3835" y="32"/>
                </a:moveTo>
                <a:lnTo>
                  <a:pt x="3835" y="32"/>
                </a:lnTo>
                <a:cubicBezTo>
                  <a:pt x="3541" y="97"/>
                  <a:pt x="3279" y="197"/>
                  <a:pt x="3017" y="294"/>
                </a:cubicBezTo>
                <a:cubicBezTo>
                  <a:pt x="1999" y="721"/>
                  <a:pt x="1015" y="1246"/>
                  <a:pt x="32" y="1736"/>
                </a:cubicBezTo>
                <a:lnTo>
                  <a:pt x="0" y="2492"/>
                </a:lnTo>
                <a:lnTo>
                  <a:pt x="97" y="2492"/>
                </a:lnTo>
                <a:cubicBezTo>
                  <a:pt x="425" y="2492"/>
                  <a:pt x="753" y="2392"/>
                  <a:pt x="984" y="2295"/>
                </a:cubicBezTo>
                <a:cubicBezTo>
                  <a:pt x="1278" y="2164"/>
                  <a:pt x="1540" y="1999"/>
                  <a:pt x="1902" y="1902"/>
                </a:cubicBezTo>
                <a:cubicBezTo>
                  <a:pt x="2065" y="1836"/>
                  <a:pt x="2261" y="1836"/>
                  <a:pt x="2426" y="1802"/>
                </a:cubicBezTo>
                <a:cubicBezTo>
                  <a:pt x="2458" y="1671"/>
                  <a:pt x="2524" y="1540"/>
                  <a:pt x="2558" y="1408"/>
                </a:cubicBezTo>
                <a:cubicBezTo>
                  <a:pt x="2655" y="1474"/>
                  <a:pt x="2754" y="1540"/>
                  <a:pt x="2851" y="1574"/>
                </a:cubicBezTo>
                <a:cubicBezTo>
                  <a:pt x="2786" y="1474"/>
                  <a:pt x="2689" y="1408"/>
                  <a:pt x="2655" y="1311"/>
                </a:cubicBezTo>
                <a:cubicBezTo>
                  <a:pt x="2720" y="1049"/>
                  <a:pt x="2917" y="721"/>
                  <a:pt x="3148" y="590"/>
                </a:cubicBezTo>
                <a:cubicBezTo>
                  <a:pt x="3179" y="687"/>
                  <a:pt x="3310" y="818"/>
                  <a:pt x="3410" y="852"/>
                </a:cubicBezTo>
                <a:cubicBezTo>
                  <a:pt x="3376" y="787"/>
                  <a:pt x="3310" y="590"/>
                  <a:pt x="3245" y="556"/>
                </a:cubicBezTo>
                <a:cubicBezTo>
                  <a:pt x="3410" y="425"/>
                  <a:pt x="3607" y="197"/>
                  <a:pt x="3835" y="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7" name="Google Shape;3607;p24"/>
          <p:cNvSpPr/>
          <p:nvPr/>
        </p:nvSpPr>
        <p:spPr>
          <a:xfrm>
            <a:off x="-1489" y="2737314"/>
            <a:ext cx="994807" cy="2173988"/>
          </a:xfrm>
          <a:custGeom>
            <a:avLst/>
            <a:gdLst/>
            <a:ahLst/>
            <a:cxnLst/>
            <a:rect l="l" t="t" r="r" b="b"/>
            <a:pathLst>
              <a:path w="3901" h="8525" extrusionOk="0">
                <a:moveTo>
                  <a:pt x="1278" y="1"/>
                </a:moveTo>
                <a:lnTo>
                  <a:pt x="1278" y="1"/>
                </a:lnTo>
                <a:cubicBezTo>
                  <a:pt x="1212" y="754"/>
                  <a:pt x="1246" y="1409"/>
                  <a:pt x="1475" y="2165"/>
                </a:cubicBezTo>
                <a:cubicBezTo>
                  <a:pt x="1671" y="2755"/>
                  <a:pt x="1868" y="3345"/>
                  <a:pt x="1540" y="3935"/>
                </a:cubicBezTo>
                <a:lnTo>
                  <a:pt x="1540" y="4001"/>
                </a:lnTo>
                <a:cubicBezTo>
                  <a:pt x="1540" y="2886"/>
                  <a:pt x="622" y="2034"/>
                  <a:pt x="263" y="1050"/>
                </a:cubicBezTo>
                <a:lnTo>
                  <a:pt x="263" y="1050"/>
                </a:lnTo>
                <a:cubicBezTo>
                  <a:pt x="1" y="2196"/>
                  <a:pt x="819" y="3214"/>
                  <a:pt x="1377" y="4098"/>
                </a:cubicBezTo>
                <a:cubicBezTo>
                  <a:pt x="1640" y="4525"/>
                  <a:pt x="1540" y="5212"/>
                  <a:pt x="1443" y="5671"/>
                </a:cubicBezTo>
                <a:cubicBezTo>
                  <a:pt x="1181" y="4950"/>
                  <a:pt x="918" y="4394"/>
                  <a:pt x="360" y="3835"/>
                </a:cubicBezTo>
                <a:lnTo>
                  <a:pt x="360" y="3835"/>
                </a:lnTo>
                <a:cubicBezTo>
                  <a:pt x="425" y="4328"/>
                  <a:pt x="688" y="4688"/>
                  <a:pt x="918" y="5081"/>
                </a:cubicBezTo>
                <a:cubicBezTo>
                  <a:pt x="1081" y="5378"/>
                  <a:pt x="1377" y="5705"/>
                  <a:pt x="1475" y="6033"/>
                </a:cubicBezTo>
                <a:cubicBezTo>
                  <a:pt x="1574" y="6393"/>
                  <a:pt x="1509" y="6852"/>
                  <a:pt x="1509" y="7214"/>
                </a:cubicBezTo>
                <a:cubicBezTo>
                  <a:pt x="1509" y="7638"/>
                  <a:pt x="1475" y="8066"/>
                  <a:pt x="1475" y="8491"/>
                </a:cubicBezTo>
                <a:lnTo>
                  <a:pt x="1771" y="8525"/>
                </a:lnTo>
                <a:cubicBezTo>
                  <a:pt x="1868" y="8294"/>
                  <a:pt x="1771" y="7869"/>
                  <a:pt x="1771" y="7607"/>
                </a:cubicBezTo>
                <a:lnTo>
                  <a:pt x="1771" y="6458"/>
                </a:lnTo>
                <a:cubicBezTo>
                  <a:pt x="1902" y="6261"/>
                  <a:pt x="2295" y="6230"/>
                  <a:pt x="2492" y="6130"/>
                </a:cubicBezTo>
                <a:cubicBezTo>
                  <a:pt x="3082" y="5802"/>
                  <a:pt x="3738" y="5212"/>
                  <a:pt x="3901" y="4557"/>
                </a:cubicBezTo>
                <a:cubicBezTo>
                  <a:pt x="3871" y="4551"/>
                  <a:pt x="3842" y="4549"/>
                  <a:pt x="3811" y="4549"/>
                </a:cubicBezTo>
                <a:cubicBezTo>
                  <a:pt x="3473" y="4549"/>
                  <a:pt x="3092" y="4866"/>
                  <a:pt x="2852" y="5016"/>
                </a:cubicBezTo>
                <a:cubicBezTo>
                  <a:pt x="2393" y="5278"/>
                  <a:pt x="1968" y="5671"/>
                  <a:pt x="1705" y="6130"/>
                </a:cubicBezTo>
                <a:cubicBezTo>
                  <a:pt x="1640" y="5837"/>
                  <a:pt x="1671" y="5246"/>
                  <a:pt x="1868" y="5016"/>
                </a:cubicBezTo>
                <a:cubicBezTo>
                  <a:pt x="2130" y="4722"/>
                  <a:pt x="2492" y="4525"/>
                  <a:pt x="2786" y="4263"/>
                </a:cubicBezTo>
                <a:cubicBezTo>
                  <a:pt x="3179" y="3870"/>
                  <a:pt x="3279" y="3345"/>
                  <a:pt x="3607" y="2917"/>
                </a:cubicBezTo>
                <a:lnTo>
                  <a:pt x="3607" y="2917"/>
                </a:lnTo>
                <a:cubicBezTo>
                  <a:pt x="3179" y="3083"/>
                  <a:pt x="2720" y="3476"/>
                  <a:pt x="2393" y="3804"/>
                </a:cubicBezTo>
                <a:cubicBezTo>
                  <a:pt x="2164" y="4001"/>
                  <a:pt x="1737" y="4360"/>
                  <a:pt x="1737" y="4688"/>
                </a:cubicBezTo>
                <a:cubicBezTo>
                  <a:pt x="1705" y="4098"/>
                  <a:pt x="2130" y="3508"/>
                  <a:pt x="2099" y="2886"/>
                </a:cubicBezTo>
                <a:cubicBezTo>
                  <a:pt x="1999" y="1934"/>
                  <a:pt x="1640" y="853"/>
                  <a:pt x="12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8" name="Google Shape;3608;p24"/>
          <p:cNvSpPr/>
          <p:nvPr/>
        </p:nvSpPr>
        <p:spPr>
          <a:xfrm>
            <a:off x="-101710" y="4049629"/>
            <a:ext cx="919833" cy="1204172"/>
          </a:xfrm>
          <a:custGeom>
            <a:avLst/>
            <a:gdLst/>
            <a:ahLst/>
            <a:cxnLst/>
            <a:rect l="l" t="t" r="r" b="b"/>
            <a:pathLst>
              <a:path w="3607" h="4722" extrusionOk="0">
                <a:moveTo>
                  <a:pt x="1081" y="1"/>
                </a:moveTo>
                <a:lnTo>
                  <a:pt x="1081" y="1"/>
                </a:lnTo>
                <a:cubicBezTo>
                  <a:pt x="818" y="656"/>
                  <a:pt x="1146" y="1543"/>
                  <a:pt x="1377" y="2165"/>
                </a:cubicBezTo>
                <a:cubicBezTo>
                  <a:pt x="1474" y="2427"/>
                  <a:pt x="1605" y="2624"/>
                  <a:pt x="1639" y="2854"/>
                </a:cubicBezTo>
                <a:cubicBezTo>
                  <a:pt x="1671" y="3082"/>
                  <a:pt x="1639" y="3313"/>
                  <a:pt x="1639" y="3576"/>
                </a:cubicBezTo>
                <a:cubicBezTo>
                  <a:pt x="1474" y="3248"/>
                  <a:pt x="1508" y="2854"/>
                  <a:pt x="1377" y="2526"/>
                </a:cubicBezTo>
                <a:cubicBezTo>
                  <a:pt x="1246" y="2264"/>
                  <a:pt x="1015" y="1968"/>
                  <a:pt x="787" y="1771"/>
                </a:cubicBezTo>
                <a:cubicBezTo>
                  <a:pt x="556" y="1509"/>
                  <a:pt x="262" y="1477"/>
                  <a:pt x="0" y="1281"/>
                </a:cubicBezTo>
                <a:lnTo>
                  <a:pt x="0" y="1281"/>
                </a:lnTo>
                <a:cubicBezTo>
                  <a:pt x="131" y="1674"/>
                  <a:pt x="328" y="2033"/>
                  <a:pt x="590" y="2361"/>
                </a:cubicBezTo>
                <a:cubicBezTo>
                  <a:pt x="753" y="2592"/>
                  <a:pt x="984" y="2689"/>
                  <a:pt x="1146" y="2886"/>
                </a:cubicBezTo>
                <a:cubicBezTo>
                  <a:pt x="1377" y="3117"/>
                  <a:pt x="1540" y="3476"/>
                  <a:pt x="1540" y="3772"/>
                </a:cubicBezTo>
                <a:cubicBezTo>
                  <a:pt x="1377" y="3607"/>
                  <a:pt x="1246" y="3379"/>
                  <a:pt x="1049" y="3214"/>
                </a:cubicBezTo>
                <a:cubicBezTo>
                  <a:pt x="787" y="3017"/>
                  <a:pt x="359" y="2854"/>
                  <a:pt x="66" y="2854"/>
                </a:cubicBezTo>
                <a:cubicBezTo>
                  <a:pt x="262" y="3248"/>
                  <a:pt x="656" y="3707"/>
                  <a:pt x="1015" y="3969"/>
                </a:cubicBezTo>
                <a:cubicBezTo>
                  <a:pt x="1246" y="4132"/>
                  <a:pt x="1802" y="4362"/>
                  <a:pt x="1770" y="4722"/>
                </a:cubicBezTo>
                <a:lnTo>
                  <a:pt x="1836" y="4722"/>
                </a:lnTo>
                <a:cubicBezTo>
                  <a:pt x="1671" y="4459"/>
                  <a:pt x="2229" y="4394"/>
                  <a:pt x="2361" y="4362"/>
                </a:cubicBezTo>
                <a:cubicBezTo>
                  <a:pt x="2654" y="4263"/>
                  <a:pt x="2951" y="4035"/>
                  <a:pt x="3147" y="3804"/>
                </a:cubicBezTo>
                <a:cubicBezTo>
                  <a:pt x="3376" y="3576"/>
                  <a:pt x="3475" y="3279"/>
                  <a:pt x="3606" y="3017"/>
                </a:cubicBezTo>
                <a:lnTo>
                  <a:pt x="3606" y="3017"/>
                </a:lnTo>
                <a:cubicBezTo>
                  <a:pt x="3310" y="3117"/>
                  <a:pt x="3113" y="3148"/>
                  <a:pt x="2820" y="3313"/>
                </a:cubicBezTo>
                <a:cubicBezTo>
                  <a:pt x="2458" y="3576"/>
                  <a:pt x="2098" y="3772"/>
                  <a:pt x="1868" y="4132"/>
                </a:cubicBezTo>
                <a:cubicBezTo>
                  <a:pt x="1736" y="3869"/>
                  <a:pt x="2327" y="3476"/>
                  <a:pt x="2523" y="3313"/>
                </a:cubicBezTo>
                <a:cubicBezTo>
                  <a:pt x="3048" y="2886"/>
                  <a:pt x="3245" y="2165"/>
                  <a:pt x="3213" y="1477"/>
                </a:cubicBezTo>
                <a:lnTo>
                  <a:pt x="3213" y="1477"/>
                </a:lnTo>
                <a:cubicBezTo>
                  <a:pt x="2851" y="1609"/>
                  <a:pt x="2523" y="2033"/>
                  <a:pt x="2361" y="2330"/>
                </a:cubicBezTo>
                <a:cubicBezTo>
                  <a:pt x="2130" y="2689"/>
                  <a:pt x="1802" y="3182"/>
                  <a:pt x="1802" y="3607"/>
                </a:cubicBezTo>
                <a:cubicBezTo>
                  <a:pt x="1736" y="3410"/>
                  <a:pt x="1802" y="3214"/>
                  <a:pt x="1868" y="3051"/>
                </a:cubicBezTo>
                <a:cubicBezTo>
                  <a:pt x="1967" y="2723"/>
                  <a:pt x="1999" y="2461"/>
                  <a:pt x="1933" y="2133"/>
                </a:cubicBezTo>
                <a:cubicBezTo>
                  <a:pt x="1902" y="1740"/>
                  <a:pt x="1736" y="1378"/>
                  <a:pt x="1574" y="1018"/>
                </a:cubicBezTo>
                <a:cubicBezTo>
                  <a:pt x="1409" y="691"/>
                  <a:pt x="1180" y="363"/>
                  <a:pt x="10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9" name="Google Shape;3609;p24"/>
          <p:cNvSpPr/>
          <p:nvPr/>
        </p:nvSpPr>
        <p:spPr>
          <a:xfrm>
            <a:off x="550367" y="4432920"/>
            <a:ext cx="626823" cy="859650"/>
          </a:xfrm>
          <a:custGeom>
            <a:avLst/>
            <a:gdLst/>
            <a:ahLst/>
            <a:cxnLst/>
            <a:rect l="l" t="t" r="r" b="b"/>
            <a:pathLst>
              <a:path w="2458" h="3371" extrusionOk="0">
                <a:moveTo>
                  <a:pt x="2004" y="1"/>
                </a:moveTo>
                <a:cubicBezTo>
                  <a:pt x="1652" y="1"/>
                  <a:pt x="1198" y="511"/>
                  <a:pt x="950" y="727"/>
                </a:cubicBezTo>
                <a:cubicBezTo>
                  <a:pt x="1015" y="761"/>
                  <a:pt x="1081" y="958"/>
                  <a:pt x="1115" y="1023"/>
                </a:cubicBezTo>
                <a:cubicBezTo>
                  <a:pt x="1015" y="989"/>
                  <a:pt x="884" y="858"/>
                  <a:pt x="853" y="761"/>
                </a:cubicBezTo>
                <a:cubicBezTo>
                  <a:pt x="622" y="892"/>
                  <a:pt x="425" y="1220"/>
                  <a:pt x="360" y="1482"/>
                </a:cubicBezTo>
                <a:cubicBezTo>
                  <a:pt x="394" y="1579"/>
                  <a:pt x="491" y="1645"/>
                  <a:pt x="556" y="1745"/>
                </a:cubicBezTo>
                <a:cubicBezTo>
                  <a:pt x="459" y="1711"/>
                  <a:pt x="360" y="1645"/>
                  <a:pt x="263" y="1579"/>
                </a:cubicBezTo>
                <a:cubicBezTo>
                  <a:pt x="131" y="1973"/>
                  <a:pt x="0" y="2366"/>
                  <a:pt x="197" y="2760"/>
                </a:cubicBezTo>
                <a:cubicBezTo>
                  <a:pt x="263" y="2956"/>
                  <a:pt x="425" y="3219"/>
                  <a:pt x="622" y="3318"/>
                </a:cubicBezTo>
                <a:cubicBezTo>
                  <a:pt x="700" y="3354"/>
                  <a:pt x="795" y="3370"/>
                  <a:pt x="899" y="3370"/>
                </a:cubicBezTo>
                <a:cubicBezTo>
                  <a:pt x="1364" y="3370"/>
                  <a:pt x="1999" y="3044"/>
                  <a:pt x="1999" y="2694"/>
                </a:cubicBezTo>
                <a:cubicBezTo>
                  <a:pt x="1999" y="2563"/>
                  <a:pt x="1868" y="2400"/>
                  <a:pt x="1802" y="2301"/>
                </a:cubicBezTo>
                <a:lnTo>
                  <a:pt x="1802" y="2301"/>
                </a:lnTo>
                <a:cubicBezTo>
                  <a:pt x="1933" y="2366"/>
                  <a:pt x="2099" y="2400"/>
                  <a:pt x="2230" y="2466"/>
                </a:cubicBezTo>
                <a:cubicBezTo>
                  <a:pt x="2426" y="2170"/>
                  <a:pt x="2361" y="1745"/>
                  <a:pt x="2295" y="1448"/>
                </a:cubicBezTo>
                <a:cubicBezTo>
                  <a:pt x="2230" y="1383"/>
                  <a:pt x="2065" y="1317"/>
                  <a:pt x="1967" y="1252"/>
                </a:cubicBezTo>
                <a:cubicBezTo>
                  <a:pt x="2044" y="1252"/>
                  <a:pt x="2143" y="1210"/>
                  <a:pt x="2246" y="1210"/>
                </a:cubicBezTo>
                <a:cubicBezTo>
                  <a:pt x="2273" y="1210"/>
                  <a:pt x="2300" y="1213"/>
                  <a:pt x="2327" y="1220"/>
                </a:cubicBezTo>
                <a:cubicBezTo>
                  <a:pt x="2458" y="892"/>
                  <a:pt x="2164" y="268"/>
                  <a:pt x="2065" y="6"/>
                </a:cubicBezTo>
                <a:cubicBezTo>
                  <a:pt x="2045" y="2"/>
                  <a:pt x="2025" y="1"/>
                  <a:pt x="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0" name="Google Shape;3610;p24"/>
          <p:cNvSpPr/>
          <p:nvPr/>
        </p:nvSpPr>
        <p:spPr>
          <a:xfrm>
            <a:off x="700827" y="4434195"/>
            <a:ext cx="451628" cy="861690"/>
          </a:xfrm>
          <a:custGeom>
            <a:avLst/>
            <a:gdLst/>
            <a:ahLst/>
            <a:cxnLst/>
            <a:rect l="l" t="t" r="r" b="b"/>
            <a:pathLst>
              <a:path w="1771" h="3379" extrusionOk="0">
                <a:moveTo>
                  <a:pt x="1409" y="1"/>
                </a:moveTo>
                <a:cubicBezTo>
                  <a:pt x="1343" y="1"/>
                  <a:pt x="1312" y="1"/>
                  <a:pt x="1246" y="35"/>
                </a:cubicBezTo>
                <a:cubicBezTo>
                  <a:pt x="1377" y="756"/>
                  <a:pt x="1147" y="1509"/>
                  <a:pt x="853" y="2133"/>
                </a:cubicBezTo>
                <a:cubicBezTo>
                  <a:pt x="722" y="2492"/>
                  <a:pt x="525" y="2789"/>
                  <a:pt x="263" y="3051"/>
                </a:cubicBezTo>
                <a:cubicBezTo>
                  <a:pt x="197" y="3148"/>
                  <a:pt x="98" y="3214"/>
                  <a:pt x="0" y="3313"/>
                </a:cubicBezTo>
                <a:lnTo>
                  <a:pt x="32" y="3313"/>
                </a:lnTo>
                <a:cubicBezTo>
                  <a:pt x="98" y="3345"/>
                  <a:pt x="197" y="3379"/>
                  <a:pt x="328" y="3379"/>
                </a:cubicBezTo>
                <a:cubicBezTo>
                  <a:pt x="787" y="3379"/>
                  <a:pt x="1409" y="3051"/>
                  <a:pt x="1409" y="2689"/>
                </a:cubicBezTo>
                <a:cubicBezTo>
                  <a:pt x="1409" y="2527"/>
                  <a:pt x="1278" y="2395"/>
                  <a:pt x="1212" y="2296"/>
                </a:cubicBezTo>
                <a:lnTo>
                  <a:pt x="1212" y="2296"/>
                </a:lnTo>
                <a:cubicBezTo>
                  <a:pt x="1343" y="2361"/>
                  <a:pt x="1509" y="2395"/>
                  <a:pt x="1640" y="2461"/>
                </a:cubicBezTo>
                <a:cubicBezTo>
                  <a:pt x="1737" y="2296"/>
                  <a:pt x="1771" y="2133"/>
                  <a:pt x="1771" y="1968"/>
                </a:cubicBezTo>
                <a:cubicBezTo>
                  <a:pt x="1771" y="1771"/>
                  <a:pt x="1737" y="1609"/>
                  <a:pt x="1705" y="1443"/>
                </a:cubicBezTo>
                <a:cubicBezTo>
                  <a:pt x="1640" y="1378"/>
                  <a:pt x="1475" y="1312"/>
                  <a:pt x="1377" y="1247"/>
                </a:cubicBezTo>
                <a:cubicBezTo>
                  <a:pt x="1475" y="1247"/>
                  <a:pt x="1574" y="1215"/>
                  <a:pt x="1705" y="1215"/>
                </a:cubicBezTo>
                <a:lnTo>
                  <a:pt x="1737" y="1215"/>
                </a:lnTo>
                <a:cubicBezTo>
                  <a:pt x="1771" y="1150"/>
                  <a:pt x="1771" y="1084"/>
                  <a:pt x="1771" y="1018"/>
                </a:cubicBezTo>
                <a:cubicBezTo>
                  <a:pt x="1771" y="691"/>
                  <a:pt x="1574" y="232"/>
                  <a:pt x="14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1" name="Google Shape;3611;p24"/>
          <p:cNvSpPr/>
          <p:nvPr/>
        </p:nvSpPr>
        <p:spPr>
          <a:xfrm>
            <a:off x="626871" y="4414305"/>
            <a:ext cx="425362" cy="950689"/>
          </a:xfrm>
          <a:custGeom>
            <a:avLst/>
            <a:gdLst/>
            <a:ahLst/>
            <a:cxnLst/>
            <a:rect l="l" t="t" r="r" b="b"/>
            <a:pathLst>
              <a:path w="1668" h="3728" extrusionOk="0">
                <a:moveTo>
                  <a:pt x="1490" y="0"/>
                </a:moveTo>
                <a:cubicBezTo>
                  <a:pt x="1473" y="0"/>
                  <a:pt x="1447" y="23"/>
                  <a:pt x="1471" y="47"/>
                </a:cubicBezTo>
                <a:cubicBezTo>
                  <a:pt x="1633" y="375"/>
                  <a:pt x="1536" y="703"/>
                  <a:pt x="1437" y="1031"/>
                </a:cubicBezTo>
                <a:cubicBezTo>
                  <a:pt x="1371" y="1390"/>
                  <a:pt x="1274" y="1718"/>
                  <a:pt x="1143" y="2046"/>
                </a:cubicBezTo>
                <a:cubicBezTo>
                  <a:pt x="1012" y="2342"/>
                  <a:pt x="847" y="2636"/>
                  <a:pt x="684" y="2898"/>
                </a:cubicBezTo>
                <a:cubicBezTo>
                  <a:pt x="487" y="3161"/>
                  <a:pt x="225" y="3391"/>
                  <a:pt x="28" y="3654"/>
                </a:cubicBezTo>
                <a:cubicBezTo>
                  <a:pt x="0" y="3679"/>
                  <a:pt x="18" y="3728"/>
                  <a:pt x="42" y="3728"/>
                </a:cubicBezTo>
                <a:cubicBezTo>
                  <a:pt x="48" y="3728"/>
                  <a:pt x="54" y="3725"/>
                  <a:pt x="60" y="3719"/>
                </a:cubicBezTo>
                <a:cubicBezTo>
                  <a:pt x="322" y="3554"/>
                  <a:pt x="553" y="3260"/>
                  <a:pt x="715" y="2998"/>
                </a:cubicBezTo>
                <a:cubicBezTo>
                  <a:pt x="912" y="2702"/>
                  <a:pt x="1077" y="2408"/>
                  <a:pt x="1208" y="2080"/>
                </a:cubicBezTo>
                <a:cubicBezTo>
                  <a:pt x="1371" y="1718"/>
                  <a:pt x="1471" y="1325"/>
                  <a:pt x="1568" y="931"/>
                </a:cubicBezTo>
                <a:cubicBezTo>
                  <a:pt x="1633" y="603"/>
                  <a:pt x="1667" y="310"/>
                  <a:pt x="1502" y="13"/>
                </a:cubicBezTo>
                <a:cubicBezTo>
                  <a:pt x="1502" y="4"/>
                  <a:pt x="1497" y="0"/>
                  <a:pt x="1490" y="0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2" name="Google Shape;3612;p24"/>
          <p:cNvSpPr/>
          <p:nvPr/>
        </p:nvSpPr>
        <p:spPr>
          <a:xfrm>
            <a:off x="859446" y="4526512"/>
            <a:ext cx="133882" cy="217781"/>
          </a:xfrm>
          <a:custGeom>
            <a:avLst/>
            <a:gdLst/>
            <a:ahLst/>
            <a:cxnLst/>
            <a:rect l="l" t="t" r="r" b="b"/>
            <a:pathLst>
              <a:path w="525" h="854" extrusionOk="0">
                <a:moveTo>
                  <a:pt x="0" y="1"/>
                </a:moveTo>
                <a:lnTo>
                  <a:pt x="0" y="32"/>
                </a:lnTo>
                <a:cubicBezTo>
                  <a:pt x="197" y="263"/>
                  <a:pt x="328" y="591"/>
                  <a:pt x="493" y="853"/>
                </a:cubicBezTo>
                <a:cubicBezTo>
                  <a:pt x="525" y="853"/>
                  <a:pt x="525" y="853"/>
                  <a:pt x="525" y="819"/>
                </a:cubicBezTo>
                <a:cubicBezTo>
                  <a:pt x="428" y="688"/>
                  <a:pt x="328" y="525"/>
                  <a:pt x="231" y="360"/>
                </a:cubicBezTo>
                <a:cubicBezTo>
                  <a:pt x="165" y="263"/>
                  <a:pt x="100" y="98"/>
                  <a:pt x="0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3" name="Google Shape;3613;p24"/>
          <p:cNvSpPr/>
          <p:nvPr/>
        </p:nvSpPr>
        <p:spPr>
          <a:xfrm>
            <a:off x="692156" y="4634894"/>
            <a:ext cx="226197" cy="293265"/>
          </a:xfrm>
          <a:custGeom>
            <a:avLst/>
            <a:gdLst/>
            <a:ahLst/>
            <a:cxnLst/>
            <a:rect l="l" t="t" r="r" b="b"/>
            <a:pathLst>
              <a:path w="887" h="1150" extrusionOk="0">
                <a:moveTo>
                  <a:pt x="0" y="1"/>
                </a:moveTo>
                <a:lnTo>
                  <a:pt x="0" y="35"/>
                </a:lnTo>
                <a:cubicBezTo>
                  <a:pt x="231" y="428"/>
                  <a:pt x="559" y="787"/>
                  <a:pt x="853" y="1149"/>
                </a:cubicBezTo>
                <a:cubicBezTo>
                  <a:pt x="887" y="1149"/>
                  <a:pt x="887" y="1115"/>
                  <a:pt x="887" y="1115"/>
                </a:cubicBezTo>
                <a:cubicBezTo>
                  <a:pt x="559" y="756"/>
                  <a:pt x="297" y="394"/>
                  <a:pt x="0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4" name="Google Shape;3614;p24"/>
          <p:cNvSpPr/>
          <p:nvPr/>
        </p:nvSpPr>
        <p:spPr>
          <a:xfrm>
            <a:off x="575104" y="4844263"/>
            <a:ext cx="234357" cy="346563"/>
          </a:xfrm>
          <a:custGeom>
            <a:avLst/>
            <a:gdLst/>
            <a:ahLst/>
            <a:cxnLst/>
            <a:rect l="l" t="t" r="r" b="b"/>
            <a:pathLst>
              <a:path w="919" h="1359" extrusionOk="0">
                <a:moveTo>
                  <a:pt x="0" y="1"/>
                </a:moveTo>
                <a:lnTo>
                  <a:pt x="0" y="1"/>
                </a:lnTo>
                <a:cubicBezTo>
                  <a:pt x="328" y="425"/>
                  <a:pt x="559" y="950"/>
                  <a:pt x="887" y="1343"/>
                </a:cubicBezTo>
                <a:cubicBezTo>
                  <a:pt x="887" y="1355"/>
                  <a:pt x="890" y="1359"/>
                  <a:pt x="895" y="1359"/>
                </a:cubicBezTo>
                <a:cubicBezTo>
                  <a:pt x="904" y="1359"/>
                  <a:pt x="918" y="1343"/>
                  <a:pt x="918" y="1343"/>
                </a:cubicBezTo>
                <a:cubicBezTo>
                  <a:pt x="559" y="919"/>
                  <a:pt x="394" y="360"/>
                  <a:pt x="0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5" name="Google Shape;3615;p24"/>
          <p:cNvSpPr/>
          <p:nvPr/>
        </p:nvSpPr>
        <p:spPr>
          <a:xfrm>
            <a:off x="934931" y="4852423"/>
            <a:ext cx="292500" cy="75739"/>
          </a:xfrm>
          <a:custGeom>
            <a:avLst/>
            <a:gdLst/>
            <a:ahLst/>
            <a:cxnLst/>
            <a:rect l="l" t="t" r="r" b="b"/>
            <a:pathLst>
              <a:path w="1147" h="297" extrusionOk="0">
                <a:moveTo>
                  <a:pt x="1115" y="0"/>
                </a:moveTo>
                <a:cubicBezTo>
                  <a:pt x="787" y="165"/>
                  <a:pt x="360" y="197"/>
                  <a:pt x="0" y="262"/>
                </a:cubicBezTo>
                <a:lnTo>
                  <a:pt x="0" y="296"/>
                </a:lnTo>
                <a:cubicBezTo>
                  <a:pt x="197" y="262"/>
                  <a:pt x="425" y="197"/>
                  <a:pt x="622" y="165"/>
                </a:cubicBezTo>
                <a:cubicBezTo>
                  <a:pt x="819" y="131"/>
                  <a:pt x="984" y="100"/>
                  <a:pt x="1147" y="0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6" name="Google Shape;3616;p24"/>
          <p:cNvSpPr/>
          <p:nvPr/>
        </p:nvSpPr>
        <p:spPr>
          <a:xfrm>
            <a:off x="1026482" y="4576749"/>
            <a:ext cx="167544" cy="79054"/>
          </a:xfrm>
          <a:custGeom>
            <a:avLst/>
            <a:gdLst/>
            <a:ahLst/>
            <a:cxnLst/>
            <a:rect l="l" t="t" r="r" b="b"/>
            <a:pathLst>
              <a:path w="657" h="310" extrusionOk="0">
                <a:moveTo>
                  <a:pt x="657" y="1"/>
                </a:moveTo>
                <a:lnTo>
                  <a:pt x="657" y="1"/>
                </a:lnTo>
                <a:cubicBezTo>
                  <a:pt x="625" y="32"/>
                  <a:pt x="525" y="32"/>
                  <a:pt x="460" y="66"/>
                </a:cubicBezTo>
                <a:cubicBezTo>
                  <a:pt x="428" y="66"/>
                  <a:pt x="363" y="98"/>
                  <a:pt x="329" y="98"/>
                </a:cubicBezTo>
                <a:cubicBezTo>
                  <a:pt x="198" y="163"/>
                  <a:pt x="100" y="229"/>
                  <a:pt x="1" y="294"/>
                </a:cubicBezTo>
                <a:cubicBezTo>
                  <a:pt x="1" y="294"/>
                  <a:pt x="1" y="309"/>
                  <a:pt x="11" y="309"/>
                </a:cubicBezTo>
                <a:cubicBezTo>
                  <a:pt x="16" y="309"/>
                  <a:pt x="24" y="306"/>
                  <a:pt x="35" y="294"/>
                </a:cubicBezTo>
                <a:cubicBezTo>
                  <a:pt x="166" y="197"/>
                  <a:pt x="297" y="132"/>
                  <a:pt x="494" y="66"/>
                </a:cubicBezTo>
                <a:cubicBezTo>
                  <a:pt x="525" y="66"/>
                  <a:pt x="657" y="66"/>
                  <a:pt x="657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7" name="Google Shape;3617;p24"/>
          <p:cNvSpPr/>
          <p:nvPr/>
        </p:nvSpPr>
        <p:spPr>
          <a:xfrm>
            <a:off x="825785" y="5139572"/>
            <a:ext cx="268019" cy="14026"/>
          </a:xfrm>
          <a:custGeom>
            <a:avLst/>
            <a:gdLst/>
            <a:ahLst/>
            <a:cxnLst/>
            <a:rect l="l" t="t" r="r" b="b"/>
            <a:pathLst>
              <a:path w="1051" h="55" extrusionOk="0">
                <a:moveTo>
                  <a:pt x="610" y="0"/>
                </a:moveTo>
                <a:cubicBezTo>
                  <a:pt x="410" y="0"/>
                  <a:pt x="211" y="16"/>
                  <a:pt x="1" y="54"/>
                </a:cubicBezTo>
                <a:lnTo>
                  <a:pt x="1050" y="54"/>
                </a:lnTo>
                <a:lnTo>
                  <a:pt x="1050" y="23"/>
                </a:lnTo>
                <a:cubicBezTo>
                  <a:pt x="900" y="9"/>
                  <a:pt x="755" y="0"/>
                  <a:pt x="610" y="0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8" name="Google Shape;3618;p24"/>
          <p:cNvSpPr/>
          <p:nvPr/>
        </p:nvSpPr>
        <p:spPr>
          <a:xfrm>
            <a:off x="2907992" y="4451026"/>
            <a:ext cx="560262" cy="773198"/>
          </a:xfrm>
          <a:custGeom>
            <a:avLst/>
            <a:gdLst/>
            <a:ahLst/>
            <a:cxnLst/>
            <a:rect l="l" t="t" r="r" b="b"/>
            <a:pathLst>
              <a:path w="2197" h="3032" extrusionOk="0">
                <a:moveTo>
                  <a:pt x="1181" y="0"/>
                </a:moveTo>
                <a:cubicBezTo>
                  <a:pt x="1050" y="132"/>
                  <a:pt x="885" y="394"/>
                  <a:pt x="819" y="591"/>
                </a:cubicBezTo>
                <a:cubicBezTo>
                  <a:pt x="788" y="756"/>
                  <a:pt x="853" y="952"/>
                  <a:pt x="853" y="1115"/>
                </a:cubicBezTo>
                <a:cubicBezTo>
                  <a:pt x="853" y="1411"/>
                  <a:pt x="688" y="1739"/>
                  <a:pt x="622" y="2033"/>
                </a:cubicBezTo>
                <a:cubicBezTo>
                  <a:pt x="622" y="1870"/>
                  <a:pt x="688" y="1705"/>
                  <a:pt x="688" y="1543"/>
                </a:cubicBezTo>
                <a:cubicBezTo>
                  <a:pt x="688" y="1181"/>
                  <a:pt x="622" y="853"/>
                  <a:pt x="460" y="525"/>
                </a:cubicBezTo>
                <a:cubicBezTo>
                  <a:pt x="394" y="853"/>
                  <a:pt x="263" y="1115"/>
                  <a:pt x="329" y="1477"/>
                </a:cubicBezTo>
                <a:cubicBezTo>
                  <a:pt x="329" y="1674"/>
                  <a:pt x="460" y="1870"/>
                  <a:pt x="491" y="2099"/>
                </a:cubicBezTo>
                <a:cubicBezTo>
                  <a:pt x="525" y="2264"/>
                  <a:pt x="394" y="2395"/>
                  <a:pt x="360" y="2558"/>
                </a:cubicBezTo>
                <a:cubicBezTo>
                  <a:pt x="329" y="2526"/>
                  <a:pt x="329" y="2198"/>
                  <a:pt x="295" y="2099"/>
                </a:cubicBezTo>
                <a:cubicBezTo>
                  <a:pt x="263" y="1936"/>
                  <a:pt x="163" y="1771"/>
                  <a:pt x="132" y="1574"/>
                </a:cubicBezTo>
                <a:cubicBezTo>
                  <a:pt x="32" y="1870"/>
                  <a:pt x="1" y="2164"/>
                  <a:pt x="66" y="2461"/>
                </a:cubicBezTo>
                <a:cubicBezTo>
                  <a:pt x="98" y="2623"/>
                  <a:pt x="295" y="2820"/>
                  <a:pt x="263" y="3017"/>
                </a:cubicBezTo>
                <a:cubicBezTo>
                  <a:pt x="263" y="3028"/>
                  <a:pt x="292" y="3032"/>
                  <a:pt x="332" y="3032"/>
                </a:cubicBezTo>
                <a:cubicBezTo>
                  <a:pt x="412" y="3032"/>
                  <a:pt x="536" y="3017"/>
                  <a:pt x="557" y="3017"/>
                </a:cubicBezTo>
                <a:cubicBezTo>
                  <a:pt x="591" y="2788"/>
                  <a:pt x="622" y="2461"/>
                  <a:pt x="853" y="2426"/>
                </a:cubicBezTo>
                <a:cubicBezTo>
                  <a:pt x="1409" y="2361"/>
                  <a:pt x="1999" y="2067"/>
                  <a:pt x="2196" y="1508"/>
                </a:cubicBezTo>
                <a:cubicBezTo>
                  <a:pt x="2172" y="1507"/>
                  <a:pt x="2148" y="1506"/>
                  <a:pt x="2122" y="1506"/>
                </a:cubicBezTo>
                <a:cubicBezTo>
                  <a:pt x="1633" y="1506"/>
                  <a:pt x="941" y="1795"/>
                  <a:pt x="754" y="2264"/>
                </a:cubicBezTo>
                <a:cubicBezTo>
                  <a:pt x="688" y="2164"/>
                  <a:pt x="819" y="1967"/>
                  <a:pt x="885" y="1870"/>
                </a:cubicBezTo>
                <a:cubicBezTo>
                  <a:pt x="1016" y="1705"/>
                  <a:pt x="1147" y="1574"/>
                  <a:pt x="1213" y="1377"/>
                </a:cubicBezTo>
                <a:cubicBezTo>
                  <a:pt x="1378" y="918"/>
                  <a:pt x="1181" y="459"/>
                  <a:pt x="11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9" name="Google Shape;3619;p24"/>
          <p:cNvSpPr/>
          <p:nvPr/>
        </p:nvSpPr>
        <p:spPr>
          <a:xfrm>
            <a:off x="2668532" y="4342644"/>
            <a:ext cx="340187" cy="864492"/>
          </a:xfrm>
          <a:custGeom>
            <a:avLst/>
            <a:gdLst/>
            <a:ahLst/>
            <a:cxnLst/>
            <a:rect l="l" t="t" r="r" b="b"/>
            <a:pathLst>
              <a:path w="1334" h="3390" extrusionOk="0">
                <a:moveTo>
                  <a:pt x="250" y="1"/>
                </a:moveTo>
                <a:cubicBezTo>
                  <a:pt x="219" y="66"/>
                  <a:pt x="219" y="98"/>
                  <a:pt x="219" y="132"/>
                </a:cubicBezTo>
                <a:lnTo>
                  <a:pt x="219" y="294"/>
                </a:lnTo>
                <a:cubicBezTo>
                  <a:pt x="219" y="360"/>
                  <a:pt x="219" y="460"/>
                  <a:pt x="250" y="557"/>
                </a:cubicBezTo>
                <a:cubicBezTo>
                  <a:pt x="284" y="622"/>
                  <a:pt x="316" y="722"/>
                  <a:pt x="381" y="787"/>
                </a:cubicBezTo>
                <a:cubicBezTo>
                  <a:pt x="447" y="853"/>
                  <a:pt x="512" y="919"/>
                  <a:pt x="512" y="984"/>
                </a:cubicBezTo>
                <a:lnTo>
                  <a:pt x="512" y="1016"/>
                </a:lnTo>
                <a:lnTo>
                  <a:pt x="512" y="1409"/>
                </a:lnTo>
                <a:lnTo>
                  <a:pt x="512" y="1737"/>
                </a:lnTo>
                <a:lnTo>
                  <a:pt x="415" y="1443"/>
                </a:lnTo>
                <a:cubicBezTo>
                  <a:pt x="350" y="1343"/>
                  <a:pt x="316" y="1212"/>
                  <a:pt x="316" y="1115"/>
                </a:cubicBezTo>
                <a:cubicBezTo>
                  <a:pt x="284" y="984"/>
                  <a:pt x="250" y="884"/>
                  <a:pt x="184" y="787"/>
                </a:cubicBezTo>
                <a:cubicBezTo>
                  <a:pt x="184" y="770"/>
                  <a:pt x="160" y="762"/>
                  <a:pt x="136" y="762"/>
                </a:cubicBezTo>
                <a:cubicBezTo>
                  <a:pt x="112" y="762"/>
                  <a:pt x="87" y="770"/>
                  <a:pt x="87" y="787"/>
                </a:cubicBezTo>
                <a:cubicBezTo>
                  <a:pt x="87" y="919"/>
                  <a:pt x="87" y="1016"/>
                  <a:pt x="119" y="1147"/>
                </a:cubicBezTo>
                <a:cubicBezTo>
                  <a:pt x="153" y="1246"/>
                  <a:pt x="184" y="1377"/>
                  <a:pt x="219" y="1475"/>
                </a:cubicBezTo>
                <a:cubicBezTo>
                  <a:pt x="284" y="1574"/>
                  <a:pt x="316" y="1671"/>
                  <a:pt x="381" y="1737"/>
                </a:cubicBezTo>
                <a:cubicBezTo>
                  <a:pt x="447" y="1836"/>
                  <a:pt x="512" y="1933"/>
                  <a:pt x="512" y="2033"/>
                </a:cubicBezTo>
                <a:lnTo>
                  <a:pt x="546" y="2065"/>
                </a:lnTo>
                <a:cubicBezTo>
                  <a:pt x="578" y="2295"/>
                  <a:pt x="643" y="2492"/>
                  <a:pt x="678" y="2689"/>
                </a:cubicBezTo>
                <a:cubicBezTo>
                  <a:pt x="709" y="2720"/>
                  <a:pt x="709" y="2754"/>
                  <a:pt x="709" y="2786"/>
                </a:cubicBezTo>
                <a:cubicBezTo>
                  <a:pt x="678" y="2720"/>
                  <a:pt x="612" y="2689"/>
                  <a:pt x="578" y="2623"/>
                </a:cubicBezTo>
                <a:cubicBezTo>
                  <a:pt x="481" y="2524"/>
                  <a:pt x="447" y="2427"/>
                  <a:pt x="415" y="2295"/>
                </a:cubicBezTo>
                <a:cubicBezTo>
                  <a:pt x="381" y="2164"/>
                  <a:pt x="350" y="2065"/>
                  <a:pt x="284" y="1933"/>
                </a:cubicBezTo>
                <a:cubicBezTo>
                  <a:pt x="250" y="1802"/>
                  <a:pt x="219" y="1671"/>
                  <a:pt x="153" y="1574"/>
                </a:cubicBezTo>
                <a:cubicBezTo>
                  <a:pt x="128" y="1549"/>
                  <a:pt x="97" y="1538"/>
                  <a:pt x="71" y="1538"/>
                </a:cubicBezTo>
                <a:cubicBezTo>
                  <a:pt x="30" y="1538"/>
                  <a:pt x="1" y="1565"/>
                  <a:pt x="22" y="1606"/>
                </a:cubicBezTo>
                <a:cubicBezTo>
                  <a:pt x="22" y="1737"/>
                  <a:pt x="87" y="1868"/>
                  <a:pt x="153" y="1999"/>
                </a:cubicBezTo>
                <a:cubicBezTo>
                  <a:pt x="184" y="2130"/>
                  <a:pt x="250" y="2261"/>
                  <a:pt x="284" y="2392"/>
                </a:cubicBezTo>
                <a:cubicBezTo>
                  <a:pt x="350" y="2492"/>
                  <a:pt x="381" y="2589"/>
                  <a:pt x="481" y="2689"/>
                </a:cubicBezTo>
                <a:cubicBezTo>
                  <a:pt x="578" y="2754"/>
                  <a:pt x="678" y="2820"/>
                  <a:pt x="775" y="2917"/>
                </a:cubicBezTo>
                <a:cubicBezTo>
                  <a:pt x="840" y="3048"/>
                  <a:pt x="906" y="3213"/>
                  <a:pt x="971" y="3376"/>
                </a:cubicBezTo>
                <a:cubicBezTo>
                  <a:pt x="981" y="3385"/>
                  <a:pt x="992" y="3389"/>
                  <a:pt x="1003" y="3389"/>
                </a:cubicBezTo>
                <a:cubicBezTo>
                  <a:pt x="1034" y="3389"/>
                  <a:pt x="1062" y="3358"/>
                  <a:pt x="1037" y="3310"/>
                </a:cubicBezTo>
                <a:cubicBezTo>
                  <a:pt x="971" y="3179"/>
                  <a:pt x="906" y="3048"/>
                  <a:pt x="840" y="2886"/>
                </a:cubicBezTo>
                <a:cubicBezTo>
                  <a:pt x="840" y="2886"/>
                  <a:pt x="874" y="2886"/>
                  <a:pt x="874" y="2851"/>
                </a:cubicBezTo>
                <a:cubicBezTo>
                  <a:pt x="840" y="2655"/>
                  <a:pt x="1005" y="2458"/>
                  <a:pt x="1102" y="2295"/>
                </a:cubicBezTo>
                <a:cubicBezTo>
                  <a:pt x="1137" y="2196"/>
                  <a:pt x="1202" y="2099"/>
                  <a:pt x="1234" y="1999"/>
                </a:cubicBezTo>
                <a:cubicBezTo>
                  <a:pt x="1268" y="1902"/>
                  <a:pt x="1299" y="1802"/>
                  <a:pt x="1268" y="1705"/>
                </a:cubicBezTo>
                <a:cubicBezTo>
                  <a:pt x="1268" y="1667"/>
                  <a:pt x="1245" y="1651"/>
                  <a:pt x="1219" y="1651"/>
                </a:cubicBezTo>
                <a:cubicBezTo>
                  <a:pt x="1201" y="1651"/>
                  <a:pt x="1182" y="1658"/>
                  <a:pt x="1168" y="1671"/>
                </a:cubicBezTo>
                <a:cubicBezTo>
                  <a:pt x="1102" y="1771"/>
                  <a:pt x="1071" y="1868"/>
                  <a:pt x="1037" y="1968"/>
                </a:cubicBezTo>
                <a:cubicBezTo>
                  <a:pt x="1005" y="2065"/>
                  <a:pt x="971" y="2164"/>
                  <a:pt x="906" y="2261"/>
                </a:cubicBezTo>
                <a:cubicBezTo>
                  <a:pt x="840" y="2392"/>
                  <a:pt x="775" y="2492"/>
                  <a:pt x="743" y="2623"/>
                </a:cubicBezTo>
                <a:cubicBezTo>
                  <a:pt x="709" y="2458"/>
                  <a:pt x="678" y="2261"/>
                  <a:pt x="643" y="2099"/>
                </a:cubicBezTo>
                <a:lnTo>
                  <a:pt x="678" y="2065"/>
                </a:lnTo>
                <a:cubicBezTo>
                  <a:pt x="709" y="1902"/>
                  <a:pt x="840" y="1771"/>
                  <a:pt x="971" y="1671"/>
                </a:cubicBezTo>
                <a:cubicBezTo>
                  <a:pt x="1037" y="1574"/>
                  <a:pt x="1071" y="1509"/>
                  <a:pt x="1137" y="1409"/>
                </a:cubicBezTo>
                <a:cubicBezTo>
                  <a:pt x="1137" y="1377"/>
                  <a:pt x="1168" y="1343"/>
                  <a:pt x="1202" y="1278"/>
                </a:cubicBezTo>
                <a:cubicBezTo>
                  <a:pt x="1202" y="1246"/>
                  <a:pt x="1234" y="1181"/>
                  <a:pt x="1234" y="1115"/>
                </a:cubicBezTo>
                <a:cubicBezTo>
                  <a:pt x="1234" y="1067"/>
                  <a:pt x="1199" y="1036"/>
                  <a:pt x="1154" y="1036"/>
                </a:cubicBezTo>
                <a:cubicBezTo>
                  <a:pt x="1138" y="1036"/>
                  <a:pt x="1120" y="1040"/>
                  <a:pt x="1102" y="1050"/>
                </a:cubicBezTo>
                <a:cubicBezTo>
                  <a:pt x="1071" y="1115"/>
                  <a:pt x="1037" y="1147"/>
                  <a:pt x="1037" y="1212"/>
                </a:cubicBezTo>
                <a:cubicBezTo>
                  <a:pt x="1005" y="1246"/>
                  <a:pt x="971" y="1312"/>
                  <a:pt x="971" y="1343"/>
                </a:cubicBezTo>
                <a:cubicBezTo>
                  <a:pt x="906" y="1443"/>
                  <a:pt x="874" y="1509"/>
                  <a:pt x="809" y="1574"/>
                </a:cubicBezTo>
                <a:cubicBezTo>
                  <a:pt x="743" y="1671"/>
                  <a:pt x="643" y="1737"/>
                  <a:pt x="612" y="1836"/>
                </a:cubicBezTo>
                <a:cubicBezTo>
                  <a:pt x="612" y="1737"/>
                  <a:pt x="578" y="1640"/>
                  <a:pt x="578" y="1540"/>
                </a:cubicBezTo>
                <a:cubicBezTo>
                  <a:pt x="612" y="1540"/>
                  <a:pt x="612" y="1540"/>
                  <a:pt x="612" y="1509"/>
                </a:cubicBezTo>
                <a:cubicBezTo>
                  <a:pt x="643" y="1278"/>
                  <a:pt x="809" y="1081"/>
                  <a:pt x="971" y="919"/>
                </a:cubicBezTo>
                <a:cubicBezTo>
                  <a:pt x="1037" y="853"/>
                  <a:pt x="1102" y="753"/>
                  <a:pt x="1168" y="656"/>
                </a:cubicBezTo>
                <a:cubicBezTo>
                  <a:pt x="1234" y="591"/>
                  <a:pt x="1333" y="394"/>
                  <a:pt x="1234" y="328"/>
                </a:cubicBezTo>
                <a:cubicBezTo>
                  <a:pt x="1202" y="294"/>
                  <a:pt x="1168" y="294"/>
                  <a:pt x="1137" y="294"/>
                </a:cubicBezTo>
                <a:cubicBezTo>
                  <a:pt x="1071" y="328"/>
                  <a:pt x="1071" y="394"/>
                  <a:pt x="1037" y="460"/>
                </a:cubicBezTo>
                <a:cubicBezTo>
                  <a:pt x="1037" y="491"/>
                  <a:pt x="1005" y="557"/>
                  <a:pt x="971" y="591"/>
                </a:cubicBezTo>
                <a:lnTo>
                  <a:pt x="775" y="884"/>
                </a:lnTo>
                <a:cubicBezTo>
                  <a:pt x="709" y="950"/>
                  <a:pt x="643" y="1050"/>
                  <a:pt x="612" y="1147"/>
                </a:cubicBezTo>
                <a:lnTo>
                  <a:pt x="612" y="819"/>
                </a:lnTo>
                <a:cubicBezTo>
                  <a:pt x="643" y="591"/>
                  <a:pt x="709" y="360"/>
                  <a:pt x="743" y="98"/>
                </a:cubicBezTo>
                <a:cubicBezTo>
                  <a:pt x="743" y="82"/>
                  <a:pt x="735" y="74"/>
                  <a:pt x="722" y="74"/>
                </a:cubicBezTo>
                <a:cubicBezTo>
                  <a:pt x="710" y="74"/>
                  <a:pt x="693" y="82"/>
                  <a:pt x="678" y="98"/>
                </a:cubicBezTo>
                <a:cubicBezTo>
                  <a:pt x="612" y="328"/>
                  <a:pt x="578" y="557"/>
                  <a:pt x="546" y="787"/>
                </a:cubicBezTo>
                <a:cubicBezTo>
                  <a:pt x="481" y="688"/>
                  <a:pt x="415" y="622"/>
                  <a:pt x="415" y="525"/>
                </a:cubicBezTo>
                <a:cubicBezTo>
                  <a:pt x="381" y="425"/>
                  <a:pt x="381" y="360"/>
                  <a:pt x="381" y="263"/>
                </a:cubicBezTo>
                <a:cubicBezTo>
                  <a:pt x="381" y="163"/>
                  <a:pt x="415" y="32"/>
                  <a:pt x="316" y="1"/>
                </a:cubicBezTo>
                <a:close/>
              </a:path>
            </a:pathLst>
          </a:custGeom>
          <a:solidFill>
            <a:srgbClr val="0C3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0" name="Google Shape;3620;p24"/>
          <p:cNvSpPr/>
          <p:nvPr/>
        </p:nvSpPr>
        <p:spPr>
          <a:xfrm>
            <a:off x="3350955" y="4150107"/>
            <a:ext cx="660994" cy="1058050"/>
          </a:xfrm>
          <a:custGeom>
            <a:avLst/>
            <a:gdLst/>
            <a:ahLst/>
            <a:cxnLst/>
            <a:rect l="l" t="t" r="r" b="b"/>
            <a:pathLst>
              <a:path w="2592" h="4149" extrusionOk="0">
                <a:moveTo>
                  <a:pt x="1705" y="0"/>
                </a:moveTo>
                <a:cubicBezTo>
                  <a:pt x="1574" y="0"/>
                  <a:pt x="1477" y="100"/>
                  <a:pt x="1443" y="197"/>
                </a:cubicBezTo>
                <a:cubicBezTo>
                  <a:pt x="1280" y="394"/>
                  <a:pt x="1246" y="656"/>
                  <a:pt x="1215" y="887"/>
                </a:cubicBezTo>
                <a:cubicBezTo>
                  <a:pt x="1180" y="1049"/>
                  <a:pt x="1149" y="1180"/>
                  <a:pt x="1115" y="1312"/>
                </a:cubicBezTo>
                <a:cubicBezTo>
                  <a:pt x="1115" y="1411"/>
                  <a:pt x="1083" y="1508"/>
                  <a:pt x="1049" y="1608"/>
                </a:cubicBezTo>
                <a:cubicBezTo>
                  <a:pt x="1018" y="1674"/>
                  <a:pt x="1018" y="1705"/>
                  <a:pt x="984" y="1771"/>
                </a:cubicBezTo>
                <a:cubicBezTo>
                  <a:pt x="984" y="1805"/>
                  <a:pt x="952" y="1836"/>
                  <a:pt x="952" y="1836"/>
                </a:cubicBezTo>
                <a:cubicBezTo>
                  <a:pt x="887" y="1902"/>
                  <a:pt x="853" y="2001"/>
                  <a:pt x="821" y="2067"/>
                </a:cubicBezTo>
                <a:cubicBezTo>
                  <a:pt x="853" y="1902"/>
                  <a:pt x="853" y="1705"/>
                  <a:pt x="887" y="1542"/>
                </a:cubicBezTo>
                <a:cubicBezTo>
                  <a:pt x="918" y="1411"/>
                  <a:pt x="952" y="1280"/>
                  <a:pt x="952" y="1180"/>
                </a:cubicBezTo>
                <a:cubicBezTo>
                  <a:pt x="952" y="1049"/>
                  <a:pt x="952" y="918"/>
                  <a:pt x="918" y="787"/>
                </a:cubicBezTo>
                <a:cubicBezTo>
                  <a:pt x="895" y="717"/>
                  <a:pt x="821" y="664"/>
                  <a:pt x="744" y="664"/>
                </a:cubicBezTo>
                <a:cubicBezTo>
                  <a:pt x="714" y="664"/>
                  <a:pt x="684" y="672"/>
                  <a:pt x="656" y="690"/>
                </a:cubicBezTo>
                <a:cubicBezTo>
                  <a:pt x="559" y="721"/>
                  <a:pt x="559" y="887"/>
                  <a:pt x="525" y="984"/>
                </a:cubicBezTo>
                <a:cubicBezTo>
                  <a:pt x="459" y="1215"/>
                  <a:pt x="493" y="1443"/>
                  <a:pt x="525" y="1674"/>
                </a:cubicBezTo>
                <a:cubicBezTo>
                  <a:pt x="525" y="1805"/>
                  <a:pt x="559" y="1967"/>
                  <a:pt x="590" y="2098"/>
                </a:cubicBezTo>
                <a:cubicBezTo>
                  <a:pt x="590" y="2198"/>
                  <a:pt x="624" y="2329"/>
                  <a:pt x="624" y="2426"/>
                </a:cubicBezTo>
                <a:cubicBezTo>
                  <a:pt x="559" y="2557"/>
                  <a:pt x="525" y="2688"/>
                  <a:pt x="459" y="2788"/>
                </a:cubicBezTo>
                <a:lnTo>
                  <a:pt x="459" y="2460"/>
                </a:lnTo>
                <a:lnTo>
                  <a:pt x="459" y="2098"/>
                </a:lnTo>
                <a:cubicBezTo>
                  <a:pt x="459" y="1967"/>
                  <a:pt x="428" y="1870"/>
                  <a:pt x="362" y="1771"/>
                </a:cubicBezTo>
                <a:cubicBezTo>
                  <a:pt x="329" y="1738"/>
                  <a:pt x="288" y="1721"/>
                  <a:pt x="247" y="1721"/>
                </a:cubicBezTo>
                <a:cubicBezTo>
                  <a:pt x="205" y="1721"/>
                  <a:pt x="164" y="1738"/>
                  <a:pt x="131" y="1771"/>
                </a:cubicBezTo>
                <a:cubicBezTo>
                  <a:pt x="100" y="1805"/>
                  <a:pt x="100" y="1805"/>
                  <a:pt x="100" y="1836"/>
                </a:cubicBezTo>
                <a:cubicBezTo>
                  <a:pt x="34" y="1902"/>
                  <a:pt x="34" y="2001"/>
                  <a:pt x="0" y="2098"/>
                </a:cubicBezTo>
                <a:cubicBezTo>
                  <a:pt x="0" y="2295"/>
                  <a:pt x="34" y="2526"/>
                  <a:pt x="100" y="2723"/>
                </a:cubicBezTo>
                <a:cubicBezTo>
                  <a:pt x="197" y="2985"/>
                  <a:pt x="297" y="3213"/>
                  <a:pt x="297" y="3475"/>
                </a:cubicBezTo>
                <a:cubicBezTo>
                  <a:pt x="231" y="3672"/>
                  <a:pt x="231" y="3869"/>
                  <a:pt x="197" y="4100"/>
                </a:cubicBezTo>
                <a:cubicBezTo>
                  <a:pt x="197" y="4132"/>
                  <a:pt x="230" y="4149"/>
                  <a:pt x="262" y="4149"/>
                </a:cubicBezTo>
                <a:cubicBezTo>
                  <a:pt x="295" y="4149"/>
                  <a:pt x="328" y="4132"/>
                  <a:pt x="328" y="4100"/>
                </a:cubicBezTo>
                <a:cubicBezTo>
                  <a:pt x="362" y="3869"/>
                  <a:pt x="394" y="3672"/>
                  <a:pt x="428" y="3444"/>
                </a:cubicBezTo>
                <a:cubicBezTo>
                  <a:pt x="493" y="3344"/>
                  <a:pt x="590" y="3279"/>
                  <a:pt x="690" y="3213"/>
                </a:cubicBezTo>
                <a:cubicBezTo>
                  <a:pt x="787" y="3147"/>
                  <a:pt x="918" y="3116"/>
                  <a:pt x="1049" y="3082"/>
                </a:cubicBezTo>
                <a:cubicBezTo>
                  <a:pt x="1280" y="3016"/>
                  <a:pt x="1508" y="2919"/>
                  <a:pt x="1705" y="2788"/>
                </a:cubicBezTo>
                <a:cubicBezTo>
                  <a:pt x="1805" y="2723"/>
                  <a:pt x="1870" y="2657"/>
                  <a:pt x="1967" y="2557"/>
                </a:cubicBezTo>
                <a:cubicBezTo>
                  <a:pt x="2033" y="2460"/>
                  <a:pt x="2098" y="2329"/>
                  <a:pt x="1967" y="2230"/>
                </a:cubicBezTo>
                <a:cubicBezTo>
                  <a:pt x="1936" y="2214"/>
                  <a:pt x="1903" y="2208"/>
                  <a:pt x="1869" y="2208"/>
                </a:cubicBezTo>
                <a:cubicBezTo>
                  <a:pt x="1762" y="2208"/>
                  <a:pt x="1650" y="2271"/>
                  <a:pt x="1574" y="2295"/>
                </a:cubicBezTo>
                <a:cubicBezTo>
                  <a:pt x="1477" y="2361"/>
                  <a:pt x="1346" y="2460"/>
                  <a:pt x="1246" y="2526"/>
                </a:cubicBezTo>
                <a:lnTo>
                  <a:pt x="559" y="3016"/>
                </a:lnTo>
                <a:cubicBezTo>
                  <a:pt x="656" y="2754"/>
                  <a:pt x="787" y="2492"/>
                  <a:pt x="918" y="2230"/>
                </a:cubicBezTo>
                <a:lnTo>
                  <a:pt x="952" y="2230"/>
                </a:lnTo>
                <a:cubicBezTo>
                  <a:pt x="1083" y="2098"/>
                  <a:pt x="1215" y="2033"/>
                  <a:pt x="1377" y="2001"/>
                </a:cubicBezTo>
                <a:cubicBezTo>
                  <a:pt x="1542" y="1967"/>
                  <a:pt x="1674" y="1967"/>
                  <a:pt x="1836" y="1902"/>
                </a:cubicBezTo>
                <a:cubicBezTo>
                  <a:pt x="2001" y="1836"/>
                  <a:pt x="2164" y="1771"/>
                  <a:pt x="2295" y="1674"/>
                </a:cubicBezTo>
                <a:cubicBezTo>
                  <a:pt x="2361" y="1608"/>
                  <a:pt x="2395" y="1542"/>
                  <a:pt x="2460" y="1477"/>
                </a:cubicBezTo>
                <a:cubicBezTo>
                  <a:pt x="2526" y="1411"/>
                  <a:pt x="2592" y="1312"/>
                  <a:pt x="2557" y="1215"/>
                </a:cubicBezTo>
                <a:cubicBezTo>
                  <a:pt x="2526" y="1180"/>
                  <a:pt x="2492" y="1180"/>
                  <a:pt x="2460" y="1149"/>
                </a:cubicBezTo>
                <a:cubicBezTo>
                  <a:pt x="2295" y="1149"/>
                  <a:pt x="2164" y="1215"/>
                  <a:pt x="2033" y="1280"/>
                </a:cubicBezTo>
                <a:cubicBezTo>
                  <a:pt x="1902" y="1377"/>
                  <a:pt x="1771" y="1443"/>
                  <a:pt x="1639" y="1508"/>
                </a:cubicBezTo>
                <a:cubicBezTo>
                  <a:pt x="1477" y="1608"/>
                  <a:pt x="1346" y="1674"/>
                  <a:pt x="1215" y="1771"/>
                </a:cubicBezTo>
                <a:cubicBezTo>
                  <a:pt x="1280" y="1639"/>
                  <a:pt x="1377" y="1542"/>
                  <a:pt x="1477" y="1411"/>
                </a:cubicBezTo>
                <a:cubicBezTo>
                  <a:pt x="1574" y="1312"/>
                  <a:pt x="1674" y="1215"/>
                  <a:pt x="1739" y="1115"/>
                </a:cubicBezTo>
                <a:cubicBezTo>
                  <a:pt x="1836" y="1018"/>
                  <a:pt x="1936" y="918"/>
                  <a:pt x="2033" y="787"/>
                </a:cubicBezTo>
                <a:cubicBezTo>
                  <a:pt x="2061" y="761"/>
                  <a:pt x="2043" y="713"/>
                  <a:pt x="2000" y="713"/>
                </a:cubicBezTo>
                <a:cubicBezTo>
                  <a:pt x="1991" y="713"/>
                  <a:pt x="1979" y="716"/>
                  <a:pt x="1967" y="721"/>
                </a:cubicBezTo>
                <a:cubicBezTo>
                  <a:pt x="1739" y="853"/>
                  <a:pt x="1574" y="1049"/>
                  <a:pt x="1411" y="1215"/>
                </a:cubicBezTo>
                <a:lnTo>
                  <a:pt x="1377" y="1246"/>
                </a:lnTo>
                <a:cubicBezTo>
                  <a:pt x="1443" y="1149"/>
                  <a:pt x="1477" y="1049"/>
                  <a:pt x="1542" y="952"/>
                </a:cubicBezTo>
                <a:cubicBezTo>
                  <a:pt x="1674" y="756"/>
                  <a:pt x="1805" y="525"/>
                  <a:pt x="1836" y="262"/>
                </a:cubicBezTo>
                <a:cubicBezTo>
                  <a:pt x="1836" y="165"/>
                  <a:pt x="1836" y="0"/>
                  <a:pt x="17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65425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3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2" name="Google Shape;3622;p25"/>
          <p:cNvSpPr txBox="1">
            <a:spLocks noGrp="1"/>
          </p:cNvSpPr>
          <p:nvPr>
            <p:ph type="subTitle" idx="1"/>
          </p:nvPr>
        </p:nvSpPr>
        <p:spPr>
          <a:xfrm>
            <a:off x="720000" y="2730350"/>
            <a:ext cx="3102600" cy="10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623" name="Google Shape;3623;p25"/>
          <p:cNvSpPr txBox="1">
            <a:spLocks noGrp="1"/>
          </p:cNvSpPr>
          <p:nvPr>
            <p:ph type="ctrTitle"/>
          </p:nvPr>
        </p:nvSpPr>
        <p:spPr>
          <a:xfrm>
            <a:off x="720000" y="1693675"/>
            <a:ext cx="3102600" cy="103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grpSp>
        <p:nvGrpSpPr>
          <p:cNvPr id="3624" name="Google Shape;3624;p25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3625" name="Google Shape;3625;p25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626" name="Google Shape;3626;p2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7" name="Google Shape;3627;p2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8" name="Google Shape;3628;p2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9" name="Google Shape;3629;p2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0" name="Google Shape;3630;p2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1" name="Google Shape;3631;p2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2" name="Google Shape;3632;p2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3" name="Google Shape;3633;p2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4" name="Google Shape;3634;p2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5" name="Google Shape;3635;p2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6" name="Google Shape;3636;p2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7" name="Google Shape;3637;p2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8" name="Google Shape;3638;p2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9" name="Google Shape;3639;p2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0" name="Google Shape;3640;p2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1" name="Google Shape;3641;p2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2" name="Google Shape;3642;p2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3" name="Google Shape;3643;p2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4" name="Google Shape;3644;p2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5" name="Google Shape;3645;p2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6" name="Google Shape;3646;p2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7" name="Google Shape;3647;p2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8" name="Google Shape;3648;p2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9" name="Google Shape;3649;p2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0" name="Google Shape;3650;p2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51" name="Google Shape;3651;p25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652" name="Google Shape;3652;p2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3" name="Google Shape;3653;p2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4" name="Google Shape;3654;p2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5" name="Google Shape;3655;p2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6" name="Google Shape;3656;p2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7" name="Google Shape;3657;p2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8" name="Google Shape;3658;p2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9" name="Google Shape;3659;p2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0" name="Google Shape;3660;p2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1" name="Google Shape;3661;p2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2" name="Google Shape;3662;p2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3" name="Google Shape;3663;p2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4" name="Google Shape;3664;p2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5" name="Google Shape;3665;p2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6" name="Google Shape;3666;p2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7" name="Google Shape;3667;p2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8" name="Google Shape;3668;p2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9" name="Google Shape;3669;p2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0" name="Google Shape;3670;p2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1" name="Google Shape;3671;p2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2" name="Google Shape;3672;p2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3" name="Google Shape;3673;p2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4" name="Google Shape;3674;p2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5" name="Google Shape;3675;p2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6" name="Google Shape;3676;p2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77" name="Google Shape;3677;p25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678" name="Google Shape;3678;p2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9" name="Google Shape;3679;p2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0" name="Google Shape;3680;p2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1" name="Google Shape;3681;p2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2" name="Google Shape;3682;p2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3" name="Google Shape;3683;p2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4" name="Google Shape;3684;p2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5" name="Google Shape;3685;p2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6" name="Google Shape;3686;p2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7" name="Google Shape;3687;p2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8" name="Google Shape;3688;p2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9" name="Google Shape;3689;p2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0" name="Google Shape;3690;p2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1" name="Google Shape;3691;p2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2" name="Google Shape;3692;p2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3" name="Google Shape;3693;p2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4" name="Google Shape;3694;p2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5" name="Google Shape;3695;p2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6" name="Google Shape;3696;p2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7" name="Google Shape;3697;p2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8" name="Google Shape;3698;p2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99" name="Google Shape;3699;p2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0" name="Google Shape;3700;p2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1" name="Google Shape;3701;p2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2" name="Google Shape;3702;p2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703" name="Google Shape;3703;p25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3704" name="Google Shape;3704;p25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5" name="Google Shape;3705;p25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6" name="Google Shape;3706;p25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7" name="Google Shape;3707;p25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8" name="Google Shape;3708;p25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09" name="Google Shape;3709;p25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3710" name="Google Shape;3710;p25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1" name="Google Shape;3711;p25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2" name="Google Shape;3712;p25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3" name="Google Shape;3713;p25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4" name="Google Shape;3714;p25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5" name="Google Shape;3715;p25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6" name="Google Shape;3716;p25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7" name="Google Shape;3717;p25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8" name="Google Shape;3718;p25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9" name="Google Shape;3719;p25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0" name="Google Shape;3720;p25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721" name="Google Shape;3721;p25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3722" name="Google Shape;3722;p25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723" name="Google Shape;3723;p2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4" name="Google Shape;3724;p2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5" name="Google Shape;3725;p2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6" name="Google Shape;3726;p2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7" name="Google Shape;3727;p2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8" name="Google Shape;3728;p2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9" name="Google Shape;3729;p2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0" name="Google Shape;3730;p2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1" name="Google Shape;3731;p2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2" name="Google Shape;3732;p2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3" name="Google Shape;3733;p2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4" name="Google Shape;3734;p2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5" name="Google Shape;3735;p2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6" name="Google Shape;3736;p2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7" name="Google Shape;3737;p2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8" name="Google Shape;3738;p2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9" name="Google Shape;3739;p2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0" name="Google Shape;3740;p2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1" name="Google Shape;3741;p2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2" name="Google Shape;3742;p2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3" name="Google Shape;3743;p2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4" name="Google Shape;3744;p2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5" name="Google Shape;3745;p2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6" name="Google Shape;3746;p2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7" name="Google Shape;3747;p2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48" name="Google Shape;3748;p25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749" name="Google Shape;3749;p2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0" name="Google Shape;3750;p2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1" name="Google Shape;3751;p2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2" name="Google Shape;3752;p2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3" name="Google Shape;3753;p2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4" name="Google Shape;3754;p2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5" name="Google Shape;3755;p2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6" name="Google Shape;3756;p2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7" name="Google Shape;3757;p2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8" name="Google Shape;3758;p2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9" name="Google Shape;3759;p2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0" name="Google Shape;3760;p2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1" name="Google Shape;3761;p2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2" name="Google Shape;3762;p2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3" name="Google Shape;3763;p2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4" name="Google Shape;3764;p2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5" name="Google Shape;3765;p2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6" name="Google Shape;3766;p2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7" name="Google Shape;3767;p2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8" name="Google Shape;3768;p2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9" name="Google Shape;3769;p2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0" name="Google Shape;3770;p2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1" name="Google Shape;3771;p2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2" name="Google Shape;3772;p2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3" name="Google Shape;3773;p2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4" name="Google Shape;3774;p25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775" name="Google Shape;3775;p25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6" name="Google Shape;3776;p25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7" name="Google Shape;3777;p25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8" name="Google Shape;3778;p25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9" name="Google Shape;3779;p25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0" name="Google Shape;3780;p25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1" name="Google Shape;3781;p25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2" name="Google Shape;3782;p25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3" name="Google Shape;3783;p25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4" name="Google Shape;3784;p25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5" name="Google Shape;3785;p25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6" name="Google Shape;3786;p25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7" name="Google Shape;3787;p25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8" name="Google Shape;3788;p25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9" name="Google Shape;3789;p25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0" name="Google Shape;3790;p25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1" name="Google Shape;3791;p25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2" name="Google Shape;3792;p25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3" name="Google Shape;3793;p25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4" name="Google Shape;3794;p25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5" name="Google Shape;3795;p25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6" name="Google Shape;3796;p25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7" name="Google Shape;3797;p25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8" name="Google Shape;3798;p25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9" name="Google Shape;3799;p25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800" name="Google Shape;3800;p25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3801" name="Google Shape;3801;p25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2" name="Google Shape;3802;p25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3" name="Google Shape;3803;p25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4" name="Google Shape;3804;p25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5" name="Google Shape;3805;p25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06" name="Google Shape;3806;p25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3807" name="Google Shape;3807;p25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8" name="Google Shape;3808;p25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9" name="Google Shape;3809;p25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0" name="Google Shape;3810;p25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1" name="Google Shape;3811;p25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2" name="Google Shape;3812;p25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3" name="Google Shape;3813;p25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4" name="Google Shape;3814;p25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5" name="Google Shape;3815;p25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6" name="Google Shape;3816;p25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7" name="Google Shape;3817;p25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638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p26"/>
          <p:cNvSpPr txBox="1">
            <a:spLocks noGrp="1"/>
          </p:cNvSpPr>
          <p:nvPr>
            <p:ph type="ctrTitle"/>
          </p:nvPr>
        </p:nvSpPr>
        <p:spPr>
          <a:xfrm>
            <a:off x="720000" y="2130275"/>
            <a:ext cx="38448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20" name="Google Shape;3820;p26"/>
          <p:cNvSpPr txBox="1">
            <a:spLocks noGrp="1"/>
          </p:cNvSpPr>
          <p:nvPr>
            <p:ph type="subTitle" idx="1"/>
          </p:nvPr>
        </p:nvSpPr>
        <p:spPr>
          <a:xfrm>
            <a:off x="720000" y="2730350"/>
            <a:ext cx="38448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grpSp>
        <p:nvGrpSpPr>
          <p:cNvPr id="3821" name="Google Shape;3821;p26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3822" name="Google Shape;3822;p26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823" name="Google Shape;3823;p2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4" name="Google Shape;3824;p2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5" name="Google Shape;3825;p2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6" name="Google Shape;3826;p2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7" name="Google Shape;3827;p2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8" name="Google Shape;3828;p2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9" name="Google Shape;3829;p2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0" name="Google Shape;3830;p2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1" name="Google Shape;3831;p2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2" name="Google Shape;3832;p2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3" name="Google Shape;3833;p2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4" name="Google Shape;3834;p2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5" name="Google Shape;3835;p2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6" name="Google Shape;3836;p2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7" name="Google Shape;3837;p2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8" name="Google Shape;3838;p2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9" name="Google Shape;3839;p2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0" name="Google Shape;3840;p2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1" name="Google Shape;3841;p2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2" name="Google Shape;3842;p2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3" name="Google Shape;3843;p2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4" name="Google Shape;3844;p2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5" name="Google Shape;3845;p2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6" name="Google Shape;3846;p2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7" name="Google Shape;3847;p2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48" name="Google Shape;3848;p26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849" name="Google Shape;3849;p2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0" name="Google Shape;3850;p2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1" name="Google Shape;3851;p2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2" name="Google Shape;3852;p2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3" name="Google Shape;3853;p2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4" name="Google Shape;3854;p2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5" name="Google Shape;3855;p2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6" name="Google Shape;3856;p2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7" name="Google Shape;3857;p2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8" name="Google Shape;3858;p2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9" name="Google Shape;3859;p2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0" name="Google Shape;3860;p2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1" name="Google Shape;3861;p2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2" name="Google Shape;3862;p2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3" name="Google Shape;3863;p2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4" name="Google Shape;3864;p2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5" name="Google Shape;3865;p2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6" name="Google Shape;3866;p2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7" name="Google Shape;3867;p2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8" name="Google Shape;3868;p2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9" name="Google Shape;3869;p2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0" name="Google Shape;3870;p2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1" name="Google Shape;3871;p2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2" name="Google Shape;3872;p2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3" name="Google Shape;3873;p2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74" name="Google Shape;3874;p26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875" name="Google Shape;3875;p26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6" name="Google Shape;3876;p26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7" name="Google Shape;3877;p26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8" name="Google Shape;3878;p26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9" name="Google Shape;3879;p26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0" name="Google Shape;3880;p26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1" name="Google Shape;3881;p26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2" name="Google Shape;3882;p26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3" name="Google Shape;3883;p26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4" name="Google Shape;3884;p26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5" name="Google Shape;3885;p26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6" name="Google Shape;3886;p26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7" name="Google Shape;3887;p26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8" name="Google Shape;3888;p26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9" name="Google Shape;3889;p26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0" name="Google Shape;3890;p26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1" name="Google Shape;3891;p26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2" name="Google Shape;3892;p26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3" name="Google Shape;3893;p26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4" name="Google Shape;3894;p26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5" name="Google Shape;3895;p26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6" name="Google Shape;3896;p26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7" name="Google Shape;3897;p26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8" name="Google Shape;3898;p26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9" name="Google Shape;3899;p26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900" name="Google Shape;3900;p26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3901" name="Google Shape;3901;p26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2" name="Google Shape;3902;p26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3" name="Google Shape;3903;p26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4" name="Google Shape;3904;p26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5" name="Google Shape;3905;p26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06" name="Google Shape;3906;p26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3907" name="Google Shape;3907;p26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8" name="Google Shape;3908;p26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9" name="Google Shape;3909;p26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0" name="Google Shape;3910;p26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1" name="Google Shape;3911;p26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2" name="Google Shape;3912;p26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3" name="Google Shape;3913;p26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4" name="Google Shape;3914;p26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5" name="Google Shape;3915;p26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6" name="Google Shape;3916;p26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7" name="Google Shape;3917;p26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918" name="Google Shape;3918;p26"/>
          <p:cNvGrpSpPr/>
          <p:nvPr/>
        </p:nvGrpSpPr>
        <p:grpSpPr>
          <a:xfrm>
            <a:off x="6347774" y="238126"/>
            <a:ext cx="2493725" cy="2436625"/>
            <a:chOff x="4836650" y="238125"/>
            <a:chExt cx="2493725" cy="2436625"/>
          </a:xfrm>
        </p:grpSpPr>
        <p:sp>
          <p:nvSpPr>
            <p:cNvPr id="3919" name="Google Shape;3919;p26"/>
            <p:cNvSpPr/>
            <p:nvPr/>
          </p:nvSpPr>
          <p:spPr>
            <a:xfrm>
              <a:off x="4902275" y="303725"/>
              <a:ext cx="2354600" cy="25"/>
            </a:xfrm>
            <a:custGeom>
              <a:avLst/>
              <a:gdLst/>
              <a:ahLst/>
              <a:cxnLst/>
              <a:rect l="l" t="t" r="r" b="b"/>
              <a:pathLst>
                <a:path w="94184" h="1" fill="none" extrusionOk="0">
                  <a:moveTo>
                    <a:pt x="1" y="1"/>
                  </a:moveTo>
                  <a:lnTo>
                    <a:pt x="94184" y="1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7256850" y="303725"/>
              <a:ext cx="25" cy="2354625"/>
            </a:xfrm>
            <a:custGeom>
              <a:avLst/>
              <a:gdLst/>
              <a:ahLst/>
              <a:cxnLst/>
              <a:rect l="l" t="t" r="r" b="b"/>
              <a:pathLst>
                <a:path w="1" h="94185" fill="none" extrusionOk="0">
                  <a:moveTo>
                    <a:pt x="1" y="1"/>
                  </a:moveTo>
                  <a:lnTo>
                    <a:pt x="1" y="94184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719122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705997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5189725" y="238125"/>
              <a:ext cx="131250" cy="131250"/>
            </a:xfrm>
            <a:custGeom>
              <a:avLst/>
              <a:gdLst/>
              <a:ahLst/>
              <a:cxnLst/>
              <a:rect l="l" t="t" r="r" b="b"/>
              <a:pathLst>
                <a:path w="5250" h="5250" extrusionOk="0">
                  <a:moveTo>
                    <a:pt x="2625" y="0"/>
                  </a:moveTo>
                  <a:lnTo>
                    <a:pt x="0" y="2625"/>
                  </a:lnTo>
                  <a:lnTo>
                    <a:pt x="2625" y="5250"/>
                  </a:lnTo>
                  <a:lnTo>
                    <a:pt x="5250" y="2625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5312425" y="238125"/>
              <a:ext cx="131275" cy="131250"/>
            </a:xfrm>
            <a:custGeom>
              <a:avLst/>
              <a:gdLst/>
              <a:ahLst/>
              <a:cxnLst/>
              <a:rect l="l" t="t" r="r" b="b"/>
              <a:pathLst>
                <a:path w="5251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251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6977950" y="270925"/>
              <a:ext cx="82050" cy="74175"/>
            </a:xfrm>
            <a:custGeom>
              <a:avLst/>
              <a:gdLst/>
              <a:ahLst/>
              <a:cxnLst/>
              <a:rect l="l" t="t" r="r" b="b"/>
              <a:pathLst>
                <a:path w="3282" h="2967" extrusionOk="0">
                  <a:moveTo>
                    <a:pt x="1628" y="0"/>
                  </a:moveTo>
                  <a:lnTo>
                    <a:pt x="1" y="1313"/>
                  </a:lnTo>
                  <a:lnTo>
                    <a:pt x="1628" y="2967"/>
                  </a:lnTo>
                  <a:lnTo>
                    <a:pt x="3282" y="1313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6174075" y="270925"/>
              <a:ext cx="73525" cy="74175"/>
            </a:xfrm>
            <a:custGeom>
              <a:avLst/>
              <a:gdLst/>
              <a:ahLst/>
              <a:cxnLst/>
              <a:rect l="l" t="t" r="r" b="b"/>
              <a:pathLst>
                <a:path w="2941" h="2967" extrusionOk="0">
                  <a:moveTo>
                    <a:pt x="1313" y="0"/>
                  </a:moveTo>
                  <a:lnTo>
                    <a:pt x="0" y="1313"/>
                  </a:lnTo>
                  <a:lnTo>
                    <a:pt x="1313" y="2967"/>
                  </a:lnTo>
                  <a:lnTo>
                    <a:pt x="2940" y="1313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7215479" y="508429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313"/>
                  </a:lnTo>
                  <a:lnTo>
                    <a:pt x="1628" y="2967"/>
                  </a:lnTo>
                  <a:lnTo>
                    <a:pt x="3281" y="1313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7218088" y="1337300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655"/>
                  </a:lnTo>
                  <a:lnTo>
                    <a:pt x="1628" y="2967"/>
                  </a:lnTo>
                  <a:lnTo>
                    <a:pt x="3281" y="1655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7191225" y="369350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1"/>
                  </a:moveTo>
                  <a:lnTo>
                    <a:pt x="1" y="2626"/>
                  </a:lnTo>
                  <a:lnTo>
                    <a:pt x="2626" y="5251"/>
                  </a:lnTo>
                  <a:lnTo>
                    <a:pt x="5566" y="2626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7191225" y="219042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7191225" y="205917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4836650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4902275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4976425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5042050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7199100" y="260910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7199100" y="254347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7199100" y="247785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7199100" y="241222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40" name="Google Shape;3940;p26"/>
          <p:cNvGrpSpPr/>
          <p:nvPr/>
        </p:nvGrpSpPr>
        <p:grpSpPr>
          <a:xfrm flipH="1">
            <a:off x="8695629" y="729096"/>
            <a:ext cx="139150" cy="3806340"/>
            <a:chOff x="8697242" y="729096"/>
            <a:chExt cx="139150" cy="3806340"/>
          </a:xfrm>
        </p:grpSpPr>
        <p:sp>
          <p:nvSpPr>
            <p:cNvPr id="3941" name="Google Shape;3941;p26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2" name="Google Shape;3942;p26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3" name="Google Shape;3943;p26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4" name="Google Shape;3944;p26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5" name="Google Shape;3945;p26"/>
            <p:cNvSpPr/>
            <p:nvPr/>
          </p:nvSpPr>
          <p:spPr>
            <a:xfrm flipH="1">
              <a:off x="8716027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46" name="Google Shape;3946;p26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3947" name="Google Shape;3947;p26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8" name="Google Shape;3948;p26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9" name="Google Shape;3949;p26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0" name="Google Shape;3950;p26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1" name="Google Shape;3951;p26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2" name="Google Shape;3952;p26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3" name="Google Shape;3953;p26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4" name="Google Shape;3954;p26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5" name="Google Shape;3955;p26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6" name="Google Shape;3956;p26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988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Google Shape;3958;p27"/>
          <p:cNvSpPr txBox="1">
            <a:spLocks noGrp="1"/>
          </p:cNvSpPr>
          <p:nvPr>
            <p:ph type="ctrTitle"/>
          </p:nvPr>
        </p:nvSpPr>
        <p:spPr>
          <a:xfrm>
            <a:off x="4572000" y="2130275"/>
            <a:ext cx="38448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59" name="Google Shape;3959;p27"/>
          <p:cNvSpPr txBox="1">
            <a:spLocks noGrp="1"/>
          </p:cNvSpPr>
          <p:nvPr>
            <p:ph type="subTitle" idx="1"/>
          </p:nvPr>
        </p:nvSpPr>
        <p:spPr>
          <a:xfrm>
            <a:off x="4572000" y="2730350"/>
            <a:ext cx="38448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grpSp>
        <p:nvGrpSpPr>
          <p:cNvPr id="3960" name="Google Shape;3960;p27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3961" name="Google Shape;3961;p27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962" name="Google Shape;3962;p2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3" name="Google Shape;3963;p2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4" name="Google Shape;3964;p2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5" name="Google Shape;3965;p2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6" name="Google Shape;3966;p2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7" name="Google Shape;3967;p2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8" name="Google Shape;3968;p2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9" name="Google Shape;3969;p2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0" name="Google Shape;3970;p2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1" name="Google Shape;3971;p2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2" name="Google Shape;3972;p2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3" name="Google Shape;3973;p2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4" name="Google Shape;3974;p2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5" name="Google Shape;3975;p2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6" name="Google Shape;3976;p2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7" name="Google Shape;3977;p2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8" name="Google Shape;3978;p2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9" name="Google Shape;3979;p2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0" name="Google Shape;3980;p2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1" name="Google Shape;3981;p2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2" name="Google Shape;3982;p2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3" name="Google Shape;3983;p2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4" name="Google Shape;3984;p2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5" name="Google Shape;3985;p2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6" name="Google Shape;3986;p2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87" name="Google Shape;3987;p27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988" name="Google Shape;3988;p2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9" name="Google Shape;3989;p2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0" name="Google Shape;3990;p2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1" name="Google Shape;3991;p2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2" name="Google Shape;3992;p2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3" name="Google Shape;3993;p2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4" name="Google Shape;3994;p2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5" name="Google Shape;3995;p2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6" name="Google Shape;3996;p2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7" name="Google Shape;3997;p2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8" name="Google Shape;3998;p2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9" name="Google Shape;3999;p2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0" name="Google Shape;4000;p2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1" name="Google Shape;4001;p2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2" name="Google Shape;4002;p2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3" name="Google Shape;4003;p2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4" name="Google Shape;4004;p2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5" name="Google Shape;4005;p2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6" name="Google Shape;4006;p2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7" name="Google Shape;4007;p2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8" name="Google Shape;4008;p2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9" name="Google Shape;4009;p2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0" name="Google Shape;4010;p2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1" name="Google Shape;4011;p2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2" name="Google Shape;4012;p2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13" name="Google Shape;4013;p27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014" name="Google Shape;4014;p27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5" name="Google Shape;4015;p27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6" name="Google Shape;4016;p27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7" name="Google Shape;4017;p27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8" name="Google Shape;4018;p27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9" name="Google Shape;4019;p27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0" name="Google Shape;4020;p27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1" name="Google Shape;4021;p27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2" name="Google Shape;4022;p27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3" name="Google Shape;4023;p27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4" name="Google Shape;4024;p27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5" name="Google Shape;4025;p27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6" name="Google Shape;4026;p27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7" name="Google Shape;4027;p27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8" name="Google Shape;4028;p27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9" name="Google Shape;4029;p27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0" name="Google Shape;4030;p27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1" name="Google Shape;4031;p27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2" name="Google Shape;4032;p27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3" name="Google Shape;4033;p27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4" name="Google Shape;4034;p27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5" name="Google Shape;4035;p27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6" name="Google Shape;4036;p27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7" name="Google Shape;4037;p27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8" name="Google Shape;4038;p27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039" name="Google Shape;4039;p27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4040" name="Google Shape;4040;p27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1" name="Google Shape;4041;p27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2" name="Google Shape;4042;p27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3" name="Google Shape;4043;p27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4" name="Google Shape;4044;p27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045" name="Google Shape;4045;p27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046" name="Google Shape;4046;p2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7" name="Google Shape;4047;p2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8" name="Google Shape;4048;p27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9" name="Google Shape;4049;p27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0" name="Google Shape;4050;p2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1" name="Google Shape;4051;p2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2" name="Google Shape;4052;p2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3" name="Google Shape;4053;p2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4" name="Google Shape;4054;p2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5" name="Google Shape;4055;p2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6" name="Google Shape;4056;p2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057" name="Google Shape;4057;p27"/>
          <p:cNvGrpSpPr/>
          <p:nvPr/>
        </p:nvGrpSpPr>
        <p:grpSpPr>
          <a:xfrm>
            <a:off x="300874" y="238125"/>
            <a:ext cx="2493725" cy="4297312"/>
            <a:chOff x="300873" y="238125"/>
            <a:chExt cx="2493725" cy="4297312"/>
          </a:xfrm>
        </p:grpSpPr>
        <p:grpSp>
          <p:nvGrpSpPr>
            <p:cNvPr id="4058" name="Google Shape;4058;p27"/>
            <p:cNvGrpSpPr/>
            <p:nvPr/>
          </p:nvGrpSpPr>
          <p:grpSpPr>
            <a:xfrm flipH="1">
              <a:off x="300873" y="238125"/>
              <a:ext cx="2493725" cy="2436625"/>
              <a:chOff x="4836650" y="238125"/>
              <a:chExt cx="2493725" cy="2436625"/>
            </a:xfrm>
          </p:grpSpPr>
          <p:sp>
            <p:nvSpPr>
              <p:cNvPr id="4059" name="Google Shape;4059;p27"/>
              <p:cNvSpPr/>
              <p:nvPr/>
            </p:nvSpPr>
            <p:spPr>
              <a:xfrm>
                <a:off x="4902275" y="303725"/>
                <a:ext cx="2354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4184" h="1" fill="none" extrusionOk="0">
                    <a:moveTo>
                      <a:pt x="1" y="1"/>
                    </a:moveTo>
                    <a:lnTo>
                      <a:pt x="94184" y="1"/>
                    </a:lnTo>
                  </a:path>
                </a:pathLst>
              </a:custGeom>
              <a:solidFill>
                <a:schemeClr val="accent2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0" name="Google Shape;4060;p27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chemeClr val="accent2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1" name="Google Shape;4061;p27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2" name="Google Shape;4062;p27"/>
              <p:cNvSpPr/>
              <p:nvPr/>
            </p:nvSpPr>
            <p:spPr>
              <a:xfrm>
                <a:off x="705997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3" name="Google Shape;4063;p27"/>
              <p:cNvSpPr/>
              <p:nvPr/>
            </p:nvSpPr>
            <p:spPr>
              <a:xfrm>
                <a:off x="5189725" y="238125"/>
                <a:ext cx="1312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5250" extrusionOk="0">
                    <a:moveTo>
                      <a:pt x="2625" y="0"/>
                    </a:moveTo>
                    <a:lnTo>
                      <a:pt x="0" y="2625"/>
                    </a:lnTo>
                    <a:lnTo>
                      <a:pt x="2625" y="5250"/>
                    </a:lnTo>
                    <a:lnTo>
                      <a:pt x="5250" y="2625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4" name="Google Shape;4064;p27"/>
              <p:cNvSpPr/>
              <p:nvPr/>
            </p:nvSpPr>
            <p:spPr>
              <a:xfrm>
                <a:off x="5312425" y="238125"/>
                <a:ext cx="131275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251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5" name="Google Shape;4065;p27"/>
              <p:cNvSpPr/>
              <p:nvPr/>
            </p:nvSpPr>
            <p:spPr>
              <a:xfrm>
                <a:off x="6977950" y="270925"/>
                <a:ext cx="820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7" extrusionOk="0">
                    <a:moveTo>
                      <a:pt x="1628" y="0"/>
                    </a:moveTo>
                    <a:lnTo>
                      <a:pt x="1" y="1313"/>
                    </a:lnTo>
                    <a:lnTo>
                      <a:pt x="1628" y="2967"/>
                    </a:lnTo>
                    <a:lnTo>
                      <a:pt x="3282" y="1313"/>
                    </a:lnTo>
                    <a:lnTo>
                      <a:pt x="16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6" name="Google Shape;4066;p27"/>
              <p:cNvSpPr/>
              <p:nvPr/>
            </p:nvSpPr>
            <p:spPr>
              <a:xfrm>
                <a:off x="6174075" y="270925"/>
                <a:ext cx="735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967" extrusionOk="0">
                    <a:moveTo>
                      <a:pt x="1313" y="0"/>
                    </a:moveTo>
                    <a:lnTo>
                      <a:pt x="0" y="1313"/>
                    </a:lnTo>
                    <a:lnTo>
                      <a:pt x="1313" y="2967"/>
                    </a:lnTo>
                    <a:lnTo>
                      <a:pt x="2940" y="1313"/>
                    </a:lnTo>
                    <a:lnTo>
                      <a:pt x="13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7" name="Google Shape;4067;p27"/>
              <p:cNvSpPr/>
              <p:nvPr/>
            </p:nvSpPr>
            <p:spPr>
              <a:xfrm>
                <a:off x="7215479" y="508429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8" name="Google Shape;4068;p27"/>
              <p:cNvSpPr/>
              <p:nvPr/>
            </p:nvSpPr>
            <p:spPr>
              <a:xfrm>
                <a:off x="7218088" y="13373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9" name="Google Shape;4069;p27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0" name="Google Shape;4070;p27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1" name="Google Shape;4071;p27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2" name="Google Shape;4072;p27"/>
              <p:cNvSpPr/>
              <p:nvPr/>
            </p:nvSpPr>
            <p:spPr>
              <a:xfrm>
                <a:off x="4836650" y="238125"/>
                <a:ext cx="656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935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493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3" name="Google Shape;4073;p27"/>
              <p:cNvSpPr/>
              <p:nvPr/>
            </p:nvSpPr>
            <p:spPr>
              <a:xfrm>
                <a:off x="4902275" y="238125"/>
                <a:ext cx="656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935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493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4" name="Google Shape;4074;p27"/>
              <p:cNvSpPr/>
              <p:nvPr/>
            </p:nvSpPr>
            <p:spPr>
              <a:xfrm>
                <a:off x="4976425" y="238125"/>
                <a:ext cx="5712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935" extrusionOk="0">
                    <a:moveTo>
                      <a:pt x="2285" y="0"/>
                    </a:moveTo>
                    <a:lnTo>
                      <a:pt x="1" y="2625"/>
                    </a:lnTo>
                    <a:lnTo>
                      <a:pt x="2285" y="493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5" name="Google Shape;4075;p27"/>
              <p:cNvSpPr/>
              <p:nvPr/>
            </p:nvSpPr>
            <p:spPr>
              <a:xfrm>
                <a:off x="5042050" y="238125"/>
                <a:ext cx="5712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935" extrusionOk="0">
                    <a:moveTo>
                      <a:pt x="2285" y="0"/>
                    </a:moveTo>
                    <a:lnTo>
                      <a:pt x="1" y="2625"/>
                    </a:lnTo>
                    <a:lnTo>
                      <a:pt x="2285" y="4935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6" name="Google Shape;4076;p27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7" name="Google Shape;4077;p27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8" name="Google Shape;4078;p27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9" name="Google Shape;4079;p27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80" name="Google Shape;4080;p27"/>
            <p:cNvGrpSpPr/>
            <p:nvPr/>
          </p:nvGrpSpPr>
          <p:grpSpPr>
            <a:xfrm>
              <a:off x="307592" y="729096"/>
              <a:ext cx="139150" cy="3806340"/>
              <a:chOff x="8697242" y="729096"/>
              <a:chExt cx="139150" cy="3806340"/>
            </a:xfrm>
          </p:grpSpPr>
          <p:sp>
            <p:nvSpPr>
              <p:cNvPr id="4081" name="Google Shape;4081;p27"/>
              <p:cNvSpPr/>
              <p:nvPr/>
            </p:nvSpPr>
            <p:spPr>
              <a:xfrm flipH="1">
                <a:off x="8746131" y="4381919"/>
                <a:ext cx="52200" cy="52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2" name="Google Shape;4082;p27"/>
              <p:cNvSpPr/>
              <p:nvPr/>
            </p:nvSpPr>
            <p:spPr>
              <a:xfrm flipH="1">
                <a:off x="8746131" y="4483237"/>
                <a:ext cx="52200" cy="52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3" name="Google Shape;4083;p27"/>
              <p:cNvSpPr/>
              <p:nvPr/>
            </p:nvSpPr>
            <p:spPr>
              <a:xfrm flipH="1">
                <a:off x="8708199" y="729096"/>
                <a:ext cx="111300" cy="111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4" name="Google Shape;4084;p27"/>
              <p:cNvSpPr/>
              <p:nvPr/>
            </p:nvSpPr>
            <p:spPr>
              <a:xfrm flipH="1">
                <a:off x="8708199" y="953078"/>
                <a:ext cx="111300" cy="111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5" name="Google Shape;4085;p27"/>
              <p:cNvSpPr/>
              <p:nvPr/>
            </p:nvSpPr>
            <p:spPr>
              <a:xfrm flipH="1">
                <a:off x="8716027" y="1190501"/>
                <a:ext cx="111300" cy="111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4086" name="Google Shape;4086;p27"/>
              <p:cNvGrpSpPr/>
              <p:nvPr/>
            </p:nvGrpSpPr>
            <p:grpSpPr>
              <a:xfrm>
                <a:off x="8697242" y="1521714"/>
                <a:ext cx="139150" cy="2436625"/>
                <a:chOff x="7191225" y="238125"/>
                <a:chExt cx="139150" cy="2436625"/>
              </a:xfrm>
            </p:grpSpPr>
            <p:sp>
              <p:nvSpPr>
                <p:cNvPr id="4087" name="Google Shape;4087;p27"/>
                <p:cNvSpPr/>
                <p:nvPr/>
              </p:nvSpPr>
              <p:spPr>
                <a:xfrm>
                  <a:off x="7191225" y="238125"/>
                  <a:ext cx="139150" cy="13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0" extrusionOk="0">
                      <a:moveTo>
                        <a:pt x="2626" y="0"/>
                      </a:moveTo>
                      <a:lnTo>
                        <a:pt x="1" y="2625"/>
                      </a:lnTo>
                      <a:lnTo>
                        <a:pt x="2626" y="5250"/>
                      </a:lnTo>
                      <a:lnTo>
                        <a:pt x="5566" y="2625"/>
                      </a:lnTo>
                      <a:lnTo>
                        <a:pt x="26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88" name="Google Shape;4088;p27"/>
                <p:cNvSpPr/>
                <p:nvPr/>
              </p:nvSpPr>
              <p:spPr>
                <a:xfrm>
                  <a:off x="7212869" y="500600"/>
                  <a:ext cx="82050" cy="7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" h="2968" extrusionOk="0">
                      <a:moveTo>
                        <a:pt x="1628" y="1"/>
                      </a:moveTo>
                      <a:lnTo>
                        <a:pt x="0" y="1313"/>
                      </a:lnTo>
                      <a:lnTo>
                        <a:pt x="1628" y="2967"/>
                      </a:lnTo>
                      <a:lnTo>
                        <a:pt x="3281" y="1313"/>
                      </a:lnTo>
                      <a:lnTo>
                        <a:pt x="162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89" name="Google Shape;4089;p27"/>
                <p:cNvSpPr/>
                <p:nvPr/>
              </p:nvSpPr>
              <p:spPr>
                <a:xfrm>
                  <a:off x="7212869" y="1251893"/>
                  <a:ext cx="82050" cy="7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" h="2968" extrusionOk="0">
                      <a:moveTo>
                        <a:pt x="1628" y="1"/>
                      </a:moveTo>
                      <a:lnTo>
                        <a:pt x="0" y="1655"/>
                      </a:lnTo>
                      <a:lnTo>
                        <a:pt x="1628" y="2967"/>
                      </a:lnTo>
                      <a:lnTo>
                        <a:pt x="3281" y="1655"/>
                      </a:lnTo>
                      <a:lnTo>
                        <a:pt x="162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0" name="Google Shape;4090;p27"/>
                <p:cNvSpPr/>
                <p:nvPr/>
              </p:nvSpPr>
              <p:spPr>
                <a:xfrm>
                  <a:off x="7191225" y="369350"/>
                  <a:ext cx="1391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1" extrusionOk="0">
                      <a:moveTo>
                        <a:pt x="2626" y="1"/>
                      </a:moveTo>
                      <a:lnTo>
                        <a:pt x="1" y="2626"/>
                      </a:lnTo>
                      <a:lnTo>
                        <a:pt x="2626" y="5251"/>
                      </a:lnTo>
                      <a:lnTo>
                        <a:pt x="5566" y="2626"/>
                      </a:ln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1" name="Google Shape;4091;p27"/>
                <p:cNvSpPr/>
                <p:nvPr/>
              </p:nvSpPr>
              <p:spPr>
                <a:xfrm>
                  <a:off x="7191225" y="2190425"/>
                  <a:ext cx="1391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1" extrusionOk="0">
                      <a:moveTo>
                        <a:pt x="2626" y="0"/>
                      </a:moveTo>
                      <a:lnTo>
                        <a:pt x="1" y="2625"/>
                      </a:lnTo>
                      <a:lnTo>
                        <a:pt x="2626" y="5250"/>
                      </a:lnTo>
                      <a:lnTo>
                        <a:pt x="5566" y="2625"/>
                      </a:lnTo>
                      <a:lnTo>
                        <a:pt x="26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2" name="Google Shape;4092;p27"/>
                <p:cNvSpPr/>
                <p:nvPr/>
              </p:nvSpPr>
              <p:spPr>
                <a:xfrm>
                  <a:off x="7191225" y="2059175"/>
                  <a:ext cx="1391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6" h="5251" extrusionOk="0">
                      <a:moveTo>
                        <a:pt x="2626" y="0"/>
                      </a:moveTo>
                      <a:lnTo>
                        <a:pt x="1" y="2625"/>
                      </a:lnTo>
                      <a:lnTo>
                        <a:pt x="2626" y="5250"/>
                      </a:lnTo>
                      <a:lnTo>
                        <a:pt x="5566" y="2625"/>
                      </a:lnTo>
                      <a:lnTo>
                        <a:pt x="26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3" name="Google Shape;4093;p27"/>
                <p:cNvSpPr/>
                <p:nvPr/>
              </p:nvSpPr>
              <p:spPr>
                <a:xfrm>
                  <a:off x="7199100" y="2609100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4" name="Google Shape;4094;p27"/>
                <p:cNvSpPr/>
                <p:nvPr/>
              </p:nvSpPr>
              <p:spPr>
                <a:xfrm>
                  <a:off x="7199100" y="2543475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5" name="Google Shape;4095;p27"/>
                <p:cNvSpPr/>
                <p:nvPr/>
              </p:nvSpPr>
              <p:spPr>
                <a:xfrm>
                  <a:off x="7199100" y="2477850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96" name="Google Shape;4096;p27"/>
                <p:cNvSpPr/>
                <p:nvPr/>
              </p:nvSpPr>
              <p:spPr>
                <a:xfrm>
                  <a:off x="7199100" y="2412225"/>
                  <a:ext cx="123400" cy="6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6" h="2626" extrusionOk="0">
                      <a:moveTo>
                        <a:pt x="1" y="1"/>
                      </a:moveTo>
                      <a:lnTo>
                        <a:pt x="2311" y="2626"/>
                      </a:lnTo>
                      <a:lnTo>
                        <a:pt x="49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6704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p28"/>
          <p:cNvSpPr txBox="1">
            <a:spLocks noGrp="1"/>
          </p:cNvSpPr>
          <p:nvPr>
            <p:ph type="subTitle" idx="1"/>
          </p:nvPr>
        </p:nvSpPr>
        <p:spPr>
          <a:xfrm>
            <a:off x="872400" y="2538850"/>
            <a:ext cx="2823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99" name="Google Shape;4099;p28"/>
          <p:cNvSpPr txBox="1">
            <a:spLocks noGrp="1"/>
          </p:cNvSpPr>
          <p:nvPr>
            <p:ph type="title" hasCustomPrompt="1"/>
          </p:nvPr>
        </p:nvSpPr>
        <p:spPr>
          <a:xfrm>
            <a:off x="872401" y="1983900"/>
            <a:ext cx="315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sp>
        <p:nvSpPr>
          <p:cNvPr id="4100" name="Google Shape;4100;p28"/>
          <p:cNvSpPr txBox="1">
            <a:spLocks noGrp="1"/>
          </p:cNvSpPr>
          <p:nvPr>
            <p:ph type="subTitle" idx="2"/>
          </p:nvPr>
        </p:nvSpPr>
        <p:spPr>
          <a:xfrm>
            <a:off x="872400" y="1162688"/>
            <a:ext cx="2823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01" name="Google Shape;4101;p28"/>
          <p:cNvSpPr txBox="1">
            <a:spLocks noGrp="1"/>
          </p:cNvSpPr>
          <p:nvPr>
            <p:ph type="title" idx="3" hasCustomPrompt="1"/>
          </p:nvPr>
        </p:nvSpPr>
        <p:spPr>
          <a:xfrm>
            <a:off x="872400" y="600275"/>
            <a:ext cx="315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sp>
        <p:nvSpPr>
          <p:cNvPr id="4102" name="Google Shape;4102;p28"/>
          <p:cNvSpPr txBox="1">
            <a:spLocks noGrp="1"/>
          </p:cNvSpPr>
          <p:nvPr>
            <p:ph type="subTitle" idx="4"/>
          </p:nvPr>
        </p:nvSpPr>
        <p:spPr>
          <a:xfrm>
            <a:off x="872400" y="3988025"/>
            <a:ext cx="2823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03" name="Google Shape;4103;p28"/>
          <p:cNvSpPr txBox="1">
            <a:spLocks noGrp="1"/>
          </p:cNvSpPr>
          <p:nvPr>
            <p:ph type="title" idx="5" hasCustomPrompt="1"/>
          </p:nvPr>
        </p:nvSpPr>
        <p:spPr>
          <a:xfrm>
            <a:off x="872400" y="3445775"/>
            <a:ext cx="3153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t>xx%</a:t>
            </a:r>
          </a:p>
        </p:txBody>
      </p:sp>
      <p:grpSp>
        <p:nvGrpSpPr>
          <p:cNvPr id="4104" name="Google Shape;4104;p28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4105" name="Google Shape;4105;p28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106" name="Google Shape;4106;p2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7" name="Google Shape;4107;p2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8" name="Google Shape;4108;p2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9" name="Google Shape;4109;p2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0" name="Google Shape;4110;p2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1" name="Google Shape;4111;p2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2" name="Google Shape;4112;p2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3" name="Google Shape;4113;p2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4" name="Google Shape;4114;p2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5" name="Google Shape;4115;p2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6" name="Google Shape;4116;p2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7" name="Google Shape;4117;p2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8" name="Google Shape;4118;p2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9" name="Google Shape;4119;p2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0" name="Google Shape;4120;p2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1" name="Google Shape;4121;p2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2" name="Google Shape;4122;p2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3" name="Google Shape;4123;p2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4" name="Google Shape;4124;p2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5" name="Google Shape;4125;p2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6" name="Google Shape;4126;p2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7" name="Google Shape;4127;p2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8" name="Google Shape;4128;p2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9" name="Google Shape;4129;p2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0" name="Google Shape;4130;p2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31" name="Google Shape;4131;p28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132" name="Google Shape;4132;p2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3" name="Google Shape;4133;p2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4" name="Google Shape;4134;p2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5" name="Google Shape;4135;p2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6" name="Google Shape;4136;p2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7" name="Google Shape;4137;p2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8" name="Google Shape;4138;p2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9" name="Google Shape;4139;p2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0" name="Google Shape;4140;p2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1" name="Google Shape;4141;p2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2" name="Google Shape;4142;p2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3" name="Google Shape;4143;p2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4" name="Google Shape;4144;p2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5" name="Google Shape;4145;p2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6" name="Google Shape;4146;p2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7" name="Google Shape;4147;p2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8" name="Google Shape;4148;p2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9" name="Google Shape;4149;p2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0" name="Google Shape;4150;p2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1" name="Google Shape;4151;p2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2" name="Google Shape;4152;p2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3" name="Google Shape;4153;p2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4" name="Google Shape;4154;p2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5" name="Google Shape;4155;p2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6" name="Google Shape;4156;p2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57" name="Google Shape;4157;p28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158" name="Google Shape;4158;p28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9" name="Google Shape;4159;p28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0" name="Google Shape;4160;p28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1" name="Google Shape;4161;p28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2" name="Google Shape;4162;p28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3" name="Google Shape;4163;p28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4" name="Google Shape;4164;p28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5" name="Google Shape;4165;p28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6" name="Google Shape;4166;p28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7" name="Google Shape;4167;p28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8" name="Google Shape;4168;p28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9" name="Google Shape;4169;p28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0" name="Google Shape;4170;p28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1" name="Google Shape;4171;p28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2" name="Google Shape;4172;p28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3" name="Google Shape;4173;p28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4" name="Google Shape;4174;p28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5" name="Google Shape;4175;p28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6" name="Google Shape;4176;p28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7" name="Google Shape;4177;p28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8" name="Google Shape;4178;p28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9" name="Google Shape;4179;p28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0" name="Google Shape;4180;p28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1" name="Google Shape;4181;p28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2" name="Google Shape;4182;p28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183" name="Google Shape;4183;p28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4184" name="Google Shape;4184;p28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5" name="Google Shape;4185;p28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6" name="Google Shape;4186;p28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7" name="Google Shape;4187;p28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8" name="Google Shape;4188;p28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89" name="Google Shape;4189;p28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190" name="Google Shape;4190;p28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1" name="Google Shape;4191;p28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2" name="Google Shape;4192;p28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3" name="Google Shape;4193;p28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4" name="Google Shape;4194;p28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5" name="Google Shape;4195;p28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6" name="Google Shape;4196;p28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7" name="Google Shape;4197;p28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8" name="Google Shape;4198;p28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9" name="Google Shape;4199;p28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0" name="Google Shape;4200;p28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201" name="Google Shape;4201;p28"/>
          <p:cNvGrpSpPr/>
          <p:nvPr/>
        </p:nvGrpSpPr>
        <p:grpSpPr>
          <a:xfrm>
            <a:off x="4160839" y="1739335"/>
            <a:ext cx="5756095" cy="3502916"/>
            <a:chOff x="1706511" y="540001"/>
            <a:chExt cx="7067029" cy="4300695"/>
          </a:xfrm>
        </p:grpSpPr>
        <p:sp>
          <p:nvSpPr>
            <p:cNvPr id="4202" name="Google Shape;4202;p28"/>
            <p:cNvSpPr/>
            <p:nvPr/>
          </p:nvSpPr>
          <p:spPr>
            <a:xfrm>
              <a:off x="2886354" y="540001"/>
              <a:ext cx="4967649" cy="3601003"/>
            </a:xfrm>
            <a:custGeom>
              <a:avLst/>
              <a:gdLst/>
              <a:ahLst/>
              <a:cxnLst/>
              <a:rect l="l" t="t" r="r" b="b"/>
              <a:pathLst>
                <a:path w="14427" h="10458" extrusionOk="0">
                  <a:moveTo>
                    <a:pt x="7507" y="0"/>
                  </a:moveTo>
                  <a:cubicBezTo>
                    <a:pt x="3345" y="0"/>
                    <a:pt x="1" y="3376"/>
                    <a:pt x="1" y="7507"/>
                  </a:cubicBezTo>
                  <a:cubicBezTo>
                    <a:pt x="1" y="9967"/>
                    <a:pt x="1016" y="10457"/>
                    <a:pt x="2689" y="10457"/>
                  </a:cubicBezTo>
                  <a:cubicBezTo>
                    <a:pt x="3804" y="10457"/>
                    <a:pt x="5278" y="10229"/>
                    <a:pt x="6951" y="10229"/>
                  </a:cubicBezTo>
                  <a:cubicBezTo>
                    <a:pt x="8131" y="10229"/>
                    <a:pt x="9246" y="10295"/>
                    <a:pt x="10261" y="10295"/>
                  </a:cubicBezTo>
                  <a:cubicBezTo>
                    <a:pt x="12721" y="10295"/>
                    <a:pt x="14426" y="9901"/>
                    <a:pt x="14426" y="6951"/>
                  </a:cubicBezTo>
                  <a:cubicBezTo>
                    <a:pt x="14426" y="2820"/>
                    <a:pt x="11638" y="0"/>
                    <a:pt x="7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1706511" y="1440773"/>
              <a:ext cx="7067029" cy="3354807"/>
            </a:xfrm>
            <a:custGeom>
              <a:avLst/>
              <a:gdLst/>
              <a:ahLst/>
              <a:cxnLst/>
              <a:rect l="l" t="t" r="r" b="b"/>
              <a:pathLst>
                <a:path w="20524" h="9743" extrusionOk="0">
                  <a:moveTo>
                    <a:pt x="18240" y="0"/>
                  </a:moveTo>
                  <a:cubicBezTo>
                    <a:pt x="17232" y="0"/>
                    <a:pt x="16158" y="364"/>
                    <a:pt x="15441" y="1219"/>
                  </a:cubicBezTo>
                  <a:cubicBezTo>
                    <a:pt x="14163" y="2761"/>
                    <a:pt x="14261" y="3841"/>
                    <a:pt x="11934" y="5056"/>
                  </a:cubicBezTo>
                  <a:cubicBezTo>
                    <a:pt x="10845" y="5631"/>
                    <a:pt x="9550" y="5645"/>
                    <a:pt x="8196" y="5645"/>
                  </a:cubicBezTo>
                  <a:cubicBezTo>
                    <a:pt x="8122" y="5645"/>
                    <a:pt x="8049" y="5645"/>
                    <a:pt x="7975" y="5645"/>
                  </a:cubicBezTo>
                  <a:cubicBezTo>
                    <a:pt x="6541" y="5645"/>
                    <a:pt x="5049" y="5662"/>
                    <a:pt x="3672" y="6333"/>
                  </a:cubicBezTo>
                  <a:cubicBezTo>
                    <a:pt x="1081" y="7613"/>
                    <a:pt x="0" y="9743"/>
                    <a:pt x="0" y="9743"/>
                  </a:cubicBezTo>
                  <a:lnTo>
                    <a:pt x="20524" y="9743"/>
                  </a:lnTo>
                  <a:lnTo>
                    <a:pt x="20524" y="825"/>
                  </a:lnTo>
                  <a:cubicBezTo>
                    <a:pt x="20037" y="308"/>
                    <a:pt x="19166" y="0"/>
                    <a:pt x="1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2197348" y="3818383"/>
              <a:ext cx="5825375" cy="1011642"/>
            </a:xfrm>
            <a:custGeom>
              <a:avLst/>
              <a:gdLst/>
              <a:ahLst/>
              <a:cxnLst/>
              <a:rect l="l" t="t" r="r" b="b"/>
              <a:pathLst>
                <a:path w="16918" h="2938" extrusionOk="0">
                  <a:moveTo>
                    <a:pt x="12627" y="1"/>
                  </a:moveTo>
                  <a:cubicBezTo>
                    <a:pt x="11504" y="1"/>
                    <a:pt x="10420" y="733"/>
                    <a:pt x="9299" y="733"/>
                  </a:cubicBezTo>
                  <a:cubicBezTo>
                    <a:pt x="9183" y="733"/>
                    <a:pt x="9068" y="725"/>
                    <a:pt x="8952" y="708"/>
                  </a:cubicBezTo>
                  <a:cubicBezTo>
                    <a:pt x="8377" y="632"/>
                    <a:pt x="7802" y="347"/>
                    <a:pt x="7257" y="347"/>
                  </a:cubicBezTo>
                  <a:cubicBezTo>
                    <a:pt x="7086" y="347"/>
                    <a:pt x="6918" y="375"/>
                    <a:pt x="6754" y="446"/>
                  </a:cubicBezTo>
                  <a:cubicBezTo>
                    <a:pt x="6558" y="511"/>
                    <a:pt x="6395" y="608"/>
                    <a:pt x="6230" y="708"/>
                  </a:cubicBezTo>
                  <a:cubicBezTo>
                    <a:pt x="6198" y="739"/>
                    <a:pt x="6133" y="774"/>
                    <a:pt x="6067" y="805"/>
                  </a:cubicBezTo>
                  <a:cubicBezTo>
                    <a:pt x="5914" y="860"/>
                    <a:pt x="5757" y="878"/>
                    <a:pt x="5598" y="878"/>
                  </a:cubicBezTo>
                  <a:cubicBezTo>
                    <a:pt x="5280" y="878"/>
                    <a:pt x="4951" y="805"/>
                    <a:pt x="4625" y="805"/>
                  </a:cubicBezTo>
                  <a:cubicBezTo>
                    <a:pt x="4535" y="797"/>
                    <a:pt x="4447" y="793"/>
                    <a:pt x="4362" y="793"/>
                  </a:cubicBezTo>
                  <a:cubicBezTo>
                    <a:pt x="4100" y="793"/>
                    <a:pt x="3854" y="830"/>
                    <a:pt x="3607" y="905"/>
                  </a:cubicBezTo>
                  <a:cubicBezTo>
                    <a:pt x="3279" y="970"/>
                    <a:pt x="2985" y="1101"/>
                    <a:pt x="2689" y="1232"/>
                  </a:cubicBezTo>
                  <a:cubicBezTo>
                    <a:pt x="1739" y="1626"/>
                    <a:pt x="821" y="2150"/>
                    <a:pt x="0" y="2806"/>
                  </a:cubicBezTo>
                  <a:lnTo>
                    <a:pt x="16918" y="2937"/>
                  </a:lnTo>
                  <a:lnTo>
                    <a:pt x="16918" y="2937"/>
                  </a:lnTo>
                  <a:lnTo>
                    <a:pt x="16886" y="1757"/>
                  </a:lnTo>
                  <a:cubicBezTo>
                    <a:pt x="15903" y="1232"/>
                    <a:pt x="14919" y="739"/>
                    <a:pt x="13901" y="315"/>
                  </a:cubicBezTo>
                  <a:cubicBezTo>
                    <a:pt x="13574" y="183"/>
                    <a:pt x="13246" y="52"/>
                    <a:pt x="12918" y="18"/>
                  </a:cubicBezTo>
                  <a:cubicBezTo>
                    <a:pt x="12821" y="6"/>
                    <a:pt x="12724" y="1"/>
                    <a:pt x="12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3709993" y="3384525"/>
              <a:ext cx="4335459" cy="1293303"/>
            </a:xfrm>
            <a:custGeom>
              <a:avLst/>
              <a:gdLst/>
              <a:ahLst/>
              <a:cxnLst/>
              <a:rect l="l" t="t" r="r" b="b"/>
              <a:pathLst>
                <a:path w="12591" h="3756" extrusionOk="0">
                  <a:moveTo>
                    <a:pt x="1" y="1"/>
                  </a:moveTo>
                  <a:lnTo>
                    <a:pt x="1" y="1"/>
                  </a:lnTo>
                  <a:cubicBezTo>
                    <a:pt x="329" y="198"/>
                    <a:pt x="591" y="360"/>
                    <a:pt x="1018" y="525"/>
                  </a:cubicBezTo>
                  <a:cubicBezTo>
                    <a:pt x="1084" y="525"/>
                    <a:pt x="1150" y="591"/>
                    <a:pt x="1215" y="591"/>
                  </a:cubicBezTo>
                  <a:cubicBezTo>
                    <a:pt x="1378" y="657"/>
                    <a:pt x="1543" y="657"/>
                    <a:pt x="1706" y="688"/>
                  </a:cubicBezTo>
                  <a:cubicBezTo>
                    <a:pt x="2296" y="754"/>
                    <a:pt x="2854" y="885"/>
                    <a:pt x="3444" y="984"/>
                  </a:cubicBezTo>
                  <a:cubicBezTo>
                    <a:pt x="3607" y="1050"/>
                    <a:pt x="3804" y="1081"/>
                    <a:pt x="3969" y="1147"/>
                  </a:cubicBezTo>
                  <a:cubicBezTo>
                    <a:pt x="4231" y="1278"/>
                    <a:pt x="4297" y="1509"/>
                    <a:pt x="4559" y="1672"/>
                  </a:cubicBezTo>
                  <a:cubicBezTo>
                    <a:pt x="4853" y="1868"/>
                    <a:pt x="5443" y="1934"/>
                    <a:pt x="5640" y="2165"/>
                  </a:cubicBezTo>
                  <a:cubicBezTo>
                    <a:pt x="5674" y="2230"/>
                    <a:pt x="5705" y="2296"/>
                    <a:pt x="5771" y="2361"/>
                  </a:cubicBezTo>
                  <a:cubicBezTo>
                    <a:pt x="5902" y="2458"/>
                    <a:pt x="6133" y="2492"/>
                    <a:pt x="6361" y="2558"/>
                  </a:cubicBezTo>
                  <a:cubicBezTo>
                    <a:pt x="6558" y="2590"/>
                    <a:pt x="6689" y="2689"/>
                    <a:pt x="6920" y="2721"/>
                  </a:cubicBezTo>
                  <a:cubicBezTo>
                    <a:pt x="7051" y="2786"/>
                    <a:pt x="7214" y="2786"/>
                    <a:pt x="7379" y="2820"/>
                  </a:cubicBezTo>
                  <a:cubicBezTo>
                    <a:pt x="8231" y="2886"/>
                    <a:pt x="9049" y="2983"/>
                    <a:pt x="9870" y="3048"/>
                  </a:cubicBezTo>
                  <a:cubicBezTo>
                    <a:pt x="10133" y="3083"/>
                    <a:pt x="10395" y="3114"/>
                    <a:pt x="10623" y="3180"/>
                  </a:cubicBezTo>
                  <a:cubicBezTo>
                    <a:pt x="10985" y="3245"/>
                    <a:pt x="11247" y="3410"/>
                    <a:pt x="11541" y="3542"/>
                  </a:cubicBezTo>
                  <a:cubicBezTo>
                    <a:pt x="11755" y="3649"/>
                    <a:pt x="12057" y="3756"/>
                    <a:pt x="12375" y="3756"/>
                  </a:cubicBezTo>
                  <a:cubicBezTo>
                    <a:pt x="12446" y="3756"/>
                    <a:pt x="12518" y="3750"/>
                    <a:pt x="12590" y="3738"/>
                  </a:cubicBezTo>
                  <a:lnTo>
                    <a:pt x="12559" y="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3574671" y="1050989"/>
              <a:ext cx="4470781" cy="2435102"/>
            </a:xfrm>
            <a:custGeom>
              <a:avLst/>
              <a:gdLst/>
              <a:ahLst/>
              <a:cxnLst/>
              <a:rect l="l" t="t" r="r" b="b"/>
              <a:pathLst>
                <a:path w="12984" h="7072" extrusionOk="0">
                  <a:moveTo>
                    <a:pt x="12792" y="1"/>
                  </a:moveTo>
                  <a:cubicBezTo>
                    <a:pt x="12464" y="1"/>
                    <a:pt x="12149" y="198"/>
                    <a:pt x="11903" y="418"/>
                  </a:cubicBezTo>
                  <a:cubicBezTo>
                    <a:pt x="11606" y="680"/>
                    <a:pt x="11378" y="1008"/>
                    <a:pt x="11016" y="1170"/>
                  </a:cubicBezTo>
                  <a:cubicBezTo>
                    <a:pt x="10788" y="1302"/>
                    <a:pt x="10526" y="1367"/>
                    <a:pt x="10263" y="1401"/>
                  </a:cubicBezTo>
                  <a:cubicBezTo>
                    <a:pt x="9442" y="1564"/>
                    <a:pt x="8590" y="1729"/>
                    <a:pt x="7772" y="1892"/>
                  </a:cubicBezTo>
                  <a:cubicBezTo>
                    <a:pt x="7607" y="1926"/>
                    <a:pt x="7444" y="1957"/>
                    <a:pt x="7279" y="2057"/>
                  </a:cubicBezTo>
                  <a:cubicBezTo>
                    <a:pt x="7082" y="2154"/>
                    <a:pt x="6919" y="2319"/>
                    <a:pt x="6723" y="2416"/>
                  </a:cubicBezTo>
                  <a:cubicBezTo>
                    <a:pt x="6526" y="2547"/>
                    <a:pt x="6295" y="2613"/>
                    <a:pt x="6164" y="2810"/>
                  </a:cubicBezTo>
                  <a:cubicBezTo>
                    <a:pt x="6067" y="2909"/>
                    <a:pt x="6067" y="3072"/>
                    <a:pt x="6001" y="3203"/>
                  </a:cubicBezTo>
                  <a:cubicBezTo>
                    <a:pt x="5836" y="3662"/>
                    <a:pt x="5246" y="3793"/>
                    <a:pt x="4918" y="4187"/>
                  </a:cubicBezTo>
                  <a:cubicBezTo>
                    <a:pt x="4690" y="4514"/>
                    <a:pt x="4624" y="4942"/>
                    <a:pt x="4362" y="5204"/>
                  </a:cubicBezTo>
                  <a:cubicBezTo>
                    <a:pt x="4197" y="5367"/>
                    <a:pt x="4000" y="5432"/>
                    <a:pt x="3803" y="5532"/>
                  </a:cubicBezTo>
                  <a:cubicBezTo>
                    <a:pt x="3247" y="5760"/>
                    <a:pt x="2689" y="5991"/>
                    <a:pt x="2099" y="6122"/>
                  </a:cubicBezTo>
                  <a:cubicBezTo>
                    <a:pt x="1936" y="6188"/>
                    <a:pt x="1771" y="6219"/>
                    <a:pt x="1608" y="6285"/>
                  </a:cubicBezTo>
                  <a:lnTo>
                    <a:pt x="1411" y="6482"/>
                  </a:lnTo>
                  <a:cubicBezTo>
                    <a:pt x="984" y="6778"/>
                    <a:pt x="297" y="6647"/>
                    <a:pt x="0" y="7040"/>
                  </a:cubicBezTo>
                  <a:lnTo>
                    <a:pt x="12952" y="7072"/>
                  </a:lnTo>
                  <a:lnTo>
                    <a:pt x="12983" y="24"/>
                  </a:lnTo>
                  <a:cubicBezTo>
                    <a:pt x="12919" y="8"/>
                    <a:pt x="12855" y="1"/>
                    <a:pt x="12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4477851" y="3271928"/>
              <a:ext cx="3579310" cy="1568767"/>
            </a:xfrm>
            <a:custGeom>
              <a:avLst/>
              <a:gdLst/>
              <a:ahLst/>
              <a:cxnLst/>
              <a:rect l="l" t="t" r="r" b="b"/>
              <a:pathLst>
                <a:path w="10395" h="4556" extrusionOk="0">
                  <a:moveTo>
                    <a:pt x="4165" y="0"/>
                  </a:moveTo>
                  <a:lnTo>
                    <a:pt x="4165" y="1049"/>
                  </a:lnTo>
                  <a:lnTo>
                    <a:pt x="2198" y="1049"/>
                  </a:lnTo>
                  <a:lnTo>
                    <a:pt x="2198" y="2326"/>
                  </a:lnTo>
                  <a:lnTo>
                    <a:pt x="0" y="2326"/>
                  </a:lnTo>
                  <a:lnTo>
                    <a:pt x="0" y="4556"/>
                  </a:lnTo>
                  <a:lnTo>
                    <a:pt x="10394" y="4556"/>
                  </a:lnTo>
                  <a:lnTo>
                    <a:pt x="10394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8" name="Google Shape;4208;p28"/>
            <p:cNvSpPr/>
            <p:nvPr/>
          </p:nvSpPr>
          <p:spPr>
            <a:xfrm>
              <a:off x="7028997" y="3684093"/>
              <a:ext cx="136010" cy="84705"/>
            </a:xfrm>
            <a:custGeom>
              <a:avLst/>
              <a:gdLst/>
              <a:ahLst/>
              <a:cxnLst/>
              <a:rect l="l" t="t" r="r" b="b"/>
              <a:pathLst>
                <a:path w="395" h="246" extrusionOk="0">
                  <a:moveTo>
                    <a:pt x="352" y="1"/>
                  </a:moveTo>
                  <a:cubicBezTo>
                    <a:pt x="347" y="1"/>
                    <a:pt x="340" y="4"/>
                    <a:pt x="328" y="15"/>
                  </a:cubicBezTo>
                  <a:lnTo>
                    <a:pt x="35" y="15"/>
                  </a:lnTo>
                  <a:cubicBezTo>
                    <a:pt x="1" y="15"/>
                    <a:pt x="1" y="15"/>
                    <a:pt x="1" y="49"/>
                  </a:cubicBezTo>
                  <a:lnTo>
                    <a:pt x="35" y="211"/>
                  </a:lnTo>
                  <a:cubicBezTo>
                    <a:pt x="35" y="211"/>
                    <a:pt x="35" y="246"/>
                    <a:pt x="66" y="246"/>
                  </a:cubicBezTo>
                  <a:lnTo>
                    <a:pt x="363" y="246"/>
                  </a:lnTo>
                  <a:cubicBezTo>
                    <a:pt x="394" y="246"/>
                    <a:pt x="394" y="211"/>
                    <a:pt x="394" y="211"/>
                  </a:cubicBezTo>
                  <a:lnTo>
                    <a:pt x="363" y="15"/>
                  </a:lnTo>
                  <a:cubicBezTo>
                    <a:pt x="363" y="15"/>
                    <a:pt x="363" y="1"/>
                    <a:pt x="352" y="1"/>
                  </a:cubicBezTo>
                  <a:close/>
                </a:path>
              </a:pathLst>
            </a:custGeom>
            <a:solidFill>
              <a:srgbClr val="B7A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9" name="Google Shape;4209;p28"/>
            <p:cNvSpPr/>
            <p:nvPr/>
          </p:nvSpPr>
          <p:spPr>
            <a:xfrm>
              <a:off x="6973216" y="3643806"/>
              <a:ext cx="45452" cy="57159"/>
            </a:xfrm>
            <a:custGeom>
              <a:avLst/>
              <a:gdLst/>
              <a:ahLst/>
              <a:cxnLst/>
              <a:rect l="l" t="t" r="r" b="b"/>
              <a:pathLst>
                <a:path w="132" h="166" extrusionOk="0">
                  <a:moveTo>
                    <a:pt x="97" y="1"/>
                  </a:moveTo>
                  <a:lnTo>
                    <a:pt x="31" y="35"/>
                  </a:lnTo>
                  <a:lnTo>
                    <a:pt x="0" y="35"/>
                  </a:lnTo>
                  <a:lnTo>
                    <a:pt x="0" y="132"/>
                  </a:lnTo>
                  <a:cubicBezTo>
                    <a:pt x="0" y="166"/>
                    <a:pt x="0" y="166"/>
                    <a:pt x="31" y="166"/>
                  </a:cubicBezTo>
                  <a:lnTo>
                    <a:pt x="131" y="166"/>
                  </a:lnTo>
                  <a:lnTo>
                    <a:pt x="131" y="66"/>
                  </a:lnTo>
                  <a:cubicBezTo>
                    <a:pt x="131" y="35"/>
                    <a:pt x="131" y="1"/>
                    <a:pt x="97" y="1"/>
                  </a:cubicBezTo>
                  <a:close/>
                </a:path>
              </a:pathLst>
            </a:custGeom>
            <a:solidFill>
              <a:srgbClr val="B7A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0" name="Google Shape;4210;p28"/>
            <p:cNvSpPr/>
            <p:nvPr/>
          </p:nvSpPr>
          <p:spPr>
            <a:xfrm>
              <a:off x="4432399" y="4050118"/>
              <a:ext cx="3624762" cy="79885"/>
            </a:xfrm>
            <a:custGeom>
              <a:avLst/>
              <a:gdLst/>
              <a:ahLst/>
              <a:cxnLst/>
              <a:rect l="l" t="t" r="r" b="b"/>
              <a:pathLst>
                <a:path w="10527" h="232" extrusionOk="0">
                  <a:moveTo>
                    <a:pt x="1" y="1"/>
                  </a:moveTo>
                  <a:lnTo>
                    <a:pt x="1" y="232"/>
                  </a:lnTo>
                  <a:lnTo>
                    <a:pt x="10526" y="232"/>
                  </a:lnTo>
                  <a:lnTo>
                    <a:pt x="10526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1" name="Google Shape;4211;p28"/>
            <p:cNvSpPr/>
            <p:nvPr/>
          </p:nvSpPr>
          <p:spPr>
            <a:xfrm>
              <a:off x="5177531" y="3598699"/>
              <a:ext cx="2879632" cy="79885"/>
            </a:xfrm>
            <a:custGeom>
              <a:avLst/>
              <a:gdLst/>
              <a:ahLst/>
              <a:cxnLst/>
              <a:rect l="l" t="t" r="r" b="b"/>
              <a:pathLst>
                <a:path w="8363" h="232" extrusionOk="0">
                  <a:moveTo>
                    <a:pt x="1" y="0"/>
                  </a:moveTo>
                  <a:lnTo>
                    <a:pt x="1" y="231"/>
                  </a:lnTo>
                  <a:lnTo>
                    <a:pt x="8362" y="231"/>
                  </a:lnTo>
                  <a:lnTo>
                    <a:pt x="8362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2" name="Google Shape;4212;p28"/>
            <p:cNvSpPr/>
            <p:nvPr/>
          </p:nvSpPr>
          <p:spPr>
            <a:xfrm>
              <a:off x="7254878" y="2346020"/>
              <a:ext cx="496868" cy="926248"/>
            </a:xfrm>
            <a:custGeom>
              <a:avLst/>
              <a:gdLst/>
              <a:ahLst/>
              <a:cxnLst/>
              <a:rect l="l" t="t" r="r" b="b"/>
              <a:pathLst>
                <a:path w="1443" h="2690" extrusionOk="0">
                  <a:moveTo>
                    <a:pt x="787" y="197"/>
                  </a:moveTo>
                  <a:lnTo>
                    <a:pt x="787" y="491"/>
                  </a:lnTo>
                  <a:lnTo>
                    <a:pt x="656" y="491"/>
                  </a:lnTo>
                  <a:lnTo>
                    <a:pt x="656" y="197"/>
                  </a:lnTo>
                  <a:close/>
                  <a:moveTo>
                    <a:pt x="656" y="1"/>
                  </a:moveTo>
                  <a:lnTo>
                    <a:pt x="0" y="688"/>
                  </a:lnTo>
                  <a:lnTo>
                    <a:pt x="0" y="2689"/>
                  </a:lnTo>
                  <a:lnTo>
                    <a:pt x="1443" y="2689"/>
                  </a:lnTo>
                  <a:lnTo>
                    <a:pt x="1443" y="688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3" name="Google Shape;4213;p28"/>
            <p:cNvSpPr/>
            <p:nvPr/>
          </p:nvSpPr>
          <p:spPr>
            <a:xfrm>
              <a:off x="7074105" y="2865273"/>
              <a:ext cx="474487" cy="68177"/>
            </a:xfrm>
            <a:custGeom>
              <a:avLst/>
              <a:gdLst/>
              <a:ahLst/>
              <a:cxnLst/>
              <a:rect l="l" t="t" r="r" b="b"/>
              <a:pathLst>
                <a:path w="1378" h="198" extrusionOk="0">
                  <a:moveTo>
                    <a:pt x="1" y="1"/>
                  </a:moveTo>
                  <a:lnTo>
                    <a:pt x="1" y="198"/>
                  </a:lnTo>
                  <a:lnTo>
                    <a:pt x="1378" y="198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4" name="Google Shape;4214;p28"/>
            <p:cNvSpPr/>
            <p:nvPr/>
          </p:nvSpPr>
          <p:spPr>
            <a:xfrm>
              <a:off x="6938783" y="3000939"/>
              <a:ext cx="508575" cy="67833"/>
            </a:xfrm>
            <a:custGeom>
              <a:avLst/>
              <a:gdLst/>
              <a:ahLst/>
              <a:cxnLst/>
              <a:rect l="l" t="t" r="r" b="b"/>
              <a:pathLst>
                <a:path w="1477" h="197" extrusionOk="0">
                  <a:moveTo>
                    <a:pt x="0" y="0"/>
                  </a:moveTo>
                  <a:lnTo>
                    <a:pt x="0" y="197"/>
                  </a:lnTo>
                  <a:lnTo>
                    <a:pt x="1477" y="19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5" name="Google Shape;4215;p28"/>
            <p:cNvSpPr/>
            <p:nvPr/>
          </p:nvSpPr>
          <p:spPr>
            <a:xfrm>
              <a:off x="6803116" y="3136262"/>
              <a:ext cx="554027" cy="68177"/>
            </a:xfrm>
            <a:custGeom>
              <a:avLst/>
              <a:gdLst/>
              <a:ahLst/>
              <a:cxnLst/>
              <a:rect l="l" t="t" r="r" b="b"/>
              <a:pathLst>
                <a:path w="1609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609" y="197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6" name="Google Shape;4216;p28"/>
            <p:cNvSpPr/>
            <p:nvPr/>
          </p:nvSpPr>
          <p:spPr>
            <a:xfrm>
              <a:off x="7209771" y="2740625"/>
              <a:ext cx="463468" cy="57503"/>
            </a:xfrm>
            <a:custGeom>
              <a:avLst/>
              <a:gdLst/>
              <a:ahLst/>
              <a:cxnLst/>
              <a:rect l="l" t="t" r="r" b="b"/>
              <a:pathLst>
                <a:path w="1346" h="167" extrusionOk="0">
                  <a:moveTo>
                    <a:pt x="0" y="1"/>
                  </a:moveTo>
                  <a:lnTo>
                    <a:pt x="0" y="166"/>
                  </a:lnTo>
                  <a:lnTo>
                    <a:pt x="1346" y="166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7" name="Google Shape;4217;p28"/>
            <p:cNvSpPr/>
            <p:nvPr/>
          </p:nvSpPr>
          <p:spPr>
            <a:xfrm>
              <a:off x="7447015" y="2921399"/>
              <a:ext cx="56470" cy="68177"/>
            </a:xfrm>
            <a:custGeom>
              <a:avLst/>
              <a:gdLst/>
              <a:ahLst/>
              <a:cxnLst/>
              <a:rect l="l" t="t" r="r" b="b"/>
              <a:pathLst>
                <a:path w="164" h="198" extrusionOk="0">
                  <a:moveTo>
                    <a:pt x="67" y="0"/>
                  </a:moveTo>
                  <a:lnTo>
                    <a:pt x="32" y="35"/>
                  </a:lnTo>
                  <a:lnTo>
                    <a:pt x="1" y="132"/>
                  </a:lnTo>
                  <a:cubicBezTo>
                    <a:pt x="1" y="166"/>
                    <a:pt x="32" y="197"/>
                    <a:pt x="67" y="197"/>
                  </a:cubicBezTo>
                  <a:cubicBezTo>
                    <a:pt x="98" y="197"/>
                    <a:pt x="132" y="197"/>
                    <a:pt x="132" y="166"/>
                  </a:cubicBezTo>
                  <a:lnTo>
                    <a:pt x="164" y="66"/>
                  </a:lnTo>
                  <a:cubicBezTo>
                    <a:pt x="164" y="35"/>
                    <a:pt x="132" y="0"/>
                    <a:pt x="98" y="0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18" name="Google Shape;4218;p28"/>
            <p:cNvGrpSpPr/>
            <p:nvPr/>
          </p:nvGrpSpPr>
          <p:grpSpPr>
            <a:xfrm>
              <a:off x="4477851" y="2797784"/>
              <a:ext cx="3579314" cy="1829089"/>
              <a:chOff x="4477851" y="2797784"/>
              <a:chExt cx="3579314" cy="1829089"/>
            </a:xfrm>
          </p:grpSpPr>
          <p:sp>
            <p:nvSpPr>
              <p:cNvPr id="4219" name="Google Shape;4219;p28"/>
              <p:cNvSpPr/>
              <p:nvPr/>
            </p:nvSpPr>
            <p:spPr>
              <a:xfrm>
                <a:off x="6995597" y="2933106"/>
                <a:ext cx="507887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98" extrusionOk="0">
                    <a:moveTo>
                      <a:pt x="1" y="1"/>
                    </a:moveTo>
                    <a:lnTo>
                      <a:pt x="1" y="197"/>
                    </a:lnTo>
                    <a:lnTo>
                      <a:pt x="1475" y="197"/>
                    </a:lnTo>
                    <a:lnTo>
                      <a:pt x="1475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0" name="Google Shape;4220;p28"/>
              <p:cNvSpPr/>
              <p:nvPr/>
            </p:nvSpPr>
            <p:spPr>
              <a:xfrm>
                <a:off x="6860275" y="3068428"/>
                <a:ext cx="541975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98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1574" y="198"/>
                    </a:lnTo>
                    <a:lnTo>
                      <a:pt x="1574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1" name="Google Shape;4221;p28"/>
              <p:cNvSpPr/>
              <p:nvPr/>
            </p:nvSpPr>
            <p:spPr>
              <a:xfrm>
                <a:off x="6724609" y="3204095"/>
                <a:ext cx="575720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671" y="197"/>
                    </a:lnTo>
                    <a:lnTo>
                      <a:pt x="1671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2" name="Google Shape;4222;p28"/>
              <p:cNvSpPr/>
              <p:nvPr/>
            </p:nvSpPr>
            <p:spPr>
              <a:xfrm>
                <a:off x="7131264" y="2797784"/>
                <a:ext cx="462435" cy="67833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97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343" y="197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3" name="Google Shape;4223;p28"/>
              <p:cNvSpPr/>
              <p:nvPr/>
            </p:nvSpPr>
            <p:spPr>
              <a:xfrm>
                <a:off x="6374425" y="3395543"/>
                <a:ext cx="57159" cy="10226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97" extrusionOk="0">
                    <a:moveTo>
                      <a:pt x="0" y="0"/>
                    </a:moveTo>
                    <a:lnTo>
                      <a:pt x="0" y="297"/>
                    </a:lnTo>
                    <a:lnTo>
                      <a:pt x="165" y="297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4" name="Google Shape;4224;p28"/>
              <p:cNvSpPr/>
              <p:nvPr/>
            </p:nvSpPr>
            <p:spPr>
              <a:xfrm>
                <a:off x="6193651" y="3395543"/>
                <a:ext cx="57159" cy="10226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97" extrusionOk="0">
                    <a:moveTo>
                      <a:pt x="1" y="0"/>
                    </a:moveTo>
                    <a:lnTo>
                      <a:pt x="1" y="297"/>
                    </a:lnTo>
                    <a:lnTo>
                      <a:pt x="166" y="297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5" name="Google Shape;4225;p28"/>
              <p:cNvSpPr/>
              <p:nvPr/>
            </p:nvSpPr>
            <p:spPr>
              <a:xfrm>
                <a:off x="6012877" y="3395543"/>
                <a:ext cx="57503" cy="10226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97" extrusionOk="0">
                    <a:moveTo>
                      <a:pt x="1" y="0"/>
                    </a:moveTo>
                    <a:lnTo>
                      <a:pt x="1" y="297"/>
                    </a:lnTo>
                    <a:lnTo>
                      <a:pt x="166" y="297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6" name="Google Shape;4226;p28"/>
              <p:cNvSpPr/>
              <p:nvPr/>
            </p:nvSpPr>
            <p:spPr>
              <a:xfrm>
                <a:off x="5708833" y="3756747"/>
                <a:ext cx="45452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9" extrusionOk="0">
                    <a:moveTo>
                      <a:pt x="0" y="0"/>
                    </a:moveTo>
                    <a:lnTo>
                      <a:pt x="0" y="328"/>
                    </a:lnTo>
                    <a:lnTo>
                      <a:pt x="131" y="328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7" name="Google Shape;4227;p28"/>
              <p:cNvSpPr/>
              <p:nvPr/>
            </p:nvSpPr>
            <p:spPr>
              <a:xfrm>
                <a:off x="5516352" y="3756747"/>
                <a:ext cx="57159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29" extrusionOk="0">
                    <a:moveTo>
                      <a:pt x="0" y="0"/>
                    </a:moveTo>
                    <a:lnTo>
                      <a:pt x="0" y="328"/>
                    </a:lnTo>
                    <a:lnTo>
                      <a:pt x="166" y="328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8" name="Google Shape;4228;p28"/>
              <p:cNvSpPr/>
              <p:nvPr/>
            </p:nvSpPr>
            <p:spPr>
              <a:xfrm>
                <a:off x="5335579" y="3756747"/>
                <a:ext cx="57503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29" extrusionOk="0">
                    <a:moveTo>
                      <a:pt x="1" y="0"/>
                    </a:moveTo>
                    <a:lnTo>
                      <a:pt x="1" y="328"/>
                    </a:lnTo>
                    <a:lnTo>
                      <a:pt x="166" y="328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9" name="Google Shape;4229;p28"/>
              <p:cNvSpPr/>
              <p:nvPr/>
            </p:nvSpPr>
            <p:spPr>
              <a:xfrm>
                <a:off x="4940975" y="4242599"/>
                <a:ext cx="45452" cy="1015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95" extrusionOk="0">
                    <a:moveTo>
                      <a:pt x="1" y="0"/>
                    </a:moveTo>
                    <a:lnTo>
                      <a:pt x="1" y="294"/>
                    </a:lnTo>
                    <a:lnTo>
                      <a:pt x="132" y="29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0" name="Google Shape;4230;p28"/>
              <p:cNvSpPr/>
              <p:nvPr/>
            </p:nvSpPr>
            <p:spPr>
              <a:xfrm>
                <a:off x="4748495" y="4242599"/>
                <a:ext cx="57503" cy="101577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95" extrusionOk="0">
                    <a:moveTo>
                      <a:pt x="1" y="0"/>
                    </a:moveTo>
                    <a:lnTo>
                      <a:pt x="1" y="294"/>
                    </a:lnTo>
                    <a:lnTo>
                      <a:pt x="166" y="29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1" name="Google Shape;4231;p28"/>
              <p:cNvSpPr/>
              <p:nvPr/>
            </p:nvSpPr>
            <p:spPr>
              <a:xfrm>
                <a:off x="4568065" y="4242599"/>
                <a:ext cx="57159" cy="101577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95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166" y="294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2" name="Google Shape;4232;p28"/>
              <p:cNvSpPr/>
              <p:nvPr/>
            </p:nvSpPr>
            <p:spPr>
              <a:xfrm>
                <a:off x="5854829" y="3779473"/>
                <a:ext cx="226225" cy="13566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94" extrusionOk="0">
                    <a:moveTo>
                      <a:pt x="198" y="0"/>
                    </a:moveTo>
                    <a:lnTo>
                      <a:pt x="166" y="34"/>
                    </a:lnTo>
                    <a:lnTo>
                      <a:pt x="35" y="328"/>
                    </a:lnTo>
                    <a:cubicBezTo>
                      <a:pt x="1" y="362"/>
                      <a:pt x="35" y="393"/>
                      <a:pt x="67" y="393"/>
                    </a:cubicBezTo>
                    <a:lnTo>
                      <a:pt x="591" y="393"/>
                    </a:lnTo>
                    <a:cubicBezTo>
                      <a:pt x="625" y="393"/>
                      <a:pt x="657" y="362"/>
                      <a:pt x="657" y="328"/>
                    </a:cubicBezTo>
                    <a:lnTo>
                      <a:pt x="591" y="66"/>
                    </a:lnTo>
                    <a:cubicBezTo>
                      <a:pt x="591" y="66"/>
                      <a:pt x="591" y="34"/>
                      <a:pt x="560" y="34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3" name="Google Shape;4233;p28"/>
              <p:cNvSpPr/>
              <p:nvPr/>
            </p:nvSpPr>
            <p:spPr>
              <a:xfrm>
                <a:off x="6092418" y="3779473"/>
                <a:ext cx="101577" cy="6783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97" extrusionOk="0">
                    <a:moveTo>
                      <a:pt x="32" y="0"/>
                    </a:moveTo>
                    <a:cubicBezTo>
                      <a:pt x="1" y="0"/>
                      <a:pt x="1" y="34"/>
                      <a:pt x="1" y="66"/>
                    </a:cubicBezTo>
                    <a:lnTo>
                      <a:pt x="1" y="165"/>
                    </a:lnTo>
                    <a:cubicBezTo>
                      <a:pt x="1" y="197"/>
                      <a:pt x="32" y="197"/>
                      <a:pt x="66" y="197"/>
                    </a:cubicBezTo>
                    <a:lnTo>
                      <a:pt x="229" y="197"/>
                    </a:lnTo>
                    <a:cubicBezTo>
                      <a:pt x="263" y="197"/>
                      <a:pt x="295" y="165"/>
                      <a:pt x="295" y="131"/>
                    </a:cubicBezTo>
                    <a:lnTo>
                      <a:pt x="295" y="66"/>
                    </a:lnTo>
                    <a:cubicBezTo>
                      <a:pt x="295" y="34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4" name="Google Shape;4234;p28"/>
              <p:cNvSpPr/>
              <p:nvPr/>
            </p:nvSpPr>
            <p:spPr>
              <a:xfrm>
                <a:off x="6103436" y="3869688"/>
                <a:ext cx="79540" cy="72998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2" extrusionOk="0">
                    <a:moveTo>
                      <a:pt x="66" y="0"/>
                    </a:moveTo>
                    <a:cubicBezTo>
                      <a:pt x="34" y="0"/>
                      <a:pt x="0" y="34"/>
                      <a:pt x="0" y="66"/>
                    </a:cubicBezTo>
                    <a:lnTo>
                      <a:pt x="0" y="166"/>
                    </a:lnTo>
                    <a:cubicBezTo>
                      <a:pt x="0" y="188"/>
                      <a:pt x="17" y="211"/>
                      <a:pt x="38" y="211"/>
                    </a:cubicBezTo>
                    <a:cubicBezTo>
                      <a:pt x="47" y="211"/>
                      <a:pt x="56" y="207"/>
                      <a:pt x="66" y="197"/>
                    </a:cubicBezTo>
                    <a:lnTo>
                      <a:pt x="197" y="197"/>
                    </a:lnTo>
                    <a:cubicBezTo>
                      <a:pt x="231" y="197"/>
                      <a:pt x="231" y="166"/>
                      <a:pt x="231" y="131"/>
                    </a:cubicBezTo>
                    <a:lnTo>
                      <a:pt x="197" y="34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5" name="Google Shape;4235;p28"/>
              <p:cNvSpPr/>
              <p:nvPr/>
            </p:nvSpPr>
            <p:spPr>
              <a:xfrm>
                <a:off x="6780735" y="3452358"/>
                <a:ext cx="180773" cy="788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29" extrusionOk="0">
                    <a:moveTo>
                      <a:pt x="100" y="1"/>
                    </a:moveTo>
                    <a:cubicBezTo>
                      <a:pt x="66" y="1"/>
                      <a:pt x="34" y="32"/>
                      <a:pt x="34" y="32"/>
                    </a:cubicBezTo>
                    <a:lnTo>
                      <a:pt x="0" y="197"/>
                    </a:lnTo>
                    <a:cubicBezTo>
                      <a:pt x="0" y="197"/>
                      <a:pt x="34" y="229"/>
                      <a:pt x="66" y="229"/>
                    </a:cubicBezTo>
                    <a:lnTo>
                      <a:pt x="459" y="229"/>
                    </a:lnTo>
                    <a:cubicBezTo>
                      <a:pt x="493" y="229"/>
                      <a:pt x="525" y="197"/>
                      <a:pt x="525" y="163"/>
                    </a:cubicBezTo>
                    <a:lnTo>
                      <a:pt x="459" y="32"/>
                    </a:lnTo>
                    <a:lnTo>
                      <a:pt x="428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6" name="Google Shape;4236;p28"/>
              <p:cNvSpPr/>
              <p:nvPr/>
            </p:nvSpPr>
            <p:spPr>
              <a:xfrm>
                <a:off x="6961164" y="3417925"/>
                <a:ext cx="124992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98" extrusionOk="0">
                    <a:moveTo>
                      <a:pt x="297" y="1"/>
                    </a:moveTo>
                    <a:lnTo>
                      <a:pt x="35" y="35"/>
                    </a:lnTo>
                    <a:cubicBezTo>
                      <a:pt x="1" y="35"/>
                      <a:pt x="1" y="66"/>
                      <a:pt x="1" y="101"/>
                    </a:cubicBezTo>
                    <a:lnTo>
                      <a:pt x="35" y="166"/>
                    </a:lnTo>
                    <a:lnTo>
                      <a:pt x="66" y="198"/>
                    </a:lnTo>
                    <a:lnTo>
                      <a:pt x="297" y="166"/>
                    </a:lnTo>
                    <a:cubicBezTo>
                      <a:pt x="329" y="166"/>
                      <a:pt x="329" y="132"/>
                      <a:pt x="329" y="132"/>
                    </a:cubicBezTo>
                    <a:lnTo>
                      <a:pt x="363" y="66"/>
                    </a:lnTo>
                    <a:cubicBezTo>
                      <a:pt x="363" y="35"/>
                      <a:pt x="329" y="1"/>
                      <a:pt x="297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7" name="Google Shape;4237;p28"/>
              <p:cNvSpPr/>
              <p:nvPr/>
            </p:nvSpPr>
            <p:spPr>
              <a:xfrm>
                <a:off x="6848568" y="3372817"/>
                <a:ext cx="112940" cy="5750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67" extrusionOk="0">
                    <a:moveTo>
                      <a:pt x="262" y="1"/>
                    </a:moveTo>
                    <a:lnTo>
                      <a:pt x="34" y="35"/>
                    </a:lnTo>
                    <a:cubicBezTo>
                      <a:pt x="0" y="35"/>
                      <a:pt x="0" y="66"/>
                      <a:pt x="0" y="100"/>
                    </a:cubicBezTo>
                    <a:lnTo>
                      <a:pt x="0" y="132"/>
                    </a:lnTo>
                    <a:lnTo>
                      <a:pt x="34" y="166"/>
                    </a:lnTo>
                    <a:lnTo>
                      <a:pt x="231" y="166"/>
                    </a:lnTo>
                    <a:cubicBezTo>
                      <a:pt x="262" y="166"/>
                      <a:pt x="296" y="166"/>
                      <a:pt x="296" y="132"/>
                    </a:cubicBezTo>
                    <a:lnTo>
                      <a:pt x="296" y="66"/>
                    </a:lnTo>
                    <a:cubicBezTo>
                      <a:pt x="328" y="35"/>
                      <a:pt x="296" y="1"/>
                      <a:pt x="262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8" name="Google Shape;4238;p28"/>
              <p:cNvSpPr/>
              <p:nvPr/>
            </p:nvSpPr>
            <p:spPr>
              <a:xfrm>
                <a:off x="6995597" y="3508484"/>
                <a:ext cx="90559" cy="57159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66" extrusionOk="0">
                    <a:moveTo>
                      <a:pt x="66" y="0"/>
                    </a:moveTo>
                    <a:cubicBezTo>
                      <a:pt x="32" y="0"/>
                      <a:pt x="1" y="34"/>
                      <a:pt x="1" y="66"/>
                    </a:cubicBezTo>
                    <a:lnTo>
                      <a:pt x="32" y="131"/>
                    </a:lnTo>
                    <a:cubicBezTo>
                      <a:pt x="32" y="165"/>
                      <a:pt x="66" y="165"/>
                      <a:pt x="98" y="165"/>
                    </a:cubicBezTo>
                    <a:lnTo>
                      <a:pt x="197" y="165"/>
                    </a:lnTo>
                    <a:cubicBezTo>
                      <a:pt x="263" y="131"/>
                      <a:pt x="263" y="100"/>
                      <a:pt x="229" y="66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9" name="Google Shape;4239;p28"/>
              <p:cNvSpPr/>
              <p:nvPr/>
            </p:nvSpPr>
            <p:spPr>
              <a:xfrm>
                <a:off x="7774129" y="3417925"/>
                <a:ext cx="124992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98" extrusionOk="0">
                    <a:moveTo>
                      <a:pt x="297" y="1"/>
                    </a:moveTo>
                    <a:lnTo>
                      <a:pt x="35" y="35"/>
                    </a:lnTo>
                    <a:cubicBezTo>
                      <a:pt x="0" y="35"/>
                      <a:pt x="0" y="66"/>
                      <a:pt x="0" y="101"/>
                    </a:cubicBezTo>
                    <a:lnTo>
                      <a:pt x="35" y="166"/>
                    </a:lnTo>
                    <a:lnTo>
                      <a:pt x="66" y="198"/>
                    </a:lnTo>
                    <a:lnTo>
                      <a:pt x="297" y="166"/>
                    </a:lnTo>
                    <a:cubicBezTo>
                      <a:pt x="328" y="166"/>
                      <a:pt x="328" y="132"/>
                      <a:pt x="328" y="132"/>
                    </a:cubicBezTo>
                    <a:lnTo>
                      <a:pt x="362" y="66"/>
                    </a:lnTo>
                    <a:cubicBezTo>
                      <a:pt x="362" y="35"/>
                      <a:pt x="328" y="1"/>
                      <a:pt x="297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0" name="Google Shape;4240;p28"/>
              <p:cNvSpPr/>
              <p:nvPr/>
            </p:nvSpPr>
            <p:spPr>
              <a:xfrm>
                <a:off x="7672896" y="3475084"/>
                <a:ext cx="101577" cy="6783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97" extrusionOk="0">
                    <a:moveTo>
                      <a:pt x="66" y="0"/>
                    </a:moveTo>
                    <a:cubicBezTo>
                      <a:pt x="32" y="0"/>
                      <a:pt x="1" y="32"/>
                      <a:pt x="32" y="66"/>
                    </a:cubicBezTo>
                    <a:lnTo>
                      <a:pt x="66" y="163"/>
                    </a:lnTo>
                    <a:lnTo>
                      <a:pt x="98" y="197"/>
                    </a:lnTo>
                    <a:lnTo>
                      <a:pt x="229" y="163"/>
                    </a:lnTo>
                    <a:cubicBezTo>
                      <a:pt x="263" y="163"/>
                      <a:pt x="294" y="131"/>
                      <a:pt x="263" y="97"/>
                    </a:cubicBezTo>
                    <a:lnTo>
                      <a:pt x="197" y="32"/>
                    </a:lnTo>
                    <a:cubicBezTo>
                      <a:pt x="197" y="0"/>
                      <a:pt x="197" y="0"/>
                      <a:pt x="163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1" name="Google Shape;4241;p28"/>
              <p:cNvSpPr/>
              <p:nvPr/>
            </p:nvSpPr>
            <p:spPr>
              <a:xfrm>
                <a:off x="6927764" y="3723347"/>
                <a:ext cx="90903" cy="7885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29" extrusionOk="0">
                    <a:moveTo>
                      <a:pt x="32" y="0"/>
                    </a:moveTo>
                    <a:lnTo>
                      <a:pt x="32" y="32"/>
                    </a:lnTo>
                    <a:lnTo>
                      <a:pt x="1" y="197"/>
                    </a:lnTo>
                    <a:cubicBezTo>
                      <a:pt x="1" y="229"/>
                      <a:pt x="32" y="229"/>
                      <a:pt x="32" y="229"/>
                    </a:cubicBezTo>
                    <a:lnTo>
                      <a:pt x="263" y="229"/>
                    </a:lnTo>
                    <a:lnTo>
                      <a:pt x="263" y="197"/>
                    </a:lnTo>
                    <a:lnTo>
                      <a:pt x="263" y="32"/>
                    </a:lnTo>
                    <a:cubicBezTo>
                      <a:pt x="263" y="0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2" name="Google Shape;4242;p28"/>
              <p:cNvSpPr/>
              <p:nvPr/>
            </p:nvSpPr>
            <p:spPr>
              <a:xfrm>
                <a:off x="7040705" y="3779473"/>
                <a:ext cx="101577" cy="57159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6" extrusionOk="0">
                    <a:moveTo>
                      <a:pt x="32" y="0"/>
                    </a:moveTo>
                    <a:lnTo>
                      <a:pt x="1" y="34"/>
                    </a:lnTo>
                    <a:lnTo>
                      <a:pt x="32" y="131"/>
                    </a:lnTo>
                    <a:cubicBezTo>
                      <a:pt x="32" y="131"/>
                      <a:pt x="32" y="165"/>
                      <a:pt x="66" y="165"/>
                    </a:cubicBezTo>
                    <a:lnTo>
                      <a:pt x="263" y="131"/>
                    </a:lnTo>
                    <a:cubicBezTo>
                      <a:pt x="294" y="131"/>
                      <a:pt x="294" y="131"/>
                      <a:pt x="294" y="100"/>
                    </a:cubicBezTo>
                    <a:lnTo>
                      <a:pt x="294" y="34"/>
                    </a:lnTo>
                    <a:cubicBezTo>
                      <a:pt x="294" y="0"/>
                      <a:pt x="263" y="0"/>
                      <a:pt x="263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3" name="Google Shape;4243;p28"/>
              <p:cNvSpPr/>
              <p:nvPr/>
            </p:nvSpPr>
            <p:spPr>
              <a:xfrm>
                <a:off x="6973216" y="3813562"/>
                <a:ext cx="67833" cy="49928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45" extrusionOk="0">
                    <a:moveTo>
                      <a:pt x="31" y="1"/>
                    </a:moveTo>
                    <a:cubicBezTo>
                      <a:pt x="31" y="1"/>
                      <a:pt x="0" y="32"/>
                      <a:pt x="31" y="66"/>
                    </a:cubicBezTo>
                    <a:lnTo>
                      <a:pt x="66" y="132"/>
                    </a:lnTo>
                    <a:lnTo>
                      <a:pt x="163" y="132"/>
                    </a:lnTo>
                    <a:cubicBezTo>
                      <a:pt x="163" y="141"/>
                      <a:pt x="165" y="145"/>
                      <a:pt x="170" y="145"/>
                    </a:cubicBezTo>
                    <a:cubicBezTo>
                      <a:pt x="180" y="145"/>
                      <a:pt x="197" y="122"/>
                      <a:pt x="197" y="98"/>
                    </a:cubicBezTo>
                    <a:lnTo>
                      <a:pt x="163" y="32"/>
                    </a:lnTo>
                    <a:cubicBezTo>
                      <a:pt x="163" y="1"/>
                      <a:pt x="131" y="1"/>
                      <a:pt x="131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4" name="Google Shape;4244;p28"/>
              <p:cNvSpPr/>
              <p:nvPr/>
            </p:nvSpPr>
            <p:spPr>
              <a:xfrm>
                <a:off x="7153645" y="3791180"/>
                <a:ext cx="90559" cy="4545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32" extrusionOk="0">
                    <a:moveTo>
                      <a:pt x="32" y="0"/>
                    </a:moveTo>
                    <a:lnTo>
                      <a:pt x="1" y="32"/>
                    </a:lnTo>
                    <a:lnTo>
                      <a:pt x="32" y="131"/>
                    </a:lnTo>
                    <a:lnTo>
                      <a:pt x="197" y="131"/>
                    </a:lnTo>
                    <a:cubicBezTo>
                      <a:pt x="229" y="131"/>
                      <a:pt x="263" y="97"/>
                      <a:pt x="229" y="66"/>
                    </a:cubicBezTo>
                    <a:lnTo>
                      <a:pt x="197" y="32"/>
                    </a:lnTo>
                    <a:cubicBezTo>
                      <a:pt x="197" y="0"/>
                      <a:pt x="197" y="0"/>
                      <a:pt x="163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5" name="Google Shape;4245;p28"/>
              <p:cNvSpPr/>
              <p:nvPr/>
            </p:nvSpPr>
            <p:spPr>
              <a:xfrm>
                <a:off x="6611668" y="4230892"/>
                <a:ext cx="181118" cy="124992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63" extrusionOk="0">
                    <a:moveTo>
                      <a:pt x="32" y="0"/>
                    </a:moveTo>
                    <a:cubicBezTo>
                      <a:pt x="1" y="0"/>
                      <a:pt x="1" y="34"/>
                      <a:pt x="1" y="66"/>
                    </a:cubicBezTo>
                    <a:lnTo>
                      <a:pt x="1" y="297"/>
                    </a:lnTo>
                    <a:cubicBezTo>
                      <a:pt x="1" y="328"/>
                      <a:pt x="32" y="362"/>
                      <a:pt x="66" y="362"/>
                    </a:cubicBezTo>
                    <a:lnTo>
                      <a:pt x="491" y="362"/>
                    </a:lnTo>
                    <a:cubicBezTo>
                      <a:pt x="525" y="362"/>
                      <a:pt x="525" y="328"/>
                      <a:pt x="525" y="297"/>
                    </a:cubicBezTo>
                    <a:lnTo>
                      <a:pt x="426" y="34"/>
                    </a:lnTo>
                    <a:cubicBezTo>
                      <a:pt x="426" y="0"/>
                      <a:pt x="394" y="0"/>
                      <a:pt x="394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6" name="Google Shape;4246;p28"/>
              <p:cNvSpPr/>
              <p:nvPr/>
            </p:nvSpPr>
            <p:spPr>
              <a:xfrm>
                <a:off x="6521454" y="4377921"/>
                <a:ext cx="146685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98" extrusionOk="0">
                    <a:moveTo>
                      <a:pt x="66" y="1"/>
                    </a:moveTo>
                    <a:cubicBezTo>
                      <a:pt x="32" y="1"/>
                      <a:pt x="1" y="32"/>
                      <a:pt x="1" y="32"/>
                    </a:cubicBezTo>
                    <a:lnTo>
                      <a:pt x="1" y="132"/>
                    </a:lnTo>
                    <a:cubicBezTo>
                      <a:pt x="1" y="163"/>
                      <a:pt x="32" y="198"/>
                      <a:pt x="66" y="198"/>
                    </a:cubicBezTo>
                    <a:lnTo>
                      <a:pt x="360" y="198"/>
                    </a:lnTo>
                    <a:cubicBezTo>
                      <a:pt x="394" y="198"/>
                      <a:pt x="425" y="163"/>
                      <a:pt x="425" y="132"/>
                    </a:cubicBezTo>
                    <a:lnTo>
                      <a:pt x="425" y="32"/>
                    </a:lnTo>
                    <a:cubicBezTo>
                      <a:pt x="425" y="32"/>
                      <a:pt x="394" y="1"/>
                      <a:pt x="360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7" name="Google Shape;4247;p28"/>
              <p:cNvSpPr/>
              <p:nvPr/>
            </p:nvSpPr>
            <p:spPr>
              <a:xfrm>
                <a:off x="6702227" y="4366214"/>
                <a:ext cx="169066" cy="7988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32" extrusionOk="0">
                    <a:moveTo>
                      <a:pt x="97" y="1"/>
                    </a:moveTo>
                    <a:cubicBezTo>
                      <a:pt x="66" y="1"/>
                      <a:pt x="66" y="1"/>
                      <a:pt x="66" y="35"/>
                    </a:cubicBezTo>
                    <a:lnTo>
                      <a:pt x="32" y="166"/>
                    </a:lnTo>
                    <a:cubicBezTo>
                      <a:pt x="0" y="197"/>
                      <a:pt x="32" y="232"/>
                      <a:pt x="66" y="232"/>
                    </a:cubicBezTo>
                    <a:lnTo>
                      <a:pt x="459" y="232"/>
                    </a:lnTo>
                    <a:cubicBezTo>
                      <a:pt x="491" y="232"/>
                      <a:pt x="491" y="197"/>
                      <a:pt x="491" y="166"/>
                    </a:cubicBezTo>
                    <a:lnTo>
                      <a:pt x="459" y="66"/>
                    </a:lnTo>
                    <a:cubicBezTo>
                      <a:pt x="459" y="35"/>
                      <a:pt x="459" y="35"/>
                      <a:pt x="425" y="35"/>
                    </a:cubicBez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8" name="Google Shape;4248;p28"/>
              <p:cNvSpPr/>
              <p:nvPr/>
            </p:nvSpPr>
            <p:spPr>
              <a:xfrm>
                <a:off x="6464639" y="4287707"/>
                <a:ext cx="113285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98" extrusionOk="0">
                    <a:moveTo>
                      <a:pt x="231" y="1"/>
                    </a:moveTo>
                    <a:lnTo>
                      <a:pt x="34" y="66"/>
                    </a:lnTo>
                    <a:cubicBezTo>
                      <a:pt x="0" y="66"/>
                      <a:pt x="0" y="98"/>
                      <a:pt x="0" y="132"/>
                    </a:cubicBezTo>
                    <a:lnTo>
                      <a:pt x="34" y="163"/>
                    </a:lnTo>
                    <a:cubicBezTo>
                      <a:pt x="34" y="197"/>
                      <a:pt x="66" y="197"/>
                      <a:pt x="66" y="197"/>
                    </a:cubicBezTo>
                    <a:lnTo>
                      <a:pt x="297" y="197"/>
                    </a:lnTo>
                    <a:cubicBezTo>
                      <a:pt x="297" y="197"/>
                      <a:pt x="328" y="163"/>
                      <a:pt x="328" y="132"/>
                    </a:cubicBezTo>
                    <a:lnTo>
                      <a:pt x="297" y="32"/>
                    </a:lnTo>
                    <a:cubicBezTo>
                      <a:pt x="263" y="1"/>
                      <a:pt x="263" y="1"/>
                      <a:pt x="231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9" name="Google Shape;4249;p28"/>
              <p:cNvSpPr/>
              <p:nvPr/>
            </p:nvSpPr>
            <p:spPr>
              <a:xfrm>
                <a:off x="6622687" y="4456773"/>
                <a:ext cx="113285" cy="45452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32" extrusionOk="0">
                    <a:moveTo>
                      <a:pt x="66" y="0"/>
                    </a:moveTo>
                    <a:cubicBezTo>
                      <a:pt x="34" y="0"/>
                      <a:pt x="0" y="34"/>
                      <a:pt x="34" y="66"/>
                    </a:cubicBezTo>
                    <a:lnTo>
                      <a:pt x="34" y="100"/>
                    </a:lnTo>
                    <a:cubicBezTo>
                      <a:pt x="34" y="131"/>
                      <a:pt x="66" y="131"/>
                      <a:pt x="66" y="131"/>
                    </a:cubicBezTo>
                    <a:lnTo>
                      <a:pt x="297" y="131"/>
                    </a:lnTo>
                    <a:cubicBezTo>
                      <a:pt x="328" y="131"/>
                      <a:pt x="328" y="100"/>
                      <a:pt x="328" y="66"/>
                    </a:cubicBezTo>
                    <a:cubicBezTo>
                      <a:pt x="328" y="66"/>
                      <a:pt x="328" y="34"/>
                      <a:pt x="297" y="34"/>
                    </a:cubicBezTo>
                    <a:cubicBezTo>
                      <a:pt x="297" y="34"/>
                      <a:pt x="297" y="0"/>
                      <a:pt x="263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0" name="Google Shape;4250;p28"/>
              <p:cNvSpPr/>
              <p:nvPr/>
            </p:nvSpPr>
            <p:spPr>
              <a:xfrm>
                <a:off x="7672896" y="3813562"/>
                <a:ext cx="169410" cy="101577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95" extrusionOk="0">
                    <a:moveTo>
                      <a:pt x="98" y="1"/>
                    </a:moveTo>
                    <a:cubicBezTo>
                      <a:pt x="66" y="1"/>
                      <a:pt x="66" y="32"/>
                      <a:pt x="32" y="32"/>
                    </a:cubicBezTo>
                    <a:lnTo>
                      <a:pt x="1" y="163"/>
                    </a:lnTo>
                    <a:cubicBezTo>
                      <a:pt x="1" y="197"/>
                      <a:pt x="32" y="229"/>
                      <a:pt x="66" y="229"/>
                    </a:cubicBezTo>
                    <a:lnTo>
                      <a:pt x="426" y="294"/>
                    </a:lnTo>
                    <a:cubicBezTo>
                      <a:pt x="491" y="294"/>
                      <a:pt x="491" y="294"/>
                      <a:pt x="491" y="263"/>
                    </a:cubicBezTo>
                    <a:lnTo>
                      <a:pt x="491" y="66"/>
                    </a:lnTo>
                    <a:cubicBezTo>
                      <a:pt x="491" y="32"/>
                      <a:pt x="491" y="1"/>
                      <a:pt x="460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1" name="Google Shape;4251;p28"/>
              <p:cNvSpPr/>
              <p:nvPr/>
            </p:nvSpPr>
            <p:spPr>
              <a:xfrm>
                <a:off x="7605063" y="3926503"/>
                <a:ext cx="101577" cy="5647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4" extrusionOk="0">
                    <a:moveTo>
                      <a:pt x="98" y="1"/>
                    </a:moveTo>
                    <a:cubicBezTo>
                      <a:pt x="67" y="1"/>
                      <a:pt x="67" y="1"/>
                      <a:pt x="32" y="32"/>
                    </a:cubicBezTo>
                    <a:cubicBezTo>
                      <a:pt x="1" y="66"/>
                      <a:pt x="32" y="132"/>
                      <a:pt x="67" y="132"/>
                    </a:cubicBezTo>
                    <a:lnTo>
                      <a:pt x="198" y="163"/>
                    </a:lnTo>
                    <a:cubicBezTo>
                      <a:pt x="263" y="163"/>
                      <a:pt x="295" y="98"/>
                      <a:pt x="263" y="66"/>
                    </a:cubicBezTo>
                    <a:cubicBezTo>
                      <a:pt x="263" y="32"/>
                      <a:pt x="263" y="32"/>
                      <a:pt x="229" y="32"/>
                    </a:cubicBezTo>
                    <a:lnTo>
                      <a:pt x="98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2" name="Google Shape;4252;p28"/>
              <p:cNvSpPr/>
              <p:nvPr/>
            </p:nvSpPr>
            <p:spPr>
              <a:xfrm>
                <a:off x="7774129" y="3937177"/>
                <a:ext cx="147373" cy="7988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32" extrusionOk="0">
                    <a:moveTo>
                      <a:pt x="328" y="1"/>
                    </a:moveTo>
                    <a:lnTo>
                      <a:pt x="66" y="35"/>
                    </a:lnTo>
                    <a:cubicBezTo>
                      <a:pt x="35" y="35"/>
                      <a:pt x="0" y="67"/>
                      <a:pt x="0" y="67"/>
                    </a:cubicBezTo>
                    <a:lnTo>
                      <a:pt x="0" y="166"/>
                    </a:lnTo>
                    <a:cubicBezTo>
                      <a:pt x="0" y="198"/>
                      <a:pt x="35" y="232"/>
                      <a:pt x="66" y="232"/>
                    </a:cubicBezTo>
                    <a:lnTo>
                      <a:pt x="362" y="232"/>
                    </a:lnTo>
                    <a:cubicBezTo>
                      <a:pt x="394" y="232"/>
                      <a:pt x="428" y="166"/>
                      <a:pt x="428" y="132"/>
                    </a:cubicBezTo>
                    <a:lnTo>
                      <a:pt x="394" y="67"/>
                    </a:lnTo>
                    <a:cubicBezTo>
                      <a:pt x="394" y="35"/>
                      <a:pt x="362" y="1"/>
                      <a:pt x="328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3" name="Google Shape;4253;p28"/>
              <p:cNvSpPr/>
              <p:nvPr/>
            </p:nvSpPr>
            <p:spPr>
              <a:xfrm>
                <a:off x="7492467" y="4377921"/>
                <a:ext cx="248606" cy="101577"/>
              </a:xfrm>
              <a:custGeom>
                <a:avLst/>
                <a:gdLst/>
                <a:ahLst/>
                <a:cxnLst/>
                <a:rect l="l" t="t" r="r" b="b"/>
                <a:pathLst>
                  <a:path w="722" h="295" extrusionOk="0">
                    <a:moveTo>
                      <a:pt x="32" y="1"/>
                    </a:moveTo>
                    <a:cubicBezTo>
                      <a:pt x="0" y="1"/>
                      <a:pt x="0" y="32"/>
                      <a:pt x="0" y="66"/>
                    </a:cubicBezTo>
                    <a:lnTo>
                      <a:pt x="0" y="229"/>
                    </a:lnTo>
                    <a:cubicBezTo>
                      <a:pt x="0" y="263"/>
                      <a:pt x="0" y="295"/>
                      <a:pt x="32" y="295"/>
                    </a:cubicBezTo>
                    <a:lnTo>
                      <a:pt x="656" y="295"/>
                    </a:lnTo>
                    <a:cubicBezTo>
                      <a:pt x="687" y="295"/>
                      <a:pt x="721" y="263"/>
                      <a:pt x="721" y="198"/>
                    </a:cubicBezTo>
                    <a:lnTo>
                      <a:pt x="687" y="32"/>
                    </a:lnTo>
                    <a:cubicBezTo>
                      <a:pt x="687" y="32"/>
                      <a:pt x="656" y="1"/>
                      <a:pt x="622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4" name="Google Shape;4254;p28"/>
              <p:cNvSpPr/>
              <p:nvPr/>
            </p:nvSpPr>
            <p:spPr>
              <a:xfrm>
                <a:off x="7356800" y="4513588"/>
                <a:ext cx="181118" cy="6783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97" extrusionOk="0">
                    <a:moveTo>
                      <a:pt x="66" y="0"/>
                    </a:moveTo>
                    <a:cubicBezTo>
                      <a:pt x="32" y="0"/>
                      <a:pt x="1" y="32"/>
                      <a:pt x="1" y="66"/>
                    </a:cubicBezTo>
                    <a:lnTo>
                      <a:pt x="1" y="163"/>
                    </a:lnTo>
                    <a:cubicBezTo>
                      <a:pt x="1" y="197"/>
                      <a:pt x="32" y="197"/>
                      <a:pt x="66" y="197"/>
                    </a:cubicBezTo>
                    <a:lnTo>
                      <a:pt x="460" y="197"/>
                    </a:lnTo>
                    <a:cubicBezTo>
                      <a:pt x="491" y="197"/>
                      <a:pt x="525" y="197"/>
                      <a:pt x="525" y="163"/>
                    </a:cubicBezTo>
                    <a:lnTo>
                      <a:pt x="525" y="66"/>
                    </a:lnTo>
                    <a:cubicBezTo>
                      <a:pt x="525" y="32"/>
                      <a:pt x="491" y="0"/>
                      <a:pt x="460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5" name="Google Shape;4255;p28"/>
              <p:cNvSpPr/>
              <p:nvPr/>
            </p:nvSpPr>
            <p:spPr>
              <a:xfrm>
                <a:off x="7334419" y="4377921"/>
                <a:ext cx="101233" cy="10157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95" extrusionOk="0">
                    <a:moveTo>
                      <a:pt x="228" y="1"/>
                    </a:moveTo>
                    <a:lnTo>
                      <a:pt x="32" y="32"/>
                    </a:lnTo>
                    <a:cubicBezTo>
                      <a:pt x="0" y="32"/>
                      <a:pt x="0" y="66"/>
                      <a:pt x="0" y="98"/>
                    </a:cubicBezTo>
                    <a:lnTo>
                      <a:pt x="0" y="229"/>
                    </a:lnTo>
                    <a:cubicBezTo>
                      <a:pt x="32" y="263"/>
                      <a:pt x="32" y="295"/>
                      <a:pt x="66" y="295"/>
                    </a:cubicBezTo>
                    <a:lnTo>
                      <a:pt x="228" y="295"/>
                    </a:lnTo>
                    <a:cubicBezTo>
                      <a:pt x="262" y="295"/>
                      <a:pt x="294" y="263"/>
                      <a:pt x="294" y="229"/>
                    </a:cubicBezTo>
                    <a:lnTo>
                      <a:pt x="294" y="66"/>
                    </a:lnTo>
                    <a:cubicBezTo>
                      <a:pt x="294" y="32"/>
                      <a:pt x="262" y="1"/>
                      <a:pt x="228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6" name="Google Shape;4256;p28"/>
              <p:cNvSpPr/>
              <p:nvPr/>
            </p:nvSpPr>
            <p:spPr>
              <a:xfrm>
                <a:off x="7221478" y="4490862"/>
                <a:ext cx="101577" cy="6817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98" extrusionOk="0">
                    <a:moveTo>
                      <a:pt x="97" y="1"/>
                    </a:moveTo>
                    <a:cubicBezTo>
                      <a:pt x="66" y="1"/>
                      <a:pt x="32" y="32"/>
                      <a:pt x="32" y="66"/>
                    </a:cubicBezTo>
                    <a:lnTo>
                      <a:pt x="0" y="98"/>
                    </a:lnTo>
                    <a:cubicBezTo>
                      <a:pt x="0" y="163"/>
                      <a:pt x="32" y="197"/>
                      <a:pt x="66" y="197"/>
                    </a:cubicBezTo>
                    <a:lnTo>
                      <a:pt x="228" y="163"/>
                    </a:lnTo>
                    <a:cubicBezTo>
                      <a:pt x="263" y="163"/>
                      <a:pt x="294" y="132"/>
                      <a:pt x="294" y="132"/>
                    </a:cubicBezTo>
                    <a:lnTo>
                      <a:pt x="294" y="98"/>
                    </a:lnTo>
                    <a:cubicBezTo>
                      <a:pt x="294" y="66"/>
                      <a:pt x="263" y="66"/>
                      <a:pt x="228" y="66"/>
                    </a:cubicBez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7" name="Google Shape;4257;p28"/>
              <p:cNvSpPr/>
              <p:nvPr/>
            </p:nvSpPr>
            <p:spPr>
              <a:xfrm>
                <a:off x="7582681" y="4546988"/>
                <a:ext cx="135666" cy="7988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232" extrusionOk="0">
                    <a:moveTo>
                      <a:pt x="66" y="0"/>
                    </a:moveTo>
                    <a:cubicBezTo>
                      <a:pt x="32" y="0"/>
                      <a:pt x="0" y="34"/>
                      <a:pt x="0" y="66"/>
                    </a:cubicBezTo>
                    <a:lnTo>
                      <a:pt x="0" y="197"/>
                    </a:lnTo>
                    <a:cubicBezTo>
                      <a:pt x="0" y="231"/>
                      <a:pt x="32" y="231"/>
                      <a:pt x="66" y="231"/>
                    </a:cubicBezTo>
                    <a:lnTo>
                      <a:pt x="328" y="231"/>
                    </a:lnTo>
                    <a:cubicBezTo>
                      <a:pt x="360" y="231"/>
                      <a:pt x="394" y="231"/>
                      <a:pt x="394" y="197"/>
                    </a:cubicBezTo>
                    <a:lnTo>
                      <a:pt x="394" y="100"/>
                    </a:lnTo>
                    <a:cubicBezTo>
                      <a:pt x="394" y="66"/>
                      <a:pt x="360" y="34"/>
                      <a:pt x="328" y="34"/>
                    </a:cubicBez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8" name="Google Shape;4258;p28"/>
              <p:cNvSpPr/>
              <p:nvPr/>
            </p:nvSpPr>
            <p:spPr>
              <a:xfrm>
                <a:off x="5099023" y="4377921"/>
                <a:ext cx="282006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329" extrusionOk="0">
                    <a:moveTo>
                      <a:pt x="132" y="1"/>
                    </a:moveTo>
                    <a:lnTo>
                      <a:pt x="98" y="32"/>
                    </a:lnTo>
                    <a:lnTo>
                      <a:pt x="1" y="263"/>
                    </a:lnTo>
                    <a:cubicBezTo>
                      <a:pt x="1" y="295"/>
                      <a:pt x="32" y="329"/>
                      <a:pt x="66" y="329"/>
                    </a:cubicBezTo>
                    <a:lnTo>
                      <a:pt x="722" y="329"/>
                    </a:lnTo>
                    <a:cubicBezTo>
                      <a:pt x="753" y="329"/>
                      <a:pt x="787" y="329"/>
                      <a:pt x="787" y="295"/>
                    </a:cubicBezTo>
                    <a:lnTo>
                      <a:pt x="819" y="66"/>
                    </a:lnTo>
                    <a:cubicBezTo>
                      <a:pt x="819" y="32"/>
                      <a:pt x="787" y="1"/>
                      <a:pt x="753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9" name="Google Shape;4259;p28"/>
              <p:cNvSpPr/>
              <p:nvPr/>
            </p:nvSpPr>
            <p:spPr>
              <a:xfrm>
                <a:off x="5426138" y="4339356"/>
                <a:ext cx="180773" cy="9503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76" extrusionOk="0">
                    <a:moveTo>
                      <a:pt x="501" y="0"/>
                    </a:moveTo>
                    <a:cubicBezTo>
                      <a:pt x="492" y="0"/>
                      <a:pt x="478" y="4"/>
                      <a:pt x="459" y="13"/>
                    </a:cubicBezTo>
                    <a:lnTo>
                      <a:pt x="34" y="13"/>
                    </a:lnTo>
                    <a:cubicBezTo>
                      <a:pt x="34" y="13"/>
                      <a:pt x="0" y="47"/>
                      <a:pt x="0" y="79"/>
                    </a:cubicBezTo>
                    <a:lnTo>
                      <a:pt x="0" y="244"/>
                    </a:lnTo>
                    <a:cubicBezTo>
                      <a:pt x="0" y="275"/>
                      <a:pt x="34" y="275"/>
                      <a:pt x="66" y="275"/>
                    </a:cubicBezTo>
                    <a:lnTo>
                      <a:pt x="493" y="275"/>
                    </a:lnTo>
                    <a:cubicBezTo>
                      <a:pt x="525" y="275"/>
                      <a:pt x="525" y="275"/>
                      <a:pt x="525" y="244"/>
                    </a:cubicBezTo>
                    <a:lnTo>
                      <a:pt x="525" y="47"/>
                    </a:lnTo>
                    <a:cubicBezTo>
                      <a:pt x="525" y="23"/>
                      <a:pt x="525" y="0"/>
                      <a:pt x="501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0" name="Google Shape;4260;p28"/>
              <p:cNvSpPr/>
              <p:nvPr/>
            </p:nvSpPr>
            <p:spPr>
              <a:xfrm>
                <a:off x="5415119" y="4490862"/>
                <a:ext cx="78852" cy="7885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66" y="1"/>
                    </a:moveTo>
                    <a:cubicBezTo>
                      <a:pt x="32" y="1"/>
                      <a:pt x="1" y="1"/>
                      <a:pt x="1" y="66"/>
                    </a:cubicBezTo>
                    <a:lnTo>
                      <a:pt x="1" y="163"/>
                    </a:lnTo>
                    <a:cubicBezTo>
                      <a:pt x="1" y="197"/>
                      <a:pt x="32" y="229"/>
                      <a:pt x="66" y="229"/>
                    </a:cubicBezTo>
                    <a:lnTo>
                      <a:pt x="197" y="197"/>
                    </a:lnTo>
                    <a:cubicBezTo>
                      <a:pt x="197" y="197"/>
                      <a:pt x="229" y="163"/>
                      <a:pt x="229" y="132"/>
                    </a:cubicBezTo>
                    <a:lnTo>
                      <a:pt x="229" y="66"/>
                    </a:lnTo>
                    <a:cubicBezTo>
                      <a:pt x="229" y="32"/>
                      <a:pt x="197" y="1"/>
                      <a:pt x="197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1" name="Google Shape;4261;p28"/>
              <p:cNvSpPr/>
              <p:nvPr/>
            </p:nvSpPr>
            <p:spPr>
              <a:xfrm>
                <a:off x="5279797" y="4524262"/>
                <a:ext cx="101233" cy="10261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98" extrusionOk="0">
                    <a:moveTo>
                      <a:pt x="66" y="1"/>
                    </a:moveTo>
                    <a:cubicBezTo>
                      <a:pt x="32" y="1"/>
                      <a:pt x="0" y="35"/>
                      <a:pt x="0" y="66"/>
                    </a:cubicBezTo>
                    <a:lnTo>
                      <a:pt x="0" y="232"/>
                    </a:lnTo>
                    <a:cubicBezTo>
                      <a:pt x="0" y="263"/>
                      <a:pt x="32" y="297"/>
                      <a:pt x="66" y="297"/>
                    </a:cubicBezTo>
                    <a:lnTo>
                      <a:pt x="228" y="297"/>
                    </a:lnTo>
                    <a:cubicBezTo>
                      <a:pt x="262" y="297"/>
                      <a:pt x="294" y="263"/>
                      <a:pt x="294" y="232"/>
                    </a:cubicBezTo>
                    <a:lnTo>
                      <a:pt x="294" y="66"/>
                    </a:lnTo>
                    <a:cubicBezTo>
                      <a:pt x="294" y="35"/>
                      <a:pt x="262" y="1"/>
                      <a:pt x="228" y="1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2" name="Google Shape;4262;p28"/>
              <p:cNvSpPr/>
              <p:nvPr/>
            </p:nvSpPr>
            <p:spPr>
              <a:xfrm>
                <a:off x="5290471" y="4201279"/>
                <a:ext cx="90559" cy="16527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80" extrusionOk="0">
                    <a:moveTo>
                      <a:pt x="94" y="0"/>
                    </a:moveTo>
                    <a:cubicBezTo>
                      <a:pt x="78" y="0"/>
                      <a:pt x="66" y="16"/>
                      <a:pt x="66" y="55"/>
                    </a:cubicBezTo>
                    <a:lnTo>
                      <a:pt x="1" y="383"/>
                    </a:lnTo>
                    <a:cubicBezTo>
                      <a:pt x="1" y="414"/>
                      <a:pt x="1" y="448"/>
                      <a:pt x="35" y="448"/>
                    </a:cubicBezTo>
                    <a:lnTo>
                      <a:pt x="197" y="480"/>
                    </a:lnTo>
                    <a:cubicBezTo>
                      <a:pt x="231" y="480"/>
                      <a:pt x="263" y="448"/>
                      <a:pt x="263" y="414"/>
                    </a:cubicBezTo>
                    <a:lnTo>
                      <a:pt x="263" y="120"/>
                    </a:lnTo>
                    <a:lnTo>
                      <a:pt x="231" y="86"/>
                    </a:lnTo>
                    <a:lnTo>
                      <a:pt x="132" y="21"/>
                    </a:lnTo>
                    <a:cubicBezTo>
                      <a:pt x="119" y="8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3" name="Google Shape;4263;p28"/>
              <p:cNvSpPr/>
              <p:nvPr/>
            </p:nvSpPr>
            <p:spPr>
              <a:xfrm>
                <a:off x="5222638" y="3678240"/>
                <a:ext cx="2834525" cy="56126"/>
              </a:xfrm>
              <a:custGeom>
                <a:avLst/>
                <a:gdLst/>
                <a:ahLst/>
                <a:cxnLst/>
                <a:rect l="l" t="t" r="r" b="b"/>
                <a:pathLst>
                  <a:path w="8232" h="163" extrusionOk="0">
                    <a:moveTo>
                      <a:pt x="1" y="0"/>
                    </a:moveTo>
                    <a:lnTo>
                      <a:pt x="1" y="163"/>
                    </a:lnTo>
                    <a:lnTo>
                      <a:pt x="8231" y="163"/>
                    </a:lnTo>
                    <a:lnTo>
                      <a:pt x="8231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4" name="Google Shape;4264;p28"/>
              <p:cNvSpPr/>
              <p:nvPr/>
            </p:nvSpPr>
            <p:spPr>
              <a:xfrm>
                <a:off x="4477851" y="4129658"/>
                <a:ext cx="3579310" cy="5647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64" extrusionOk="0">
                    <a:moveTo>
                      <a:pt x="0" y="1"/>
                    </a:moveTo>
                    <a:lnTo>
                      <a:pt x="0" y="163"/>
                    </a:lnTo>
                    <a:lnTo>
                      <a:pt x="10394" y="163"/>
                    </a:lnTo>
                    <a:lnTo>
                      <a:pt x="10394" y="1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5" name="Google Shape;4265;p28"/>
              <p:cNvSpPr/>
              <p:nvPr/>
            </p:nvSpPr>
            <p:spPr>
              <a:xfrm>
                <a:off x="5911988" y="3317036"/>
                <a:ext cx="2145176" cy="56126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163" extrusionOk="0">
                    <a:moveTo>
                      <a:pt x="0" y="0"/>
                    </a:moveTo>
                    <a:lnTo>
                      <a:pt x="0" y="163"/>
                    </a:lnTo>
                    <a:lnTo>
                      <a:pt x="6229" y="163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rgbClr val="B8A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66" name="Google Shape;4266;p28"/>
            <p:cNvSpPr/>
            <p:nvPr/>
          </p:nvSpPr>
          <p:spPr>
            <a:xfrm>
              <a:off x="7096831" y="2413854"/>
              <a:ext cx="960336" cy="858415"/>
            </a:xfrm>
            <a:custGeom>
              <a:avLst/>
              <a:gdLst/>
              <a:ahLst/>
              <a:cxnLst/>
              <a:rect l="l" t="t" r="r" b="b"/>
              <a:pathLst>
                <a:path w="2789" h="2493" extrusionOk="0">
                  <a:moveTo>
                    <a:pt x="2164" y="197"/>
                  </a:moveTo>
                  <a:lnTo>
                    <a:pt x="2164" y="491"/>
                  </a:lnTo>
                  <a:lnTo>
                    <a:pt x="2002" y="491"/>
                  </a:lnTo>
                  <a:lnTo>
                    <a:pt x="2002" y="197"/>
                  </a:lnTo>
                  <a:close/>
                  <a:moveTo>
                    <a:pt x="2033" y="0"/>
                  </a:moveTo>
                  <a:lnTo>
                    <a:pt x="1377" y="688"/>
                  </a:lnTo>
                  <a:lnTo>
                    <a:pt x="1377" y="1115"/>
                  </a:lnTo>
                  <a:lnTo>
                    <a:pt x="1181" y="1115"/>
                  </a:lnTo>
                  <a:lnTo>
                    <a:pt x="1181" y="1312"/>
                  </a:lnTo>
                  <a:lnTo>
                    <a:pt x="984" y="1312"/>
                  </a:lnTo>
                  <a:lnTo>
                    <a:pt x="984" y="1509"/>
                  </a:lnTo>
                  <a:lnTo>
                    <a:pt x="787" y="1509"/>
                  </a:lnTo>
                  <a:lnTo>
                    <a:pt x="787" y="1705"/>
                  </a:lnTo>
                  <a:lnTo>
                    <a:pt x="590" y="1705"/>
                  </a:lnTo>
                  <a:lnTo>
                    <a:pt x="590" y="1902"/>
                  </a:lnTo>
                  <a:lnTo>
                    <a:pt x="394" y="1902"/>
                  </a:lnTo>
                  <a:lnTo>
                    <a:pt x="394" y="2099"/>
                  </a:lnTo>
                  <a:lnTo>
                    <a:pt x="197" y="2099"/>
                  </a:lnTo>
                  <a:lnTo>
                    <a:pt x="197" y="2295"/>
                  </a:lnTo>
                  <a:lnTo>
                    <a:pt x="0" y="2295"/>
                  </a:lnTo>
                  <a:lnTo>
                    <a:pt x="0" y="2492"/>
                  </a:lnTo>
                  <a:lnTo>
                    <a:pt x="2788" y="2492"/>
                  </a:lnTo>
                  <a:lnTo>
                    <a:pt x="2788" y="688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7" name="Google Shape;4267;p28"/>
            <p:cNvSpPr/>
            <p:nvPr/>
          </p:nvSpPr>
          <p:spPr>
            <a:xfrm>
              <a:off x="7492467" y="2943780"/>
              <a:ext cx="236899" cy="113285"/>
            </a:xfrm>
            <a:custGeom>
              <a:avLst/>
              <a:gdLst/>
              <a:ahLst/>
              <a:cxnLst/>
              <a:rect l="l" t="t" r="r" b="b"/>
              <a:pathLst>
                <a:path w="688" h="329" extrusionOk="0">
                  <a:moveTo>
                    <a:pt x="525" y="1"/>
                  </a:moveTo>
                  <a:lnTo>
                    <a:pt x="97" y="35"/>
                  </a:lnTo>
                  <a:lnTo>
                    <a:pt x="66" y="67"/>
                  </a:lnTo>
                  <a:lnTo>
                    <a:pt x="32" y="263"/>
                  </a:lnTo>
                  <a:cubicBezTo>
                    <a:pt x="0" y="297"/>
                    <a:pt x="32" y="329"/>
                    <a:pt x="66" y="329"/>
                  </a:cubicBezTo>
                  <a:lnTo>
                    <a:pt x="622" y="329"/>
                  </a:lnTo>
                  <a:cubicBezTo>
                    <a:pt x="656" y="329"/>
                    <a:pt x="687" y="297"/>
                    <a:pt x="656" y="263"/>
                  </a:cubicBezTo>
                  <a:lnTo>
                    <a:pt x="590" y="35"/>
                  </a:lnTo>
                  <a:cubicBezTo>
                    <a:pt x="556" y="35"/>
                    <a:pt x="556" y="1"/>
                    <a:pt x="525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8" name="Google Shape;4268;p28"/>
            <p:cNvSpPr/>
            <p:nvPr/>
          </p:nvSpPr>
          <p:spPr>
            <a:xfrm>
              <a:off x="7582681" y="3068428"/>
              <a:ext cx="146685" cy="101577"/>
            </a:xfrm>
            <a:custGeom>
              <a:avLst/>
              <a:gdLst/>
              <a:ahLst/>
              <a:cxnLst/>
              <a:rect l="l" t="t" r="r" b="b"/>
              <a:pathLst>
                <a:path w="426" h="295" extrusionOk="0">
                  <a:moveTo>
                    <a:pt x="66" y="1"/>
                  </a:moveTo>
                  <a:cubicBezTo>
                    <a:pt x="32" y="1"/>
                    <a:pt x="0" y="32"/>
                    <a:pt x="0" y="67"/>
                  </a:cubicBezTo>
                  <a:lnTo>
                    <a:pt x="32" y="263"/>
                  </a:lnTo>
                  <a:cubicBezTo>
                    <a:pt x="32" y="263"/>
                    <a:pt x="66" y="295"/>
                    <a:pt x="97" y="295"/>
                  </a:cubicBezTo>
                  <a:lnTo>
                    <a:pt x="360" y="263"/>
                  </a:lnTo>
                  <a:cubicBezTo>
                    <a:pt x="394" y="263"/>
                    <a:pt x="425" y="229"/>
                    <a:pt x="394" y="198"/>
                  </a:cubicBezTo>
                  <a:lnTo>
                    <a:pt x="229" y="32"/>
                  </a:lnTo>
                  <a:cubicBezTo>
                    <a:pt x="229" y="1"/>
                    <a:pt x="229" y="1"/>
                    <a:pt x="197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9" name="Google Shape;4269;p28"/>
            <p:cNvSpPr/>
            <p:nvPr/>
          </p:nvSpPr>
          <p:spPr>
            <a:xfrm>
              <a:off x="7706296" y="3068428"/>
              <a:ext cx="102610" cy="33744"/>
            </a:xfrm>
            <a:custGeom>
              <a:avLst/>
              <a:gdLst/>
              <a:ahLst/>
              <a:cxnLst/>
              <a:rect l="l" t="t" r="r" b="b"/>
              <a:pathLst>
                <a:path w="298" h="98" extrusionOk="0">
                  <a:moveTo>
                    <a:pt x="35" y="1"/>
                  </a:moveTo>
                  <a:cubicBezTo>
                    <a:pt x="1" y="1"/>
                    <a:pt x="1" y="32"/>
                    <a:pt x="1" y="67"/>
                  </a:cubicBezTo>
                  <a:lnTo>
                    <a:pt x="1" y="98"/>
                  </a:lnTo>
                  <a:lnTo>
                    <a:pt x="232" y="98"/>
                  </a:lnTo>
                  <a:cubicBezTo>
                    <a:pt x="263" y="98"/>
                    <a:pt x="297" y="67"/>
                    <a:pt x="297" y="32"/>
                  </a:cubicBezTo>
                  <a:lnTo>
                    <a:pt x="263" y="32"/>
                  </a:lnTo>
                  <a:cubicBezTo>
                    <a:pt x="263" y="1"/>
                    <a:pt x="263" y="1"/>
                    <a:pt x="232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0" name="Google Shape;4270;p28"/>
            <p:cNvSpPr/>
            <p:nvPr/>
          </p:nvSpPr>
          <p:spPr>
            <a:xfrm>
              <a:off x="7412926" y="3011614"/>
              <a:ext cx="68177" cy="34777"/>
            </a:xfrm>
            <a:custGeom>
              <a:avLst/>
              <a:gdLst/>
              <a:ahLst/>
              <a:cxnLst/>
              <a:rect l="l" t="t" r="r" b="b"/>
              <a:pathLst>
                <a:path w="198" h="101" extrusionOk="0">
                  <a:moveTo>
                    <a:pt x="34" y="1"/>
                  </a:moveTo>
                  <a:cubicBezTo>
                    <a:pt x="0" y="1"/>
                    <a:pt x="0" y="35"/>
                    <a:pt x="0" y="66"/>
                  </a:cubicBezTo>
                  <a:cubicBezTo>
                    <a:pt x="34" y="100"/>
                    <a:pt x="34" y="100"/>
                    <a:pt x="66" y="100"/>
                  </a:cubicBezTo>
                  <a:lnTo>
                    <a:pt x="131" y="100"/>
                  </a:lnTo>
                  <a:cubicBezTo>
                    <a:pt x="166" y="100"/>
                    <a:pt x="166" y="100"/>
                    <a:pt x="166" y="66"/>
                  </a:cubicBezTo>
                  <a:lnTo>
                    <a:pt x="197" y="66"/>
                  </a:lnTo>
                  <a:cubicBezTo>
                    <a:pt x="197" y="35"/>
                    <a:pt x="166" y="1"/>
                    <a:pt x="131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1" name="Google Shape;4271;p28"/>
            <p:cNvSpPr/>
            <p:nvPr/>
          </p:nvSpPr>
          <p:spPr>
            <a:xfrm>
              <a:off x="7763111" y="2707224"/>
              <a:ext cx="237243" cy="113285"/>
            </a:xfrm>
            <a:custGeom>
              <a:avLst/>
              <a:gdLst/>
              <a:ahLst/>
              <a:cxnLst/>
              <a:rect l="l" t="t" r="r" b="b"/>
              <a:pathLst>
                <a:path w="689" h="329" extrusionOk="0">
                  <a:moveTo>
                    <a:pt x="67" y="1"/>
                  </a:moveTo>
                  <a:cubicBezTo>
                    <a:pt x="32" y="1"/>
                    <a:pt x="32" y="32"/>
                    <a:pt x="32" y="66"/>
                  </a:cubicBezTo>
                  <a:lnTo>
                    <a:pt x="1" y="198"/>
                  </a:lnTo>
                  <a:cubicBezTo>
                    <a:pt x="1" y="229"/>
                    <a:pt x="32" y="229"/>
                    <a:pt x="67" y="229"/>
                  </a:cubicBezTo>
                  <a:lnTo>
                    <a:pt x="623" y="329"/>
                  </a:lnTo>
                  <a:cubicBezTo>
                    <a:pt x="657" y="329"/>
                    <a:pt x="688" y="295"/>
                    <a:pt x="688" y="263"/>
                  </a:cubicBezTo>
                  <a:cubicBezTo>
                    <a:pt x="657" y="198"/>
                    <a:pt x="657" y="98"/>
                    <a:pt x="657" y="32"/>
                  </a:cubicBezTo>
                  <a:cubicBezTo>
                    <a:pt x="657" y="1"/>
                    <a:pt x="623" y="1"/>
                    <a:pt x="591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2" name="Google Shape;4272;p28"/>
            <p:cNvSpPr/>
            <p:nvPr/>
          </p:nvSpPr>
          <p:spPr>
            <a:xfrm>
              <a:off x="7683915" y="2820165"/>
              <a:ext cx="158392" cy="56470"/>
            </a:xfrm>
            <a:custGeom>
              <a:avLst/>
              <a:gdLst/>
              <a:ahLst/>
              <a:cxnLst/>
              <a:rect l="l" t="t" r="r" b="b"/>
              <a:pathLst>
                <a:path w="460" h="164" extrusionOk="0">
                  <a:moveTo>
                    <a:pt x="34" y="1"/>
                  </a:moveTo>
                  <a:cubicBezTo>
                    <a:pt x="0" y="1"/>
                    <a:pt x="0" y="32"/>
                    <a:pt x="0" y="66"/>
                  </a:cubicBezTo>
                  <a:lnTo>
                    <a:pt x="34" y="132"/>
                  </a:lnTo>
                  <a:cubicBezTo>
                    <a:pt x="34" y="163"/>
                    <a:pt x="66" y="163"/>
                    <a:pt x="66" y="163"/>
                  </a:cubicBezTo>
                  <a:lnTo>
                    <a:pt x="394" y="163"/>
                  </a:lnTo>
                  <a:cubicBezTo>
                    <a:pt x="428" y="163"/>
                    <a:pt x="459" y="132"/>
                    <a:pt x="428" y="98"/>
                  </a:cubicBezTo>
                  <a:lnTo>
                    <a:pt x="394" y="32"/>
                  </a:lnTo>
                  <a:cubicBezTo>
                    <a:pt x="394" y="1"/>
                    <a:pt x="362" y="1"/>
                    <a:pt x="328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3" name="Google Shape;4273;p28"/>
            <p:cNvSpPr/>
            <p:nvPr/>
          </p:nvSpPr>
          <p:spPr>
            <a:xfrm>
              <a:off x="7876051" y="2838070"/>
              <a:ext cx="78852" cy="38565"/>
            </a:xfrm>
            <a:custGeom>
              <a:avLst/>
              <a:gdLst/>
              <a:ahLst/>
              <a:cxnLst/>
              <a:rect l="l" t="t" r="r" b="b"/>
              <a:pathLst>
                <a:path w="229" h="112" extrusionOk="0">
                  <a:moveTo>
                    <a:pt x="38" y="0"/>
                  </a:moveTo>
                  <a:cubicBezTo>
                    <a:pt x="16" y="0"/>
                    <a:pt x="1" y="24"/>
                    <a:pt x="1" y="46"/>
                  </a:cubicBezTo>
                  <a:lnTo>
                    <a:pt x="1" y="80"/>
                  </a:lnTo>
                  <a:cubicBezTo>
                    <a:pt x="32" y="111"/>
                    <a:pt x="32" y="111"/>
                    <a:pt x="66" y="111"/>
                  </a:cubicBezTo>
                  <a:lnTo>
                    <a:pt x="163" y="111"/>
                  </a:lnTo>
                  <a:cubicBezTo>
                    <a:pt x="198" y="111"/>
                    <a:pt x="229" y="80"/>
                    <a:pt x="198" y="46"/>
                  </a:cubicBezTo>
                  <a:cubicBezTo>
                    <a:pt x="163" y="46"/>
                    <a:pt x="163" y="14"/>
                    <a:pt x="163" y="14"/>
                  </a:cubicBezTo>
                  <a:lnTo>
                    <a:pt x="66" y="14"/>
                  </a:lnTo>
                  <a:cubicBezTo>
                    <a:pt x="56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4" name="Google Shape;4274;p28"/>
            <p:cNvSpPr/>
            <p:nvPr/>
          </p:nvSpPr>
          <p:spPr>
            <a:xfrm>
              <a:off x="5844155" y="3237495"/>
              <a:ext cx="2213009" cy="79885"/>
            </a:xfrm>
            <a:custGeom>
              <a:avLst/>
              <a:gdLst/>
              <a:ahLst/>
              <a:cxnLst/>
              <a:rect l="l" t="t" r="r" b="b"/>
              <a:pathLst>
                <a:path w="6427" h="232" extrusionOk="0">
                  <a:moveTo>
                    <a:pt x="0" y="0"/>
                  </a:moveTo>
                  <a:lnTo>
                    <a:pt x="0" y="231"/>
                  </a:lnTo>
                  <a:lnTo>
                    <a:pt x="6426" y="231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275" name="Google Shape;4275;p28"/>
          <p:cNvGrpSpPr/>
          <p:nvPr/>
        </p:nvGrpSpPr>
        <p:grpSpPr>
          <a:xfrm>
            <a:off x="5181802" y="1530510"/>
            <a:ext cx="715286" cy="374752"/>
            <a:chOff x="5807701" y="962410"/>
            <a:chExt cx="715286" cy="374752"/>
          </a:xfrm>
        </p:grpSpPr>
        <p:sp>
          <p:nvSpPr>
            <p:cNvPr id="4276" name="Google Shape;4276;p28"/>
            <p:cNvSpPr/>
            <p:nvPr/>
          </p:nvSpPr>
          <p:spPr>
            <a:xfrm>
              <a:off x="6223288" y="962410"/>
              <a:ext cx="299699" cy="149798"/>
            </a:xfrm>
            <a:custGeom>
              <a:avLst/>
              <a:gdLst/>
              <a:ahLst/>
              <a:cxnLst/>
              <a:rect l="l" t="t" r="r" b="b"/>
              <a:pathLst>
                <a:path w="2899" h="1449" extrusionOk="0">
                  <a:moveTo>
                    <a:pt x="2898" y="0"/>
                  </a:moveTo>
                  <a:cubicBezTo>
                    <a:pt x="2171" y="263"/>
                    <a:pt x="1713" y="1054"/>
                    <a:pt x="1713" y="1054"/>
                  </a:cubicBezTo>
                  <a:cubicBezTo>
                    <a:pt x="1405" y="966"/>
                    <a:pt x="1113" y="937"/>
                    <a:pt x="859" y="937"/>
                  </a:cubicBezTo>
                  <a:cubicBezTo>
                    <a:pt x="352" y="937"/>
                    <a:pt x="1" y="1054"/>
                    <a:pt x="1" y="1054"/>
                  </a:cubicBezTo>
                  <a:lnTo>
                    <a:pt x="1845" y="1449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7" name="Google Shape;4277;p28"/>
            <p:cNvSpPr/>
            <p:nvPr/>
          </p:nvSpPr>
          <p:spPr>
            <a:xfrm>
              <a:off x="5807701" y="1269034"/>
              <a:ext cx="190736" cy="68127"/>
            </a:xfrm>
            <a:custGeom>
              <a:avLst/>
              <a:gdLst/>
              <a:ahLst/>
              <a:cxnLst/>
              <a:rect l="l" t="t" r="r" b="b"/>
              <a:pathLst>
                <a:path w="1845" h="659" extrusionOk="0">
                  <a:moveTo>
                    <a:pt x="1" y="0"/>
                  </a:moveTo>
                  <a:lnTo>
                    <a:pt x="923" y="659"/>
                  </a:lnTo>
                  <a:lnTo>
                    <a:pt x="1845" y="63"/>
                  </a:lnTo>
                  <a:cubicBezTo>
                    <a:pt x="1386" y="63"/>
                    <a:pt x="923" y="395"/>
                    <a:pt x="923" y="395"/>
                  </a:cubicBezTo>
                  <a:cubicBezTo>
                    <a:pt x="464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55069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" name="Google Shape;4279;p29"/>
          <p:cNvSpPr txBox="1">
            <a:spLocks noGrp="1"/>
          </p:cNvSpPr>
          <p:nvPr>
            <p:ph type="subTitle" idx="1"/>
          </p:nvPr>
        </p:nvSpPr>
        <p:spPr>
          <a:xfrm>
            <a:off x="720000" y="2500925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0" name="Google Shape;4280;p29"/>
          <p:cNvSpPr txBox="1"/>
          <p:nvPr/>
        </p:nvSpPr>
        <p:spPr>
          <a:xfrm>
            <a:off x="720000" y="4044325"/>
            <a:ext cx="385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CREDITS: </a:t>
            </a:r>
            <a:endParaRPr sz="1000" b="1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1F24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This presentation template was created by </a:t>
            </a:r>
            <a:r>
              <a:rPr lang="en" sz="1000" b="1">
                <a:solidFill>
                  <a:schemeClr val="accent4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1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including icons by </a:t>
            </a:r>
            <a:r>
              <a:rPr lang="en" sz="1000" b="1">
                <a:solidFill>
                  <a:schemeClr val="accent4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000" b="1">
                <a:solidFill>
                  <a:schemeClr val="accent4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1" name="Google Shape;4281;p29"/>
          <p:cNvSpPr txBox="1">
            <a:spLocks noGrp="1"/>
          </p:cNvSpPr>
          <p:nvPr>
            <p:ph type="title"/>
          </p:nvPr>
        </p:nvSpPr>
        <p:spPr>
          <a:xfrm>
            <a:off x="720000" y="506100"/>
            <a:ext cx="38520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4282" name="Google Shape;4282;p29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4283" name="Google Shape;4283;p29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284" name="Google Shape;4284;p2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5" name="Google Shape;4285;p2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6" name="Google Shape;4286;p2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7" name="Google Shape;4287;p2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8" name="Google Shape;4288;p2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9" name="Google Shape;4289;p2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0" name="Google Shape;4290;p2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1" name="Google Shape;4291;p2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2" name="Google Shape;4292;p2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3" name="Google Shape;4293;p2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4" name="Google Shape;4294;p2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5" name="Google Shape;4295;p2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6" name="Google Shape;4296;p2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7" name="Google Shape;4297;p2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8" name="Google Shape;4298;p2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9" name="Google Shape;4299;p2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0" name="Google Shape;4300;p2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1" name="Google Shape;4301;p2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2" name="Google Shape;4302;p2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3" name="Google Shape;4303;p2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4" name="Google Shape;4304;p2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5" name="Google Shape;4305;p2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6" name="Google Shape;4306;p2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7" name="Google Shape;4307;p2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8" name="Google Shape;4308;p2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09" name="Google Shape;4309;p29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310" name="Google Shape;4310;p2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1" name="Google Shape;4311;p2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2" name="Google Shape;4312;p2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3" name="Google Shape;4313;p2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4" name="Google Shape;4314;p2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5" name="Google Shape;4315;p2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6" name="Google Shape;4316;p2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7" name="Google Shape;4317;p2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8" name="Google Shape;4318;p2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9" name="Google Shape;4319;p2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0" name="Google Shape;4320;p2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1" name="Google Shape;4321;p2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2" name="Google Shape;4322;p2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3" name="Google Shape;4323;p2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4" name="Google Shape;4324;p2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6" name="Google Shape;4326;p2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7" name="Google Shape;4327;p2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9" name="Google Shape;4329;p2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0" name="Google Shape;4330;p2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2" name="Google Shape;4332;p2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3" name="Google Shape;4333;p2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35" name="Google Shape;4335;p29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336" name="Google Shape;4336;p2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7" name="Google Shape;4337;p2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8" name="Google Shape;4338;p2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361" name="Google Shape;4361;p29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4362" name="Google Shape;4362;p29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363" name="Google Shape;4363;p2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5" name="Google Shape;4365;p2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6" name="Google Shape;4366;p2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1" name="Google Shape;4381;p2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2" name="Google Shape;4382;p2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3" name="Google Shape;4383;p2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4" name="Google Shape;4384;p2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5" name="Google Shape;4385;p2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6" name="Google Shape;4386;p2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7" name="Google Shape;4387;p2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88" name="Google Shape;4388;p29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389" name="Google Shape;4389;p2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0" name="Google Shape;4390;p2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1" name="Google Shape;4391;p2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2" name="Google Shape;4392;p2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3" name="Google Shape;4393;p2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4" name="Google Shape;4394;p2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5" name="Google Shape;4395;p2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6" name="Google Shape;4396;p2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7" name="Google Shape;4397;p2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8" name="Google Shape;4398;p2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9" name="Google Shape;4399;p2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0" name="Google Shape;4400;p2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1" name="Google Shape;4401;p2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2" name="Google Shape;4402;p2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3" name="Google Shape;4403;p2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4" name="Google Shape;4404;p2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5" name="Google Shape;4405;p2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6" name="Google Shape;4406;p2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7" name="Google Shape;4407;p2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8" name="Google Shape;4408;p2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9" name="Google Shape;4409;p2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0" name="Google Shape;4410;p2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1" name="Google Shape;4411;p2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2" name="Google Shape;4412;p2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3" name="Google Shape;4413;p2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14" name="Google Shape;4414;p29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415" name="Google Shape;4415;p29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6" name="Google Shape;4416;p29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7" name="Google Shape;4417;p29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8" name="Google Shape;4418;p29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9" name="Google Shape;4419;p29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0" name="Google Shape;4420;p29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1" name="Google Shape;4421;p29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2" name="Google Shape;4422;p29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3" name="Google Shape;4423;p29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4" name="Google Shape;4424;p29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5" name="Google Shape;4425;p29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6" name="Google Shape;4426;p29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7" name="Google Shape;4427;p29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8" name="Google Shape;4428;p29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9" name="Google Shape;4429;p29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0" name="Google Shape;4430;p29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1" name="Google Shape;4431;p29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2" name="Google Shape;4432;p29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3" name="Google Shape;4433;p29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4" name="Google Shape;4434;p29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5" name="Google Shape;4435;p29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6" name="Google Shape;4436;p29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7" name="Google Shape;4437;p29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8" name="Google Shape;4438;p29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9" name="Google Shape;4439;p29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4440" name="Google Shape;4440;p29"/>
          <p:cNvSpPr/>
          <p:nvPr/>
        </p:nvSpPr>
        <p:spPr>
          <a:xfrm flipH="1">
            <a:off x="5069959" y="1770253"/>
            <a:ext cx="905321" cy="904566"/>
          </a:xfrm>
          <a:custGeom>
            <a:avLst/>
            <a:gdLst/>
            <a:ahLst/>
            <a:cxnLst/>
            <a:rect l="l" t="t" r="r" b="b"/>
            <a:pathLst>
              <a:path w="5996" h="5991" extrusionOk="0">
                <a:moveTo>
                  <a:pt x="3030" y="1"/>
                </a:moveTo>
                <a:cubicBezTo>
                  <a:pt x="1386" y="1"/>
                  <a:pt x="0" y="1318"/>
                  <a:pt x="0" y="2962"/>
                </a:cubicBezTo>
                <a:cubicBezTo>
                  <a:pt x="0" y="4611"/>
                  <a:pt x="1386" y="5991"/>
                  <a:pt x="3030" y="5991"/>
                </a:cubicBezTo>
                <a:cubicBezTo>
                  <a:pt x="4679" y="5991"/>
                  <a:pt x="5996" y="4611"/>
                  <a:pt x="5996" y="2962"/>
                </a:cubicBezTo>
                <a:cubicBezTo>
                  <a:pt x="5996" y="1318"/>
                  <a:pt x="4679" y="1"/>
                  <a:pt x="30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1" name="Google Shape;4441;p29"/>
          <p:cNvSpPr/>
          <p:nvPr/>
        </p:nvSpPr>
        <p:spPr>
          <a:xfrm>
            <a:off x="4853368" y="1777710"/>
            <a:ext cx="5967037" cy="3868942"/>
          </a:xfrm>
          <a:custGeom>
            <a:avLst/>
            <a:gdLst/>
            <a:ahLst/>
            <a:cxnLst/>
            <a:rect l="l" t="t" r="r" b="b"/>
            <a:pathLst>
              <a:path w="38656" h="25064" extrusionOk="0">
                <a:moveTo>
                  <a:pt x="36009" y="1"/>
                </a:moveTo>
                <a:cubicBezTo>
                  <a:pt x="35810" y="1"/>
                  <a:pt x="35614" y="53"/>
                  <a:pt x="35431" y="170"/>
                </a:cubicBezTo>
                <a:cubicBezTo>
                  <a:pt x="34440" y="697"/>
                  <a:pt x="32333" y="3858"/>
                  <a:pt x="31675" y="4849"/>
                </a:cubicBezTo>
                <a:cubicBezTo>
                  <a:pt x="31460" y="5206"/>
                  <a:pt x="31150" y="5347"/>
                  <a:pt x="30811" y="5347"/>
                </a:cubicBezTo>
                <a:cubicBezTo>
                  <a:pt x="30215" y="5347"/>
                  <a:pt x="29528" y="4913"/>
                  <a:pt x="29109" y="4453"/>
                </a:cubicBezTo>
                <a:cubicBezTo>
                  <a:pt x="28931" y="4257"/>
                  <a:pt x="28715" y="4172"/>
                  <a:pt x="28482" y="4172"/>
                </a:cubicBezTo>
                <a:cubicBezTo>
                  <a:pt x="27849" y="4172"/>
                  <a:pt x="27087" y="4801"/>
                  <a:pt x="26606" y="5570"/>
                </a:cubicBezTo>
                <a:cubicBezTo>
                  <a:pt x="26028" y="6594"/>
                  <a:pt x="24519" y="8737"/>
                  <a:pt x="23467" y="8737"/>
                </a:cubicBezTo>
                <a:cubicBezTo>
                  <a:pt x="23437" y="8737"/>
                  <a:pt x="23406" y="8735"/>
                  <a:pt x="23377" y="8731"/>
                </a:cubicBezTo>
                <a:cubicBezTo>
                  <a:pt x="22391" y="8600"/>
                  <a:pt x="20742" y="7678"/>
                  <a:pt x="19689" y="6297"/>
                </a:cubicBezTo>
                <a:cubicBezTo>
                  <a:pt x="19223" y="5694"/>
                  <a:pt x="18596" y="5444"/>
                  <a:pt x="17938" y="5444"/>
                </a:cubicBezTo>
                <a:cubicBezTo>
                  <a:pt x="17017" y="5444"/>
                  <a:pt x="16033" y="5933"/>
                  <a:pt x="15342" y="6624"/>
                </a:cubicBezTo>
                <a:cubicBezTo>
                  <a:pt x="14254" y="7779"/>
                  <a:pt x="12850" y="8934"/>
                  <a:pt x="12170" y="8934"/>
                </a:cubicBezTo>
                <a:cubicBezTo>
                  <a:pt x="12152" y="8934"/>
                  <a:pt x="12135" y="8933"/>
                  <a:pt x="12118" y="8932"/>
                </a:cubicBezTo>
                <a:cubicBezTo>
                  <a:pt x="11522" y="8932"/>
                  <a:pt x="10469" y="7615"/>
                  <a:pt x="9942" y="7414"/>
                </a:cubicBezTo>
                <a:cubicBezTo>
                  <a:pt x="9774" y="7352"/>
                  <a:pt x="9552" y="7296"/>
                  <a:pt x="9308" y="7296"/>
                </a:cubicBezTo>
                <a:cubicBezTo>
                  <a:pt x="8789" y="7296"/>
                  <a:pt x="8173" y="7550"/>
                  <a:pt x="7771" y="8537"/>
                </a:cubicBezTo>
                <a:cubicBezTo>
                  <a:pt x="7385" y="9500"/>
                  <a:pt x="6368" y="13680"/>
                  <a:pt x="5767" y="13680"/>
                </a:cubicBezTo>
                <a:cubicBezTo>
                  <a:pt x="5753" y="13680"/>
                  <a:pt x="5740" y="13678"/>
                  <a:pt x="5727" y="13673"/>
                </a:cubicBezTo>
                <a:cubicBezTo>
                  <a:pt x="5172" y="13485"/>
                  <a:pt x="4673" y="12075"/>
                  <a:pt x="3958" y="12075"/>
                </a:cubicBezTo>
                <a:cubicBezTo>
                  <a:pt x="3913" y="12075"/>
                  <a:pt x="3867" y="12081"/>
                  <a:pt x="3820" y="12093"/>
                </a:cubicBezTo>
                <a:cubicBezTo>
                  <a:pt x="3029" y="12288"/>
                  <a:pt x="1907" y="14395"/>
                  <a:pt x="1380" y="16239"/>
                </a:cubicBezTo>
                <a:cubicBezTo>
                  <a:pt x="922" y="18020"/>
                  <a:pt x="0" y="22761"/>
                  <a:pt x="0" y="22761"/>
                </a:cubicBezTo>
                <a:lnTo>
                  <a:pt x="4015" y="25064"/>
                </a:lnTo>
                <a:lnTo>
                  <a:pt x="38655" y="25064"/>
                </a:lnTo>
                <a:lnTo>
                  <a:pt x="38655" y="5439"/>
                </a:lnTo>
                <a:cubicBezTo>
                  <a:pt x="38655" y="5439"/>
                  <a:pt x="38260" y="2804"/>
                  <a:pt x="37934" y="1751"/>
                </a:cubicBezTo>
                <a:cubicBezTo>
                  <a:pt x="37667" y="855"/>
                  <a:pt x="36812" y="1"/>
                  <a:pt x="36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2" name="Google Shape;4442;p29"/>
          <p:cNvSpPr/>
          <p:nvPr/>
        </p:nvSpPr>
        <p:spPr>
          <a:xfrm>
            <a:off x="4497101" y="4649147"/>
            <a:ext cx="1484350" cy="1091806"/>
          </a:xfrm>
          <a:custGeom>
            <a:avLst/>
            <a:gdLst/>
            <a:ahLst/>
            <a:cxnLst/>
            <a:rect l="l" t="t" r="r" b="b"/>
            <a:pathLst>
              <a:path w="9616" h="7073" extrusionOk="0">
                <a:moveTo>
                  <a:pt x="1494" y="0"/>
                </a:moveTo>
                <a:cubicBezTo>
                  <a:pt x="610" y="0"/>
                  <a:pt x="0" y="140"/>
                  <a:pt x="0" y="140"/>
                </a:cubicBezTo>
                <a:cubicBezTo>
                  <a:pt x="0" y="140"/>
                  <a:pt x="659" y="3237"/>
                  <a:pt x="3425" y="5740"/>
                </a:cubicBezTo>
                <a:cubicBezTo>
                  <a:pt x="4575" y="6775"/>
                  <a:pt x="5867" y="7073"/>
                  <a:pt x="6972" y="7073"/>
                </a:cubicBezTo>
                <a:cubicBezTo>
                  <a:pt x="8464" y="7073"/>
                  <a:pt x="9615" y="6530"/>
                  <a:pt x="9615" y="6530"/>
                </a:cubicBezTo>
                <a:cubicBezTo>
                  <a:pt x="9615" y="6530"/>
                  <a:pt x="7903" y="3106"/>
                  <a:pt x="5532" y="1262"/>
                </a:cubicBezTo>
                <a:cubicBezTo>
                  <a:pt x="4203" y="227"/>
                  <a:pt x="2624" y="0"/>
                  <a:pt x="1494" y="0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3" name="Google Shape;4443;p29"/>
          <p:cNvSpPr/>
          <p:nvPr/>
        </p:nvSpPr>
        <p:spPr>
          <a:xfrm>
            <a:off x="7506227" y="4643897"/>
            <a:ext cx="1463974" cy="1109712"/>
          </a:xfrm>
          <a:custGeom>
            <a:avLst/>
            <a:gdLst/>
            <a:ahLst/>
            <a:cxnLst/>
            <a:rect l="l" t="t" r="r" b="b"/>
            <a:pathLst>
              <a:path w="9484" h="7189" extrusionOk="0">
                <a:moveTo>
                  <a:pt x="1309" y="0"/>
                </a:moveTo>
                <a:cubicBezTo>
                  <a:pt x="527" y="0"/>
                  <a:pt x="0" y="110"/>
                  <a:pt x="0" y="110"/>
                </a:cubicBezTo>
                <a:cubicBezTo>
                  <a:pt x="0" y="110"/>
                  <a:pt x="659" y="3203"/>
                  <a:pt x="3293" y="5774"/>
                </a:cubicBezTo>
                <a:cubicBezTo>
                  <a:pt x="4487" y="6880"/>
                  <a:pt x="5835" y="7188"/>
                  <a:pt x="6967" y="7188"/>
                </a:cubicBezTo>
                <a:cubicBezTo>
                  <a:pt x="8397" y="7188"/>
                  <a:pt x="9483" y="6696"/>
                  <a:pt x="9483" y="6696"/>
                </a:cubicBezTo>
                <a:cubicBezTo>
                  <a:pt x="9483" y="6696"/>
                  <a:pt x="7840" y="3203"/>
                  <a:pt x="5469" y="1359"/>
                </a:cubicBezTo>
                <a:cubicBezTo>
                  <a:pt x="4104" y="231"/>
                  <a:pt x="2440" y="0"/>
                  <a:pt x="1309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4" name="Google Shape;4444;p29"/>
          <p:cNvSpPr/>
          <p:nvPr/>
        </p:nvSpPr>
        <p:spPr>
          <a:xfrm>
            <a:off x="8757019" y="3888298"/>
            <a:ext cx="924786" cy="1778719"/>
          </a:xfrm>
          <a:custGeom>
            <a:avLst/>
            <a:gdLst/>
            <a:ahLst/>
            <a:cxnLst/>
            <a:rect l="l" t="t" r="r" b="b"/>
            <a:pathLst>
              <a:path w="5991" h="11523" extrusionOk="0">
                <a:moveTo>
                  <a:pt x="3751" y="0"/>
                </a:moveTo>
                <a:cubicBezTo>
                  <a:pt x="3751" y="0"/>
                  <a:pt x="1512" y="2171"/>
                  <a:pt x="722" y="5796"/>
                </a:cubicBezTo>
                <a:cubicBezTo>
                  <a:pt x="0" y="9415"/>
                  <a:pt x="3224" y="11522"/>
                  <a:pt x="3224" y="11522"/>
                </a:cubicBezTo>
                <a:cubicBezTo>
                  <a:pt x="3224" y="11522"/>
                  <a:pt x="5332" y="8298"/>
                  <a:pt x="5664" y="5269"/>
                </a:cubicBezTo>
                <a:cubicBezTo>
                  <a:pt x="5990" y="2303"/>
                  <a:pt x="3751" y="0"/>
                  <a:pt x="3751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5" name="Google Shape;4445;p29"/>
          <p:cNvSpPr/>
          <p:nvPr/>
        </p:nvSpPr>
        <p:spPr>
          <a:xfrm>
            <a:off x="8472377" y="3816674"/>
            <a:ext cx="965383" cy="1596571"/>
          </a:xfrm>
          <a:custGeom>
            <a:avLst/>
            <a:gdLst/>
            <a:ahLst/>
            <a:cxnLst/>
            <a:rect l="l" t="t" r="r" b="b"/>
            <a:pathLst>
              <a:path w="6254" h="10343" extrusionOk="0">
                <a:moveTo>
                  <a:pt x="985" y="1"/>
                </a:moveTo>
                <a:cubicBezTo>
                  <a:pt x="985" y="1"/>
                  <a:pt x="0" y="2967"/>
                  <a:pt x="1117" y="6523"/>
                </a:cubicBezTo>
                <a:cubicBezTo>
                  <a:pt x="2171" y="10079"/>
                  <a:pt x="6059" y="10343"/>
                  <a:pt x="6059" y="10343"/>
                </a:cubicBezTo>
                <a:cubicBezTo>
                  <a:pt x="6059" y="10343"/>
                  <a:pt x="6254" y="6523"/>
                  <a:pt x="5137" y="3757"/>
                </a:cubicBezTo>
                <a:cubicBezTo>
                  <a:pt x="4015" y="991"/>
                  <a:pt x="985" y="1"/>
                  <a:pt x="985" y="1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6" name="Google Shape;4446;p29"/>
          <p:cNvSpPr/>
          <p:nvPr/>
        </p:nvSpPr>
        <p:spPr>
          <a:xfrm>
            <a:off x="5849462" y="3979370"/>
            <a:ext cx="843591" cy="1728243"/>
          </a:xfrm>
          <a:custGeom>
            <a:avLst/>
            <a:gdLst/>
            <a:ahLst/>
            <a:cxnLst/>
            <a:rect l="l" t="t" r="r" b="b"/>
            <a:pathLst>
              <a:path w="5465" h="11196" extrusionOk="0">
                <a:moveTo>
                  <a:pt x="3884" y="0"/>
                </a:moveTo>
                <a:cubicBezTo>
                  <a:pt x="3884" y="0"/>
                  <a:pt x="1055" y="1581"/>
                  <a:pt x="528" y="4547"/>
                </a:cubicBezTo>
                <a:cubicBezTo>
                  <a:pt x="1" y="7445"/>
                  <a:pt x="986" y="11196"/>
                  <a:pt x="986" y="11196"/>
                </a:cubicBezTo>
                <a:cubicBezTo>
                  <a:pt x="986" y="11196"/>
                  <a:pt x="4743" y="10079"/>
                  <a:pt x="5069" y="6391"/>
                </a:cubicBezTo>
                <a:cubicBezTo>
                  <a:pt x="5464" y="2766"/>
                  <a:pt x="3884" y="0"/>
                  <a:pt x="3884" y="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7" name="Google Shape;4447;p29"/>
          <p:cNvSpPr/>
          <p:nvPr/>
        </p:nvSpPr>
        <p:spPr>
          <a:xfrm>
            <a:off x="9305929" y="4142067"/>
            <a:ext cx="1087484" cy="1475242"/>
          </a:xfrm>
          <a:custGeom>
            <a:avLst/>
            <a:gdLst/>
            <a:ahLst/>
            <a:cxnLst/>
            <a:rect l="l" t="t" r="r" b="b"/>
            <a:pathLst>
              <a:path w="7045" h="9557" extrusionOk="0">
                <a:moveTo>
                  <a:pt x="6517" y="0"/>
                </a:moveTo>
                <a:cubicBezTo>
                  <a:pt x="6517" y="0"/>
                  <a:pt x="3356" y="527"/>
                  <a:pt x="1844" y="3161"/>
                </a:cubicBezTo>
                <a:cubicBezTo>
                  <a:pt x="327" y="5732"/>
                  <a:pt x="0" y="9552"/>
                  <a:pt x="0" y="9552"/>
                </a:cubicBezTo>
                <a:cubicBezTo>
                  <a:pt x="0" y="9552"/>
                  <a:pt x="72" y="9557"/>
                  <a:pt x="199" y="9557"/>
                </a:cubicBezTo>
                <a:cubicBezTo>
                  <a:pt x="1010" y="9557"/>
                  <a:pt x="4097" y="9360"/>
                  <a:pt x="5464" y="6454"/>
                </a:cubicBezTo>
                <a:cubicBezTo>
                  <a:pt x="7044" y="3098"/>
                  <a:pt x="6517" y="0"/>
                  <a:pt x="6517" y="0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8" name="Google Shape;4448;p29"/>
          <p:cNvSpPr/>
          <p:nvPr/>
        </p:nvSpPr>
        <p:spPr>
          <a:xfrm>
            <a:off x="8187734" y="4243638"/>
            <a:ext cx="1118356" cy="1436189"/>
          </a:xfrm>
          <a:custGeom>
            <a:avLst/>
            <a:gdLst/>
            <a:ahLst/>
            <a:cxnLst/>
            <a:rect l="l" t="t" r="r" b="b"/>
            <a:pathLst>
              <a:path w="7245" h="9304" extrusionOk="0">
                <a:moveTo>
                  <a:pt x="395" y="1"/>
                </a:moveTo>
                <a:cubicBezTo>
                  <a:pt x="395" y="1"/>
                  <a:pt x="0" y="3162"/>
                  <a:pt x="1712" y="6391"/>
                </a:cubicBezTo>
                <a:cubicBezTo>
                  <a:pt x="3093" y="9047"/>
                  <a:pt x="5845" y="9304"/>
                  <a:pt x="6858" y="9304"/>
                </a:cubicBezTo>
                <a:cubicBezTo>
                  <a:pt x="7101" y="9304"/>
                  <a:pt x="7244" y="9289"/>
                  <a:pt x="7244" y="9289"/>
                </a:cubicBezTo>
                <a:cubicBezTo>
                  <a:pt x="7244" y="9289"/>
                  <a:pt x="6781" y="5469"/>
                  <a:pt x="5200" y="2898"/>
                </a:cubicBezTo>
                <a:cubicBezTo>
                  <a:pt x="3556" y="396"/>
                  <a:pt x="395" y="1"/>
                  <a:pt x="395" y="1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49" name="Google Shape;4449;p29"/>
          <p:cNvSpPr/>
          <p:nvPr/>
        </p:nvSpPr>
        <p:spPr>
          <a:xfrm>
            <a:off x="5229083" y="3989867"/>
            <a:ext cx="1047504" cy="1758498"/>
          </a:xfrm>
          <a:custGeom>
            <a:avLst/>
            <a:gdLst/>
            <a:ahLst/>
            <a:cxnLst/>
            <a:rect l="l" t="t" r="r" b="b"/>
            <a:pathLst>
              <a:path w="6786" h="11392" extrusionOk="0">
                <a:moveTo>
                  <a:pt x="1913" y="1"/>
                </a:moveTo>
                <a:cubicBezTo>
                  <a:pt x="1913" y="1"/>
                  <a:pt x="0" y="2567"/>
                  <a:pt x="727" y="5533"/>
                </a:cubicBezTo>
                <a:cubicBezTo>
                  <a:pt x="1386" y="8430"/>
                  <a:pt x="3820" y="11391"/>
                  <a:pt x="3820" y="11391"/>
                </a:cubicBezTo>
                <a:cubicBezTo>
                  <a:pt x="3820" y="11391"/>
                  <a:pt x="6786" y="8889"/>
                  <a:pt x="5601" y="5401"/>
                </a:cubicBezTo>
                <a:cubicBezTo>
                  <a:pt x="4478" y="1908"/>
                  <a:pt x="1913" y="1"/>
                  <a:pt x="1913" y="1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0" name="Google Shape;4450;p29"/>
          <p:cNvSpPr/>
          <p:nvPr/>
        </p:nvSpPr>
        <p:spPr>
          <a:xfrm>
            <a:off x="6317179" y="4080940"/>
            <a:ext cx="1057383" cy="1504880"/>
          </a:xfrm>
          <a:custGeom>
            <a:avLst/>
            <a:gdLst/>
            <a:ahLst/>
            <a:cxnLst/>
            <a:rect l="l" t="t" r="r" b="b"/>
            <a:pathLst>
              <a:path w="6850" h="9749" extrusionOk="0">
                <a:moveTo>
                  <a:pt x="6254" y="1"/>
                </a:moveTo>
                <a:cubicBezTo>
                  <a:pt x="6254" y="1"/>
                  <a:pt x="3093" y="596"/>
                  <a:pt x="1713" y="3230"/>
                </a:cubicBezTo>
                <a:cubicBezTo>
                  <a:pt x="264" y="5865"/>
                  <a:pt x="0" y="9748"/>
                  <a:pt x="0" y="9748"/>
                </a:cubicBezTo>
                <a:cubicBezTo>
                  <a:pt x="0" y="9748"/>
                  <a:pt x="20" y="9748"/>
                  <a:pt x="58" y="9748"/>
                </a:cubicBezTo>
                <a:cubicBezTo>
                  <a:pt x="543" y="9748"/>
                  <a:pt x="3992" y="9635"/>
                  <a:pt x="5401" y="6455"/>
                </a:cubicBezTo>
                <a:cubicBezTo>
                  <a:pt x="6849" y="3099"/>
                  <a:pt x="6254" y="1"/>
                  <a:pt x="6254" y="1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1" name="Google Shape;4451;p29"/>
          <p:cNvSpPr/>
          <p:nvPr/>
        </p:nvSpPr>
        <p:spPr>
          <a:xfrm>
            <a:off x="4659797" y="4882387"/>
            <a:ext cx="1728243" cy="703121"/>
          </a:xfrm>
          <a:custGeom>
            <a:avLst/>
            <a:gdLst/>
            <a:ahLst/>
            <a:cxnLst/>
            <a:rect l="l" t="t" r="r" b="b"/>
            <a:pathLst>
              <a:path w="11196" h="4555" extrusionOk="0">
                <a:moveTo>
                  <a:pt x="4895" y="0"/>
                </a:moveTo>
                <a:cubicBezTo>
                  <a:pt x="2775" y="0"/>
                  <a:pt x="570" y="587"/>
                  <a:pt x="332" y="1068"/>
                </a:cubicBezTo>
                <a:cubicBezTo>
                  <a:pt x="0" y="1726"/>
                  <a:pt x="2439" y="3702"/>
                  <a:pt x="5664" y="4292"/>
                </a:cubicBezTo>
                <a:cubicBezTo>
                  <a:pt x="6614" y="4486"/>
                  <a:pt x="7483" y="4554"/>
                  <a:pt x="8238" y="4554"/>
                </a:cubicBezTo>
                <a:cubicBezTo>
                  <a:pt x="10049" y="4554"/>
                  <a:pt x="11196" y="4160"/>
                  <a:pt x="11196" y="4160"/>
                </a:cubicBezTo>
                <a:cubicBezTo>
                  <a:pt x="11196" y="4160"/>
                  <a:pt x="9483" y="1068"/>
                  <a:pt x="7113" y="278"/>
                </a:cubicBezTo>
                <a:cubicBezTo>
                  <a:pt x="6454" y="81"/>
                  <a:pt x="5680" y="0"/>
                  <a:pt x="4895" y="0"/>
                </a:cubicBezTo>
                <a:close/>
              </a:path>
            </a:pathLst>
          </a:cu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2" name="Google Shape;4452;p29"/>
          <p:cNvSpPr/>
          <p:nvPr/>
        </p:nvSpPr>
        <p:spPr>
          <a:xfrm>
            <a:off x="4924065" y="5077192"/>
            <a:ext cx="1474625" cy="457994"/>
          </a:xfrm>
          <a:custGeom>
            <a:avLst/>
            <a:gdLst/>
            <a:ahLst/>
            <a:cxnLst/>
            <a:rect l="l" t="t" r="r" b="b"/>
            <a:pathLst>
              <a:path w="9553" h="2967" extrusionOk="0">
                <a:moveTo>
                  <a:pt x="132" y="1"/>
                </a:moveTo>
                <a:cubicBezTo>
                  <a:pt x="69" y="1"/>
                  <a:pt x="0" y="69"/>
                  <a:pt x="0" y="132"/>
                </a:cubicBezTo>
                <a:cubicBezTo>
                  <a:pt x="0" y="132"/>
                  <a:pt x="69" y="201"/>
                  <a:pt x="132" y="201"/>
                </a:cubicBezTo>
                <a:lnTo>
                  <a:pt x="396" y="201"/>
                </a:lnTo>
                <a:cubicBezTo>
                  <a:pt x="2635" y="201"/>
                  <a:pt x="4874" y="860"/>
                  <a:pt x="6586" y="1581"/>
                </a:cubicBezTo>
                <a:cubicBezTo>
                  <a:pt x="7445" y="1913"/>
                  <a:pt x="8103" y="2240"/>
                  <a:pt x="8630" y="2503"/>
                </a:cubicBezTo>
                <a:cubicBezTo>
                  <a:pt x="8894" y="2635"/>
                  <a:pt x="9089" y="2767"/>
                  <a:pt x="9220" y="2835"/>
                </a:cubicBezTo>
                <a:cubicBezTo>
                  <a:pt x="9289" y="2898"/>
                  <a:pt x="9352" y="2898"/>
                  <a:pt x="9352" y="2898"/>
                </a:cubicBezTo>
                <a:lnTo>
                  <a:pt x="9421" y="2967"/>
                </a:lnTo>
                <a:cubicBezTo>
                  <a:pt x="9484" y="2967"/>
                  <a:pt x="9484" y="2967"/>
                  <a:pt x="9552" y="2898"/>
                </a:cubicBezTo>
                <a:cubicBezTo>
                  <a:pt x="9552" y="2898"/>
                  <a:pt x="9552" y="2835"/>
                  <a:pt x="9484" y="2767"/>
                </a:cubicBezTo>
                <a:cubicBezTo>
                  <a:pt x="9484" y="2767"/>
                  <a:pt x="8367" y="2108"/>
                  <a:pt x="6655" y="1386"/>
                </a:cubicBezTo>
                <a:cubicBezTo>
                  <a:pt x="4942" y="728"/>
                  <a:pt x="2635" y="1"/>
                  <a:pt x="3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3" name="Google Shape;4453;p29"/>
          <p:cNvSpPr/>
          <p:nvPr/>
        </p:nvSpPr>
        <p:spPr>
          <a:xfrm>
            <a:off x="8634919" y="4111195"/>
            <a:ext cx="467873" cy="864584"/>
          </a:xfrm>
          <a:custGeom>
            <a:avLst/>
            <a:gdLst/>
            <a:ahLst/>
            <a:cxnLst/>
            <a:rect l="l" t="t" r="r" b="b"/>
            <a:pathLst>
              <a:path w="3031" h="5601" extrusionOk="0">
                <a:moveTo>
                  <a:pt x="1030" y="0"/>
                </a:moveTo>
                <a:cubicBezTo>
                  <a:pt x="1013" y="0"/>
                  <a:pt x="998" y="2"/>
                  <a:pt x="986" y="5"/>
                </a:cubicBezTo>
                <a:cubicBezTo>
                  <a:pt x="659" y="68"/>
                  <a:pt x="1" y="1912"/>
                  <a:pt x="459" y="3298"/>
                </a:cubicBezTo>
                <a:cubicBezTo>
                  <a:pt x="923" y="4615"/>
                  <a:pt x="2040" y="5600"/>
                  <a:pt x="2040" y="5600"/>
                </a:cubicBezTo>
                <a:cubicBezTo>
                  <a:pt x="2040" y="5600"/>
                  <a:pt x="3030" y="4615"/>
                  <a:pt x="2898" y="2639"/>
                </a:cubicBezTo>
                <a:cubicBezTo>
                  <a:pt x="2773" y="689"/>
                  <a:pt x="1386" y="0"/>
                  <a:pt x="1030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4" name="Google Shape;4454;p29"/>
          <p:cNvSpPr/>
          <p:nvPr/>
        </p:nvSpPr>
        <p:spPr>
          <a:xfrm>
            <a:off x="9021287" y="4615959"/>
            <a:ext cx="793115" cy="689692"/>
          </a:xfrm>
          <a:custGeom>
            <a:avLst/>
            <a:gdLst/>
            <a:ahLst/>
            <a:cxnLst/>
            <a:rect l="l" t="t" r="r" b="b"/>
            <a:pathLst>
              <a:path w="5138" h="4468" extrusionOk="0">
                <a:moveTo>
                  <a:pt x="4307" y="0"/>
                </a:moveTo>
                <a:cubicBezTo>
                  <a:pt x="3680" y="0"/>
                  <a:pt x="2675" y="240"/>
                  <a:pt x="1644" y="1013"/>
                </a:cubicBezTo>
                <a:cubicBezTo>
                  <a:pt x="64" y="2198"/>
                  <a:pt x="0" y="4111"/>
                  <a:pt x="0" y="4111"/>
                </a:cubicBezTo>
                <a:cubicBezTo>
                  <a:pt x="0" y="4111"/>
                  <a:pt x="279" y="4467"/>
                  <a:pt x="997" y="4467"/>
                </a:cubicBezTo>
                <a:cubicBezTo>
                  <a:pt x="1433" y="4467"/>
                  <a:pt x="2032" y="4335"/>
                  <a:pt x="2830" y="3911"/>
                </a:cubicBezTo>
                <a:cubicBezTo>
                  <a:pt x="4937" y="2794"/>
                  <a:pt x="5137" y="423"/>
                  <a:pt x="4937" y="160"/>
                </a:cubicBezTo>
                <a:cubicBezTo>
                  <a:pt x="4869" y="68"/>
                  <a:pt x="4642" y="0"/>
                  <a:pt x="4307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5" name="Google Shape;4455;p29"/>
          <p:cNvSpPr/>
          <p:nvPr/>
        </p:nvSpPr>
        <p:spPr>
          <a:xfrm>
            <a:off x="8309679" y="4720770"/>
            <a:ext cx="619765" cy="787403"/>
          </a:xfrm>
          <a:custGeom>
            <a:avLst/>
            <a:gdLst/>
            <a:ahLst/>
            <a:cxnLst/>
            <a:rect l="l" t="t" r="r" b="b"/>
            <a:pathLst>
              <a:path w="4015" h="5101" extrusionOk="0">
                <a:moveTo>
                  <a:pt x="819" y="1"/>
                </a:moveTo>
                <a:cubicBezTo>
                  <a:pt x="783" y="1"/>
                  <a:pt x="751" y="3"/>
                  <a:pt x="722" y="7"/>
                </a:cubicBezTo>
                <a:cubicBezTo>
                  <a:pt x="195" y="71"/>
                  <a:pt x="0" y="1915"/>
                  <a:pt x="722" y="3627"/>
                </a:cubicBezTo>
                <a:cubicBezTo>
                  <a:pt x="1202" y="4924"/>
                  <a:pt x="2627" y="5100"/>
                  <a:pt x="3365" y="5100"/>
                </a:cubicBezTo>
                <a:cubicBezTo>
                  <a:pt x="3640" y="5100"/>
                  <a:pt x="3820" y="5076"/>
                  <a:pt x="3820" y="5076"/>
                </a:cubicBezTo>
                <a:cubicBezTo>
                  <a:pt x="3820" y="5076"/>
                  <a:pt x="4015" y="3432"/>
                  <a:pt x="3225" y="1915"/>
                </a:cubicBezTo>
                <a:cubicBezTo>
                  <a:pt x="2548" y="497"/>
                  <a:pt x="1348" y="1"/>
                  <a:pt x="819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6" name="Google Shape;4456;p29"/>
          <p:cNvSpPr/>
          <p:nvPr/>
        </p:nvSpPr>
        <p:spPr>
          <a:xfrm>
            <a:off x="8797617" y="4274510"/>
            <a:ext cx="183074" cy="1351752"/>
          </a:xfrm>
          <a:custGeom>
            <a:avLst/>
            <a:gdLst/>
            <a:ahLst/>
            <a:cxnLst/>
            <a:rect l="l" t="t" r="r" b="b"/>
            <a:pathLst>
              <a:path w="1186" h="8757" extrusionOk="0">
                <a:moveTo>
                  <a:pt x="64" y="1"/>
                </a:moveTo>
                <a:cubicBezTo>
                  <a:pt x="64" y="1"/>
                  <a:pt x="0" y="64"/>
                  <a:pt x="0" y="133"/>
                </a:cubicBezTo>
                <a:lnTo>
                  <a:pt x="722" y="3620"/>
                </a:lnTo>
                <a:cubicBezTo>
                  <a:pt x="922" y="4542"/>
                  <a:pt x="1054" y="5533"/>
                  <a:pt x="1054" y="6518"/>
                </a:cubicBezTo>
                <a:lnTo>
                  <a:pt x="1054" y="8694"/>
                </a:lnTo>
                <a:cubicBezTo>
                  <a:pt x="1054" y="8757"/>
                  <a:pt x="1054" y="8757"/>
                  <a:pt x="1117" y="8757"/>
                </a:cubicBezTo>
                <a:cubicBezTo>
                  <a:pt x="1186" y="8757"/>
                  <a:pt x="1186" y="8757"/>
                  <a:pt x="1186" y="8694"/>
                </a:cubicBezTo>
                <a:lnTo>
                  <a:pt x="1186" y="6518"/>
                </a:lnTo>
                <a:cubicBezTo>
                  <a:pt x="1186" y="5533"/>
                  <a:pt x="1117" y="4542"/>
                  <a:pt x="922" y="3557"/>
                </a:cubicBezTo>
                <a:lnTo>
                  <a:pt x="195" y="64"/>
                </a:lnTo>
                <a:cubicBezTo>
                  <a:pt x="195" y="1"/>
                  <a:pt x="132" y="1"/>
                  <a:pt x="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7" name="Google Shape;4457;p29"/>
          <p:cNvSpPr/>
          <p:nvPr/>
        </p:nvSpPr>
        <p:spPr>
          <a:xfrm>
            <a:off x="8502323" y="4937494"/>
            <a:ext cx="488249" cy="658819"/>
          </a:xfrm>
          <a:custGeom>
            <a:avLst/>
            <a:gdLst/>
            <a:ahLst/>
            <a:cxnLst/>
            <a:rect l="l" t="t" r="r" b="b"/>
            <a:pathLst>
              <a:path w="3163" h="4268" extrusionOk="0">
                <a:moveTo>
                  <a:pt x="110" y="1"/>
                </a:moveTo>
                <a:cubicBezTo>
                  <a:pt x="85" y="1"/>
                  <a:pt x="69" y="18"/>
                  <a:pt x="69" y="52"/>
                </a:cubicBezTo>
                <a:cubicBezTo>
                  <a:pt x="1" y="52"/>
                  <a:pt x="1" y="115"/>
                  <a:pt x="1" y="184"/>
                </a:cubicBezTo>
                <a:lnTo>
                  <a:pt x="2967" y="4267"/>
                </a:lnTo>
                <a:lnTo>
                  <a:pt x="3099" y="4267"/>
                </a:lnTo>
                <a:cubicBezTo>
                  <a:pt x="3099" y="4199"/>
                  <a:pt x="3162" y="4199"/>
                  <a:pt x="3099" y="4135"/>
                </a:cubicBezTo>
                <a:lnTo>
                  <a:pt x="201" y="52"/>
                </a:lnTo>
                <a:cubicBezTo>
                  <a:pt x="167" y="18"/>
                  <a:pt x="134" y="1"/>
                  <a:pt x="1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8" name="Google Shape;4458;p29"/>
          <p:cNvSpPr/>
          <p:nvPr/>
        </p:nvSpPr>
        <p:spPr>
          <a:xfrm>
            <a:off x="8960314" y="4833299"/>
            <a:ext cx="589665" cy="508470"/>
          </a:xfrm>
          <a:custGeom>
            <a:avLst/>
            <a:gdLst/>
            <a:ahLst/>
            <a:cxnLst/>
            <a:rect l="l" t="t" r="r" b="b"/>
            <a:pathLst>
              <a:path w="3820" h="3294" extrusionOk="0">
                <a:moveTo>
                  <a:pt x="3688" y="0"/>
                </a:moveTo>
                <a:cubicBezTo>
                  <a:pt x="3620" y="0"/>
                  <a:pt x="1449" y="922"/>
                  <a:pt x="0" y="3161"/>
                </a:cubicBezTo>
                <a:lnTo>
                  <a:pt x="0" y="3293"/>
                </a:lnTo>
                <a:lnTo>
                  <a:pt x="132" y="3293"/>
                </a:lnTo>
                <a:cubicBezTo>
                  <a:pt x="854" y="2176"/>
                  <a:pt x="1776" y="1386"/>
                  <a:pt x="2503" y="922"/>
                </a:cubicBezTo>
                <a:cubicBezTo>
                  <a:pt x="2829" y="659"/>
                  <a:pt x="3161" y="464"/>
                  <a:pt x="3356" y="332"/>
                </a:cubicBezTo>
                <a:cubicBezTo>
                  <a:pt x="3488" y="264"/>
                  <a:pt x="3556" y="264"/>
                  <a:pt x="3620" y="200"/>
                </a:cubicBezTo>
                <a:lnTo>
                  <a:pt x="3751" y="200"/>
                </a:lnTo>
                <a:cubicBezTo>
                  <a:pt x="3751" y="132"/>
                  <a:pt x="3820" y="69"/>
                  <a:pt x="3751" y="69"/>
                </a:cubicBezTo>
                <a:cubicBezTo>
                  <a:pt x="3751" y="0"/>
                  <a:pt x="3688" y="0"/>
                  <a:pt x="368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59" name="Google Shape;4459;p29"/>
          <p:cNvSpPr/>
          <p:nvPr/>
        </p:nvSpPr>
        <p:spPr>
          <a:xfrm>
            <a:off x="4853368" y="4257530"/>
            <a:ext cx="1758343" cy="1298034"/>
          </a:xfrm>
          <a:custGeom>
            <a:avLst/>
            <a:gdLst/>
            <a:ahLst/>
            <a:cxnLst/>
            <a:rect l="l" t="t" r="r" b="b"/>
            <a:pathLst>
              <a:path w="11391" h="8409" extrusionOk="0">
                <a:moveTo>
                  <a:pt x="1629" y="1"/>
                </a:moveTo>
                <a:cubicBezTo>
                  <a:pt x="1150" y="1"/>
                  <a:pt x="802" y="59"/>
                  <a:pt x="659" y="174"/>
                </a:cubicBezTo>
                <a:cubicBezTo>
                  <a:pt x="0" y="769"/>
                  <a:pt x="1844" y="4062"/>
                  <a:pt x="5137" y="6170"/>
                </a:cubicBezTo>
                <a:cubicBezTo>
                  <a:pt x="8493" y="8340"/>
                  <a:pt x="11391" y="8409"/>
                  <a:pt x="11391" y="8409"/>
                </a:cubicBezTo>
                <a:cubicBezTo>
                  <a:pt x="11391" y="8409"/>
                  <a:pt x="11391" y="4784"/>
                  <a:pt x="8561" y="2350"/>
                </a:cubicBezTo>
                <a:cubicBezTo>
                  <a:pt x="6757" y="752"/>
                  <a:pt x="3346" y="1"/>
                  <a:pt x="1629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60" name="Google Shape;4460;p29"/>
          <p:cNvSpPr/>
          <p:nvPr/>
        </p:nvSpPr>
        <p:spPr>
          <a:xfrm>
            <a:off x="5178608" y="4426557"/>
            <a:ext cx="1453477" cy="1149383"/>
          </a:xfrm>
          <a:custGeom>
            <a:avLst/>
            <a:gdLst/>
            <a:ahLst/>
            <a:cxnLst/>
            <a:rect l="l" t="t" r="r" b="b"/>
            <a:pathLst>
              <a:path w="9416" h="7446" extrusionOk="0">
                <a:moveTo>
                  <a:pt x="132" y="1"/>
                </a:moveTo>
                <a:cubicBezTo>
                  <a:pt x="64" y="1"/>
                  <a:pt x="0" y="1"/>
                  <a:pt x="0" y="69"/>
                </a:cubicBezTo>
                <a:cubicBezTo>
                  <a:pt x="0" y="133"/>
                  <a:pt x="0" y="133"/>
                  <a:pt x="64" y="201"/>
                </a:cubicBezTo>
                <a:cubicBezTo>
                  <a:pt x="2566" y="1123"/>
                  <a:pt x="4874" y="2899"/>
                  <a:pt x="6518" y="4479"/>
                </a:cubicBezTo>
                <a:cubicBezTo>
                  <a:pt x="7376" y="5269"/>
                  <a:pt x="8035" y="5996"/>
                  <a:pt x="8493" y="6523"/>
                </a:cubicBezTo>
                <a:cubicBezTo>
                  <a:pt x="8757" y="6787"/>
                  <a:pt x="8888" y="6982"/>
                  <a:pt x="9020" y="7182"/>
                </a:cubicBezTo>
                <a:lnTo>
                  <a:pt x="9152" y="7314"/>
                </a:lnTo>
                <a:lnTo>
                  <a:pt x="9220" y="7377"/>
                </a:lnTo>
                <a:cubicBezTo>
                  <a:pt x="9220" y="7445"/>
                  <a:pt x="9284" y="7445"/>
                  <a:pt x="9352" y="7445"/>
                </a:cubicBezTo>
                <a:cubicBezTo>
                  <a:pt x="9352" y="7377"/>
                  <a:pt x="9415" y="7314"/>
                  <a:pt x="9352" y="7314"/>
                </a:cubicBezTo>
                <a:cubicBezTo>
                  <a:pt x="9352" y="7314"/>
                  <a:pt x="8298" y="5928"/>
                  <a:pt x="6649" y="4347"/>
                </a:cubicBezTo>
                <a:cubicBezTo>
                  <a:pt x="5006" y="2767"/>
                  <a:pt x="2635" y="923"/>
                  <a:pt x="1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61" name="Google Shape;4461;p29"/>
          <p:cNvSpPr/>
          <p:nvPr/>
        </p:nvSpPr>
        <p:spPr>
          <a:xfrm>
            <a:off x="9590572" y="5004950"/>
            <a:ext cx="447343" cy="337282"/>
          </a:xfrm>
          <a:custGeom>
            <a:avLst/>
            <a:gdLst/>
            <a:ahLst/>
            <a:cxnLst/>
            <a:rect l="l" t="t" r="r" b="b"/>
            <a:pathLst>
              <a:path w="2898" h="2185" extrusionOk="0">
                <a:moveTo>
                  <a:pt x="2503" y="0"/>
                </a:moveTo>
                <a:cubicBezTo>
                  <a:pt x="2171" y="0"/>
                  <a:pt x="1644" y="118"/>
                  <a:pt x="1117" y="469"/>
                </a:cubicBezTo>
                <a:cubicBezTo>
                  <a:pt x="327" y="996"/>
                  <a:pt x="0" y="2181"/>
                  <a:pt x="0" y="2181"/>
                </a:cubicBezTo>
                <a:cubicBezTo>
                  <a:pt x="0" y="2181"/>
                  <a:pt x="31" y="2185"/>
                  <a:pt x="88" y="2185"/>
                </a:cubicBezTo>
                <a:cubicBezTo>
                  <a:pt x="280" y="2185"/>
                  <a:pt x="771" y="2144"/>
                  <a:pt x="1381" y="1786"/>
                </a:cubicBezTo>
                <a:cubicBezTo>
                  <a:pt x="2239" y="1391"/>
                  <a:pt x="2898" y="274"/>
                  <a:pt x="2829" y="74"/>
                </a:cubicBezTo>
                <a:cubicBezTo>
                  <a:pt x="2786" y="30"/>
                  <a:pt x="2669" y="0"/>
                  <a:pt x="2503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62" name="Google Shape;4462;p29"/>
          <p:cNvSpPr/>
          <p:nvPr/>
        </p:nvSpPr>
        <p:spPr>
          <a:xfrm>
            <a:off x="9579921" y="5059594"/>
            <a:ext cx="366148" cy="292671"/>
          </a:xfrm>
          <a:custGeom>
            <a:avLst/>
            <a:gdLst/>
            <a:ahLst/>
            <a:cxnLst/>
            <a:rect l="l" t="t" r="r" b="b"/>
            <a:pathLst>
              <a:path w="2372" h="1896" extrusionOk="0">
                <a:moveTo>
                  <a:pt x="2266" y="0"/>
                </a:moveTo>
                <a:cubicBezTo>
                  <a:pt x="2241" y="0"/>
                  <a:pt x="2208" y="17"/>
                  <a:pt x="2177" y="52"/>
                </a:cubicBezTo>
                <a:lnTo>
                  <a:pt x="1" y="1764"/>
                </a:lnTo>
                <a:lnTo>
                  <a:pt x="1" y="1895"/>
                </a:lnTo>
                <a:lnTo>
                  <a:pt x="133" y="1895"/>
                </a:lnTo>
                <a:lnTo>
                  <a:pt x="2308" y="183"/>
                </a:lnTo>
                <a:cubicBezTo>
                  <a:pt x="2308" y="115"/>
                  <a:pt x="2372" y="115"/>
                  <a:pt x="2308" y="52"/>
                </a:cubicBezTo>
                <a:cubicBezTo>
                  <a:pt x="2308" y="17"/>
                  <a:pt x="2291" y="0"/>
                  <a:pt x="22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63" name="Google Shape;4463;p29"/>
          <p:cNvSpPr/>
          <p:nvPr/>
        </p:nvSpPr>
        <p:spPr>
          <a:xfrm>
            <a:off x="4878097" y="2155548"/>
            <a:ext cx="1819471" cy="539497"/>
          </a:xfrm>
          <a:custGeom>
            <a:avLst/>
            <a:gdLst/>
            <a:ahLst/>
            <a:cxnLst/>
            <a:rect l="l" t="t" r="r" b="b"/>
            <a:pathLst>
              <a:path w="11787" h="3495" extrusionOk="0">
                <a:moveTo>
                  <a:pt x="4838" y="0"/>
                </a:moveTo>
                <a:cubicBezTo>
                  <a:pt x="4786" y="0"/>
                  <a:pt x="4732" y="3"/>
                  <a:pt x="4674" y="7"/>
                </a:cubicBezTo>
                <a:cubicBezTo>
                  <a:pt x="3883" y="70"/>
                  <a:pt x="3357" y="597"/>
                  <a:pt x="3293" y="1061"/>
                </a:cubicBezTo>
                <a:cubicBezTo>
                  <a:pt x="3171" y="1487"/>
                  <a:pt x="2876" y="1858"/>
                  <a:pt x="2201" y="1858"/>
                </a:cubicBezTo>
                <a:cubicBezTo>
                  <a:pt x="2150" y="1858"/>
                  <a:pt x="2096" y="1856"/>
                  <a:pt x="2039" y="1851"/>
                </a:cubicBezTo>
                <a:cubicBezTo>
                  <a:pt x="1983" y="1846"/>
                  <a:pt x="1928" y="1844"/>
                  <a:pt x="1874" y="1844"/>
                </a:cubicBezTo>
                <a:cubicBezTo>
                  <a:pt x="427" y="1844"/>
                  <a:pt x="0" y="3495"/>
                  <a:pt x="0" y="3495"/>
                </a:cubicBezTo>
                <a:lnTo>
                  <a:pt x="11786" y="3495"/>
                </a:lnTo>
                <a:cubicBezTo>
                  <a:pt x="11786" y="3495"/>
                  <a:pt x="11196" y="2378"/>
                  <a:pt x="10732" y="2178"/>
                </a:cubicBezTo>
                <a:cubicBezTo>
                  <a:pt x="10206" y="1914"/>
                  <a:pt x="9616" y="2309"/>
                  <a:pt x="9152" y="1588"/>
                </a:cubicBezTo>
                <a:cubicBezTo>
                  <a:pt x="8757" y="861"/>
                  <a:pt x="8430" y="402"/>
                  <a:pt x="7772" y="402"/>
                </a:cubicBezTo>
                <a:cubicBezTo>
                  <a:pt x="7246" y="402"/>
                  <a:pt x="6929" y="654"/>
                  <a:pt x="6522" y="654"/>
                </a:cubicBezTo>
                <a:cubicBezTo>
                  <a:pt x="6419" y="654"/>
                  <a:pt x="6310" y="638"/>
                  <a:pt x="6191" y="597"/>
                </a:cubicBezTo>
                <a:cubicBezTo>
                  <a:pt x="5636" y="416"/>
                  <a:pt x="5543" y="0"/>
                  <a:pt x="48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64" name="Google Shape;4464;p29"/>
          <p:cNvSpPr/>
          <p:nvPr/>
        </p:nvSpPr>
        <p:spPr>
          <a:xfrm>
            <a:off x="7887576" y="1423916"/>
            <a:ext cx="793128" cy="197119"/>
          </a:xfrm>
          <a:custGeom>
            <a:avLst/>
            <a:gdLst/>
            <a:ahLst/>
            <a:cxnLst/>
            <a:rect l="l" t="t" r="r" b="b"/>
            <a:pathLst>
              <a:path w="9548" h="2373" extrusionOk="0">
                <a:moveTo>
                  <a:pt x="5377" y="0"/>
                </a:moveTo>
                <a:cubicBezTo>
                  <a:pt x="4790" y="0"/>
                  <a:pt x="4326" y="419"/>
                  <a:pt x="3952" y="792"/>
                </a:cubicBezTo>
                <a:cubicBezTo>
                  <a:pt x="3709" y="1068"/>
                  <a:pt x="3485" y="1164"/>
                  <a:pt x="3213" y="1164"/>
                </a:cubicBezTo>
                <a:cubicBezTo>
                  <a:pt x="2966" y="1164"/>
                  <a:pt x="2679" y="1085"/>
                  <a:pt x="2303" y="992"/>
                </a:cubicBezTo>
                <a:cubicBezTo>
                  <a:pt x="2130" y="944"/>
                  <a:pt x="1952" y="923"/>
                  <a:pt x="1779" y="923"/>
                </a:cubicBezTo>
                <a:cubicBezTo>
                  <a:pt x="1232" y="923"/>
                  <a:pt x="728" y="1136"/>
                  <a:pt x="528" y="1388"/>
                </a:cubicBezTo>
                <a:cubicBezTo>
                  <a:pt x="196" y="1714"/>
                  <a:pt x="1" y="2373"/>
                  <a:pt x="1" y="2373"/>
                </a:cubicBezTo>
                <a:lnTo>
                  <a:pt x="9547" y="2373"/>
                </a:lnTo>
                <a:cubicBezTo>
                  <a:pt x="9547" y="2373"/>
                  <a:pt x="9416" y="1256"/>
                  <a:pt x="8757" y="924"/>
                </a:cubicBezTo>
                <a:cubicBezTo>
                  <a:pt x="8594" y="843"/>
                  <a:pt x="8462" y="814"/>
                  <a:pt x="8348" y="814"/>
                </a:cubicBezTo>
                <a:cubicBezTo>
                  <a:pt x="8078" y="814"/>
                  <a:pt x="7899" y="971"/>
                  <a:pt x="7602" y="971"/>
                </a:cubicBezTo>
                <a:cubicBezTo>
                  <a:pt x="7515" y="971"/>
                  <a:pt x="7419" y="958"/>
                  <a:pt x="7308" y="924"/>
                </a:cubicBezTo>
                <a:cubicBezTo>
                  <a:pt x="6587" y="792"/>
                  <a:pt x="6587" y="334"/>
                  <a:pt x="5796" y="71"/>
                </a:cubicBezTo>
                <a:cubicBezTo>
                  <a:pt x="5650" y="22"/>
                  <a:pt x="5510" y="0"/>
                  <a:pt x="53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09548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4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6" name="Google Shape;4466;p30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4467" name="Google Shape;4467;p30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468" name="Google Shape;4468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9" name="Google Shape;4469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0" name="Google Shape;4470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1" name="Google Shape;4471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2" name="Google Shape;4472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3" name="Google Shape;4473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4" name="Google Shape;4474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5" name="Google Shape;4475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6" name="Google Shape;4476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7" name="Google Shape;4477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8" name="Google Shape;4478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9" name="Google Shape;4479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0" name="Google Shape;4480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1" name="Google Shape;4481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2" name="Google Shape;4482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3" name="Google Shape;4483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4" name="Google Shape;4484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5" name="Google Shape;4485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6" name="Google Shape;4486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7" name="Google Shape;4487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8" name="Google Shape;4488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9" name="Google Shape;4489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0" name="Google Shape;4490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1" name="Google Shape;4491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2" name="Google Shape;4492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93" name="Google Shape;4493;p30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494" name="Google Shape;4494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5" name="Google Shape;4495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6" name="Google Shape;4496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7" name="Google Shape;4497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8" name="Google Shape;4498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9" name="Google Shape;4499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0" name="Google Shape;4500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1" name="Google Shape;4501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2" name="Google Shape;4502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3" name="Google Shape;4503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4" name="Google Shape;4504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5" name="Google Shape;4505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6" name="Google Shape;4506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7" name="Google Shape;4507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8" name="Google Shape;4508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9" name="Google Shape;4509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0" name="Google Shape;4510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1" name="Google Shape;4511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2" name="Google Shape;4512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3" name="Google Shape;4513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4" name="Google Shape;4514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5" name="Google Shape;4515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6" name="Google Shape;4516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7" name="Google Shape;4517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8" name="Google Shape;4518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19" name="Google Shape;4519;p30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520" name="Google Shape;4520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1" name="Google Shape;4521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2" name="Google Shape;4522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3" name="Google Shape;4523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4" name="Google Shape;4524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5" name="Google Shape;4525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6" name="Google Shape;4526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7" name="Google Shape;4527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8" name="Google Shape;4528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9" name="Google Shape;4529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0" name="Google Shape;4530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1" name="Google Shape;4531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2" name="Google Shape;4532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3" name="Google Shape;4533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4" name="Google Shape;4534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5" name="Google Shape;4535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6" name="Google Shape;4536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7" name="Google Shape;4537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8" name="Google Shape;4538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9" name="Google Shape;4539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0" name="Google Shape;4540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1" name="Google Shape;4541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2" name="Google Shape;4542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3" name="Google Shape;4543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4" name="Google Shape;4544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545" name="Google Shape;4545;p30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4546" name="Google Shape;4546;p30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547" name="Google Shape;4547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8" name="Google Shape;4548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9" name="Google Shape;4549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0" name="Google Shape;4550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1" name="Google Shape;4551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2" name="Google Shape;4552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3" name="Google Shape;4553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4" name="Google Shape;4554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5" name="Google Shape;4555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6" name="Google Shape;4556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7" name="Google Shape;4557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8" name="Google Shape;4558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9" name="Google Shape;4559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0" name="Google Shape;4560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1" name="Google Shape;4561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2" name="Google Shape;4562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3" name="Google Shape;4563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4" name="Google Shape;4564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5" name="Google Shape;4565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6" name="Google Shape;4566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7" name="Google Shape;4567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8" name="Google Shape;4568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9" name="Google Shape;4569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0" name="Google Shape;4570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1" name="Google Shape;4571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72" name="Google Shape;4572;p30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573" name="Google Shape;4573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4" name="Google Shape;4574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5" name="Google Shape;4575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6" name="Google Shape;4576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7" name="Google Shape;4577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8" name="Google Shape;4578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9" name="Google Shape;4579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0" name="Google Shape;4580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1" name="Google Shape;4581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2" name="Google Shape;4582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3" name="Google Shape;4583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4" name="Google Shape;4584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5" name="Google Shape;4585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6" name="Google Shape;4586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7" name="Google Shape;4587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8" name="Google Shape;4588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9" name="Google Shape;4589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0" name="Google Shape;4590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1" name="Google Shape;4591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2" name="Google Shape;4592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3" name="Google Shape;4593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4" name="Google Shape;4594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5" name="Google Shape;4595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6" name="Google Shape;4596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7" name="Google Shape;4597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98" name="Google Shape;4598;p30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599" name="Google Shape;4599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0" name="Google Shape;4600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1" name="Google Shape;4601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2" name="Google Shape;4602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3" name="Google Shape;4603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4" name="Google Shape;4604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5" name="Google Shape;4605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6" name="Google Shape;4606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7" name="Google Shape;4607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8" name="Google Shape;4608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9" name="Google Shape;4609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0" name="Google Shape;4610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1" name="Google Shape;4611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2" name="Google Shape;4612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3" name="Google Shape;4613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4" name="Google Shape;4614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5" name="Google Shape;4615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6" name="Google Shape;4616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7" name="Google Shape;4617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8" name="Google Shape;4618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9" name="Google Shape;4619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0" name="Google Shape;4620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1" name="Google Shape;4621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2" name="Google Shape;4622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3" name="Google Shape;4623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624" name="Google Shape;4624;p30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4625" name="Google Shape;4625;p30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6" name="Google Shape;4626;p30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7" name="Google Shape;4627;p30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8" name="Google Shape;4628;p30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9" name="Google Shape;4629;p30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630" name="Google Shape;4630;p30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631" name="Google Shape;4631;p30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2" name="Google Shape;4632;p30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3" name="Google Shape;4633;p30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4" name="Google Shape;4634;p30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5" name="Google Shape;4635;p30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6" name="Google Shape;4636;p30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7" name="Google Shape;4637;p30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8" name="Google Shape;4638;p30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9" name="Google Shape;4639;p30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0" name="Google Shape;4640;p30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1" name="Google Shape;4641;p30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642" name="Google Shape;4642;p30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4643" name="Google Shape;4643;p30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4" name="Google Shape;4644;p30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5" name="Google Shape;4645;p30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6" name="Google Shape;4646;p30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7" name="Google Shape;4647;p30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648" name="Google Shape;4648;p30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649" name="Google Shape;4649;p30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0" name="Google Shape;4650;p30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1" name="Google Shape;4651;p30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2" name="Google Shape;4652;p30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3" name="Google Shape;4653;p30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4" name="Google Shape;4654;p30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5" name="Google Shape;4655;p30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6" name="Google Shape;4656;p30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7" name="Google Shape;4657;p30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8" name="Google Shape;4658;p30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9" name="Google Shape;4659;p30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199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CUSTOM_5"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Google Shape;3234;p23"/>
          <p:cNvSpPr txBox="1">
            <a:spLocks noGrp="1"/>
          </p:cNvSpPr>
          <p:nvPr>
            <p:ph type="ctrTitle"/>
          </p:nvPr>
        </p:nvSpPr>
        <p:spPr>
          <a:xfrm>
            <a:off x="720000" y="1810672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35" name="Google Shape;3235;p23"/>
          <p:cNvSpPr txBox="1">
            <a:spLocks noGrp="1"/>
          </p:cNvSpPr>
          <p:nvPr>
            <p:ph type="subTitle" idx="1"/>
          </p:nvPr>
        </p:nvSpPr>
        <p:spPr>
          <a:xfrm>
            <a:off x="720000" y="2329825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36" name="Google Shape;3236;p23"/>
          <p:cNvSpPr txBox="1">
            <a:spLocks noGrp="1"/>
          </p:cNvSpPr>
          <p:nvPr>
            <p:ph type="ctrTitle" idx="2"/>
          </p:nvPr>
        </p:nvSpPr>
        <p:spPr>
          <a:xfrm>
            <a:off x="3388050" y="1810678"/>
            <a:ext cx="2396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37" name="Google Shape;3237;p23"/>
          <p:cNvSpPr txBox="1">
            <a:spLocks noGrp="1"/>
          </p:cNvSpPr>
          <p:nvPr>
            <p:ph type="subTitle" idx="3"/>
          </p:nvPr>
        </p:nvSpPr>
        <p:spPr>
          <a:xfrm>
            <a:off x="3386825" y="2329825"/>
            <a:ext cx="23964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38" name="Google Shape;3238;p23"/>
          <p:cNvSpPr txBox="1">
            <a:spLocks noGrp="1"/>
          </p:cNvSpPr>
          <p:nvPr>
            <p:ph type="ctrTitle" idx="4"/>
          </p:nvPr>
        </p:nvSpPr>
        <p:spPr>
          <a:xfrm>
            <a:off x="6153900" y="1810672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39" name="Google Shape;3239;p23"/>
          <p:cNvSpPr txBox="1">
            <a:spLocks noGrp="1"/>
          </p:cNvSpPr>
          <p:nvPr>
            <p:ph type="subTitle" idx="5"/>
          </p:nvPr>
        </p:nvSpPr>
        <p:spPr>
          <a:xfrm>
            <a:off x="6153950" y="2329825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0" name="Google Shape;3240;p23"/>
          <p:cNvSpPr txBox="1">
            <a:spLocks noGrp="1"/>
          </p:cNvSpPr>
          <p:nvPr>
            <p:ph type="ctrTitle" idx="6"/>
          </p:nvPr>
        </p:nvSpPr>
        <p:spPr>
          <a:xfrm>
            <a:off x="720000" y="3575375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1" name="Google Shape;3241;p23"/>
          <p:cNvSpPr txBox="1">
            <a:spLocks noGrp="1"/>
          </p:cNvSpPr>
          <p:nvPr>
            <p:ph type="subTitle" idx="7"/>
          </p:nvPr>
        </p:nvSpPr>
        <p:spPr>
          <a:xfrm>
            <a:off x="720000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2" name="Google Shape;3242;p23"/>
          <p:cNvSpPr txBox="1">
            <a:spLocks noGrp="1"/>
          </p:cNvSpPr>
          <p:nvPr>
            <p:ph type="ctrTitle" idx="8"/>
          </p:nvPr>
        </p:nvSpPr>
        <p:spPr>
          <a:xfrm>
            <a:off x="3438144" y="3575369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3" name="Google Shape;3243;p23"/>
          <p:cNvSpPr txBox="1">
            <a:spLocks noGrp="1"/>
          </p:cNvSpPr>
          <p:nvPr>
            <p:ph type="subTitle" idx="9"/>
          </p:nvPr>
        </p:nvSpPr>
        <p:spPr>
          <a:xfrm>
            <a:off x="3436950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4" name="Google Shape;3244;p23"/>
          <p:cNvSpPr txBox="1">
            <a:spLocks noGrp="1"/>
          </p:cNvSpPr>
          <p:nvPr>
            <p:ph type="ctrTitle" idx="13"/>
          </p:nvPr>
        </p:nvSpPr>
        <p:spPr>
          <a:xfrm>
            <a:off x="6153900" y="3575377"/>
            <a:ext cx="2270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8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Proxima Nova"/>
              <a:buNone/>
              <a:defRPr sz="14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5" name="Google Shape;3245;p23"/>
          <p:cNvSpPr txBox="1">
            <a:spLocks noGrp="1"/>
          </p:cNvSpPr>
          <p:nvPr>
            <p:ph type="subTitle" idx="14"/>
          </p:nvPr>
        </p:nvSpPr>
        <p:spPr>
          <a:xfrm>
            <a:off x="6156309" y="4088800"/>
            <a:ext cx="2270100" cy="5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 sz="1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46" name="Google Shape;3246;p23"/>
          <p:cNvSpPr txBox="1">
            <a:spLocks noGrp="1"/>
          </p:cNvSpPr>
          <p:nvPr>
            <p:ph type="title" idx="15"/>
          </p:nvPr>
        </p:nvSpPr>
        <p:spPr>
          <a:xfrm>
            <a:off x="720000" y="5318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247" name="Google Shape;3247;p23"/>
          <p:cNvGrpSpPr/>
          <p:nvPr/>
        </p:nvGrpSpPr>
        <p:grpSpPr>
          <a:xfrm rot="10800000" flipH="1">
            <a:off x="-11461" y="4949423"/>
            <a:ext cx="9189794" cy="194069"/>
            <a:chOff x="-45827" y="98"/>
            <a:chExt cx="9189794" cy="194069"/>
          </a:xfrm>
        </p:grpSpPr>
        <p:grpSp>
          <p:nvGrpSpPr>
            <p:cNvPr id="3248" name="Google Shape;3248;p23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249" name="Google Shape;3249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4" name="Google Shape;3274;p23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275" name="Google Shape;3275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00" name="Google Shape;3300;p23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301" name="Google Shape;3301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26" name="Google Shape;3326;p23"/>
          <p:cNvGrpSpPr/>
          <p:nvPr/>
        </p:nvGrpSpPr>
        <p:grpSpPr>
          <a:xfrm>
            <a:off x="-11461" y="98"/>
            <a:ext cx="9189794" cy="194069"/>
            <a:chOff x="-45827" y="98"/>
            <a:chExt cx="9189794" cy="194069"/>
          </a:xfrm>
        </p:grpSpPr>
        <p:grpSp>
          <p:nvGrpSpPr>
            <p:cNvPr id="3327" name="Google Shape;3327;p23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328" name="Google Shape;3328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3" name="Google Shape;3353;p23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354" name="Google Shape;3354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9" name="Google Shape;3379;p23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380" name="Google Shape;3380;p23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3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3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3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3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3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23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23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3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3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23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23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3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3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3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3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3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3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3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23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3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23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23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3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23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1" name="Google Shape;4661;p31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4662" name="Google Shape;4662;p31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663" name="Google Shape;4663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4" name="Google Shape;4664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5" name="Google Shape;4665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6" name="Google Shape;4666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7" name="Google Shape;4667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8" name="Google Shape;4668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9" name="Google Shape;4669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0" name="Google Shape;4670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1" name="Google Shape;4671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2" name="Google Shape;4672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3" name="Google Shape;4673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4" name="Google Shape;4674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5" name="Google Shape;4675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6" name="Google Shape;4676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7" name="Google Shape;4677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8" name="Google Shape;4678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9" name="Google Shape;4679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0" name="Google Shape;4680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1" name="Google Shape;4681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2" name="Google Shape;4682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3" name="Google Shape;4683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4" name="Google Shape;4684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5" name="Google Shape;4685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6" name="Google Shape;4686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7" name="Google Shape;4687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88" name="Google Shape;4688;p31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689" name="Google Shape;4689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0" name="Google Shape;4690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1" name="Google Shape;4691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2" name="Google Shape;4692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3" name="Google Shape;4693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4" name="Google Shape;4694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5" name="Google Shape;4695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6" name="Google Shape;4696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7" name="Google Shape;4697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8" name="Google Shape;4698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9" name="Google Shape;4699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0" name="Google Shape;4700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1" name="Google Shape;4701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2" name="Google Shape;4702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3" name="Google Shape;4703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4" name="Google Shape;4704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5" name="Google Shape;4705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6" name="Google Shape;4706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7" name="Google Shape;4707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8" name="Google Shape;4708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9" name="Google Shape;4709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0" name="Google Shape;4710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1" name="Google Shape;4711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2" name="Google Shape;4712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3" name="Google Shape;4713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14" name="Google Shape;4714;p31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715" name="Google Shape;4715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6" name="Google Shape;4716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7" name="Google Shape;4717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8" name="Google Shape;4718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9" name="Google Shape;4719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0" name="Google Shape;4720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1" name="Google Shape;4721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2" name="Google Shape;4722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3" name="Google Shape;4723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4" name="Google Shape;4724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5" name="Google Shape;4725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6" name="Google Shape;4726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7" name="Google Shape;4727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8" name="Google Shape;4728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9" name="Google Shape;4729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0" name="Google Shape;4730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1" name="Google Shape;4731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2" name="Google Shape;4732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3" name="Google Shape;4733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4" name="Google Shape;4734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5" name="Google Shape;4735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6" name="Google Shape;4736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7" name="Google Shape;4737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8" name="Google Shape;4738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9" name="Google Shape;4739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740" name="Google Shape;4740;p31"/>
          <p:cNvGrpSpPr/>
          <p:nvPr/>
        </p:nvGrpSpPr>
        <p:grpSpPr>
          <a:xfrm>
            <a:off x="-11461" y="99"/>
            <a:ext cx="9189794" cy="194069"/>
            <a:chOff x="-45827" y="98"/>
            <a:chExt cx="9189794" cy="194069"/>
          </a:xfrm>
        </p:grpSpPr>
        <p:grpSp>
          <p:nvGrpSpPr>
            <p:cNvPr id="4741" name="Google Shape;4741;p31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742" name="Google Shape;4742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3" name="Google Shape;4743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4" name="Google Shape;4744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5" name="Google Shape;4745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6" name="Google Shape;4746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7" name="Google Shape;4747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8" name="Google Shape;4748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9" name="Google Shape;4749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0" name="Google Shape;4750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1" name="Google Shape;4751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2" name="Google Shape;4752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3" name="Google Shape;4753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4" name="Google Shape;4754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5" name="Google Shape;4755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6" name="Google Shape;4756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7" name="Google Shape;4757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8" name="Google Shape;4758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9" name="Google Shape;4759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0" name="Google Shape;4760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1" name="Google Shape;4761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2" name="Google Shape;4762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3" name="Google Shape;4763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4" name="Google Shape;4764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5" name="Google Shape;4765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6" name="Google Shape;4766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67" name="Google Shape;4767;p31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768" name="Google Shape;4768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9" name="Google Shape;4769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0" name="Google Shape;4770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1" name="Google Shape;4771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2" name="Google Shape;4772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3" name="Google Shape;4773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4" name="Google Shape;4774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5" name="Google Shape;4775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6" name="Google Shape;4776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7" name="Google Shape;4777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8" name="Google Shape;4778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9" name="Google Shape;4779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0" name="Google Shape;4780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1" name="Google Shape;4781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2" name="Google Shape;4782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3" name="Google Shape;4783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4" name="Google Shape;4784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5" name="Google Shape;4785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6" name="Google Shape;4786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7" name="Google Shape;4787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8" name="Google Shape;4788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9" name="Google Shape;4789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0" name="Google Shape;4790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1" name="Google Shape;4791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2" name="Google Shape;4792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93" name="Google Shape;4793;p31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794" name="Google Shape;4794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5" name="Google Shape;4795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6" name="Google Shape;4796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7" name="Google Shape;4797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8" name="Google Shape;4798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9" name="Google Shape;4799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0" name="Google Shape;4800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1" name="Google Shape;4801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2" name="Google Shape;4802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3" name="Google Shape;4803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4" name="Google Shape;4804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5" name="Google Shape;4805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6" name="Google Shape;4806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7" name="Google Shape;4807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8" name="Google Shape;4808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9" name="Google Shape;4809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0" name="Google Shape;4810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1" name="Google Shape;4811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2" name="Google Shape;4812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3" name="Google Shape;4813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4" name="Google Shape;4814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5" name="Google Shape;4815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6" name="Google Shape;4816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7" name="Google Shape;4817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8" name="Google Shape;4818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819" name="Google Shape;4819;p31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4820" name="Google Shape;4820;p3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1" name="Google Shape;4821;p3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2" name="Google Shape;4822;p3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3" name="Google Shape;4823;p3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4" name="Google Shape;4824;p3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25" name="Google Shape;4825;p3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826" name="Google Shape;4826;p3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7" name="Google Shape;4827;p3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8" name="Google Shape;4828;p31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9" name="Google Shape;4829;p31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0" name="Google Shape;4830;p3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1" name="Google Shape;4831;p3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2" name="Google Shape;4832;p3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3" name="Google Shape;4833;p3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4" name="Google Shape;4834;p3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5" name="Google Shape;4835;p3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6" name="Google Shape;4836;p3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837" name="Google Shape;4837;p31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4838" name="Google Shape;4838;p3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9" name="Google Shape;4839;p3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0" name="Google Shape;4840;p3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1" name="Google Shape;4841;p3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2" name="Google Shape;4842;p3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43" name="Google Shape;4843;p3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844" name="Google Shape;4844;p3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5" name="Google Shape;4845;p3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6" name="Google Shape;4846;p31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7" name="Google Shape;4847;p31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8" name="Google Shape;4848;p3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9" name="Google Shape;4849;p3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0" name="Google Shape;4850;p3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1" name="Google Shape;4851;p3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2" name="Google Shape;4852;p3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3" name="Google Shape;4853;p3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4" name="Google Shape;4854;p3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4721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6" name="Google Shape;4856;p32"/>
          <p:cNvGrpSpPr/>
          <p:nvPr/>
        </p:nvGrpSpPr>
        <p:grpSpPr>
          <a:xfrm flipH="1">
            <a:off x="300874" y="238126"/>
            <a:ext cx="2493725" cy="2436625"/>
            <a:chOff x="4836650" y="238125"/>
            <a:chExt cx="2493725" cy="2436625"/>
          </a:xfrm>
        </p:grpSpPr>
        <p:sp>
          <p:nvSpPr>
            <p:cNvPr id="4857" name="Google Shape;4857;p32"/>
            <p:cNvSpPr/>
            <p:nvPr/>
          </p:nvSpPr>
          <p:spPr>
            <a:xfrm>
              <a:off x="4902275" y="303725"/>
              <a:ext cx="2354600" cy="25"/>
            </a:xfrm>
            <a:custGeom>
              <a:avLst/>
              <a:gdLst/>
              <a:ahLst/>
              <a:cxnLst/>
              <a:rect l="l" t="t" r="r" b="b"/>
              <a:pathLst>
                <a:path w="94184" h="1" fill="none" extrusionOk="0">
                  <a:moveTo>
                    <a:pt x="1" y="1"/>
                  </a:moveTo>
                  <a:lnTo>
                    <a:pt x="94184" y="1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8" name="Google Shape;4858;p32"/>
            <p:cNvSpPr/>
            <p:nvPr/>
          </p:nvSpPr>
          <p:spPr>
            <a:xfrm>
              <a:off x="7256850" y="303725"/>
              <a:ext cx="25" cy="2354625"/>
            </a:xfrm>
            <a:custGeom>
              <a:avLst/>
              <a:gdLst/>
              <a:ahLst/>
              <a:cxnLst/>
              <a:rect l="l" t="t" r="r" b="b"/>
              <a:pathLst>
                <a:path w="1" h="94185" fill="none" extrusionOk="0">
                  <a:moveTo>
                    <a:pt x="1" y="1"/>
                  </a:moveTo>
                  <a:lnTo>
                    <a:pt x="1" y="94184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9" name="Google Shape;4859;p32"/>
            <p:cNvSpPr/>
            <p:nvPr/>
          </p:nvSpPr>
          <p:spPr>
            <a:xfrm>
              <a:off x="719122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0" name="Google Shape;4860;p32"/>
            <p:cNvSpPr/>
            <p:nvPr/>
          </p:nvSpPr>
          <p:spPr>
            <a:xfrm>
              <a:off x="705997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1" name="Google Shape;4861;p32"/>
            <p:cNvSpPr/>
            <p:nvPr/>
          </p:nvSpPr>
          <p:spPr>
            <a:xfrm>
              <a:off x="5189725" y="238125"/>
              <a:ext cx="131250" cy="131250"/>
            </a:xfrm>
            <a:custGeom>
              <a:avLst/>
              <a:gdLst/>
              <a:ahLst/>
              <a:cxnLst/>
              <a:rect l="l" t="t" r="r" b="b"/>
              <a:pathLst>
                <a:path w="5250" h="5250" extrusionOk="0">
                  <a:moveTo>
                    <a:pt x="2625" y="0"/>
                  </a:moveTo>
                  <a:lnTo>
                    <a:pt x="0" y="2625"/>
                  </a:lnTo>
                  <a:lnTo>
                    <a:pt x="2625" y="5250"/>
                  </a:lnTo>
                  <a:lnTo>
                    <a:pt x="5250" y="2625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2" name="Google Shape;4862;p32"/>
            <p:cNvSpPr/>
            <p:nvPr/>
          </p:nvSpPr>
          <p:spPr>
            <a:xfrm>
              <a:off x="5312425" y="238125"/>
              <a:ext cx="131275" cy="131250"/>
            </a:xfrm>
            <a:custGeom>
              <a:avLst/>
              <a:gdLst/>
              <a:ahLst/>
              <a:cxnLst/>
              <a:rect l="l" t="t" r="r" b="b"/>
              <a:pathLst>
                <a:path w="5251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251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3" name="Google Shape;4863;p32"/>
            <p:cNvSpPr/>
            <p:nvPr/>
          </p:nvSpPr>
          <p:spPr>
            <a:xfrm>
              <a:off x="6977950" y="270925"/>
              <a:ext cx="82050" cy="74175"/>
            </a:xfrm>
            <a:custGeom>
              <a:avLst/>
              <a:gdLst/>
              <a:ahLst/>
              <a:cxnLst/>
              <a:rect l="l" t="t" r="r" b="b"/>
              <a:pathLst>
                <a:path w="3282" h="2967" extrusionOk="0">
                  <a:moveTo>
                    <a:pt x="1628" y="0"/>
                  </a:moveTo>
                  <a:lnTo>
                    <a:pt x="1" y="1313"/>
                  </a:lnTo>
                  <a:lnTo>
                    <a:pt x="1628" y="2967"/>
                  </a:lnTo>
                  <a:lnTo>
                    <a:pt x="3282" y="1313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4" name="Google Shape;4864;p32"/>
            <p:cNvSpPr/>
            <p:nvPr/>
          </p:nvSpPr>
          <p:spPr>
            <a:xfrm>
              <a:off x="6174075" y="270925"/>
              <a:ext cx="73525" cy="74175"/>
            </a:xfrm>
            <a:custGeom>
              <a:avLst/>
              <a:gdLst/>
              <a:ahLst/>
              <a:cxnLst/>
              <a:rect l="l" t="t" r="r" b="b"/>
              <a:pathLst>
                <a:path w="2941" h="2967" extrusionOk="0">
                  <a:moveTo>
                    <a:pt x="1313" y="0"/>
                  </a:moveTo>
                  <a:lnTo>
                    <a:pt x="0" y="1313"/>
                  </a:lnTo>
                  <a:lnTo>
                    <a:pt x="1313" y="2967"/>
                  </a:lnTo>
                  <a:lnTo>
                    <a:pt x="2940" y="1313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5" name="Google Shape;4865;p32"/>
            <p:cNvSpPr/>
            <p:nvPr/>
          </p:nvSpPr>
          <p:spPr>
            <a:xfrm>
              <a:off x="7215479" y="508429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313"/>
                  </a:lnTo>
                  <a:lnTo>
                    <a:pt x="1628" y="2967"/>
                  </a:lnTo>
                  <a:lnTo>
                    <a:pt x="3281" y="1313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6" name="Google Shape;4866;p32"/>
            <p:cNvSpPr/>
            <p:nvPr/>
          </p:nvSpPr>
          <p:spPr>
            <a:xfrm>
              <a:off x="7218088" y="1337300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655"/>
                  </a:lnTo>
                  <a:lnTo>
                    <a:pt x="1628" y="2967"/>
                  </a:lnTo>
                  <a:lnTo>
                    <a:pt x="3281" y="1655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7" name="Google Shape;4867;p32"/>
            <p:cNvSpPr/>
            <p:nvPr/>
          </p:nvSpPr>
          <p:spPr>
            <a:xfrm>
              <a:off x="7191225" y="369350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1"/>
                  </a:moveTo>
                  <a:lnTo>
                    <a:pt x="1" y="2626"/>
                  </a:lnTo>
                  <a:lnTo>
                    <a:pt x="2626" y="5251"/>
                  </a:lnTo>
                  <a:lnTo>
                    <a:pt x="5566" y="2626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8" name="Google Shape;4868;p32"/>
            <p:cNvSpPr/>
            <p:nvPr/>
          </p:nvSpPr>
          <p:spPr>
            <a:xfrm>
              <a:off x="7191225" y="219042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9" name="Google Shape;4869;p32"/>
            <p:cNvSpPr/>
            <p:nvPr/>
          </p:nvSpPr>
          <p:spPr>
            <a:xfrm>
              <a:off x="7191225" y="205917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0" name="Google Shape;4870;p32"/>
            <p:cNvSpPr/>
            <p:nvPr/>
          </p:nvSpPr>
          <p:spPr>
            <a:xfrm>
              <a:off x="4836650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1" name="Google Shape;4871;p32"/>
            <p:cNvSpPr/>
            <p:nvPr/>
          </p:nvSpPr>
          <p:spPr>
            <a:xfrm>
              <a:off x="4902275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2" name="Google Shape;4872;p32"/>
            <p:cNvSpPr/>
            <p:nvPr/>
          </p:nvSpPr>
          <p:spPr>
            <a:xfrm>
              <a:off x="4976425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3" name="Google Shape;4873;p32"/>
            <p:cNvSpPr/>
            <p:nvPr/>
          </p:nvSpPr>
          <p:spPr>
            <a:xfrm>
              <a:off x="5042050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4" name="Google Shape;4874;p32"/>
            <p:cNvSpPr/>
            <p:nvPr/>
          </p:nvSpPr>
          <p:spPr>
            <a:xfrm>
              <a:off x="7199100" y="260910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5" name="Google Shape;4875;p32"/>
            <p:cNvSpPr/>
            <p:nvPr/>
          </p:nvSpPr>
          <p:spPr>
            <a:xfrm>
              <a:off x="7199100" y="254347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6" name="Google Shape;4876;p32"/>
            <p:cNvSpPr/>
            <p:nvPr/>
          </p:nvSpPr>
          <p:spPr>
            <a:xfrm>
              <a:off x="7199100" y="247785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7" name="Google Shape;4877;p32"/>
            <p:cNvSpPr/>
            <p:nvPr/>
          </p:nvSpPr>
          <p:spPr>
            <a:xfrm>
              <a:off x="7199100" y="241222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78" name="Google Shape;4878;p32"/>
          <p:cNvGrpSpPr/>
          <p:nvPr/>
        </p:nvGrpSpPr>
        <p:grpSpPr>
          <a:xfrm>
            <a:off x="8697243" y="729096"/>
            <a:ext cx="139150" cy="3806340"/>
            <a:chOff x="8697242" y="729096"/>
            <a:chExt cx="139150" cy="3806340"/>
          </a:xfrm>
        </p:grpSpPr>
        <p:sp>
          <p:nvSpPr>
            <p:cNvPr id="4879" name="Google Shape;4879;p32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0" name="Google Shape;4880;p32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1" name="Google Shape;4881;p32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2" name="Google Shape;4882;p32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3" name="Google Shape;4883;p32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84" name="Google Shape;4884;p32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885" name="Google Shape;4885;p32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6" name="Google Shape;4886;p32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7" name="Google Shape;4887;p32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8" name="Google Shape;4888;p32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9" name="Google Shape;4889;p32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0" name="Google Shape;4890;p32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1" name="Google Shape;4891;p32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2" name="Google Shape;4892;p32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3" name="Google Shape;4893;p32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4" name="Google Shape;4894;p32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5" name="Google Shape;4895;p32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896" name="Google Shape;4896;p32"/>
          <p:cNvGrpSpPr/>
          <p:nvPr/>
        </p:nvGrpSpPr>
        <p:grpSpPr>
          <a:xfrm rot="10800000" flipH="1">
            <a:off x="-11461" y="4949424"/>
            <a:ext cx="9189794" cy="194069"/>
            <a:chOff x="-45827" y="98"/>
            <a:chExt cx="9189794" cy="194069"/>
          </a:xfrm>
        </p:grpSpPr>
        <p:grpSp>
          <p:nvGrpSpPr>
            <p:cNvPr id="4897" name="Google Shape;4897;p32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898" name="Google Shape;4898;p3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9" name="Google Shape;4899;p3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0" name="Google Shape;4900;p3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1" name="Google Shape;4901;p3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2" name="Google Shape;4902;p3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3" name="Google Shape;4903;p3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4" name="Google Shape;4904;p3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5" name="Google Shape;4905;p3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6" name="Google Shape;4906;p3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7" name="Google Shape;4907;p3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8" name="Google Shape;4908;p3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9" name="Google Shape;4909;p3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0" name="Google Shape;4910;p3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1" name="Google Shape;4911;p3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2" name="Google Shape;4912;p3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3" name="Google Shape;4913;p3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4" name="Google Shape;4914;p3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5" name="Google Shape;4915;p3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6" name="Google Shape;4916;p3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7" name="Google Shape;4917;p3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8" name="Google Shape;4918;p3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9" name="Google Shape;4919;p3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0" name="Google Shape;4920;p3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1" name="Google Shape;4921;p3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2" name="Google Shape;4922;p3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23" name="Google Shape;4923;p32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924" name="Google Shape;4924;p3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5" name="Google Shape;4925;p3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6" name="Google Shape;4926;p3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7" name="Google Shape;4927;p3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8" name="Google Shape;4928;p3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9" name="Google Shape;4929;p3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0" name="Google Shape;4930;p3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1" name="Google Shape;4931;p3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2" name="Google Shape;4932;p3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3" name="Google Shape;4933;p3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4" name="Google Shape;4934;p3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5" name="Google Shape;4935;p3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6" name="Google Shape;4936;p3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7" name="Google Shape;4937;p3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8" name="Google Shape;4938;p3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9" name="Google Shape;4939;p3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0" name="Google Shape;4940;p3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1" name="Google Shape;4941;p3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2" name="Google Shape;4942;p3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3" name="Google Shape;4943;p3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4" name="Google Shape;4944;p3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5" name="Google Shape;4945;p3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6" name="Google Shape;4946;p3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7" name="Google Shape;4947;p3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8" name="Google Shape;4948;p3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49" name="Google Shape;4949;p32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950" name="Google Shape;4950;p3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1" name="Google Shape;4951;p3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2" name="Google Shape;4952;p3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3" name="Google Shape;4953;p3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4" name="Google Shape;4954;p3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5" name="Google Shape;4955;p3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6" name="Google Shape;4956;p3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7" name="Google Shape;4957;p3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8" name="Google Shape;4958;p3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9" name="Google Shape;4959;p3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0" name="Google Shape;4960;p3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1" name="Google Shape;4961;p3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2" name="Google Shape;4962;p3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3" name="Google Shape;4963;p3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4" name="Google Shape;4964;p3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5" name="Google Shape;4965;p3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6" name="Google Shape;4966;p3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7" name="Google Shape;4967;p3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8" name="Google Shape;4968;p3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9" name="Google Shape;4969;p3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0" name="Google Shape;4970;p3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1" name="Google Shape;4971;p3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2" name="Google Shape;4972;p3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3" name="Google Shape;4973;p3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4" name="Google Shape;4974;p3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975" name="Google Shape;4975;p32"/>
          <p:cNvGrpSpPr/>
          <p:nvPr/>
        </p:nvGrpSpPr>
        <p:grpSpPr>
          <a:xfrm>
            <a:off x="307593" y="729096"/>
            <a:ext cx="139150" cy="3806340"/>
            <a:chOff x="8697242" y="729096"/>
            <a:chExt cx="139150" cy="3806340"/>
          </a:xfrm>
        </p:grpSpPr>
        <p:sp>
          <p:nvSpPr>
            <p:cNvPr id="4976" name="Google Shape;4976;p32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7" name="Google Shape;4977;p32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8" name="Google Shape;4978;p32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9" name="Google Shape;4979;p32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0" name="Google Shape;4980;p32"/>
            <p:cNvSpPr/>
            <p:nvPr/>
          </p:nvSpPr>
          <p:spPr>
            <a:xfrm flipH="1">
              <a:off x="8716027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81" name="Google Shape;4981;p32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982" name="Google Shape;4982;p32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3" name="Google Shape;4983;p32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4" name="Google Shape;4984;p32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5" name="Google Shape;4985;p32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6" name="Google Shape;4986;p32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7" name="Google Shape;4987;p32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8" name="Google Shape;4988;p32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9" name="Google Shape;4989;p32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0" name="Google Shape;4990;p32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1" name="Google Shape;4991;p32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3463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spTree>
      <p:nvGrpSpPr>
        <p:cNvPr id="1" name="Shape 49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3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CUSTOM_7"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p24"/>
          <p:cNvSpPr txBox="1">
            <a:spLocks noGrp="1"/>
          </p:cNvSpPr>
          <p:nvPr>
            <p:ph type="title"/>
          </p:nvPr>
        </p:nvSpPr>
        <p:spPr>
          <a:xfrm>
            <a:off x="5008158" y="1774325"/>
            <a:ext cx="3416100" cy="1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3407" name="Google Shape;3407;p24"/>
          <p:cNvSpPr txBox="1">
            <a:spLocks noGrp="1"/>
          </p:cNvSpPr>
          <p:nvPr>
            <p:ph type="subTitle" idx="1"/>
          </p:nvPr>
        </p:nvSpPr>
        <p:spPr>
          <a:xfrm>
            <a:off x="5008025" y="2732825"/>
            <a:ext cx="3416100" cy="1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grpSp>
        <p:nvGrpSpPr>
          <p:cNvPr id="3408" name="Google Shape;3408;p24"/>
          <p:cNvGrpSpPr/>
          <p:nvPr/>
        </p:nvGrpSpPr>
        <p:grpSpPr>
          <a:xfrm>
            <a:off x="5170511" y="1408574"/>
            <a:ext cx="3229243" cy="139150"/>
            <a:chOff x="5170511" y="1408574"/>
            <a:chExt cx="3229243" cy="139150"/>
          </a:xfrm>
        </p:grpSpPr>
        <p:sp>
          <p:nvSpPr>
            <p:cNvPr id="3409" name="Google Shape;3409;p24"/>
            <p:cNvSpPr/>
            <p:nvPr/>
          </p:nvSpPr>
          <p:spPr>
            <a:xfrm rot="-5400000" flipH="1">
              <a:off x="5170511" y="1425468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4"/>
            <p:cNvSpPr/>
            <p:nvPr/>
          </p:nvSpPr>
          <p:spPr>
            <a:xfrm rot="-5400000" flipH="1">
              <a:off x="5394493" y="142546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4"/>
            <p:cNvSpPr/>
            <p:nvPr/>
          </p:nvSpPr>
          <p:spPr>
            <a:xfrm rot="-5400000" flipH="1">
              <a:off x="5631916" y="1425468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12" name="Google Shape;3412;p24"/>
            <p:cNvGrpSpPr/>
            <p:nvPr/>
          </p:nvGrpSpPr>
          <p:grpSpPr>
            <a:xfrm rot="-5400000">
              <a:off x="7111867" y="259837"/>
              <a:ext cx="139150" cy="2436625"/>
              <a:chOff x="7191225" y="238125"/>
              <a:chExt cx="139150" cy="2436625"/>
            </a:xfrm>
          </p:grpSpPr>
          <p:sp>
            <p:nvSpPr>
              <p:cNvPr id="3413" name="Google Shape;3413;p24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24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24"/>
              <p:cNvSpPr/>
              <p:nvPr/>
            </p:nvSpPr>
            <p:spPr>
              <a:xfrm>
                <a:off x="7207650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24"/>
              <p:cNvSpPr/>
              <p:nvPr/>
            </p:nvSpPr>
            <p:spPr>
              <a:xfrm>
                <a:off x="7212413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24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24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24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24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24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24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24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24" name="Google Shape;3424;p24"/>
          <p:cNvGrpSpPr/>
          <p:nvPr/>
        </p:nvGrpSpPr>
        <p:grpSpPr>
          <a:xfrm>
            <a:off x="6177875" y="562911"/>
            <a:ext cx="1730500" cy="853150"/>
            <a:chOff x="1449175" y="648250"/>
            <a:chExt cx="1730500" cy="853150"/>
          </a:xfrm>
        </p:grpSpPr>
        <p:sp>
          <p:nvSpPr>
            <p:cNvPr id="3425" name="Google Shape;3425;p24"/>
            <p:cNvSpPr/>
            <p:nvPr/>
          </p:nvSpPr>
          <p:spPr>
            <a:xfrm>
              <a:off x="2285875" y="952100"/>
              <a:ext cx="57100" cy="139150"/>
            </a:xfrm>
            <a:custGeom>
              <a:avLst/>
              <a:gdLst/>
              <a:ahLst/>
              <a:cxnLst/>
              <a:rect l="l" t="t" r="r" b="b"/>
              <a:pathLst>
                <a:path w="2284" h="5566" extrusionOk="0">
                  <a:moveTo>
                    <a:pt x="0" y="0"/>
                  </a:moveTo>
                  <a:lnTo>
                    <a:pt x="0" y="5565"/>
                  </a:lnTo>
                  <a:lnTo>
                    <a:pt x="2284" y="5565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4"/>
            <p:cNvSpPr/>
            <p:nvPr/>
          </p:nvSpPr>
          <p:spPr>
            <a:xfrm>
              <a:off x="2425000" y="976375"/>
              <a:ext cx="106975" cy="147675"/>
            </a:xfrm>
            <a:custGeom>
              <a:avLst/>
              <a:gdLst/>
              <a:ahLst/>
              <a:cxnLst/>
              <a:rect l="l" t="t" r="r" b="b"/>
              <a:pathLst>
                <a:path w="4279" h="5907" extrusionOk="0">
                  <a:moveTo>
                    <a:pt x="1654" y="1"/>
                  </a:moveTo>
                  <a:lnTo>
                    <a:pt x="0" y="5251"/>
                  </a:lnTo>
                  <a:lnTo>
                    <a:pt x="2310" y="5907"/>
                  </a:lnTo>
                  <a:lnTo>
                    <a:pt x="4279" y="657"/>
                  </a:lnTo>
                  <a:lnTo>
                    <a:pt x="1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4"/>
            <p:cNvSpPr/>
            <p:nvPr/>
          </p:nvSpPr>
          <p:spPr>
            <a:xfrm>
              <a:off x="2548350" y="1050525"/>
              <a:ext cx="139150" cy="139150"/>
            </a:xfrm>
            <a:custGeom>
              <a:avLst/>
              <a:gdLst/>
              <a:ahLst/>
              <a:cxnLst/>
              <a:rect l="l" t="t" r="r" b="b"/>
              <a:pathLst>
                <a:path w="5566" h="5566" extrusionOk="0">
                  <a:moveTo>
                    <a:pt x="3938" y="1"/>
                  </a:moveTo>
                  <a:lnTo>
                    <a:pt x="1" y="4595"/>
                  </a:lnTo>
                  <a:lnTo>
                    <a:pt x="1970" y="5566"/>
                  </a:lnTo>
                  <a:lnTo>
                    <a:pt x="5566" y="162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4"/>
            <p:cNvSpPr/>
            <p:nvPr/>
          </p:nvSpPr>
          <p:spPr>
            <a:xfrm>
              <a:off x="2654675" y="1189650"/>
              <a:ext cx="147675" cy="131275"/>
            </a:xfrm>
            <a:custGeom>
              <a:avLst/>
              <a:gdLst/>
              <a:ahLst/>
              <a:cxnLst/>
              <a:rect l="l" t="t" r="r" b="b"/>
              <a:pathLst>
                <a:path w="5907" h="5251" extrusionOk="0">
                  <a:moveTo>
                    <a:pt x="4935" y="1"/>
                  </a:moveTo>
                  <a:lnTo>
                    <a:pt x="0" y="3282"/>
                  </a:lnTo>
                  <a:lnTo>
                    <a:pt x="1313" y="5251"/>
                  </a:lnTo>
                  <a:lnTo>
                    <a:pt x="5906" y="2311"/>
                  </a:lnTo>
                  <a:lnTo>
                    <a:pt x="49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4"/>
            <p:cNvSpPr/>
            <p:nvPr/>
          </p:nvSpPr>
          <p:spPr>
            <a:xfrm>
              <a:off x="2712425" y="1370125"/>
              <a:ext cx="139150" cy="90575"/>
            </a:xfrm>
            <a:custGeom>
              <a:avLst/>
              <a:gdLst/>
              <a:ahLst/>
              <a:cxnLst/>
              <a:rect l="l" t="t" r="r" b="b"/>
              <a:pathLst>
                <a:path w="5566" h="3623" extrusionOk="0">
                  <a:moveTo>
                    <a:pt x="5565" y="0"/>
                  </a:moveTo>
                  <a:lnTo>
                    <a:pt x="0" y="998"/>
                  </a:lnTo>
                  <a:lnTo>
                    <a:pt x="657" y="3623"/>
                  </a:lnTo>
                  <a:lnTo>
                    <a:pt x="5565" y="2310"/>
                  </a:lnTo>
                  <a:lnTo>
                    <a:pt x="55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4"/>
            <p:cNvSpPr/>
            <p:nvPr/>
          </p:nvSpPr>
          <p:spPr>
            <a:xfrm>
              <a:off x="2096875" y="976375"/>
              <a:ext cx="106975" cy="156225"/>
            </a:xfrm>
            <a:custGeom>
              <a:avLst/>
              <a:gdLst/>
              <a:ahLst/>
              <a:cxnLst/>
              <a:rect l="l" t="t" r="r" b="b"/>
              <a:pathLst>
                <a:path w="4279" h="6249" extrusionOk="0">
                  <a:moveTo>
                    <a:pt x="2625" y="1"/>
                  </a:moveTo>
                  <a:lnTo>
                    <a:pt x="0" y="657"/>
                  </a:lnTo>
                  <a:lnTo>
                    <a:pt x="2310" y="6248"/>
                  </a:lnTo>
                  <a:lnTo>
                    <a:pt x="4279" y="5251"/>
                  </a:lnTo>
                  <a:lnTo>
                    <a:pt x="262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4"/>
            <p:cNvSpPr/>
            <p:nvPr/>
          </p:nvSpPr>
          <p:spPr>
            <a:xfrm>
              <a:off x="1941350" y="1058400"/>
              <a:ext cx="131275" cy="156225"/>
            </a:xfrm>
            <a:custGeom>
              <a:avLst/>
              <a:gdLst/>
              <a:ahLst/>
              <a:cxnLst/>
              <a:rect l="l" t="t" r="r" b="b"/>
              <a:pathLst>
                <a:path w="5251" h="6249" extrusionOk="0">
                  <a:moveTo>
                    <a:pt x="1628" y="1"/>
                  </a:moveTo>
                  <a:lnTo>
                    <a:pt x="0" y="1655"/>
                  </a:lnTo>
                  <a:lnTo>
                    <a:pt x="3596" y="6248"/>
                  </a:lnTo>
                  <a:lnTo>
                    <a:pt x="5250" y="4280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4"/>
            <p:cNvSpPr/>
            <p:nvPr/>
          </p:nvSpPr>
          <p:spPr>
            <a:xfrm>
              <a:off x="1826500" y="1189650"/>
              <a:ext cx="147675" cy="131275"/>
            </a:xfrm>
            <a:custGeom>
              <a:avLst/>
              <a:gdLst/>
              <a:ahLst/>
              <a:cxnLst/>
              <a:rect l="l" t="t" r="r" b="b"/>
              <a:pathLst>
                <a:path w="5907" h="5251" extrusionOk="0">
                  <a:moveTo>
                    <a:pt x="1313" y="1"/>
                  </a:moveTo>
                  <a:lnTo>
                    <a:pt x="0" y="2626"/>
                  </a:lnTo>
                  <a:lnTo>
                    <a:pt x="5250" y="5251"/>
                  </a:lnTo>
                  <a:lnTo>
                    <a:pt x="5907" y="3282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4"/>
            <p:cNvSpPr/>
            <p:nvPr/>
          </p:nvSpPr>
          <p:spPr>
            <a:xfrm>
              <a:off x="1777275" y="1370125"/>
              <a:ext cx="139150" cy="90575"/>
            </a:xfrm>
            <a:custGeom>
              <a:avLst/>
              <a:gdLst/>
              <a:ahLst/>
              <a:cxnLst/>
              <a:rect l="l" t="t" r="r" b="b"/>
              <a:pathLst>
                <a:path w="5566" h="3623" extrusionOk="0">
                  <a:moveTo>
                    <a:pt x="316" y="0"/>
                  </a:moveTo>
                  <a:lnTo>
                    <a:pt x="1" y="2310"/>
                  </a:lnTo>
                  <a:lnTo>
                    <a:pt x="5566" y="3623"/>
                  </a:lnTo>
                  <a:lnTo>
                    <a:pt x="5566" y="99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4"/>
            <p:cNvSpPr/>
            <p:nvPr/>
          </p:nvSpPr>
          <p:spPr>
            <a:xfrm>
              <a:off x="1752350" y="853675"/>
              <a:ext cx="164075" cy="180475"/>
            </a:xfrm>
            <a:custGeom>
              <a:avLst/>
              <a:gdLst/>
              <a:ahLst/>
              <a:cxnLst/>
              <a:rect l="l" t="t" r="r" b="b"/>
              <a:pathLst>
                <a:path w="6563" h="7219" extrusionOk="0">
                  <a:moveTo>
                    <a:pt x="0" y="0"/>
                  </a:moveTo>
                  <a:lnTo>
                    <a:pt x="2625" y="7219"/>
                  </a:lnTo>
                  <a:lnTo>
                    <a:pt x="6563" y="3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4"/>
            <p:cNvSpPr/>
            <p:nvPr/>
          </p:nvSpPr>
          <p:spPr>
            <a:xfrm>
              <a:off x="2006975" y="697475"/>
              <a:ext cx="147675" cy="205425"/>
            </a:xfrm>
            <a:custGeom>
              <a:avLst/>
              <a:gdLst/>
              <a:ahLst/>
              <a:cxnLst/>
              <a:rect l="l" t="t" r="r" b="b"/>
              <a:pathLst>
                <a:path w="5907" h="8217" extrusionOk="0">
                  <a:moveTo>
                    <a:pt x="0" y="1"/>
                  </a:moveTo>
                  <a:lnTo>
                    <a:pt x="0" y="8217"/>
                  </a:lnTo>
                  <a:lnTo>
                    <a:pt x="5906" y="62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4"/>
            <p:cNvSpPr/>
            <p:nvPr/>
          </p:nvSpPr>
          <p:spPr>
            <a:xfrm>
              <a:off x="2244525" y="648250"/>
              <a:ext cx="156200" cy="180500"/>
            </a:xfrm>
            <a:custGeom>
              <a:avLst/>
              <a:gdLst/>
              <a:ahLst/>
              <a:cxnLst/>
              <a:rect l="l" t="t" r="r" b="b"/>
              <a:pathLst>
                <a:path w="6248" h="7220" extrusionOk="0">
                  <a:moveTo>
                    <a:pt x="2625" y="1"/>
                  </a:moveTo>
                  <a:lnTo>
                    <a:pt x="0" y="7220"/>
                  </a:lnTo>
                  <a:lnTo>
                    <a:pt x="6248" y="7220"/>
                  </a:lnTo>
                  <a:lnTo>
                    <a:pt x="2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4"/>
            <p:cNvSpPr/>
            <p:nvPr/>
          </p:nvSpPr>
          <p:spPr>
            <a:xfrm>
              <a:off x="2474200" y="697475"/>
              <a:ext cx="147675" cy="205425"/>
            </a:xfrm>
            <a:custGeom>
              <a:avLst/>
              <a:gdLst/>
              <a:ahLst/>
              <a:cxnLst/>
              <a:rect l="l" t="t" r="r" b="b"/>
              <a:pathLst>
                <a:path w="5907" h="8217" extrusionOk="0">
                  <a:moveTo>
                    <a:pt x="5907" y="1"/>
                  </a:moveTo>
                  <a:lnTo>
                    <a:pt x="1" y="6248"/>
                  </a:lnTo>
                  <a:lnTo>
                    <a:pt x="5907" y="8217"/>
                  </a:lnTo>
                  <a:lnTo>
                    <a:pt x="5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4"/>
            <p:cNvSpPr/>
            <p:nvPr/>
          </p:nvSpPr>
          <p:spPr>
            <a:xfrm>
              <a:off x="2712425" y="853675"/>
              <a:ext cx="164075" cy="180475"/>
            </a:xfrm>
            <a:custGeom>
              <a:avLst/>
              <a:gdLst/>
              <a:ahLst/>
              <a:cxnLst/>
              <a:rect l="l" t="t" r="r" b="b"/>
              <a:pathLst>
                <a:path w="6563" h="7219" extrusionOk="0">
                  <a:moveTo>
                    <a:pt x="6563" y="0"/>
                  </a:moveTo>
                  <a:lnTo>
                    <a:pt x="0" y="3937"/>
                  </a:lnTo>
                  <a:lnTo>
                    <a:pt x="4253" y="7219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4"/>
            <p:cNvSpPr/>
            <p:nvPr/>
          </p:nvSpPr>
          <p:spPr>
            <a:xfrm>
              <a:off x="2876475" y="1091225"/>
              <a:ext cx="204775" cy="147675"/>
            </a:xfrm>
            <a:custGeom>
              <a:avLst/>
              <a:gdLst/>
              <a:ahLst/>
              <a:cxnLst/>
              <a:rect l="l" t="t" r="r" b="b"/>
              <a:pathLst>
                <a:path w="8191" h="5907" extrusionOk="0">
                  <a:moveTo>
                    <a:pt x="8190" y="0"/>
                  </a:moveTo>
                  <a:lnTo>
                    <a:pt x="1" y="1313"/>
                  </a:lnTo>
                  <a:lnTo>
                    <a:pt x="2941" y="5907"/>
                  </a:lnTo>
                  <a:lnTo>
                    <a:pt x="8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4"/>
            <p:cNvSpPr/>
            <p:nvPr/>
          </p:nvSpPr>
          <p:spPr>
            <a:xfrm>
              <a:off x="2982800" y="1329425"/>
              <a:ext cx="196875" cy="147700"/>
            </a:xfrm>
            <a:custGeom>
              <a:avLst/>
              <a:gdLst/>
              <a:ahLst/>
              <a:cxnLst/>
              <a:rect l="l" t="t" r="r" b="b"/>
              <a:pathLst>
                <a:path w="7875" h="5908" extrusionOk="0">
                  <a:moveTo>
                    <a:pt x="0" y="1"/>
                  </a:moveTo>
                  <a:lnTo>
                    <a:pt x="998" y="5907"/>
                  </a:lnTo>
                  <a:lnTo>
                    <a:pt x="7875" y="16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4"/>
            <p:cNvSpPr/>
            <p:nvPr/>
          </p:nvSpPr>
          <p:spPr>
            <a:xfrm>
              <a:off x="1449175" y="1329425"/>
              <a:ext cx="204750" cy="147700"/>
            </a:xfrm>
            <a:custGeom>
              <a:avLst/>
              <a:gdLst/>
              <a:ahLst/>
              <a:cxnLst/>
              <a:rect l="l" t="t" r="r" b="b"/>
              <a:pathLst>
                <a:path w="8190" h="5908" extrusionOk="0">
                  <a:moveTo>
                    <a:pt x="8190" y="1"/>
                  </a:moveTo>
                  <a:lnTo>
                    <a:pt x="0" y="1628"/>
                  </a:lnTo>
                  <a:lnTo>
                    <a:pt x="6877" y="5907"/>
                  </a:lnTo>
                  <a:lnTo>
                    <a:pt x="8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4"/>
            <p:cNvSpPr/>
            <p:nvPr/>
          </p:nvSpPr>
          <p:spPr>
            <a:xfrm>
              <a:off x="1555475" y="1091225"/>
              <a:ext cx="196900" cy="147675"/>
            </a:xfrm>
            <a:custGeom>
              <a:avLst/>
              <a:gdLst/>
              <a:ahLst/>
              <a:cxnLst/>
              <a:rect l="l" t="t" r="r" b="b"/>
              <a:pathLst>
                <a:path w="7876" h="5907" extrusionOk="0">
                  <a:moveTo>
                    <a:pt x="0" y="0"/>
                  </a:moveTo>
                  <a:lnTo>
                    <a:pt x="4594" y="5907"/>
                  </a:lnTo>
                  <a:lnTo>
                    <a:pt x="7875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4"/>
            <p:cNvSpPr/>
            <p:nvPr/>
          </p:nvSpPr>
          <p:spPr>
            <a:xfrm>
              <a:off x="1974150" y="1156850"/>
              <a:ext cx="680550" cy="336675"/>
            </a:xfrm>
            <a:custGeom>
              <a:avLst/>
              <a:gdLst/>
              <a:ahLst/>
              <a:cxnLst/>
              <a:rect l="l" t="t" r="r" b="b"/>
              <a:pathLst>
                <a:path w="27222" h="13467" extrusionOk="0">
                  <a:moveTo>
                    <a:pt x="13782" y="0"/>
                  </a:moveTo>
                  <a:cubicBezTo>
                    <a:pt x="6222" y="0"/>
                    <a:pt x="1" y="5906"/>
                    <a:pt x="1" y="13466"/>
                  </a:cubicBezTo>
                  <a:lnTo>
                    <a:pt x="27221" y="13466"/>
                  </a:lnTo>
                  <a:cubicBezTo>
                    <a:pt x="27221" y="5906"/>
                    <a:pt x="21000" y="0"/>
                    <a:pt x="13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4"/>
            <p:cNvSpPr/>
            <p:nvPr/>
          </p:nvSpPr>
          <p:spPr>
            <a:xfrm>
              <a:off x="1728075" y="894350"/>
              <a:ext cx="1189125" cy="607050"/>
            </a:xfrm>
            <a:custGeom>
              <a:avLst/>
              <a:gdLst/>
              <a:ahLst/>
              <a:cxnLst/>
              <a:rect l="l" t="t" r="r" b="b"/>
              <a:pathLst>
                <a:path w="47565" h="24282" extrusionOk="0">
                  <a:moveTo>
                    <a:pt x="23625" y="998"/>
                  </a:moveTo>
                  <a:cubicBezTo>
                    <a:pt x="36408" y="998"/>
                    <a:pt x="46593" y="11157"/>
                    <a:pt x="46593" y="23625"/>
                  </a:cubicBezTo>
                  <a:lnTo>
                    <a:pt x="656" y="23625"/>
                  </a:lnTo>
                  <a:cubicBezTo>
                    <a:pt x="971" y="11157"/>
                    <a:pt x="11156" y="998"/>
                    <a:pt x="23625" y="998"/>
                  </a:cubicBezTo>
                  <a:close/>
                  <a:moveTo>
                    <a:pt x="23625" y="1"/>
                  </a:moveTo>
                  <a:cubicBezTo>
                    <a:pt x="10500" y="1"/>
                    <a:pt x="0" y="10842"/>
                    <a:pt x="0" y="23966"/>
                  </a:cubicBezTo>
                  <a:lnTo>
                    <a:pt x="0" y="24281"/>
                  </a:lnTo>
                  <a:lnTo>
                    <a:pt x="47564" y="24281"/>
                  </a:lnTo>
                  <a:lnTo>
                    <a:pt x="47564" y="23966"/>
                  </a:lnTo>
                  <a:cubicBezTo>
                    <a:pt x="47564" y="10842"/>
                    <a:pt x="36749" y="1"/>
                    <a:pt x="236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5" name="Google Shape;3445;p24"/>
          <p:cNvGrpSpPr/>
          <p:nvPr/>
        </p:nvGrpSpPr>
        <p:grpSpPr>
          <a:xfrm rot="10800000" flipH="1">
            <a:off x="-11461" y="4949423"/>
            <a:ext cx="9189794" cy="194069"/>
            <a:chOff x="-45827" y="98"/>
            <a:chExt cx="9189794" cy="194069"/>
          </a:xfrm>
        </p:grpSpPr>
        <p:grpSp>
          <p:nvGrpSpPr>
            <p:cNvPr id="3446" name="Google Shape;3446;p2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447" name="Google Shape;3447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2" name="Google Shape;3472;p2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473" name="Google Shape;3473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8" name="Google Shape;3498;p2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499" name="Google Shape;3499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24" name="Google Shape;3524;p24"/>
          <p:cNvGrpSpPr/>
          <p:nvPr/>
        </p:nvGrpSpPr>
        <p:grpSpPr>
          <a:xfrm>
            <a:off x="-11461" y="98"/>
            <a:ext cx="9189794" cy="194069"/>
            <a:chOff x="-45827" y="98"/>
            <a:chExt cx="9189794" cy="194069"/>
          </a:xfrm>
        </p:grpSpPr>
        <p:grpSp>
          <p:nvGrpSpPr>
            <p:cNvPr id="3525" name="Google Shape;3525;p24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3526" name="Google Shape;3526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1" name="Google Shape;3551;p24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3552" name="Google Shape;3552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7" name="Google Shape;3577;p24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3578" name="Google Shape;3578;p24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24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4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24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24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4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24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4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4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24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24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4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4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4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4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4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4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4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03" name="Google Shape;3603;p24"/>
          <p:cNvSpPr/>
          <p:nvPr/>
        </p:nvSpPr>
        <p:spPr>
          <a:xfrm>
            <a:off x="-43567" y="2714107"/>
            <a:ext cx="5233891" cy="2481534"/>
          </a:xfrm>
          <a:custGeom>
            <a:avLst/>
            <a:gdLst/>
            <a:ahLst/>
            <a:cxnLst/>
            <a:rect l="l" t="t" r="r" b="b"/>
            <a:pathLst>
              <a:path w="20524" h="9731" extrusionOk="0">
                <a:moveTo>
                  <a:pt x="2300" y="0"/>
                </a:moveTo>
                <a:cubicBezTo>
                  <a:pt x="1368" y="0"/>
                  <a:pt x="490" y="308"/>
                  <a:pt x="0" y="813"/>
                </a:cubicBezTo>
                <a:lnTo>
                  <a:pt x="0" y="9731"/>
                </a:lnTo>
                <a:lnTo>
                  <a:pt x="20524" y="9731"/>
                </a:lnTo>
                <a:cubicBezTo>
                  <a:pt x="20524" y="9731"/>
                  <a:pt x="19443" y="7632"/>
                  <a:pt x="16852" y="6352"/>
                </a:cubicBezTo>
                <a:cubicBezTo>
                  <a:pt x="15444" y="5631"/>
                  <a:pt x="13901" y="5631"/>
                  <a:pt x="12427" y="5631"/>
                </a:cubicBezTo>
                <a:cubicBezTo>
                  <a:pt x="11016" y="5631"/>
                  <a:pt x="9705" y="5631"/>
                  <a:pt x="8590" y="5075"/>
                </a:cubicBezTo>
                <a:cubicBezTo>
                  <a:pt x="6264" y="3829"/>
                  <a:pt x="6361" y="2780"/>
                  <a:pt x="5083" y="1207"/>
                </a:cubicBezTo>
                <a:cubicBezTo>
                  <a:pt x="4369" y="357"/>
                  <a:pt x="3303" y="0"/>
                  <a:pt x="23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4" name="Google Shape;3604;p24"/>
          <p:cNvSpPr/>
          <p:nvPr/>
        </p:nvSpPr>
        <p:spPr>
          <a:xfrm>
            <a:off x="-34900" y="4216925"/>
            <a:ext cx="4314344" cy="1003474"/>
          </a:xfrm>
          <a:custGeom>
            <a:avLst/>
            <a:gdLst/>
            <a:ahLst/>
            <a:cxnLst/>
            <a:rect l="l" t="t" r="r" b="b"/>
            <a:pathLst>
              <a:path w="16918" h="2930" extrusionOk="0">
                <a:moveTo>
                  <a:pt x="4272" y="0"/>
                </a:moveTo>
                <a:cubicBezTo>
                  <a:pt x="4182" y="0"/>
                  <a:pt x="4091" y="4"/>
                  <a:pt x="4000" y="13"/>
                </a:cubicBezTo>
                <a:cubicBezTo>
                  <a:pt x="3672" y="79"/>
                  <a:pt x="3344" y="176"/>
                  <a:pt x="3017" y="307"/>
                </a:cubicBezTo>
                <a:cubicBezTo>
                  <a:pt x="1999" y="734"/>
                  <a:pt x="1015" y="1259"/>
                  <a:pt x="32" y="1749"/>
                </a:cubicBezTo>
                <a:lnTo>
                  <a:pt x="0" y="2930"/>
                </a:lnTo>
                <a:lnTo>
                  <a:pt x="16918" y="2798"/>
                </a:lnTo>
                <a:cubicBezTo>
                  <a:pt x="16097" y="2143"/>
                  <a:pt x="15179" y="1618"/>
                  <a:pt x="14229" y="1225"/>
                </a:cubicBezTo>
                <a:cubicBezTo>
                  <a:pt x="13933" y="1094"/>
                  <a:pt x="13639" y="997"/>
                  <a:pt x="13311" y="897"/>
                </a:cubicBezTo>
                <a:cubicBezTo>
                  <a:pt x="13045" y="844"/>
                  <a:pt x="12779" y="791"/>
                  <a:pt x="12495" y="791"/>
                </a:cubicBezTo>
                <a:cubicBezTo>
                  <a:pt x="12429" y="791"/>
                  <a:pt x="12362" y="793"/>
                  <a:pt x="12294" y="800"/>
                </a:cubicBezTo>
                <a:cubicBezTo>
                  <a:pt x="11983" y="820"/>
                  <a:pt x="11672" y="880"/>
                  <a:pt x="11368" y="880"/>
                </a:cubicBezTo>
                <a:cubicBezTo>
                  <a:pt x="11192" y="880"/>
                  <a:pt x="11019" y="860"/>
                  <a:pt x="10851" y="800"/>
                </a:cubicBezTo>
                <a:cubicBezTo>
                  <a:pt x="10785" y="766"/>
                  <a:pt x="10720" y="734"/>
                  <a:pt x="10688" y="700"/>
                </a:cubicBezTo>
                <a:cubicBezTo>
                  <a:pt x="10523" y="635"/>
                  <a:pt x="10361" y="504"/>
                  <a:pt x="10164" y="438"/>
                </a:cubicBezTo>
                <a:cubicBezTo>
                  <a:pt x="10008" y="372"/>
                  <a:pt x="9850" y="345"/>
                  <a:pt x="9689" y="345"/>
                </a:cubicBezTo>
                <a:cubicBezTo>
                  <a:pt x="9135" y="345"/>
                  <a:pt x="8551" y="657"/>
                  <a:pt x="7966" y="734"/>
                </a:cubicBezTo>
                <a:cubicBezTo>
                  <a:pt x="7879" y="743"/>
                  <a:pt x="7792" y="747"/>
                  <a:pt x="7705" y="747"/>
                </a:cubicBezTo>
                <a:cubicBezTo>
                  <a:pt x="7136" y="747"/>
                  <a:pt x="6568" y="573"/>
                  <a:pt x="5999" y="372"/>
                </a:cubicBezTo>
                <a:cubicBezTo>
                  <a:pt x="5430" y="175"/>
                  <a:pt x="4861" y="0"/>
                  <a:pt x="4272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5" name="Google Shape;3605;p24"/>
          <p:cNvSpPr/>
          <p:nvPr/>
        </p:nvSpPr>
        <p:spPr>
          <a:xfrm>
            <a:off x="-51727" y="4593580"/>
            <a:ext cx="8415" cy="518442"/>
          </a:xfrm>
          <a:custGeom>
            <a:avLst/>
            <a:gdLst/>
            <a:ahLst/>
            <a:cxnLst/>
            <a:rect l="l" t="t" r="r" b="b"/>
            <a:pathLst>
              <a:path w="33" h="2033" extrusionOk="0">
                <a:moveTo>
                  <a:pt x="32" y="0"/>
                </a:moveTo>
                <a:lnTo>
                  <a:pt x="1" y="2033"/>
                </a:lnTo>
                <a:lnTo>
                  <a:pt x="32" y="2033"/>
                </a:lnTo>
                <a:lnTo>
                  <a:pt x="32" y="0"/>
                </a:lnTo>
                <a:close/>
              </a:path>
            </a:pathLst>
          </a:custGeom>
          <a:solidFill>
            <a:srgbClr val="95AE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6" name="Google Shape;3606;p24"/>
          <p:cNvSpPr/>
          <p:nvPr/>
        </p:nvSpPr>
        <p:spPr>
          <a:xfrm>
            <a:off x="-34896" y="4476528"/>
            <a:ext cx="1421444" cy="635493"/>
          </a:xfrm>
          <a:custGeom>
            <a:avLst/>
            <a:gdLst/>
            <a:ahLst/>
            <a:cxnLst/>
            <a:rect l="l" t="t" r="r" b="b"/>
            <a:pathLst>
              <a:path w="5574" h="2492" extrusionOk="0">
                <a:moveTo>
                  <a:pt x="4425" y="0"/>
                </a:moveTo>
                <a:cubicBezTo>
                  <a:pt x="4525" y="228"/>
                  <a:pt x="4656" y="590"/>
                  <a:pt x="4656" y="852"/>
                </a:cubicBezTo>
                <a:cubicBezTo>
                  <a:pt x="4656" y="918"/>
                  <a:pt x="4656" y="984"/>
                  <a:pt x="4622" y="1049"/>
                </a:cubicBezTo>
                <a:lnTo>
                  <a:pt x="4590" y="1049"/>
                </a:lnTo>
                <a:cubicBezTo>
                  <a:pt x="4459" y="1049"/>
                  <a:pt x="4360" y="1081"/>
                  <a:pt x="4262" y="1081"/>
                </a:cubicBezTo>
                <a:cubicBezTo>
                  <a:pt x="4360" y="1146"/>
                  <a:pt x="4525" y="1212"/>
                  <a:pt x="4590" y="1277"/>
                </a:cubicBezTo>
                <a:cubicBezTo>
                  <a:pt x="4622" y="1377"/>
                  <a:pt x="4622" y="1474"/>
                  <a:pt x="4656" y="1574"/>
                </a:cubicBezTo>
                <a:cubicBezTo>
                  <a:pt x="4819" y="1574"/>
                  <a:pt x="4984" y="1540"/>
                  <a:pt x="5146" y="1540"/>
                </a:cubicBezTo>
                <a:cubicBezTo>
                  <a:pt x="5278" y="1508"/>
                  <a:pt x="5443" y="1508"/>
                  <a:pt x="5574" y="1474"/>
                </a:cubicBezTo>
                <a:cubicBezTo>
                  <a:pt x="5540" y="1049"/>
                  <a:pt x="5474" y="622"/>
                  <a:pt x="5474" y="197"/>
                </a:cubicBezTo>
                <a:cubicBezTo>
                  <a:pt x="5115" y="97"/>
                  <a:pt x="4753" y="0"/>
                  <a:pt x="4425" y="0"/>
                </a:cubicBezTo>
                <a:close/>
                <a:moveTo>
                  <a:pt x="3835" y="32"/>
                </a:moveTo>
                <a:lnTo>
                  <a:pt x="3835" y="32"/>
                </a:lnTo>
                <a:cubicBezTo>
                  <a:pt x="3541" y="97"/>
                  <a:pt x="3279" y="197"/>
                  <a:pt x="3017" y="294"/>
                </a:cubicBezTo>
                <a:cubicBezTo>
                  <a:pt x="1999" y="721"/>
                  <a:pt x="1015" y="1246"/>
                  <a:pt x="32" y="1736"/>
                </a:cubicBezTo>
                <a:lnTo>
                  <a:pt x="0" y="2492"/>
                </a:lnTo>
                <a:lnTo>
                  <a:pt x="97" y="2492"/>
                </a:lnTo>
                <a:cubicBezTo>
                  <a:pt x="425" y="2492"/>
                  <a:pt x="753" y="2392"/>
                  <a:pt x="984" y="2295"/>
                </a:cubicBezTo>
                <a:cubicBezTo>
                  <a:pt x="1278" y="2164"/>
                  <a:pt x="1540" y="1999"/>
                  <a:pt x="1902" y="1902"/>
                </a:cubicBezTo>
                <a:cubicBezTo>
                  <a:pt x="2065" y="1836"/>
                  <a:pt x="2261" y="1836"/>
                  <a:pt x="2426" y="1802"/>
                </a:cubicBezTo>
                <a:cubicBezTo>
                  <a:pt x="2458" y="1671"/>
                  <a:pt x="2524" y="1540"/>
                  <a:pt x="2558" y="1408"/>
                </a:cubicBezTo>
                <a:cubicBezTo>
                  <a:pt x="2655" y="1474"/>
                  <a:pt x="2754" y="1540"/>
                  <a:pt x="2851" y="1574"/>
                </a:cubicBezTo>
                <a:cubicBezTo>
                  <a:pt x="2786" y="1474"/>
                  <a:pt x="2689" y="1408"/>
                  <a:pt x="2655" y="1311"/>
                </a:cubicBezTo>
                <a:cubicBezTo>
                  <a:pt x="2720" y="1049"/>
                  <a:pt x="2917" y="721"/>
                  <a:pt x="3148" y="590"/>
                </a:cubicBezTo>
                <a:cubicBezTo>
                  <a:pt x="3179" y="687"/>
                  <a:pt x="3310" y="818"/>
                  <a:pt x="3410" y="852"/>
                </a:cubicBezTo>
                <a:cubicBezTo>
                  <a:pt x="3376" y="787"/>
                  <a:pt x="3310" y="590"/>
                  <a:pt x="3245" y="556"/>
                </a:cubicBezTo>
                <a:cubicBezTo>
                  <a:pt x="3410" y="425"/>
                  <a:pt x="3607" y="197"/>
                  <a:pt x="3835" y="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24"/>
          <p:cNvSpPr/>
          <p:nvPr/>
        </p:nvSpPr>
        <p:spPr>
          <a:xfrm>
            <a:off x="-1489" y="2737313"/>
            <a:ext cx="994807" cy="2173988"/>
          </a:xfrm>
          <a:custGeom>
            <a:avLst/>
            <a:gdLst/>
            <a:ahLst/>
            <a:cxnLst/>
            <a:rect l="l" t="t" r="r" b="b"/>
            <a:pathLst>
              <a:path w="3901" h="8525" extrusionOk="0">
                <a:moveTo>
                  <a:pt x="1278" y="1"/>
                </a:moveTo>
                <a:lnTo>
                  <a:pt x="1278" y="1"/>
                </a:lnTo>
                <a:cubicBezTo>
                  <a:pt x="1212" y="754"/>
                  <a:pt x="1246" y="1409"/>
                  <a:pt x="1475" y="2165"/>
                </a:cubicBezTo>
                <a:cubicBezTo>
                  <a:pt x="1671" y="2755"/>
                  <a:pt x="1868" y="3345"/>
                  <a:pt x="1540" y="3935"/>
                </a:cubicBezTo>
                <a:lnTo>
                  <a:pt x="1540" y="4001"/>
                </a:lnTo>
                <a:cubicBezTo>
                  <a:pt x="1540" y="2886"/>
                  <a:pt x="622" y="2034"/>
                  <a:pt x="263" y="1050"/>
                </a:cubicBezTo>
                <a:lnTo>
                  <a:pt x="263" y="1050"/>
                </a:lnTo>
                <a:cubicBezTo>
                  <a:pt x="1" y="2196"/>
                  <a:pt x="819" y="3214"/>
                  <a:pt x="1377" y="4098"/>
                </a:cubicBezTo>
                <a:cubicBezTo>
                  <a:pt x="1640" y="4525"/>
                  <a:pt x="1540" y="5212"/>
                  <a:pt x="1443" y="5671"/>
                </a:cubicBezTo>
                <a:cubicBezTo>
                  <a:pt x="1181" y="4950"/>
                  <a:pt x="918" y="4394"/>
                  <a:pt x="360" y="3835"/>
                </a:cubicBezTo>
                <a:lnTo>
                  <a:pt x="360" y="3835"/>
                </a:lnTo>
                <a:cubicBezTo>
                  <a:pt x="425" y="4328"/>
                  <a:pt x="688" y="4688"/>
                  <a:pt x="918" y="5081"/>
                </a:cubicBezTo>
                <a:cubicBezTo>
                  <a:pt x="1081" y="5378"/>
                  <a:pt x="1377" y="5705"/>
                  <a:pt x="1475" y="6033"/>
                </a:cubicBezTo>
                <a:cubicBezTo>
                  <a:pt x="1574" y="6393"/>
                  <a:pt x="1509" y="6852"/>
                  <a:pt x="1509" y="7214"/>
                </a:cubicBezTo>
                <a:cubicBezTo>
                  <a:pt x="1509" y="7638"/>
                  <a:pt x="1475" y="8066"/>
                  <a:pt x="1475" y="8491"/>
                </a:cubicBezTo>
                <a:lnTo>
                  <a:pt x="1771" y="8525"/>
                </a:lnTo>
                <a:cubicBezTo>
                  <a:pt x="1868" y="8294"/>
                  <a:pt x="1771" y="7869"/>
                  <a:pt x="1771" y="7607"/>
                </a:cubicBezTo>
                <a:lnTo>
                  <a:pt x="1771" y="6458"/>
                </a:lnTo>
                <a:cubicBezTo>
                  <a:pt x="1902" y="6261"/>
                  <a:pt x="2295" y="6230"/>
                  <a:pt x="2492" y="6130"/>
                </a:cubicBezTo>
                <a:cubicBezTo>
                  <a:pt x="3082" y="5802"/>
                  <a:pt x="3738" y="5212"/>
                  <a:pt x="3901" y="4557"/>
                </a:cubicBezTo>
                <a:cubicBezTo>
                  <a:pt x="3871" y="4551"/>
                  <a:pt x="3842" y="4549"/>
                  <a:pt x="3811" y="4549"/>
                </a:cubicBezTo>
                <a:cubicBezTo>
                  <a:pt x="3473" y="4549"/>
                  <a:pt x="3092" y="4866"/>
                  <a:pt x="2852" y="5016"/>
                </a:cubicBezTo>
                <a:cubicBezTo>
                  <a:pt x="2393" y="5278"/>
                  <a:pt x="1968" y="5671"/>
                  <a:pt x="1705" y="6130"/>
                </a:cubicBezTo>
                <a:cubicBezTo>
                  <a:pt x="1640" y="5837"/>
                  <a:pt x="1671" y="5246"/>
                  <a:pt x="1868" y="5016"/>
                </a:cubicBezTo>
                <a:cubicBezTo>
                  <a:pt x="2130" y="4722"/>
                  <a:pt x="2492" y="4525"/>
                  <a:pt x="2786" y="4263"/>
                </a:cubicBezTo>
                <a:cubicBezTo>
                  <a:pt x="3179" y="3870"/>
                  <a:pt x="3279" y="3345"/>
                  <a:pt x="3607" y="2917"/>
                </a:cubicBezTo>
                <a:lnTo>
                  <a:pt x="3607" y="2917"/>
                </a:lnTo>
                <a:cubicBezTo>
                  <a:pt x="3179" y="3083"/>
                  <a:pt x="2720" y="3476"/>
                  <a:pt x="2393" y="3804"/>
                </a:cubicBezTo>
                <a:cubicBezTo>
                  <a:pt x="2164" y="4001"/>
                  <a:pt x="1737" y="4360"/>
                  <a:pt x="1737" y="4688"/>
                </a:cubicBezTo>
                <a:cubicBezTo>
                  <a:pt x="1705" y="4098"/>
                  <a:pt x="2130" y="3508"/>
                  <a:pt x="2099" y="2886"/>
                </a:cubicBezTo>
                <a:cubicBezTo>
                  <a:pt x="1999" y="1934"/>
                  <a:pt x="1640" y="853"/>
                  <a:pt x="12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8" name="Google Shape;3608;p24"/>
          <p:cNvSpPr/>
          <p:nvPr/>
        </p:nvSpPr>
        <p:spPr>
          <a:xfrm>
            <a:off x="-101710" y="4049629"/>
            <a:ext cx="919833" cy="1204172"/>
          </a:xfrm>
          <a:custGeom>
            <a:avLst/>
            <a:gdLst/>
            <a:ahLst/>
            <a:cxnLst/>
            <a:rect l="l" t="t" r="r" b="b"/>
            <a:pathLst>
              <a:path w="3607" h="4722" extrusionOk="0">
                <a:moveTo>
                  <a:pt x="1081" y="1"/>
                </a:moveTo>
                <a:lnTo>
                  <a:pt x="1081" y="1"/>
                </a:lnTo>
                <a:cubicBezTo>
                  <a:pt x="818" y="656"/>
                  <a:pt x="1146" y="1543"/>
                  <a:pt x="1377" y="2165"/>
                </a:cubicBezTo>
                <a:cubicBezTo>
                  <a:pt x="1474" y="2427"/>
                  <a:pt x="1605" y="2624"/>
                  <a:pt x="1639" y="2854"/>
                </a:cubicBezTo>
                <a:cubicBezTo>
                  <a:pt x="1671" y="3082"/>
                  <a:pt x="1639" y="3313"/>
                  <a:pt x="1639" y="3576"/>
                </a:cubicBezTo>
                <a:cubicBezTo>
                  <a:pt x="1474" y="3248"/>
                  <a:pt x="1508" y="2854"/>
                  <a:pt x="1377" y="2526"/>
                </a:cubicBezTo>
                <a:cubicBezTo>
                  <a:pt x="1246" y="2264"/>
                  <a:pt x="1015" y="1968"/>
                  <a:pt x="787" y="1771"/>
                </a:cubicBezTo>
                <a:cubicBezTo>
                  <a:pt x="556" y="1509"/>
                  <a:pt x="262" y="1477"/>
                  <a:pt x="0" y="1281"/>
                </a:cubicBezTo>
                <a:lnTo>
                  <a:pt x="0" y="1281"/>
                </a:lnTo>
                <a:cubicBezTo>
                  <a:pt x="131" y="1674"/>
                  <a:pt x="328" y="2033"/>
                  <a:pt x="590" y="2361"/>
                </a:cubicBezTo>
                <a:cubicBezTo>
                  <a:pt x="753" y="2592"/>
                  <a:pt x="984" y="2689"/>
                  <a:pt x="1146" y="2886"/>
                </a:cubicBezTo>
                <a:cubicBezTo>
                  <a:pt x="1377" y="3117"/>
                  <a:pt x="1540" y="3476"/>
                  <a:pt x="1540" y="3772"/>
                </a:cubicBezTo>
                <a:cubicBezTo>
                  <a:pt x="1377" y="3607"/>
                  <a:pt x="1246" y="3379"/>
                  <a:pt x="1049" y="3214"/>
                </a:cubicBezTo>
                <a:cubicBezTo>
                  <a:pt x="787" y="3017"/>
                  <a:pt x="359" y="2854"/>
                  <a:pt x="66" y="2854"/>
                </a:cubicBezTo>
                <a:cubicBezTo>
                  <a:pt x="262" y="3248"/>
                  <a:pt x="656" y="3707"/>
                  <a:pt x="1015" y="3969"/>
                </a:cubicBezTo>
                <a:cubicBezTo>
                  <a:pt x="1246" y="4132"/>
                  <a:pt x="1802" y="4362"/>
                  <a:pt x="1770" y="4722"/>
                </a:cubicBezTo>
                <a:lnTo>
                  <a:pt x="1836" y="4722"/>
                </a:lnTo>
                <a:cubicBezTo>
                  <a:pt x="1671" y="4459"/>
                  <a:pt x="2229" y="4394"/>
                  <a:pt x="2361" y="4362"/>
                </a:cubicBezTo>
                <a:cubicBezTo>
                  <a:pt x="2654" y="4263"/>
                  <a:pt x="2951" y="4035"/>
                  <a:pt x="3147" y="3804"/>
                </a:cubicBezTo>
                <a:cubicBezTo>
                  <a:pt x="3376" y="3576"/>
                  <a:pt x="3475" y="3279"/>
                  <a:pt x="3606" y="3017"/>
                </a:cubicBezTo>
                <a:lnTo>
                  <a:pt x="3606" y="3017"/>
                </a:lnTo>
                <a:cubicBezTo>
                  <a:pt x="3310" y="3117"/>
                  <a:pt x="3113" y="3148"/>
                  <a:pt x="2820" y="3313"/>
                </a:cubicBezTo>
                <a:cubicBezTo>
                  <a:pt x="2458" y="3576"/>
                  <a:pt x="2098" y="3772"/>
                  <a:pt x="1868" y="4132"/>
                </a:cubicBezTo>
                <a:cubicBezTo>
                  <a:pt x="1736" y="3869"/>
                  <a:pt x="2327" y="3476"/>
                  <a:pt x="2523" y="3313"/>
                </a:cubicBezTo>
                <a:cubicBezTo>
                  <a:pt x="3048" y="2886"/>
                  <a:pt x="3245" y="2165"/>
                  <a:pt x="3213" y="1477"/>
                </a:cubicBezTo>
                <a:lnTo>
                  <a:pt x="3213" y="1477"/>
                </a:lnTo>
                <a:cubicBezTo>
                  <a:pt x="2851" y="1609"/>
                  <a:pt x="2523" y="2033"/>
                  <a:pt x="2361" y="2330"/>
                </a:cubicBezTo>
                <a:cubicBezTo>
                  <a:pt x="2130" y="2689"/>
                  <a:pt x="1802" y="3182"/>
                  <a:pt x="1802" y="3607"/>
                </a:cubicBezTo>
                <a:cubicBezTo>
                  <a:pt x="1736" y="3410"/>
                  <a:pt x="1802" y="3214"/>
                  <a:pt x="1868" y="3051"/>
                </a:cubicBezTo>
                <a:cubicBezTo>
                  <a:pt x="1967" y="2723"/>
                  <a:pt x="1999" y="2461"/>
                  <a:pt x="1933" y="2133"/>
                </a:cubicBezTo>
                <a:cubicBezTo>
                  <a:pt x="1902" y="1740"/>
                  <a:pt x="1736" y="1378"/>
                  <a:pt x="1574" y="1018"/>
                </a:cubicBezTo>
                <a:cubicBezTo>
                  <a:pt x="1409" y="691"/>
                  <a:pt x="1180" y="363"/>
                  <a:pt x="10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9" name="Google Shape;3609;p24"/>
          <p:cNvSpPr/>
          <p:nvPr/>
        </p:nvSpPr>
        <p:spPr>
          <a:xfrm>
            <a:off x="550366" y="4432920"/>
            <a:ext cx="626823" cy="859650"/>
          </a:xfrm>
          <a:custGeom>
            <a:avLst/>
            <a:gdLst/>
            <a:ahLst/>
            <a:cxnLst/>
            <a:rect l="l" t="t" r="r" b="b"/>
            <a:pathLst>
              <a:path w="2458" h="3371" extrusionOk="0">
                <a:moveTo>
                  <a:pt x="2004" y="1"/>
                </a:moveTo>
                <a:cubicBezTo>
                  <a:pt x="1652" y="1"/>
                  <a:pt x="1198" y="511"/>
                  <a:pt x="950" y="727"/>
                </a:cubicBezTo>
                <a:cubicBezTo>
                  <a:pt x="1015" y="761"/>
                  <a:pt x="1081" y="958"/>
                  <a:pt x="1115" y="1023"/>
                </a:cubicBezTo>
                <a:cubicBezTo>
                  <a:pt x="1015" y="989"/>
                  <a:pt x="884" y="858"/>
                  <a:pt x="853" y="761"/>
                </a:cubicBezTo>
                <a:cubicBezTo>
                  <a:pt x="622" y="892"/>
                  <a:pt x="425" y="1220"/>
                  <a:pt x="360" y="1482"/>
                </a:cubicBezTo>
                <a:cubicBezTo>
                  <a:pt x="394" y="1579"/>
                  <a:pt x="491" y="1645"/>
                  <a:pt x="556" y="1745"/>
                </a:cubicBezTo>
                <a:cubicBezTo>
                  <a:pt x="459" y="1711"/>
                  <a:pt x="360" y="1645"/>
                  <a:pt x="263" y="1579"/>
                </a:cubicBezTo>
                <a:cubicBezTo>
                  <a:pt x="131" y="1973"/>
                  <a:pt x="0" y="2366"/>
                  <a:pt x="197" y="2760"/>
                </a:cubicBezTo>
                <a:cubicBezTo>
                  <a:pt x="263" y="2956"/>
                  <a:pt x="425" y="3219"/>
                  <a:pt x="622" y="3318"/>
                </a:cubicBezTo>
                <a:cubicBezTo>
                  <a:pt x="700" y="3354"/>
                  <a:pt x="795" y="3370"/>
                  <a:pt x="899" y="3370"/>
                </a:cubicBezTo>
                <a:cubicBezTo>
                  <a:pt x="1364" y="3370"/>
                  <a:pt x="1999" y="3044"/>
                  <a:pt x="1999" y="2694"/>
                </a:cubicBezTo>
                <a:cubicBezTo>
                  <a:pt x="1999" y="2563"/>
                  <a:pt x="1868" y="2400"/>
                  <a:pt x="1802" y="2301"/>
                </a:cubicBezTo>
                <a:lnTo>
                  <a:pt x="1802" y="2301"/>
                </a:lnTo>
                <a:cubicBezTo>
                  <a:pt x="1933" y="2366"/>
                  <a:pt x="2099" y="2400"/>
                  <a:pt x="2230" y="2466"/>
                </a:cubicBezTo>
                <a:cubicBezTo>
                  <a:pt x="2426" y="2170"/>
                  <a:pt x="2361" y="1745"/>
                  <a:pt x="2295" y="1448"/>
                </a:cubicBezTo>
                <a:cubicBezTo>
                  <a:pt x="2230" y="1383"/>
                  <a:pt x="2065" y="1317"/>
                  <a:pt x="1967" y="1252"/>
                </a:cubicBezTo>
                <a:cubicBezTo>
                  <a:pt x="2044" y="1252"/>
                  <a:pt x="2143" y="1210"/>
                  <a:pt x="2246" y="1210"/>
                </a:cubicBezTo>
                <a:cubicBezTo>
                  <a:pt x="2273" y="1210"/>
                  <a:pt x="2300" y="1213"/>
                  <a:pt x="2327" y="1220"/>
                </a:cubicBezTo>
                <a:cubicBezTo>
                  <a:pt x="2458" y="892"/>
                  <a:pt x="2164" y="268"/>
                  <a:pt x="2065" y="6"/>
                </a:cubicBezTo>
                <a:cubicBezTo>
                  <a:pt x="2045" y="2"/>
                  <a:pt x="2025" y="1"/>
                  <a:pt x="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0" name="Google Shape;3610;p24"/>
          <p:cNvSpPr/>
          <p:nvPr/>
        </p:nvSpPr>
        <p:spPr>
          <a:xfrm>
            <a:off x="700826" y="4434195"/>
            <a:ext cx="451628" cy="861690"/>
          </a:xfrm>
          <a:custGeom>
            <a:avLst/>
            <a:gdLst/>
            <a:ahLst/>
            <a:cxnLst/>
            <a:rect l="l" t="t" r="r" b="b"/>
            <a:pathLst>
              <a:path w="1771" h="3379" extrusionOk="0">
                <a:moveTo>
                  <a:pt x="1409" y="1"/>
                </a:moveTo>
                <a:cubicBezTo>
                  <a:pt x="1343" y="1"/>
                  <a:pt x="1312" y="1"/>
                  <a:pt x="1246" y="35"/>
                </a:cubicBezTo>
                <a:cubicBezTo>
                  <a:pt x="1377" y="756"/>
                  <a:pt x="1147" y="1509"/>
                  <a:pt x="853" y="2133"/>
                </a:cubicBezTo>
                <a:cubicBezTo>
                  <a:pt x="722" y="2492"/>
                  <a:pt x="525" y="2789"/>
                  <a:pt x="263" y="3051"/>
                </a:cubicBezTo>
                <a:cubicBezTo>
                  <a:pt x="197" y="3148"/>
                  <a:pt x="98" y="3214"/>
                  <a:pt x="0" y="3313"/>
                </a:cubicBezTo>
                <a:lnTo>
                  <a:pt x="32" y="3313"/>
                </a:lnTo>
                <a:cubicBezTo>
                  <a:pt x="98" y="3345"/>
                  <a:pt x="197" y="3379"/>
                  <a:pt x="328" y="3379"/>
                </a:cubicBezTo>
                <a:cubicBezTo>
                  <a:pt x="787" y="3379"/>
                  <a:pt x="1409" y="3051"/>
                  <a:pt x="1409" y="2689"/>
                </a:cubicBezTo>
                <a:cubicBezTo>
                  <a:pt x="1409" y="2527"/>
                  <a:pt x="1278" y="2395"/>
                  <a:pt x="1212" y="2296"/>
                </a:cubicBezTo>
                <a:lnTo>
                  <a:pt x="1212" y="2296"/>
                </a:lnTo>
                <a:cubicBezTo>
                  <a:pt x="1343" y="2361"/>
                  <a:pt x="1509" y="2395"/>
                  <a:pt x="1640" y="2461"/>
                </a:cubicBezTo>
                <a:cubicBezTo>
                  <a:pt x="1737" y="2296"/>
                  <a:pt x="1771" y="2133"/>
                  <a:pt x="1771" y="1968"/>
                </a:cubicBezTo>
                <a:cubicBezTo>
                  <a:pt x="1771" y="1771"/>
                  <a:pt x="1737" y="1609"/>
                  <a:pt x="1705" y="1443"/>
                </a:cubicBezTo>
                <a:cubicBezTo>
                  <a:pt x="1640" y="1378"/>
                  <a:pt x="1475" y="1312"/>
                  <a:pt x="1377" y="1247"/>
                </a:cubicBezTo>
                <a:cubicBezTo>
                  <a:pt x="1475" y="1247"/>
                  <a:pt x="1574" y="1215"/>
                  <a:pt x="1705" y="1215"/>
                </a:cubicBezTo>
                <a:lnTo>
                  <a:pt x="1737" y="1215"/>
                </a:lnTo>
                <a:cubicBezTo>
                  <a:pt x="1771" y="1150"/>
                  <a:pt x="1771" y="1084"/>
                  <a:pt x="1771" y="1018"/>
                </a:cubicBezTo>
                <a:cubicBezTo>
                  <a:pt x="1771" y="691"/>
                  <a:pt x="1574" y="232"/>
                  <a:pt x="14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1" name="Google Shape;3611;p24"/>
          <p:cNvSpPr/>
          <p:nvPr/>
        </p:nvSpPr>
        <p:spPr>
          <a:xfrm>
            <a:off x="626871" y="4414304"/>
            <a:ext cx="425362" cy="950689"/>
          </a:xfrm>
          <a:custGeom>
            <a:avLst/>
            <a:gdLst/>
            <a:ahLst/>
            <a:cxnLst/>
            <a:rect l="l" t="t" r="r" b="b"/>
            <a:pathLst>
              <a:path w="1668" h="3728" extrusionOk="0">
                <a:moveTo>
                  <a:pt x="1490" y="0"/>
                </a:moveTo>
                <a:cubicBezTo>
                  <a:pt x="1473" y="0"/>
                  <a:pt x="1447" y="23"/>
                  <a:pt x="1471" y="47"/>
                </a:cubicBezTo>
                <a:cubicBezTo>
                  <a:pt x="1633" y="375"/>
                  <a:pt x="1536" y="703"/>
                  <a:pt x="1437" y="1031"/>
                </a:cubicBezTo>
                <a:cubicBezTo>
                  <a:pt x="1371" y="1390"/>
                  <a:pt x="1274" y="1718"/>
                  <a:pt x="1143" y="2046"/>
                </a:cubicBezTo>
                <a:cubicBezTo>
                  <a:pt x="1012" y="2342"/>
                  <a:pt x="847" y="2636"/>
                  <a:pt x="684" y="2898"/>
                </a:cubicBezTo>
                <a:cubicBezTo>
                  <a:pt x="487" y="3161"/>
                  <a:pt x="225" y="3391"/>
                  <a:pt x="28" y="3654"/>
                </a:cubicBezTo>
                <a:cubicBezTo>
                  <a:pt x="0" y="3679"/>
                  <a:pt x="18" y="3728"/>
                  <a:pt x="42" y="3728"/>
                </a:cubicBezTo>
                <a:cubicBezTo>
                  <a:pt x="48" y="3728"/>
                  <a:pt x="54" y="3725"/>
                  <a:pt x="60" y="3719"/>
                </a:cubicBezTo>
                <a:cubicBezTo>
                  <a:pt x="322" y="3554"/>
                  <a:pt x="553" y="3260"/>
                  <a:pt x="715" y="2998"/>
                </a:cubicBezTo>
                <a:cubicBezTo>
                  <a:pt x="912" y="2702"/>
                  <a:pt x="1077" y="2408"/>
                  <a:pt x="1208" y="2080"/>
                </a:cubicBezTo>
                <a:cubicBezTo>
                  <a:pt x="1371" y="1718"/>
                  <a:pt x="1471" y="1325"/>
                  <a:pt x="1568" y="931"/>
                </a:cubicBezTo>
                <a:cubicBezTo>
                  <a:pt x="1633" y="603"/>
                  <a:pt x="1667" y="310"/>
                  <a:pt x="1502" y="13"/>
                </a:cubicBezTo>
                <a:cubicBezTo>
                  <a:pt x="1502" y="4"/>
                  <a:pt x="1497" y="0"/>
                  <a:pt x="1490" y="0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2" name="Google Shape;3612;p24"/>
          <p:cNvSpPr/>
          <p:nvPr/>
        </p:nvSpPr>
        <p:spPr>
          <a:xfrm>
            <a:off x="859446" y="4526511"/>
            <a:ext cx="133882" cy="217781"/>
          </a:xfrm>
          <a:custGeom>
            <a:avLst/>
            <a:gdLst/>
            <a:ahLst/>
            <a:cxnLst/>
            <a:rect l="l" t="t" r="r" b="b"/>
            <a:pathLst>
              <a:path w="525" h="854" extrusionOk="0">
                <a:moveTo>
                  <a:pt x="0" y="1"/>
                </a:moveTo>
                <a:lnTo>
                  <a:pt x="0" y="32"/>
                </a:lnTo>
                <a:cubicBezTo>
                  <a:pt x="197" y="263"/>
                  <a:pt x="328" y="591"/>
                  <a:pt x="493" y="853"/>
                </a:cubicBezTo>
                <a:cubicBezTo>
                  <a:pt x="525" y="853"/>
                  <a:pt x="525" y="853"/>
                  <a:pt x="525" y="819"/>
                </a:cubicBezTo>
                <a:cubicBezTo>
                  <a:pt x="428" y="688"/>
                  <a:pt x="328" y="525"/>
                  <a:pt x="231" y="360"/>
                </a:cubicBezTo>
                <a:cubicBezTo>
                  <a:pt x="165" y="263"/>
                  <a:pt x="100" y="98"/>
                  <a:pt x="0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3" name="Google Shape;3613;p24"/>
          <p:cNvSpPr/>
          <p:nvPr/>
        </p:nvSpPr>
        <p:spPr>
          <a:xfrm>
            <a:off x="692155" y="4634893"/>
            <a:ext cx="226197" cy="293265"/>
          </a:xfrm>
          <a:custGeom>
            <a:avLst/>
            <a:gdLst/>
            <a:ahLst/>
            <a:cxnLst/>
            <a:rect l="l" t="t" r="r" b="b"/>
            <a:pathLst>
              <a:path w="887" h="1150" extrusionOk="0">
                <a:moveTo>
                  <a:pt x="0" y="1"/>
                </a:moveTo>
                <a:lnTo>
                  <a:pt x="0" y="35"/>
                </a:lnTo>
                <a:cubicBezTo>
                  <a:pt x="231" y="428"/>
                  <a:pt x="559" y="787"/>
                  <a:pt x="853" y="1149"/>
                </a:cubicBezTo>
                <a:cubicBezTo>
                  <a:pt x="887" y="1149"/>
                  <a:pt x="887" y="1115"/>
                  <a:pt x="887" y="1115"/>
                </a:cubicBezTo>
                <a:cubicBezTo>
                  <a:pt x="559" y="756"/>
                  <a:pt x="297" y="394"/>
                  <a:pt x="0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4" name="Google Shape;3614;p24"/>
          <p:cNvSpPr/>
          <p:nvPr/>
        </p:nvSpPr>
        <p:spPr>
          <a:xfrm>
            <a:off x="575103" y="4844262"/>
            <a:ext cx="234357" cy="346563"/>
          </a:xfrm>
          <a:custGeom>
            <a:avLst/>
            <a:gdLst/>
            <a:ahLst/>
            <a:cxnLst/>
            <a:rect l="l" t="t" r="r" b="b"/>
            <a:pathLst>
              <a:path w="919" h="1359" extrusionOk="0">
                <a:moveTo>
                  <a:pt x="0" y="1"/>
                </a:moveTo>
                <a:lnTo>
                  <a:pt x="0" y="1"/>
                </a:lnTo>
                <a:cubicBezTo>
                  <a:pt x="328" y="425"/>
                  <a:pt x="559" y="950"/>
                  <a:pt x="887" y="1343"/>
                </a:cubicBezTo>
                <a:cubicBezTo>
                  <a:pt x="887" y="1355"/>
                  <a:pt x="890" y="1359"/>
                  <a:pt x="895" y="1359"/>
                </a:cubicBezTo>
                <a:cubicBezTo>
                  <a:pt x="904" y="1359"/>
                  <a:pt x="918" y="1343"/>
                  <a:pt x="918" y="1343"/>
                </a:cubicBezTo>
                <a:cubicBezTo>
                  <a:pt x="559" y="919"/>
                  <a:pt x="394" y="360"/>
                  <a:pt x="0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5" name="Google Shape;3615;p24"/>
          <p:cNvSpPr/>
          <p:nvPr/>
        </p:nvSpPr>
        <p:spPr>
          <a:xfrm>
            <a:off x="934931" y="4852422"/>
            <a:ext cx="292500" cy="75739"/>
          </a:xfrm>
          <a:custGeom>
            <a:avLst/>
            <a:gdLst/>
            <a:ahLst/>
            <a:cxnLst/>
            <a:rect l="l" t="t" r="r" b="b"/>
            <a:pathLst>
              <a:path w="1147" h="297" extrusionOk="0">
                <a:moveTo>
                  <a:pt x="1115" y="0"/>
                </a:moveTo>
                <a:cubicBezTo>
                  <a:pt x="787" y="165"/>
                  <a:pt x="360" y="197"/>
                  <a:pt x="0" y="262"/>
                </a:cubicBezTo>
                <a:lnTo>
                  <a:pt x="0" y="296"/>
                </a:lnTo>
                <a:cubicBezTo>
                  <a:pt x="197" y="262"/>
                  <a:pt x="425" y="197"/>
                  <a:pt x="622" y="165"/>
                </a:cubicBezTo>
                <a:cubicBezTo>
                  <a:pt x="819" y="131"/>
                  <a:pt x="984" y="100"/>
                  <a:pt x="1147" y="0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6" name="Google Shape;3616;p24"/>
          <p:cNvSpPr/>
          <p:nvPr/>
        </p:nvSpPr>
        <p:spPr>
          <a:xfrm>
            <a:off x="1026482" y="4576749"/>
            <a:ext cx="167544" cy="79054"/>
          </a:xfrm>
          <a:custGeom>
            <a:avLst/>
            <a:gdLst/>
            <a:ahLst/>
            <a:cxnLst/>
            <a:rect l="l" t="t" r="r" b="b"/>
            <a:pathLst>
              <a:path w="657" h="310" extrusionOk="0">
                <a:moveTo>
                  <a:pt x="657" y="1"/>
                </a:moveTo>
                <a:lnTo>
                  <a:pt x="657" y="1"/>
                </a:lnTo>
                <a:cubicBezTo>
                  <a:pt x="625" y="32"/>
                  <a:pt x="525" y="32"/>
                  <a:pt x="460" y="66"/>
                </a:cubicBezTo>
                <a:cubicBezTo>
                  <a:pt x="428" y="66"/>
                  <a:pt x="363" y="98"/>
                  <a:pt x="329" y="98"/>
                </a:cubicBezTo>
                <a:cubicBezTo>
                  <a:pt x="198" y="163"/>
                  <a:pt x="100" y="229"/>
                  <a:pt x="1" y="294"/>
                </a:cubicBezTo>
                <a:cubicBezTo>
                  <a:pt x="1" y="294"/>
                  <a:pt x="1" y="309"/>
                  <a:pt x="11" y="309"/>
                </a:cubicBezTo>
                <a:cubicBezTo>
                  <a:pt x="16" y="309"/>
                  <a:pt x="24" y="306"/>
                  <a:pt x="35" y="294"/>
                </a:cubicBezTo>
                <a:cubicBezTo>
                  <a:pt x="166" y="197"/>
                  <a:pt x="297" y="132"/>
                  <a:pt x="494" y="66"/>
                </a:cubicBezTo>
                <a:cubicBezTo>
                  <a:pt x="525" y="66"/>
                  <a:pt x="657" y="66"/>
                  <a:pt x="657" y="1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7" name="Google Shape;3617;p24"/>
          <p:cNvSpPr/>
          <p:nvPr/>
        </p:nvSpPr>
        <p:spPr>
          <a:xfrm>
            <a:off x="825784" y="5139571"/>
            <a:ext cx="268019" cy="14026"/>
          </a:xfrm>
          <a:custGeom>
            <a:avLst/>
            <a:gdLst/>
            <a:ahLst/>
            <a:cxnLst/>
            <a:rect l="l" t="t" r="r" b="b"/>
            <a:pathLst>
              <a:path w="1051" h="55" extrusionOk="0">
                <a:moveTo>
                  <a:pt x="610" y="0"/>
                </a:moveTo>
                <a:cubicBezTo>
                  <a:pt x="410" y="0"/>
                  <a:pt x="211" y="16"/>
                  <a:pt x="1" y="54"/>
                </a:cubicBezTo>
                <a:lnTo>
                  <a:pt x="1050" y="54"/>
                </a:lnTo>
                <a:lnTo>
                  <a:pt x="1050" y="23"/>
                </a:lnTo>
                <a:cubicBezTo>
                  <a:pt x="900" y="9"/>
                  <a:pt x="755" y="0"/>
                  <a:pt x="610" y="0"/>
                </a:cubicBezTo>
                <a:close/>
              </a:path>
            </a:pathLst>
          </a:custGeom>
          <a:solidFill>
            <a:srgbClr val="0066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8" name="Google Shape;3618;p24"/>
          <p:cNvSpPr/>
          <p:nvPr/>
        </p:nvSpPr>
        <p:spPr>
          <a:xfrm>
            <a:off x="2907992" y="4451026"/>
            <a:ext cx="560262" cy="773198"/>
          </a:xfrm>
          <a:custGeom>
            <a:avLst/>
            <a:gdLst/>
            <a:ahLst/>
            <a:cxnLst/>
            <a:rect l="l" t="t" r="r" b="b"/>
            <a:pathLst>
              <a:path w="2197" h="3032" extrusionOk="0">
                <a:moveTo>
                  <a:pt x="1181" y="0"/>
                </a:moveTo>
                <a:cubicBezTo>
                  <a:pt x="1050" y="132"/>
                  <a:pt x="885" y="394"/>
                  <a:pt x="819" y="591"/>
                </a:cubicBezTo>
                <a:cubicBezTo>
                  <a:pt x="788" y="756"/>
                  <a:pt x="853" y="952"/>
                  <a:pt x="853" y="1115"/>
                </a:cubicBezTo>
                <a:cubicBezTo>
                  <a:pt x="853" y="1411"/>
                  <a:pt x="688" y="1739"/>
                  <a:pt x="622" y="2033"/>
                </a:cubicBezTo>
                <a:cubicBezTo>
                  <a:pt x="622" y="1870"/>
                  <a:pt x="688" y="1705"/>
                  <a:pt x="688" y="1543"/>
                </a:cubicBezTo>
                <a:cubicBezTo>
                  <a:pt x="688" y="1181"/>
                  <a:pt x="622" y="853"/>
                  <a:pt x="460" y="525"/>
                </a:cubicBezTo>
                <a:cubicBezTo>
                  <a:pt x="394" y="853"/>
                  <a:pt x="263" y="1115"/>
                  <a:pt x="329" y="1477"/>
                </a:cubicBezTo>
                <a:cubicBezTo>
                  <a:pt x="329" y="1674"/>
                  <a:pt x="460" y="1870"/>
                  <a:pt x="491" y="2099"/>
                </a:cubicBezTo>
                <a:cubicBezTo>
                  <a:pt x="525" y="2264"/>
                  <a:pt x="394" y="2395"/>
                  <a:pt x="360" y="2558"/>
                </a:cubicBezTo>
                <a:cubicBezTo>
                  <a:pt x="329" y="2526"/>
                  <a:pt x="329" y="2198"/>
                  <a:pt x="295" y="2099"/>
                </a:cubicBezTo>
                <a:cubicBezTo>
                  <a:pt x="263" y="1936"/>
                  <a:pt x="163" y="1771"/>
                  <a:pt x="132" y="1574"/>
                </a:cubicBezTo>
                <a:cubicBezTo>
                  <a:pt x="32" y="1870"/>
                  <a:pt x="1" y="2164"/>
                  <a:pt x="66" y="2461"/>
                </a:cubicBezTo>
                <a:cubicBezTo>
                  <a:pt x="98" y="2623"/>
                  <a:pt x="295" y="2820"/>
                  <a:pt x="263" y="3017"/>
                </a:cubicBezTo>
                <a:cubicBezTo>
                  <a:pt x="263" y="3028"/>
                  <a:pt x="292" y="3032"/>
                  <a:pt x="332" y="3032"/>
                </a:cubicBezTo>
                <a:cubicBezTo>
                  <a:pt x="412" y="3032"/>
                  <a:pt x="536" y="3017"/>
                  <a:pt x="557" y="3017"/>
                </a:cubicBezTo>
                <a:cubicBezTo>
                  <a:pt x="591" y="2788"/>
                  <a:pt x="622" y="2461"/>
                  <a:pt x="853" y="2426"/>
                </a:cubicBezTo>
                <a:cubicBezTo>
                  <a:pt x="1409" y="2361"/>
                  <a:pt x="1999" y="2067"/>
                  <a:pt x="2196" y="1508"/>
                </a:cubicBezTo>
                <a:cubicBezTo>
                  <a:pt x="2172" y="1507"/>
                  <a:pt x="2148" y="1506"/>
                  <a:pt x="2122" y="1506"/>
                </a:cubicBezTo>
                <a:cubicBezTo>
                  <a:pt x="1633" y="1506"/>
                  <a:pt x="941" y="1795"/>
                  <a:pt x="754" y="2264"/>
                </a:cubicBezTo>
                <a:cubicBezTo>
                  <a:pt x="688" y="2164"/>
                  <a:pt x="819" y="1967"/>
                  <a:pt x="885" y="1870"/>
                </a:cubicBezTo>
                <a:cubicBezTo>
                  <a:pt x="1016" y="1705"/>
                  <a:pt x="1147" y="1574"/>
                  <a:pt x="1213" y="1377"/>
                </a:cubicBezTo>
                <a:cubicBezTo>
                  <a:pt x="1378" y="918"/>
                  <a:pt x="1181" y="459"/>
                  <a:pt x="11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9" name="Google Shape;3619;p24"/>
          <p:cNvSpPr/>
          <p:nvPr/>
        </p:nvSpPr>
        <p:spPr>
          <a:xfrm>
            <a:off x="2668531" y="4342644"/>
            <a:ext cx="340187" cy="864492"/>
          </a:xfrm>
          <a:custGeom>
            <a:avLst/>
            <a:gdLst/>
            <a:ahLst/>
            <a:cxnLst/>
            <a:rect l="l" t="t" r="r" b="b"/>
            <a:pathLst>
              <a:path w="1334" h="3390" extrusionOk="0">
                <a:moveTo>
                  <a:pt x="250" y="1"/>
                </a:moveTo>
                <a:cubicBezTo>
                  <a:pt x="219" y="66"/>
                  <a:pt x="219" y="98"/>
                  <a:pt x="219" y="132"/>
                </a:cubicBezTo>
                <a:lnTo>
                  <a:pt x="219" y="294"/>
                </a:lnTo>
                <a:cubicBezTo>
                  <a:pt x="219" y="360"/>
                  <a:pt x="219" y="460"/>
                  <a:pt x="250" y="557"/>
                </a:cubicBezTo>
                <a:cubicBezTo>
                  <a:pt x="284" y="622"/>
                  <a:pt x="316" y="722"/>
                  <a:pt x="381" y="787"/>
                </a:cubicBezTo>
                <a:cubicBezTo>
                  <a:pt x="447" y="853"/>
                  <a:pt x="512" y="919"/>
                  <a:pt x="512" y="984"/>
                </a:cubicBezTo>
                <a:lnTo>
                  <a:pt x="512" y="1016"/>
                </a:lnTo>
                <a:lnTo>
                  <a:pt x="512" y="1409"/>
                </a:lnTo>
                <a:lnTo>
                  <a:pt x="512" y="1737"/>
                </a:lnTo>
                <a:lnTo>
                  <a:pt x="415" y="1443"/>
                </a:lnTo>
                <a:cubicBezTo>
                  <a:pt x="350" y="1343"/>
                  <a:pt x="316" y="1212"/>
                  <a:pt x="316" y="1115"/>
                </a:cubicBezTo>
                <a:cubicBezTo>
                  <a:pt x="284" y="984"/>
                  <a:pt x="250" y="884"/>
                  <a:pt x="184" y="787"/>
                </a:cubicBezTo>
                <a:cubicBezTo>
                  <a:pt x="184" y="770"/>
                  <a:pt x="160" y="762"/>
                  <a:pt x="136" y="762"/>
                </a:cubicBezTo>
                <a:cubicBezTo>
                  <a:pt x="112" y="762"/>
                  <a:pt x="87" y="770"/>
                  <a:pt x="87" y="787"/>
                </a:cubicBezTo>
                <a:cubicBezTo>
                  <a:pt x="87" y="919"/>
                  <a:pt x="87" y="1016"/>
                  <a:pt x="119" y="1147"/>
                </a:cubicBezTo>
                <a:cubicBezTo>
                  <a:pt x="153" y="1246"/>
                  <a:pt x="184" y="1377"/>
                  <a:pt x="219" y="1475"/>
                </a:cubicBezTo>
                <a:cubicBezTo>
                  <a:pt x="284" y="1574"/>
                  <a:pt x="316" y="1671"/>
                  <a:pt x="381" y="1737"/>
                </a:cubicBezTo>
                <a:cubicBezTo>
                  <a:pt x="447" y="1836"/>
                  <a:pt x="512" y="1933"/>
                  <a:pt x="512" y="2033"/>
                </a:cubicBezTo>
                <a:lnTo>
                  <a:pt x="546" y="2065"/>
                </a:lnTo>
                <a:cubicBezTo>
                  <a:pt x="578" y="2295"/>
                  <a:pt x="643" y="2492"/>
                  <a:pt x="678" y="2689"/>
                </a:cubicBezTo>
                <a:cubicBezTo>
                  <a:pt x="709" y="2720"/>
                  <a:pt x="709" y="2754"/>
                  <a:pt x="709" y="2786"/>
                </a:cubicBezTo>
                <a:cubicBezTo>
                  <a:pt x="678" y="2720"/>
                  <a:pt x="612" y="2689"/>
                  <a:pt x="578" y="2623"/>
                </a:cubicBezTo>
                <a:cubicBezTo>
                  <a:pt x="481" y="2524"/>
                  <a:pt x="447" y="2427"/>
                  <a:pt x="415" y="2295"/>
                </a:cubicBezTo>
                <a:cubicBezTo>
                  <a:pt x="381" y="2164"/>
                  <a:pt x="350" y="2065"/>
                  <a:pt x="284" y="1933"/>
                </a:cubicBezTo>
                <a:cubicBezTo>
                  <a:pt x="250" y="1802"/>
                  <a:pt x="219" y="1671"/>
                  <a:pt x="153" y="1574"/>
                </a:cubicBezTo>
                <a:cubicBezTo>
                  <a:pt x="128" y="1549"/>
                  <a:pt x="97" y="1538"/>
                  <a:pt x="71" y="1538"/>
                </a:cubicBezTo>
                <a:cubicBezTo>
                  <a:pt x="30" y="1538"/>
                  <a:pt x="1" y="1565"/>
                  <a:pt x="22" y="1606"/>
                </a:cubicBezTo>
                <a:cubicBezTo>
                  <a:pt x="22" y="1737"/>
                  <a:pt x="87" y="1868"/>
                  <a:pt x="153" y="1999"/>
                </a:cubicBezTo>
                <a:cubicBezTo>
                  <a:pt x="184" y="2130"/>
                  <a:pt x="250" y="2261"/>
                  <a:pt x="284" y="2392"/>
                </a:cubicBezTo>
                <a:cubicBezTo>
                  <a:pt x="350" y="2492"/>
                  <a:pt x="381" y="2589"/>
                  <a:pt x="481" y="2689"/>
                </a:cubicBezTo>
                <a:cubicBezTo>
                  <a:pt x="578" y="2754"/>
                  <a:pt x="678" y="2820"/>
                  <a:pt x="775" y="2917"/>
                </a:cubicBezTo>
                <a:cubicBezTo>
                  <a:pt x="840" y="3048"/>
                  <a:pt x="906" y="3213"/>
                  <a:pt x="971" y="3376"/>
                </a:cubicBezTo>
                <a:cubicBezTo>
                  <a:pt x="981" y="3385"/>
                  <a:pt x="992" y="3389"/>
                  <a:pt x="1003" y="3389"/>
                </a:cubicBezTo>
                <a:cubicBezTo>
                  <a:pt x="1034" y="3389"/>
                  <a:pt x="1062" y="3358"/>
                  <a:pt x="1037" y="3310"/>
                </a:cubicBezTo>
                <a:cubicBezTo>
                  <a:pt x="971" y="3179"/>
                  <a:pt x="906" y="3048"/>
                  <a:pt x="840" y="2886"/>
                </a:cubicBezTo>
                <a:cubicBezTo>
                  <a:pt x="840" y="2886"/>
                  <a:pt x="874" y="2886"/>
                  <a:pt x="874" y="2851"/>
                </a:cubicBezTo>
                <a:cubicBezTo>
                  <a:pt x="840" y="2655"/>
                  <a:pt x="1005" y="2458"/>
                  <a:pt x="1102" y="2295"/>
                </a:cubicBezTo>
                <a:cubicBezTo>
                  <a:pt x="1137" y="2196"/>
                  <a:pt x="1202" y="2099"/>
                  <a:pt x="1234" y="1999"/>
                </a:cubicBezTo>
                <a:cubicBezTo>
                  <a:pt x="1268" y="1902"/>
                  <a:pt x="1299" y="1802"/>
                  <a:pt x="1268" y="1705"/>
                </a:cubicBezTo>
                <a:cubicBezTo>
                  <a:pt x="1268" y="1667"/>
                  <a:pt x="1245" y="1651"/>
                  <a:pt x="1219" y="1651"/>
                </a:cubicBezTo>
                <a:cubicBezTo>
                  <a:pt x="1201" y="1651"/>
                  <a:pt x="1182" y="1658"/>
                  <a:pt x="1168" y="1671"/>
                </a:cubicBezTo>
                <a:cubicBezTo>
                  <a:pt x="1102" y="1771"/>
                  <a:pt x="1071" y="1868"/>
                  <a:pt x="1037" y="1968"/>
                </a:cubicBezTo>
                <a:cubicBezTo>
                  <a:pt x="1005" y="2065"/>
                  <a:pt x="971" y="2164"/>
                  <a:pt x="906" y="2261"/>
                </a:cubicBezTo>
                <a:cubicBezTo>
                  <a:pt x="840" y="2392"/>
                  <a:pt x="775" y="2492"/>
                  <a:pt x="743" y="2623"/>
                </a:cubicBezTo>
                <a:cubicBezTo>
                  <a:pt x="709" y="2458"/>
                  <a:pt x="678" y="2261"/>
                  <a:pt x="643" y="2099"/>
                </a:cubicBezTo>
                <a:lnTo>
                  <a:pt x="678" y="2065"/>
                </a:lnTo>
                <a:cubicBezTo>
                  <a:pt x="709" y="1902"/>
                  <a:pt x="840" y="1771"/>
                  <a:pt x="971" y="1671"/>
                </a:cubicBezTo>
                <a:cubicBezTo>
                  <a:pt x="1037" y="1574"/>
                  <a:pt x="1071" y="1509"/>
                  <a:pt x="1137" y="1409"/>
                </a:cubicBezTo>
                <a:cubicBezTo>
                  <a:pt x="1137" y="1377"/>
                  <a:pt x="1168" y="1343"/>
                  <a:pt x="1202" y="1278"/>
                </a:cubicBezTo>
                <a:cubicBezTo>
                  <a:pt x="1202" y="1246"/>
                  <a:pt x="1234" y="1181"/>
                  <a:pt x="1234" y="1115"/>
                </a:cubicBezTo>
                <a:cubicBezTo>
                  <a:pt x="1234" y="1067"/>
                  <a:pt x="1199" y="1036"/>
                  <a:pt x="1154" y="1036"/>
                </a:cubicBezTo>
                <a:cubicBezTo>
                  <a:pt x="1138" y="1036"/>
                  <a:pt x="1120" y="1040"/>
                  <a:pt x="1102" y="1050"/>
                </a:cubicBezTo>
                <a:cubicBezTo>
                  <a:pt x="1071" y="1115"/>
                  <a:pt x="1037" y="1147"/>
                  <a:pt x="1037" y="1212"/>
                </a:cubicBezTo>
                <a:cubicBezTo>
                  <a:pt x="1005" y="1246"/>
                  <a:pt x="971" y="1312"/>
                  <a:pt x="971" y="1343"/>
                </a:cubicBezTo>
                <a:cubicBezTo>
                  <a:pt x="906" y="1443"/>
                  <a:pt x="874" y="1509"/>
                  <a:pt x="809" y="1574"/>
                </a:cubicBezTo>
                <a:cubicBezTo>
                  <a:pt x="743" y="1671"/>
                  <a:pt x="643" y="1737"/>
                  <a:pt x="612" y="1836"/>
                </a:cubicBezTo>
                <a:cubicBezTo>
                  <a:pt x="612" y="1737"/>
                  <a:pt x="578" y="1640"/>
                  <a:pt x="578" y="1540"/>
                </a:cubicBezTo>
                <a:cubicBezTo>
                  <a:pt x="612" y="1540"/>
                  <a:pt x="612" y="1540"/>
                  <a:pt x="612" y="1509"/>
                </a:cubicBezTo>
                <a:cubicBezTo>
                  <a:pt x="643" y="1278"/>
                  <a:pt x="809" y="1081"/>
                  <a:pt x="971" y="919"/>
                </a:cubicBezTo>
                <a:cubicBezTo>
                  <a:pt x="1037" y="853"/>
                  <a:pt x="1102" y="753"/>
                  <a:pt x="1168" y="656"/>
                </a:cubicBezTo>
                <a:cubicBezTo>
                  <a:pt x="1234" y="591"/>
                  <a:pt x="1333" y="394"/>
                  <a:pt x="1234" y="328"/>
                </a:cubicBezTo>
                <a:cubicBezTo>
                  <a:pt x="1202" y="294"/>
                  <a:pt x="1168" y="294"/>
                  <a:pt x="1137" y="294"/>
                </a:cubicBezTo>
                <a:cubicBezTo>
                  <a:pt x="1071" y="328"/>
                  <a:pt x="1071" y="394"/>
                  <a:pt x="1037" y="460"/>
                </a:cubicBezTo>
                <a:cubicBezTo>
                  <a:pt x="1037" y="491"/>
                  <a:pt x="1005" y="557"/>
                  <a:pt x="971" y="591"/>
                </a:cubicBezTo>
                <a:lnTo>
                  <a:pt x="775" y="884"/>
                </a:lnTo>
                <a:cubicBezTo>
                  <a:pt x="709" y="950"/>
                  <a:pt x="643" y="1050"/>
                  <a:pt x="612" y="1147"/>
                </a:cubicBezTo>
                <a:lnTo>
                  <a:pt x="612" y="819"/>
                </a:lnTo>
                <a:cubicBezTo>
                  <a:pt x="643" y="591"/>
                  <a:pt x="709" y="360"/>
                  <a:pt x="743" y="98"/>
                </a:cubicBezTo>
                <a:cubicBezTo>
                  <a:pt x="743" y="82"/>
                  <a:pt x="735" y="74"/>
                  <a:pt x="722" y="74"/>
                </a:cubicBezTo>
                <a:cubicBezTo>
                  <a:pt x="710" y="74"/>
                  <a:pt x="693" y="82"/>
                  <a:pt x="678" y="98"/>
                </a:cubicBezTo>
                <a:cubicBezTo>
                  <a:pt x="612" y="328"/>
                  <a:pt x="578" y="557"/>
                  <a:pt x="546" y="787"/>
                </a:cubicBezTo>
                <a:cubicBezTo>
                  <a:pt x="481" y="688"/>
                  <a:pt x="415" y="622"/>
                  <a:pt x="415" y="525"/>
                </a:cubicBezTo>
                <a:cubicBezTo>
                  <a:pt x="381" y="425"/>
                  <a:pt x="381" y="360"/>
                  <a:pt x="381" y="263"/>
                </a:cubicBezTo>
                <a:cubicBezTo>
                  <a:pt x="381" y="163"/>
                  <a:pt x="415" y="32"/>
                  <a:pt x="316" y="1"/>
                </a:cubicBezTo>
                <a:close/>
              </a:path>
            </a:pathLst>
          </a:custGeom>
          <a:solidFill>
            <a:srgbClr val="0C3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0" name="Google Shape;3620;p24"/>
          <p:cNvSpPr/>
          <p:nvPr/>
        </p:nvSpPr>
        <p:spPr>
          <a:xfrm>
            <a:off x="3350955" y="4150106"/>
            <a:ext cx="660994" cy="1058050"/>
          </a:xfrm>
          <a:custGeom>
            <a:avLst/>
            <a:gdLst/>
            <a:ahLst/>
            <a:cxnLst/>
            <a:rect l="l" t="t" r="r" b="b"/>
            <a:pathLst>
              <a:path w="2592" h="4149" extrusionOk="0">
                <a:moveTo>
                  <a:pt x="1705" y="0"/>
                </a:moveTo>
                <a:cubicBezTo>
                  <a:pt x="1574" y="0"/>
                  <a:pt x="1477" y="100"/>
                  <a:pt x="1443" y="197"/>
                </a:cubicBezTo>
                <a:cubicBezTo>
                  <a:pt x="1280" y="394"/>
                  <a:pt x="1246" y="656"/>
                  <a:pt x="1215" y="887"/>
                </a:cubicBezTo>
                <a:cubicBezTo>
                  <a:pt x="1180" y="1049"/>
                  <a:pt x="1149" y="1180"/>
                  <a:pt x="1115" y="1312"/>
                </a:cubicBezTo>
                <a:cubicBezTo>
                  <a:pt x="1115" y="1411"/>
                  <a:pt x="1083" y="1508"/>
                  <a:pt x="1049" y="1608"/>
                </a:cubicBezTo>
                <a:cubicBezTo>
                  <a:pt x="1018" y="1674"/>
                  <a:pt x="1018" y="1705"/>
                  <a:pt x="984" y="1771"/>
                </a:cubicBezTo>
                <a:cubicBezTo>
                  <a:pt x="984" y="1805"/>
                  <a:pt x="952" y="1836"/>
                  <a:pt x="952" y="1836"/>
                </a:cubicBezTo>
                <a:cubicBezTo>
                  <a:pt x="887" y="1902"/>
                  <a:pt x="853" y="2001"/>
                  <a:pt x="821" y="2067"/>
                </a:cubicBezTo>
                <a:cubicBezTo>
                  <a:pt x="853" y="1902"/>
                  <a:pt x="853" y="1705"/>
                  <a:pt x="887" y="1542"/>
                </a:cubicBezTo>
                <a:cubicBezTo>
                  <a:pt x="918" y="1411"/>
                  <a:pt x="952" y="1280"/>
                  <a:pt x="952" y="1180"/>
                </a:cubicBezTo>
                <a:cubicBezTo>
                  <a:pt x="952" y="1049"/>
                  <a:pt x="952" y="918"/>
                  <a:pt x="918" y="787"/>
                </a:cubicBezTo>
                <a:cubicBezTo>
                  <a:pt x="895" y="717"/>
                  <a:pt x="821" y="664"/>
                  <a:pt x="744" y="664"/>
                </a:cubicBezTo>
                <a:cubicBezTo>
                  <a:pt x="714" y="664"/>
                  <a:pt x="684" y="672"/>
                  <a:pt x="656" y="690"/>
                </a:cubicBezTo>
                <a:cubicBezTo>
                  <a:pt x="559" y="721"/>
                  <a:pt x="559" y="887"/>
                  <a:pt x="525" y="984"/>
                </a:cubicBezTo>
                <a:cubicBezTo>
                  <a:pt x="459" y="1215"/>
                  <a:pt x="493" y="1443"/>
                  <a:pt x="525" y="1674"/>
                </a:cubicBezTo>
                <a:cubicBezTo>
                  <a:pt x="525" y="1805"/>
                  <a:pt x="559" y="1967"/>
                  <a:pt x="590" y="2098"/>
                </a:cubicBezTo>
                <a:cubicBezTo>
                  <a:pt x="590" y="2198"/>
                  <a:pt x="624" y="2329"/>
                  <a:pt x="624" y="2426"/>
                </a:cubicBezTo>
                <a:cubicBezTo>
                  <a:pt x="559" y="2557"/>
                  <a:pt x="525" y="2688"/>
                  <a:pt x="459" y="2788"/>
                </a:cubicBezTo>
                <a:lnTo>
                  <a:pt x="459" y="2460"/>
                </a:lnTo>
                <a:lnTo>
                  <a:pt x="459" y="2098"/>
                </a:lnTo>
                <a:cubicBezTo>
                  <a:pt x="459" y="1967"/>
                  <a:pt x="428" y="1870"/>
                  <a:pt x="362" y="1771"/>
                </a:cubicBezTo>
                <a:cubicBezTo>
                  <a:pt x="329" y="1738"/>
                  <a:pt x="288" y="1721"/>
                  <a:pt x="247" y="1721"/>
                </a:cubicBezTo>
                <a:cubicBezTo>
                  <a:pt x="205" y="1721"/>
                  <a:pt x="164" y="1738"/>
                  <a:pt x="131" y="1771"/>
                </a:cubicBezTo>
                <a:cubicBezTo>
                  <a:pt x="100" y="1805"/>
                  <a:pt x="100" y="1805"/>
                  <a:pt x="100" y="1836"/>
                </a:cubicBezTo>
                <a:cubicBezTo>
                  <a:pt x="34" y="1902"/>
                  <a:pt x="34" y="2001"/>
                  <a:pt x="0" y="2098"/>
                </a:cubicBezTo>
                <a:cubicBezTo>
                  <a:pt x="0" y="2295"/>
                  <a:pt x="34" y="2526"/>
                  <a:pt x="100" y="2723"/>
                </a:cubicBezTo>
                <a:cubicBezTo>
                  <a:pt x="197" y="2985"/>
                  <a:pt x="297" y="3213"/>
                  <a:pt x="297" y="3475"/>
                </a:cubicBezTo>
                <a:cubicBezTo>
                  <a:pt x="231" y="3672"/>
                  <a:pt x="231" y="3869"/>
                  <a:pt x="197" y="4100"/>
                </a:cubicBezTo>
                <a:cubicBezTo>
                  <a:pt x="197" y="4132"/>
                  <a:pt x="230" y="4149"/>
                  <a:pt x="262" y="4149"/>
                </a:cubicBezTo>
                <a:cubicBezTo>
                  <a:pt x="295" y="4149"/>
                  <a:pt x="328" y="4132"/>
                  <a:pt x="328" y="4100"/>
                </a:cubicBezTo>
                <a:cubicBezTo>
                  <a:pt x="362" y="3869"/>
                  <a:pt x="394" y="3672"/>
                  <a:pt x="428" y="3444"/>
                </a:cubicBezTo>
                <a:cubicBezTo>
                  <a:pt x="493" y="3344"/>
                  <a:pt x="590" y="3279"/>
                  <a:pt x="690" y="3213"/>
                </a:cubicBezTo>
                <a:cubicBezTo>
                  <a:pt x="787" y="3147"/>
                  <a:pt x="918" y="3116"/>
                  <a:pt x="1049" y="3082"/>
                </a:cubicBezTo>
                <a:cubicBezTo>
                  <a:pt x="1280" y="3016"/>
                  <a:pt x="1508" y="2919"/>
                  <a:pt x="1705" y="2788"/>
                </a:cubicBezTo>
                <a:cubicBezTo>
                  <a:pt x="1805" y="2723"/>
                  <a:pt x="1870" y="2657"/>
                  <a:pt x="1967" y="2557"/>
                </a:cubicBezTo>
                <a:cubicBezTo>
                  <a:pt x="2033" y="2460"/>
                  <a:pt x="2098" y="2329"/>
                  <a:pt x="1967" y="2230"/>
                </a:cubicBezTo>
                <a:cubicBezTo>
                  <a:pt x="1936" y="2214"/>
                  <a:pt x="1903" y="2208"/>
                  <a:pt x="1869" y="2208"/>
                </a:cubicBezTo>
                <a:cubicBezTo>
                  <a:pt x="1762" y="2208"/>
                  <a:pt x="1650" y="2271"/>
                  <a:pt x="1574" y="2295"/>
                </a:cubicBezTo>
                <a:cubicBezTo>
                  <a:pt x="1477" y="2361"/>
                  <a:pt x="1346" y="2460"/>
                  <a:pt x="1246" y="2526"/>
                </a:cubicBezTo>
                <a:lnTo>
                  <a:pt x="559" y="3016"/>
                </a:lnTo>
                <a:cubicBezTo>
                  <a:pt x="656" y="2754"/>
                  <a:pt x="787" y="2492"/>
                  <a:pt x="918" y="2230"/>
                </a:cubicBezTo>
                <a:lnTo>
                  <a:pt x="952" y="2230"/>
                </a:lnTo>
                <a:cubicBezTo>
                  <a:pt x="1083" y="2098"/>
                  <a:pt x="1215" y="2033"/>
                  <a:pt x="1377" y="2001"/>
                </a:cubicBezTo>
                <a:cubicBezTo>
                  <a:pt x="1542" y="1967"/>
                  <a:pt x="1674" y="1967"/>
                  <a:pt x="1836" y="1902"/>
                </a:cubicBezTo>
                <a:cubicBezTo>
                  <a:pt x="2001" y="1836"/>
                  <a:pt x="2164" y="1771"/>
                  <a:pt x="2295" y="1674"/>
                </a:cubicBezTo>
                <a:cubicBezTo>
                  <a:pt x="2361" y="1608"/>
                  <a:pt x="2395" y="1542"/>
                  <a:pt x="2460" y="1477"/>
                </a:cubicBezTo>
                <a:cubicBezTo>
                  <a:pt x="2526" y="1411"/>
                  <a:pt x="2592" y="1312"/>
                  <a:pt x="2557" y="1215"/>
                </a:cubicBezTo>
                <a:cubicBezTo>
                  <a:pt x="2526" y="1180"/>
                  <a:pt x="2492" y="1180"/>
                  <a:pt x="2460" y="1149"/>
                </a:cubicBezTo>
                <a:cubicBezTo>
                  <a:pt x="2295" y="1149"/>
                  <a:pt x="2164" y="1215"/>
                  <a:pt x="2033" y="1280"/>
                </a:cubicBezTo>
                <a:cubicBezTo>
                  <a:pt x="1902" y="1377"/>
                  <a:pt x="1771" y="1443"/>
                  <a:pt x="1639" y="1508"/>
                </a:cubicBezTo>
                <a:cubicBezTo>
                  <a:pt x="1477" y="1608"/>
                  <a:pt x="1346" y="1674"/>
                  <a:pt x="1215" y="1771"/>
                </a:cubicBezTo>
                <a:cubicBezTo>
                  <a:pt x="1280" y="1639"/>
                  <a:pt x="1377" y="1542"/>
                  <a:pt x="1477" y="1411"/>
                </a:cubicBezTo>
                <a:cubicBezTo>
                  <a:pt x="1574" y="1312"/>
                  <a:pt x="1674" y="1215"/>
                  <a:pt x="1739" y="1115"/>
                </a:cubicBezTo>
                <a:cubicBezTo>
                  <a:pt x="1836" y="1018"/>
                  <a:pt x="1936" y="918"/>
                  <a:pt x="2033" y="787"/>
                </a:cubicBezTo>
                <a:cubicBezTo>
                  <a:pt x="2061" y="761"/>
                  <a:pt x="2043" y="713"/>
                  <a:pt x="2000" y="713"/>
                </a:cubicBezTo>
                <a:cubicBezTo>
                  <a:pt x="1991" y="713"/>
                  <a:pt x="1979" y="716"/>
                  <a:pt x="1967" y="721"/>
                </a:cubicBezTo>
                <a:cubicBezTo>
                  <a:pt x="1739" y="853"/>
                  <a:pt x="1574" y="1049"/>
                  <a:pt x="1411" y="1215"/>
                </a:cubicBezTo>
                <a:lnTo>
                  <a:pt x="1377" y="1246"/>
                </a:lnTo>
                <a:cubicBezTo>
                  <a:pt x="1443" y="1149"/>
                  <a:pt x="1477" y="1049"/>
                  <a:pt x="1542" y="952"/>
                </a:cubicBezTo>
                <a:cubicBezTo>
                  <a:pt x="1674" y="756"/>
                  <a:pt x="1805" y="525"/>
                  <a:pt x="1836" y="262"/>
                </a:cubicBezTo>
                <a:cubicBezTo>
                  <a:pt x="1836" y="165"/>
                  <a:pt x="1836" y="0"/>
                  <a:pt x="17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17">
    <p:spTree>
      <p:nvGrpSpPr>
        <p:cNvPr id="1" name="Shape 4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6" name="Google Shape;4466;p30"/>
          <p:cNvGrpSpPr/>
          <p:nvPr/>
        </p:nvGrpSpPr>
        <p:grpSpPr>
          <a:xfrm rot="10800000" flipH="1">
            <a:off x="-11461" y="4949423"/>
            <a:ext cx="9189794" cy="194069"/>
            <a:chOff x="-45827" y="98"/>
            <a:chExt cx="9189794" cy="194069"/>
          </a:xfrm>
        </p:grpSpPr>
        <p:grpSp>
          <p:nvGrpSpPr>
            <p:cNvPr id="4467" name="Google Shape;4467;p30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468" name="Google Shape;4468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3" name="Google Shape;4493;p30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494" name="Google Shape;4494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9" name="Google Shape;4519;p30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520" name="Google Shape;4520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45" name="Google Shape;4545;p30"/>
          <p:cNvGrpSpPr/>
          <p:nvPr/>
        </p:nvGrpSpPr>
        <p:grpSpPr>
          <a:xfrm>
            <a:off x="-11461" y="98"/>
            <a:ext cx="9189794" cy="194069"/>
            <a:chOff x="-45827" y="98"/>
            <a:chExt cx="9189794" cy="194069"/>
          </a:xfrm>
        </p:grpSpPr>
        <p:grpSp>
          <p:nvGrpSpPr>
            <p:cNvPr id="4546" name="Google Shape;4546;p30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547" name="Google Shape;4547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72" name="Google Shape;4572;p30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573" name="Google Shape;4573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8" name="Google Shape;4598;p30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599" name="Google Shape;4599;p30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30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30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30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30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30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30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30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30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30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30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30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30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30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30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30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30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30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30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30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30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30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30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30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30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24" name="Google Shape;4624;p30"/>
          <p:cNvGrpSpPr/>
          <p:nvPr/>
        </p:nvGrpSpPr>
        <p:grpSpPr>
          <a:xfrm>
            <a:off x="8697242" y="729096"/>
            <a:ext cx="139150" cy="3806340"/>
            <a:chOff x="8697242" y="729096"/>
            <a:chExt cx="139150" cy="3806340"/>
          </a:xfrm>
        </p:grpSpPr>
        <p:sp>
          <p:nvSpPr>
            <p:cNvPr id="4625" name="Google Shape;4625;p30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0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0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30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30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30" name="Google Shape;4630;p30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631" name="Google Shape;4631;p30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30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30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30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30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30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30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30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30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30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30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42" name="Google Shape;4642;p30"/>
          <p:cNvGrpSpPr/>
          <p:nvPr/>
        </p:nvGrpSpPr>
        <p:grpSpPr>
          <a:xfrm>
            <a:off x="307592" y="729096"/>
            <a:ext cx="139150" cy="3806340"/>
            <a:chOff x="8697242" y="729096"/>
            <a:chExt cx="139150" cy="3806340"/>
          </a:xfrm>
        </p:grpSpPr>
        <p:sp>
          <p:nvSpPr>
            <p:cNvPr id="4643" name="Google Shape;4643;p30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30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30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30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30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48" name="Google Shape;4648;p30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649" name="Google Shape;4649;p30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30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30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30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30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30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30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30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30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30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30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CUSTOM_17_3"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1" name="Google Shape;4661;p31"/>
          <p:cNvGrpSpPr/>
          <p:nvPr/>
        </p:nvGrpSpPr>
        <p:grpSpPr>
          <a:xfrm rot="10800000" flipH="1">
            <a:off x="-11461" y="4949423"/>
            <a:ext cx="9189794" cy="194069"/>
            <a:chOff x="-45827" y="98"/>
            <a:chExt cx="9189794" cy="194069"/>
          </a:xfrm>
        </p:grpSpPr>
        <p:grpSp>
          <p:nvGrpSpPr>
            <p:cNvPr id="4662" name="Google Shape;4662;p31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663" name="Google Shape;4663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8" name="Google Shape;4688;p31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689" name="Google Shape;4689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14" name="Google Shape;4714;p31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715" name="Google Shape;4715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40" name="Google Shape;4740;p31"/>
          <p:cNvGrpSpPr/>
          <p:nvPr/>
        </p:nvGrpSpPr>
        <p:grpSpPr>
          <a:xfrm>
            <a:off x="-11461" y="98"/>
            <a:ext cx="9189794" cy="194069"/>
            <a:chOff x="-45827" y="98"/>
            <a:chExt cx="9189794" cy="194069"/>
          </a:xfrm>
        </p:grpSpPr>
        <p:grpSp>
          <p:nvGrpSpPr>
            <p:cNvPr id="4741" name="Google Shape;4741;p31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742" name="Google Shape;4742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67" name="Google Shape;4767;p31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768" name="Google Shape;4768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3" name="Google Shape;4793;p31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794" name="Google Shape;4794;p31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31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31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31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31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31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31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31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31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31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31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31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31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31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31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31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31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31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31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31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31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31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31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31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31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19" name="Google Shape;4819;p31"/>
          <p:cNvGrpSpPr/>
          <p:nvPr/>
        </p:nvGrpSpPr>
        <p:grpSpPr>
          <a:xfrm>
            <a:off x="8697242" y="729096"/>
            <a:ext cx="139150" cy="3806340"/>
            <a:chOff x="8697242" y="729096"/>
            <a:chExt cx="139150" cy="3806340"/>
          </a:xfrm>
        </p:grpSpPr>
        <p:sp>
          <p:nvSpPr>
            <p:cNvPr id="4820" name="Google Shape;4820;p3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5" name="Google Shape;4825;p3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826" name="Google Shape;4826;p3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3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31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31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3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3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3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3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3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3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3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37" name="Google Shape;4837;p31"/>
          <p:cNvGrpSpPr/>
          <p:nvPr/>
        </p:nvGrpSpPr>
        <p:grpSpPr>
          <a:xfrm>
            <a:off x="307592" y="729096"/>
            <a:ext cx="139150" cy="3806340"/>
            <a:chOff x="8697242" y="729096"/>
            <a:chExt cx="139150" cy="3806340"/>
          </a:xfrm>
        </p:grpSpPr>
        <p:sp>
          <p:nvSpPr>
            <p:cNvPr id="4838" name="Google Shape;4838;p31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1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1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1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1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3" name="Google Shape;4843;p31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844" name="Google Shape;4844;p31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chemeClr val="accent2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31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31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31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31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31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31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31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31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31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31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CUSTOM_17_2">
    <p:spTree>
      <p:nvGrpSpPr>
        <p:cNvPr id="1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6" name="Google Shape;4856;p32"/>
          <p:cNvGrpSpPr/>
          <p:nvPr/>
        </p:nvGrpSpPr>
        <p:grpSpPr>
          <a:xfrm flipH="1">
            <a:off x="300873" y="238125"/>
            <a:ext cx="2493725" cy="2436625"/>
            <a:chOff x="4836650" y="238125"/>
            <a:chExt cx="2493725" cy="2436625"/>
          </a:xfrm>
        </p:grpSpPr>
        <p:sp>
          <p:nvSpPr>
            <p:cNvPr id="4857" name="Google Shape;4857;p32"/>
            <p:cNvSpPr/>
            <p:nvPr/>
          </p:nvSpPr>
          <p:spPr>
            <a:xfrm>
              <a:off x="4902275" y="303725"/>
              <a:ext cx="2354600" cy="25"/>
            </a:xfrm>
            <a:custGeom>
              <a:avLst/>
              <a:gdLst/>
              <a:ahLst/>
              <a:cxnLst/>
              <a:rect l="l" t="t" r="r" b="b"/>
              <a:pathLst>
                <a:path w="94184" h="1" fill="none" extrusionOk="0">
                  <a:moveTo>
                    <a:pt x="1" y="1"/>
                  </a:moveTo>
                  <a:lnTo>
                    <a:pt x="94184" y="1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2"/>
            <p:cNvSpPr/>
            <p:nvPr/>
          </p:nvSpPr>
          <p:spPr>
            <a:xfrm>
              <a:off x="7256850" y="303725"/>
              <a:ext cx="25" cy="2354625"/>
            </a:xfrm>
            <a:custGeom>
              <a:avLst/>
              <a:gdLst/>
              <a:ahLst/>
              <a:cxnLst/>
              <a:rect l="l" t="t" r="r" b="b"/>
              <a:pathLst>
                <a:path w="1" h="94185" fill="none" extrusionOk="0">
                  <a:moveTo>
                    <a:pt x="1" y="1"/>
                  </a:moveTo>
                  <a:lnTo>
                    <a:pt x="1" y="94184"/>
                  </a:lnTo>
                </a:path>
              </a:pathLst>
            </a:custGeom>
            <a:solidFill>
              <a:schemeClr val="accent2"/>
            </a:solidFill>
            <a:ln w="8525" cap="flat" cmpd="sng">
              <a:solidFill>
                <a:schemeClr val="accent2"/>
              </a:solidFill>
              <a:prstDash val="solid"/>
              <a:miter lim="262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2"/>
            <p:cNvSpPr/>
            <p:nvPr/>
          </p:nvSpPr>
          <p:spPr>
            <a:xfrm>
              <a:off x="719122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2"/>
            <p:cNvSpPr/>
            <p:nvPr/>
          </p:nvSpPr>
          <p:spPr>
            <a:xfrm>
              <a:off x="7059975" y="238125"/>
              <a:ext cx="139150" cy="131250"/>
            </a:xfrm>
            <a:custGeom>
              <a:avLst/>
              <a:gdLst/>
              <a:ahLst/>
              <a:cxnLst/>
              <a:rect l="l" t="t" r="r" b="b"/>
              <a:pathLst>
                <a:path w="5566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2"/>
            <p:cNvSpPr/>
            <p:nvPr/>
          </p:nvSpPr>
          <p:spPr>
            <a:xfrm>
              <a:off x="5189725" y="238125"/>
              <a:ext cx="131250" cy="131250"/>
            </a:xfrm>
            <a:custGeom>
              <a:avLst/>
              <a:gdLst/>
              <a:ahLst/>
              <a:cxnLst/>
              <a:rect l="l" t="t" r="r" b="b"/>
              <a:pathLst>
                <a:path w="5250" h="5250" extrusionOk="0">
                  <a:moveTo>
                    <a:pt x="2625" y="0"/>
                  </a:moveTo>
                  <a:lnTo>
                    <a:pt x="0" y="2625"/>
                  </a:lnTo>
                  <a:lnTo>
                    <a:pt x="2625" y="5250"/>
                  </a:lnTo>
                  <a:lnTo>
                    <a:pt x="5250" y="2625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2"/>
            <p:cNvSpPr/>
            <p:nvPr/>
          </p:nvSpPr>
          <p:spPr>
            <a:xfrm>
              <a:off x="5312425" y="238125"/>
              <a:ext cx="131275" cy="131250"/>
            </a:xfrm>
            <a:custGeom>
              <a:avLst/>
              <a:gdLst/>
              <a:ahLst/>
              <a:cxnLst/>
              <a:rect l="l" t="t" r="r" b="b"/>
              <a:pathLst>
                <a:path w="5251" h="5250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251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2"/>
            <p:cNvSpPr/>
            <p:nvPr/>
          </p:nvSpPr>
          <p:spPr>
            <a:xfrm>
              <a:off x="6977950" y="270925"/>
              <a:ext cx="82050" cy="74175"/>
            </a:xfrm>
            <a:custGeom>
              <a:avLst/>
              <a:gdLst/>
              <a:ahLst/>
              <a:cxnLst/>
              <a:rect l="l" t="t" r="r" b="b"/>
              <a:pathLst>
                <a:path w="3282" h="2967" extrusionOk="0">
                  <a:moveTo>
                    <a:pt x="1628" y="0"/>
                  </a:moveTo>
                  <a:lnTo>
                    <a:pt x="1" y="1313"/>
                  </a:lnTo>
                  <a:lnTo>
                    <a:pt x="1628" y="2967"/>
                  </a:lnTo>
                  <a:lnTo>
                    <a:pt x="3282" y="1313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2"/>
            <p:cNvSpPr/>
            <p:nvPr/>
          </p:nvSpPr>
          <p:spPr>
            <a:xfrm>
              <a:off x="6174075" y="270925"/>
              <a:ext cx="73525" cy="74175"/>
            </a:xfrm>
            <a:custGeom>
              <a:avLst/>
              <a:gdLst/>
              <a:ahLst/>
              <a:cxnLst/>
              <a:rect l="l" t="t" r="r" b="b"/>
              <a:pathLst>
                <a:path w="2941" h="2967" extrusionOk="0">
                  <a:moveTo>
                    <a:pt x="1313" y="0"/>
                  </a:moveTo>
                  <a:lnTo>
                    <a:pt x="0" y="1313"/>
                  </a:lnTo>
                  <a:lnTo>
                    <a:pt x="1313" y="2967"/>
                  </a:lnTo>
                  <a:lnTo>
                    <a:pt x="2940" y="1313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2"/>
            <p:cNvSpPr/>
            <p:nvPr/>
          </p:nvSpPr>
          <p:spPr>
            <a:xfrm>
              <a:off x="7215479" y="508429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313"/>
                  </a:lnTo>
                  <a:lnTo>
                    <a:pt x="1628" y="2967"/>
                  </a:lnTo>
                  <a:lnTo>
                    <a:pt x="3281" y="1313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2"/>
            <p:cNvSpPr/>
            <p:nvPr/>
          </p:nvSpPr>
          <p:spPr>
            <a:xfrm>
              <a:off x="7218088" y="1337300"/>
              <a:ext cx="82050" cy="74200"/>
            </a:xfrm>
            <a:custGeom>
              <a:avLst/>
              <a:gdLst/>
              <a:ahLst/>
              <a:cxnLst/>
              <a:rect l="l" t="t" r="r" b="b"/>
              <a:pathLst>
                <a:path w="3282" h="2968" extrusionOk="0">
                  <a:moveTo>
                    <a:pt x="1628" y="1"/>
                  </a:moveTo>
                  <a:lnTo>
                    <a:pt x="0" y="1655"/>
                  </a:lnTo>
                  <a:lnTo>
                    <a:pt x="1628" y="2967"/>
                  </a:lnTo>
                  <a:lnTo>
                    <a:pt x="3281" y="1655"/>
                  </a:lnTo>
                  <a:lnTo>
                    <a:pt x="1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2"/>
            <p:cNvSpPr/>
            <p:nvPr/>
          </p:nvSpPr>
          <p:spPr>
            <a:xfrm>
              <a:off x="7191225" y="369350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1"/>
                  </a:moveTo>
                  <a:lnTo>
                    <a:pt x="1" y="2626"/>
                  </a:lnTo>
                  <a:lnTo>
                    <a:pt x="2626" y="5251"/>
                  </a:lnTo>
                  <a:lnTo>
                    <a:pt x="5566" y="2626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2"/>
            <p:cNvSpPr/>
            <p:nvPr/>
          </p:nvSpPr>
          <p:spPr>
            <a:xfrm>
              <a:off x="7191225" y="219042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2"/>
            <p:cNvSpPr/>
            <p:nvPr/>
          </p:nvSpPr>
          <p:spPr>
            <a:xfrm>
              <a:off x="7191225" y="2059175"/>
              <a:ext cx="139150" cy="131275"/>
            </a:xfrm>
            <a:custGeom>
              <a:avLst/>
              <a:gdLst/>
              <a:ahLst/>
              <a:cxnLst/>
              <a:rect l="l" t="t" r="r" b="b"/>
              <a:pathLst>
                <a:path w="5566" h="5251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5250"/>
                  </a:lnTo>
                  <a:lnTo>
                    <a:pt x="5566" y="262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2"/>
            <p:cNvSpPr/>
            <p:nvPr/>
          </p:nvSpPr>
          <p:spPr>
            <a:xfrm>
              <a:off x="4836650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2"/>
            <p:cNvSpPr/>
            <p:nvPr/>
          </p:nvSpPr>
          <p:spPr>
            <a:xfrm>
              <a:off x="4902275" y="238125"/>
              <a:ext cx="65650" cy="123375"/>
            </a:xfrm>
            <a:custGeom>
              <a:avLst/>
              <a:gdLst/>
              <a:ahLst/>
              <a:cxnLst/>
              <a:rect l="l" t="t" r="r" b="b"/>
              <a:pathLst>
                <a:path w="2626" h="4935" extrusionOk="0">
                  <a:moveTo>
                    <a:pt x="2626" y="0"/>
                  </a:moveTo>
                  <a:lnTo>
                    <a:pt x="1" y="2625"/>
                  </a:lnTo>
                  <a:lnTo>
                    <a:pt x="2626" y="4935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2"/>
            <p:cNvSpPr/>
            <p:nvPr/>
          </p:nvSpPr>
          <p:spPr>
            <a:xfrm>
              <a:off x="4976425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2"/>
            <p:cNvSpPr/>
            <p:nvPr/>
          </p:nvSpPr>
          <p:spPr>
            <a:xfrm>
              <a:off x="5042050" y="238125"/>
              <a:ext cx="57125" cy="123375"/>
            </a:xfrm>
            <a:custGeom>
              <a:avLst/>
              <a:gdLst/>
              <a:ahLst/>
              <a:cxnLst/>
              <a:rect l="l" t="t" r="r" b="b"/>
              <a:pathLst>
                <a:path w="2285" h="4935" extrusionOk="0">
                  <a:moveTo>
                    <a:pt x="2285" y="0"/>
                  </a:moveTo>
                  <a:lnTo>
                    <a:pt x="1" y="2625"/>
                  </a:lnTo>
                  <a:lnTo>
                    <a:pt x="2285" y="4935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2"/>
            <p:cNvSpPr/>
            <p:nvPr/>
          </p:nvSpPr>
          <p:spPr>
            <a:xfrm>
              <a:off x="7199100" y="260910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2"/>
            <p:cNvSpPr/>
            <p:nvPr/>
          </p:nvSpPr>
          <p:spPr>
            <a:xfrm>
              <a:off x="7199100" y="254347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2"/>
            <p:cNvSpPr/>
            <p:nvPr/>
          </p:nvSpPr>
          <p:spPr>
            <a:xfrm>
              <a:off x="7199100" y="2477850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2"/>
            <p:cNvSpPr/>
            <p:nvPr/>
          </p:nvSpPr>
          <p:spPr>
            <a:xfrm>
              <a:off x="7199100" y="2412225"/>
              <a:ext cx="123400" cy="65650"/>
            </a:xfrm>
            <a:custGeom>
              <a:avLst/>
              <a:gdLst/>
              <a:ahLst/>
              <a:cxnLst/>
              <a:rect l="l" t="t" r="r" b="b"/>
              <a:pathLst>
                <a:path w="4936" h="2626" extrusionOk="0">
                  <a:moveTo>
                    <a:pt x="1" y="1"/>
                  </a:moveTo>
                  <a:lnTo>
                    <a:pt x="2311" y="2626"/>
                  </a:lnTo>
                  <a:lnTo>
                    <a:pt x="49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8" name="Google Shape;4878;p32"/>
          <p:cNvGrpSpPr/>
          <p:nvPr/>
        </p:nvGrpSpPr>
        <p:grpSpPr>
          <a:xfrm>
            <a:off x="8697242" y="729096"/>
            <a:ext cx="139150" cy="3806340"/>
            <a:chOff x="8697242" y="729096"/>
            <a:chExt cx="139150" cy="3806340"/>
          </a:xfrm>
        </p:grpSpPr>
        <p:sp>
          <p:nvSpPr>
            <p:cNvPr id="4879" name="Google Shape;4879;p32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2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2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2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2"/>
            <p:cNvSpPr/>
            <p:nvPr/>
          </p:nvSpPr>
          <p:spPr>
            <a:xfrm flipH="1">
              <a:off x="8708199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4" name="Google Shape;4884;p32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885" name="Google Shape;4885;p32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A2C4C9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32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32"/>
              <p:cNvSpPr/>
              <p:nvPr/>
            </p:nvSpPr>
            <p:spPr>
              <a:xfrm>
                <a:off x="721547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32"/>
              <p:cNvSpPr/>
              <p:nvPr/>
            </p:nvSpPr>
            <p:spPr>
              <a:xfrm>
                <a:off x="7215479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32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32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32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32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32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32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32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96" name="Google Shape;4896;p32"/>
          <p:cNvGrpSpPr/>
          <p:nvPr/>
        </p:nvGrpSpPr>
        <p:grpSpPr>
          <a:xfrm rot="10800000" flipH="1">
            <a:off x="-11461" y="4949423"/>
            <a:ext cx="9189794" cy="194069"/>
            <a:chOff x="-45827" y="98"/>
            <a:chExt cx="9189794" cy="194069"/>
          </a:xfrm>
        </p:grpSpPr>
        <p:grpSp>
          <p:nvGrpSpPr>
            <p:cNvPr id="4897" name="Google Shape;4897;p32"/>
            <p:cNvGrpSpPr/>
            <p:nvPr/>
          </p:nvGrpSpPr>
          <p:grpSpPr>
            <a:xfrm>
              <a:off x="-45827" y="98"/>
              <a:ext cx="3063242" cy="194069"/>
              <a:chOff x="308625" y="3240400"/>
              <a:chExt cx="4019475" cy="254650"/>
            </a:xfrm>
          </p:grpSpPr>
          <p:sp>
            <p:nvSpPr>
              <p:cNvPr id="4898" name="Google Shape;4898;p3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3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3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3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3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3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3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3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3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3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3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3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3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3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3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3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3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3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3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3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3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3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3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3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3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3" name="Google Shape;4923;p32"/>
            <p:cNvGrpSpPr/>
            <p:nvPr/>
          </p:nvGrpSpPr>
          <p:grpSpPr>
            <a:xfrm>
              <a:off x="3017448" y="98"/>
              <a:ext cx="3063242" cy="194069"/>
              <a:chOff x="308625" y="3240400"/>
              <a:chExt cx="4019475" cy="254650"/>
            </a:xfrm>
          </p:grpSpPr>
          <p:sp>
            <p:nvSpPr>
              <p:cNvPr id="4924" name="Google Shape;4924;p3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3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3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3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3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3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3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3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3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3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3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3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3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3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3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3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3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3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3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3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3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3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3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3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3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9" name="Google Shape;4949;p32"/>
            <p:cNvGrpSpPr/>
            <p:nvPr/>
          </p:nvGrpSpPr>
          <p:grpSpPr>
            <a:xfrm>
              <a:off x="6080724" y="98"/>
              <a:ext cx="3063242" cy="194069"/>
              <a:chOff x="308625" y="3240400"/>
              <a:chExt cx="4019475" cy="254650"/>
            </a:xfrm>
          </p:grpSpPr>
          <p:sp>
            <p:nvSpPr>
              <p:cNvPr id="4950" name="Google Shape;4950;p32"/>
              <p:cNvSpPr/>
              <p:nvPr/>
            </p:nvSpPr>
            <p:spPr>
              <a:xfrm>
                <a:off x="39917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2941" y="0"/>
                    </a:moveTo>
                    <a:lnTo>
                      <a:pt x="1" y="2966"/>
                    </a:lnTo>
                    <a:lnTo>
                      <a:pt x="2941" y="2966"/>
                    </a:lnTo>
                    <a:lnTo>
                      <a:pt x="556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32"/>
              <p:cNvSpPr/>
              <p:nvPr/>
            </p:nvSpPr>
            <p:spPr>
              <a:xfrm>
                <a:off x="68595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626" y="2966"/>
                    </a:lnTo>
                    <a:lnTo>
                      <a:pt x="5592" y="2966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32"/>
              <p:cNvSpPr/>
              <p:nvPr/>
            </p:nvSpPr>
            <p:spPr>
              <a:xfrm>
                <a:off x="5219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32"/>
              <p:cNvSpPr/>
              <p:nvPr/>
            </p:nvSpPr>
            <p:spPr>
              <a:xfrm>
                <a:off x="891375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5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32"/>
              <p:cNvSpPr/>
              <p:nvPr/>
            </p:nvSpPr>
            <p:spPr>
              <a:xfrm>
                <a:off x="11781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32"/>
              <p:cNvSpPr/>
              <p:nvPr/>
            </p:nvSpPr>
            <p:spPr>
              <a:xfrm>
                <a:off x="1014075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32"/>
              <p:cNvSpPr/>
              <p:nvPr/>
            </p:nvSpPr>
            <p:spPr>
              <a:xfrm>
                <a:off x="1375000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32"/>
              <p:cNvSpPr/>
              <p:nvPr/>
            </p:nvSpPr>
            <p:spPr>
              <a:xfrm>
                <a:off x="1653900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32"/>
              <p:cNvSpPr/>
              <p:nvPr/>
            </p:nvSpPr>
            <p:spPr>
              <a:xfrm>
                <a:off x="1489850" y="3355250"/>
                <a:ext cx="18902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560" y="5591"/>
                    </a:lnTo>
                    <a:lnTo>
                      <a:pt x="7560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32"/>
              <p:cNvSpPr/>
              <p:nvPr/>
            </p:nvSpPr>
            <p:spPr>
              <a:xfrm>
                <a:off x="18671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32"/>
              <p:cNvSpPr/>
              <p:nvPr/>
            </p:nvSpPr>
            <p:spPr>
              <a:xfrm>
                <a:off x="2146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1" y="0"/>
                    </a:moveTo>
                    <a:lnTo>
                      <a:pt x="2967" y="2966"/>
                    </a:lnTo>
                    <a:lnTo>
                      <a:pt x="5592" y="2966"/>
                    </a:lnTo>
                    <a:lnTo>
                      <a:pt x="29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32"/>
              <p:cNvSpPr/>
              <p:nvPr/>
            </p:nvSpPr>
            <p:spPr>
              <a:xfrm>
                <a:off x="19905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32"/>
              <p:cNvSpPr/>
              <p:nvPr/>
            </p:nvSpPr>
            <p:spPr>
              <a:xfrm>
                <a:off x="235150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32"/>
              <p:cNvSpPr/>
              <p:nvPr/>
            </p:nvSpPr>
            <p:spPr>
              <a:xfrm>
                <a:off x="2638275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32"/>
              <p:cNvSpPr/>
              <p:nvPr/>
            </p:nvSpPr>
            <p:spPr>
              <a:xfrm>
                <a:off x="24742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623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623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6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32"/>
              <p:cNvSpPr/>
              <p:nvPr/>
            </p:nvSpPr>
            <p:spPr>
              <a:xfrm>
                <a:off x="283512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2626" y="0"/>
                    </a:moveTo>
                    <a:lnTo>
                      <a:pt x="1" y="2966"/>
                    </a:lnTo>
                    <a:lnTo>
                      <a:pt x="2626" y="2966"/>
                    </a:lnTo>
                    <a:lnTo>
                      <a:pt x="52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32"/>
              <p:cNvSpPr/>
              <p:nvPr/>
            </p:nvSpPr>
            <p:spPr>
              <a:xfrm>
                <a:off x="3122575" y="3355250"/>
                <a:ext cx="13127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250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32"/>
              <p:cNvSpPr/>
              <p:nvPr/>
            </p:nvSpPr>
            <p:spPr>
              <a:xfrm>
                <a:off x="295850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32"/>
              <p:cNvSpPr/>
              <p:nvPr/>
            </p:nvSpPr>
            <p:spPr>
              <a:xfrm>
                <a:off x="3319450" y="3355250"/>
                <a:ext cx="1312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2967" extrusionOk="0">
                    <a:moveTo>
                      <a:pt x="2625" y="0"/>
                    </a:moveTo>
                    <a:lnTo>
                      <a:pt x="0" y="2966"/>
                    </a:lnTo>
                    <a:lnTo>
                      <a:pt x="2625" y="2966"/>
                    </a:lnTo>
                    <a:lnTo>
                      <a:pt x="525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32"/>
              <p:cNvSpPr/>
              <p:nvPr/>
            </p:nvSpPr>
            <p:spPr>
              <a:xfrm>
                <a:off x="3598350" y="3355250"/>
                <a:ext cx="139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967" extrusionOk="0">
                    <a:moveTo>
                      <a:pt x="0" y="0"/>
                    </a:moveTo>
                    <a:lnTo>
                      <a:pt x="2940" y="2966"/>
                    </a:lnTo>
                    <a:lnTo>
                      <a:pt x="5565" y="2966"/>
                    </a:lnTo>
                    <a:lnTo>
                      <a:pt x="29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32"/>
              <p:cNvSpPr/>
              <p:nvPr/>
            </p:nvSpPr>
            <p:spPr>
              <a:xfrm>
                <a:off x="3442150" y="3355250"/>
                <a:ext cx="180500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5592" extrusionOk="0">
                    <a:moveTo>
                      <a:pt x="3282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282" y="2310"/>
                    </a:lnTo>
                    <a:lnTo>
                      <a:pt x="7219" y="5591"/>
                    </a:lnTo>
                    <a:lnTo>
                      <a:pt x="7219" y="2966"/>
                    </a:ln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32"/>
              <p:cNvSpPr/>
              <p:nvPr/>
            </p:nvSpPr>
            <p:spPr>
              <a:xfrm>
                <a:off x="3803075" y="3355250"/>
                <a:ext cx="1398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2967" extrusionOk="0">
                    <a:moveTo>
                      <a:pt x="2967" y="0"/>
                    </a:moveTo>
                    <a:lnTo>
                      <a:pt x="1" y="2966"/>
                    </a:lnTo>
                    <a:lnTo>
                      <a:pt x="2967" y="2966"/>
                    </a:lnTo>
                    <a:lnTo>
                      <a:pt x="5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32"/>
              <p:cNvSpPr/>
              <p:nvPr/>
            </p:nvSpPr>
            <p:spPr>
              <a:xfrm>
                <a:off x="4090525" y="3355250"/>
                <a:ext cx="139150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2967" extrusionOk="0">
                    <a:moveTo>
                      <a:pt x="0" y="0"/>
                    </a:moveTo>
                    <a:lnTo>
                      <a:pt x="2625" y="2966"/>
                    </a:lnTo>
                    <a:lnTo>
                      <a:pt x="5565" y="2966"/>
                    </a:lnTo>
                    <a:lnTo>
                      <a:pt x="26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32"/>
              <p:cNvSpPr/>
              <p:nvPr/>
            </p:nvSpPr>
            <p:spPr>
              <a:xfrm>
                <a:off x="3926450" y="3355250"/>
                <a:ext cx="188375" cy="13980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592" extrusionOk="0">
                    <a:moveTo>
                      <a:pt x="3597" y="0"/>
                    </a:moveTo>
                    <a:lnTo>
                      <a:pt x="1" y="2966"/>
                    </a:lnTo>
                    <a:lnTo>
                      <a:pt x="1" y="5591"/>
                    </a:lnTo>
                    <a:lnTo>
                      <a:pt x="3597" y="2310"/>
                    </a:lnTo>
                    <a:lnTo>
                      <a:pt x="7534" y="5591"/>
                    </a:lnTo>
                    <a:lnTo>
                      <a:pt x="7534" y="296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32"/>
              <p:cNvSpPr/>
              <p:nvPr/>
            </p:nvSpPr>
            <p:spPr>
              <a:xfrm>
                <a:off x="308625" y="3240400"/>
                <a:ext cx="40194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60779" h="3282" extrusionOk="0">
                    <a:moveTo>
                      <a:pt x="0" y="1"/>
                    </a:moveTo>
                    <a:lnTo>
                      <a:pt x="0" y="3282"/>
                    </a:lnTo>
                    <a:lnTo>
                      <a:pt x="160778" y="3282"/>
                    </a:lnTo>
                    <a:lnTo>
                      <a:pt x="1607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75" name="Google Shape;4975;p32"/>
          <p:cNvGrpSpPr/>
          <p:nvPr/>
        </p:nvGrpSpPr>
        <p:grpSpPr>
          <a:xfrm>
            <a:off x="307592" y="729096"/>
            <a:ext cx="139150" cy="3806340"/>
            <a:chOff x="8697242" y="729096"/>
            <a:chExt cx="139150" cy="3806340"/>
          </a:xfrm>
        </p:grpSpPr>
        <p:sp>
          <p:nvSpPr>
            <p:cNvPr id="4976" name="Google Shape;4976;p32"/>
            <p:cNvSpPr/>
            <p:nvPr/>
          </p:nvSpPr>
          <p:spPr>
            <a:xfrm flipH="1">
              <a:off x="8746131" y="4381919"/>
              <a:ext cx="52200" cy="52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2"/>
            <p:cNvSpPr/>
            <p:nvPr/>
          </p:nvSpPr>
          <p:spPr>
            <a:xfrm flipH="1">
              <a:off x="8746131" y="4483237"/>
              <a:ext cx="52200" cy="52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2"/>
            <p:cNvSpPr/>
            <p:nvPr/>
          </p:nvSpPr>
          <p:spPr>
            <a:xfrm flipH="1">
              <a:off x="8708199" y="729096"/>
              <a:ext cx="111300" cy="11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2"/>
            <p:cNvSpPr/>
            <p:nvPr/>
          </p:nvSpPr>
          <p:spPr>
            <a:xfrm flipH="1">
              <a:off x="8708199" y="953078"/>
              <a:ext cx="111300" cy="111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2"/>
            <p:cNvSpPr/>
            <p:nvPr/>
          </p:nvSpPr>
          <p:spPr>
            <a:xfrm flipH="1">
              <a:off x="8716027" y="1190501"/>
              <a:ext cx="111300" cy="111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1" name="Google Shape;4981;p32"/>
            <p:cNvGrpSpPr/>
            <p:nvPr/>
          </p:nvGrpSpPr>
          <p:grpSpPr>
            <a:xfrm>
              <a:off x="8697242" y="1521714"/>
              <a:ext cx="139150" cy="2436625"/>
              <a:chOff x="7191225" y="238125"/>
              <a:chExt cx="139150" cy="2436625"/>
            </a:xfrm>
          </p:grpSpPr>
          <p:sp>
            <p:nvSpPr>
              <p:cNvPr id="4982" name="Google Shape;4982;p32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32"/>
              <p:cNvSpPr/>
              <p:nvPr/>
            </p:nvSpPr>
            <p:spPr>
              <a:xfrm>
                <a:off x="7212869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32"/>
              <p:cNvSpPr/>
              <p:nvPr/>
            </p:nvSpPr>
            <p:spPr>
              <a:xfrm>
                <a:off x="7212869" y="1251893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32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32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32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32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32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32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32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CUSTOM_17_1">
    <p:spTree>
      <p:nvGrpSpPr>
        <p:cNvPr id="1" name="Shape 49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922850"/>
            <a:ext cx="770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●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○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■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●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○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■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●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○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 Thin"/>
              <a:buChar char="■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3" r:id="rId3"/>
    <p:sldLayoutId id="2147483669" r:id="rId4"/>
    <p:sldLayoutId id="2147483670" r:id="rId5"/>
    <p:sldLayoutId id="2147483676" r:id="rId6"/>
    <p:sldLayoutId id="2147483677" r:id="rId7"/>
    <p:sldLayoutId id="2147483678" r:id="rId8"/>
    <p:sldLayoutId id="2147483679" r:id="rId9"/>
    <p:sldLayoutId id="214748374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18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Proxima Nova Extrabold"/>
              <a:buNone/>
              <a:defRPr sz="4800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922850"/>
            <a:ext cx="770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●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○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■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●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○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■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●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 Thin"/>
              <a:buChar char="○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 Thin"/>
              <a:buChar char="■"/>
              <a:defRPr>
                <a:solidFill>
                  <a:schemeClr val="accent4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0617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Iraq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5" Type="http://schemas.openxmlformats.org/officeDocument/2006/relationships/hyperlink" Target="https://vi.wikipedia.org/wiki/Mosul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Du Lịch Israel: Khám Phá Vùng Biển Chết Nổi Tiếng Thế Giới">
            <a:extLst>
              <a:ext uri="{FF2B5EF4-FFF2-40B4-BE49-F238E27FC236}">
                <a16:creationId xmlns:a16="http://schemas.microsoft.com/office/drawing/2014/main" id="{6FA80495-AA3E-4DB8-96AE-1593CBC6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2" y="907317"/>
            <a:ext cx="4222046" cy="23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The only tree in the Dead Sea ... - YouTube">
            <a:extLst>
              <a:ext uri="{FF2B5EF4-FFF2-40B4-BE49-F238E27FC236}">
                <a16:creationId xmlns:a16="http://schemas.microsoft.com/office/drawing/2014/main" id="{53C6A21C-A76F-4316-BAA6-4E51DA4B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60" y="914401"/>
            <a:ext cx="4092358" cy="237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The only tree in the Dead Sea ... - YouTube">
            <a:extLst>
              <a:ext uri="{FF2B5EF4-FFF2-40B4-BE49-F238E27FC236}">
                <a16:creationId xmlns:a16="http://schemas.microsoft.com/office/drawing/2014/main" id="{AF7C0EA7-9029-4D5C-98E6-116B3608C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8" t="18149" r="5365" b="63790"/>
          <a:stretch>
            <a:fillRect/>
          </a:stretch>
        </p:blipFill>
        <p:spPr bwMode="auto">
          <a:xfrm>
            <a:off x="3159477" y="3653243"/>
            <a:ext cx="2765395" cy="659112"/>
          </a:xfrm>
          <a:custGeom>
            <a:avLst/>
            <a:gdLst/>
            <a:ahLst/>
            <a:cxnLst/>
            <a:rect l="l" t="t" r="r" b="b"/>
            <a:pathLst>
              <a:path w="1796425" h="428165">
                <a:moveTo>
                  <a:pt x="45109" y="255371"/>
                </a:moveTo>
                <a:lnTo>
                  <a:pt x="45109" y="384535"/>
                </a:lnTo>
                <a:lnTo>
                  <a:pt x="106733" y="384535"/>
                </a:lnTo>
                <a:cubicBezTo>
                  <a:pt x="123823" y="384535"/>
                  <a:pt x="137380" y="378907"/>
                  <a:pt x="147405" y="367650"/>
                </a:cubicBezTo>
                <a:cubicBezTo>
                  <a:pt x="157429" y="356394"/>
                  <a:pt x="162441" y="340577"/>
                  <a:pt x="162441" y="320200"/>
                </a:cubicBezTo>
                <a:cubicBezTo>
                  <a:pt x="162441" y="276981"/>
                  <a:pt x="144200" y="255371"/>
                  <a:pt x="107719" y="255371"/>
                </a:cubicBezTo>
                <a:close/>
                <a:moveTo>
                  <a:pt x="1551151" y="189063"/>
                </a:moveTo>
                <a:cubicBezTo>
                  <a:pt x="1533075" y="189063"/>
                  <a:pt x="1519682" y="195267"/>
                  <a:pt x="1510972" y="207674"/>
                </a:cubicBezTo>
                <a:cubicBezTo>
                  <a:pt x="1502263" y="220081"/>
                  <a:pt x="1497333" y="239349"/>
                  <a:pt x="1496182" y="265477"/>
                </a:cubicBezTo>
                <a:lnTo>
                  <a:pt x="1601190" y="265477"/>
                </a:lnTo>
                <a:lnTo>
                  <a:pt x="1601190" y="259561"/>
                </a:lnTo>
                <a:cubicBezTo>
                  <a:pt x="1600040" y="234254"/>
                  <a:pt x="1595480" y="216178"/>
                  <a:pt x="1587510" y="205332"/>
                </a:cubicBezTo>
                <a:cubicBezTo>
                  <a:pt x="1579540" y="194486"/>
                  <a:pt x="1567420" y="189063"/>
                  <a:pt x="1551151" y="189063"/>
                </a:cubicBezTo>
                <a:close/>
                <a:moveTo>
                  <a:pt x="474827" y="189063"/>
                </a:moveTo>
                <a:cubicBezTo>
                  <a:pt x="456750" y="189063"/>
                  <a:pt x="443357" y="195267"/>
                  <a:pt x="434648" y="207674"/>
                </a:cubicBezTo>
                <a:cubicBezTo>
                  <a:pt x="425938" y="220081"/>
                  <a:pt x="421008" y="239349"/>
                  <a:pt x="419858" y="265477"/>
                </a:cubicBezTo>
                <a:lnTo>
                  <a:pt x="524865" y="265477"/>
                </a:lnTo>
                <a:lnTo>
                  <a:pt x="524865" y="259561"/>
                </a:lnTo>
                <a:cubicBezTo>
                  <a:pt x="523715" y="234254"/>
                  <a:pt x="519155" y="216178"/>
                  <a:pt x="511185" y="205332"/>
                </a:cubicBezTo>
                <a:cubicBezTo>
                  <a:pt x="503215" y="194486"/>
                  <a:pt x="491095" y="189063"/>
                  <a:pt x="474827" y="189063"/>
                </a:cubicBezTo>
                <a:close/>
                <a:moveTo>
                  <a:pt x="273513" y="156526"/>
                </a:moveTo>
                <a:lnTo>
                  <a:pt x="317143" y="156526"/>
                </a:lnTo>
                <a:lnTo>
                  <a:pt x="317143" y="423235"/>
                </a:lnTo>
                <a:lnTo>
                  <a:pt x="273513" y="423235"/>
                </a:lnTo>
                <a:close/>
                <a:moveTo>
                  <a:pt x="1551151" y="151596"/>
                </a:moveTo>
                <a:cubicBezTo>
                  <a:pt x="1582374" y="151596"/>
                  <a:pt x="1605709" y="161538"/>
                  <a:pt x="1621156" y="181422"/>
                </a:cubicBezTo>
                <a:cubicBezTo>
                  <a:pt x="1636604" y="201306"/>
                  <a:pt x="1644491" y="232282"/>
                  <a:pt x="1644820" y="274351"/>
                </a:cubicBezTo>
                <a:lnTo>
                  <a:pt x="1644820" y="302945"/>
                </a:lnTo>
                <a:lnTo>
                  <a:pt x="1495936" y="302945"/>
                </a:lnTo>
                <a:lnTo>
                  <a:pt x="1495936" y="309107"/>
                </a:lnTo>
                <a:cubicBezTo>
                  <a:pt x="1495936" y="337701"/>
                  <a:pt x="1501318" y="358489"/>
                  <a:pt x="1512082" y="371471"/>
                </a:cubicBezTo>
                <a:cubicBezTo>
                  <a:pt x="1522845" y="384453"/>
                  <a:pt x="1538334" y="390944"/>
                  <a:pt x="1558546" y="390944"/>
                </a:cubicBezTo>
                <a:cubicBezTo>
                  <a:pt x="1571364" y="390944"/>
                  <a:pt x="1582662" y="388520"/>
                  <a:pt x="1592440" y="383672"/>
                </a:cubicBezTo>
                <a:cubicBezTo>
                  <a:pt x="1602217" y="378825"/>
                  <a:pt x="1611378" y="371142"/>
                  <a:pt x="1619924" y="360625"/>
                </a:cubicBezTo>
                <a:lnTo>
                  <a:pt x="1642602" y="388233"/>
                </a:lnTo>
                <a:cubicBezTo>
                  <a:pt x="1623703" y="414854"/>
                  <a:pt x="1594863" y="428165"/>
                  <a:pt x="1556081" y="428165"/>
                </a:cubicBezTo>
                <a:cubicBezTo>
                  <a:pt x="1522886" y="428165"/>
                  <a:pt x="1497415" y="418264"/>
                  <a:pt x="1479667" y="398462"/>
                </a:cubicBezTo>
                <a:cubicBezTo>
                  <a:pt x="1461920" y="378660"/>
                  <a:pt x="1452881" y="349615"/>
                  <a:pt x="1452553" y="311326"/>
                </a:cubicBezTo>
                <a:lnTo>
                  <a:pt x="1452553" y="279035"/>
                </a:lnTo>
                <a:cubicBezTo>
                  <a:pt x="1452553" y="239267"/>
                  <a:pt x="1461221" y="208085"/>
                  <a:pt x="1478558" y="185489"/>
                </a:cubicBezTo>
                <a:cubicBezTo>
                  <a:pt x="1495895" y="162894"/>
                  <a:pt x="1520093" y="151596"/>
                  <a:pt x="1551151" y="151596"/>
                </a:cubicBezTo>
                <a:close/>
                <a:moveTo>
                  <a:pt x="1076873" y="151596"/>
                </a:moveTo>
                <a:cubicBezTo>
                  <a:pt x="1104152" y="151596"/>
                  <a:pt x="1125803" y="160223"/>
                  <a:pt x="1141825" y="177478"/>
                </a:cubicBezTo>
                <a:cubicBezTo>
                  <a:pt x="1157847" y="194733"/>
                  <a:pt x="1166352" y="218314"/>
                  <a:pt x="1167338" y="248223"/>
                </a:cubicBezTo>
                <a:lnTo>
                  <a:pt x="1126173" y="248223"/>
                </a:lnTo>
                <a:cubicBezTo>
                  <a:pt x="1125187" y="228503"/>
                  <a:pt x="1120462" y="213713"/>
                  <a:pt x="1111999" y="203853"/>
                </a:cubicBezTo>
                <a:cubicBezTo>
                  <a:pt x="1103536" y="193993"/>
                  <a:pt x="1091827" y="189063"/>
                  <a:pt x="1076873" y="189063"/>
                </a:cubicBezTo>
                <a:cubicBezTo>
                  <a:pt x="1057482" y="189063"/>
                  <a:pt x="1043103" y="195431"/>
                  <a:pt x="1033736" y="208167"/>
                </a:cubicBezTo>
                <a:cubicBezTo>
                  <a:pt x="1024370" y="220903"/>
                  <a:pt x="1019522" y="241814"/>
                  <a:pt x="1019193" y="270900"/>
                </a:cubicBezTo>
                <a:lnTo>
                  <a:pt x="1019193" y="304917"/>
                </a:lnTo>
                <a:cubicBezTo>
                  <a:pt x="1019193" y="336304"/>
                  <a:pt x="1023835" y="358489"/>
                  <a:pt x="1033120" y="371471"/>
                </a:cubicBezTo>
                <a:cubicBezTo>
                  <a:pt x="1042405" y="384453"/>
                  <a:pt x="1057071" y="390944"/>
                  <a:pt x="1077120" y="390944"/>
                </a:cubicBezTo>
                <a:cubicBezTo>
                  <a:pt x="1091581" y="390944"/>
                  <a:pt x="1103166" y="386466"/>
                  <a:pt x="1111876" y="377510"/>
                </a:cubicBezTo>
                <a:cubicBezTo>
                  <a:pt x="1120585" y="368554"/>
                  <a:pt x="1125351" y="355777"/>
                  <a:pt x="1126173" y="339180"/>
                </a:cubicBezTo>
                <a:lnTo>
                  <a:pt x="1167338" y="339180"/>
                </a:lnTo>
                <a:cubicBezTo>
                  <a:pt x="1166352" y="364815"/>
                  <a:pt x="1157272" y="386055"/>
                  <a:pt x="1140100" y="402899"/>
                </a:cubicBezTo>
                <a:cubicBezTo>
                  <a:pt x="1122927" y="419743"/>
                  <a:pt x="1101934" y="428165"/>
                  <a:pt x="1077120" y="428165"/>
                </a:cubicBezTo>
                <a:cubicBezTo>
                  <a:pt x="1044089" y="428165"/>
                  <a:pt x="1018906" y="417771"/>
                  <a:pt x="1001569" y="396983"/>
                </a:cubicBezTo>
                <a:cubicBezTo>
                  <a:pt x="984232" y="376195"/>
                  <a:pt x="975563" y="345260"/>
                  <a:pt x="975563" y="304177"/>
                </a:cubicBezTo>
                <a:lnTo>
                  <a:pt x="975563" y="274844"/>
                </a:lnTo>
                <a:cubicBezTo>
                  <a:pt x="975563" y="234583"/>
                  <a:pt x="984190" y="203976"/>
                  <a:pt x="1001445" y="183024"/>
                </a:cubicBezTo>
                <a:cubicBezTo>
                  <a:pt x="1018700" y="162072"/>
                  <a:pt x="1043843" y="151596"/>
                  <a:pt x="1076873" y="151596"/>
                </a:cubicBezTo>
                <a:close/>
                <a:moveTo>
                  <a:pt x="729713" y="151596"/>
                </a:moveTo>
                <a:cubicBezTo>
                  <a:pt x="776876" y="151596"/>
                  <a:pt x="800786" y="183065"/>
                  <a:pt x="801444" y="246004"/>
                </a:cubicBezTo>
                <a:lnTo>
                  <a:pt x="801444" y="423235"/>
                </a:lnTo>
                <a:lnTo>
                  <a:pt x="758060" y="423235"/>
                </a:lnTo>
                <a:lnTo>
                  <a:pt x="758060" y="247976"/>
                </a:lnTo>
                <a:cubicBezTo>
                  <a:pt x="758060" y="227106"/>
                  <a:pt x="754568" y="212275"/>
                  <a:pt x="747584" y="203483"/>
                </a:cubicBezTo>
                <a:cubicBezTo>
                  <a:pt x="740600" y="194692"/>
                  <a:pt x="730124" y="190296"/>
                  <a:pt x="716156" y="190296"/>
                </a:cubicBezTo>
                <a:cubicBezTo>
                  <a:pt x="705310" y="190296"/>
                  <a:pt x="695573" y="193911"/>
                  <a:pt x="686946" y="201142"/>
                </a:cubicBezTo>
                <a:cubicBezTo>
                  <a:pt x="678319" y="208372"/>
                  <a:pt x="671376" y="217821"/>
                  <a:pt x="666117" y="229489"/>
                </a:cubicBezTo>
                <a:lnTo>
                  <a:pt x="666117" y="423235"/>
                </a:lnTo>
                <a:lnTo>
                  <a:pt x="622487" y="423235"/>
                </a:lnTo>
                <a:lnTo>
                  <a:pt x="622487" y="156526"/>
                </a:lnTo>
                <a:lnTo>
                  <a:pt x="663652" y="156526"/>
                </a:lnTo>
                <a:lnTo>
                  <a:pt x="664885" y="185366"/>
                </a:lnTo>
                <a:cubicBezTo>
                  <a:pt x="681811" y="162853"/>
                  <a:pt x="703420" y="151596"/>
                  <a:pt x="729713" y="151596"/>
                </a:cubicBezTo>
                <a:close/>
                <a:moveTo>
                  <a:pt x="474827" y="151596"/>
                </a:moveTo>
                <a:cubicBezTo>
                  <a:pt x="506049" y="151596"/>
                  <a:pt x="529384" y="161538"/>
                  <a:pt x="544832" y="181422"/>
                </a:cubicBezTo>
                <a:cubicBezTo>
                  <a:pt x="560279" y="201306"/>
                  <a:pt x="568167" y="232282"/>
                  <a:pt x="568495" y="274351"/>
                </a:cubicBezTo>
                <a:lnTo>
                  <a:pt x="568495" y="302945"/>
                </a:lnTo>
                <a:lnTo>
                  <a:pt x="419611" y="302945"/>
                </a:lnTo>
                <a:lnTo>
                  <a:pt x="419611" y="309107"/>
                </a:lnTo>
                <a:cubicBezTo>
                  <a:pt x="419611" y="337701"/>
                  <a:pt x="424993" y="358489"/>
                  <a:pt x="435757" y="371471"/>
                </a:cubicBezTo>
                <a:cubicBezTo>
                  <a:pt x="446520" y="384453"/>
                  <a:pt x="462009" y="390944"/>
                  <a:pt x="482221" y="390944"/>
                </a:cubicBezTo>
                <a:cubicBezTo>
                  <a:pt x="495039" y="390944"/>
                  <a:pt x="506337" y="388520"/>
                  <a:pt x="516115" y="383672"/>
                </a:cubicBezTo>
                <a:cubicBezTo>
                  <a:pt x="525892" y="378825"/>
                  <a:pt x="535054" y="371142"/>
                  <a:pt x="543599" y="360625"/>
                </a:cubicBezTo>
                <a:lnTo>
                  <a:pt x="566277" y="388233"/>
                </a:lnTo>
                <a:cubicBezTo>
                  <a:pt x="547379" y="414854"/>
                  <a:pt x="518539" y="428165"/>
                  <a:pt x="479756" y="428165"/>
                </a:cubicBezTo>
                <a:cubicBezTo>
                  <a:pt x="446562" y="428165"/>
                  <a:pt x="421090" y="418264"/>
                  <a:pt x="403343" y="398462"/>
                </a:cubicBezTo>
                <a:cubicBezTo>
                  <a:pt x="385595" y="378660"/>
                  <a:pt x="376557" y="349615"/>
                  <a:pt x="376228" y="311326"/>
                </a:cubicBezTo>
                <a:lnTo>
                  <a:pt x="376228" y="279035"/>
                </a:lnTo>
                <a:cubicBezTo>
                  <a:pt x="376228" y="239267"/>
                  <a:pt x="384896" y="208085"/>
                  <a:pt x="402233" y="185489"/>
                </a:cubicBezTo>
                <a:cubicBezTo>
                  <a:pt x="419570" y="162894"/>
                  <a:pt x="443768" y="151596"/>
                  <a:pt x="474827" y="151596"/>
                </a:cubicBezTo>
                <a:close/>
                <a:moveTo>
                  <a:pt x="45109" y="103036"/>
                </a:moveTo>
                <a:lnTo>
                  <a:pt x="45109" y="217410"/>
                </a:lnTo>
                <a:lnTo>
                  <a:pt x="103035" y="217410"/>
                </a:lnTo>
                <a:cubicBezTo>
                  <a:pt x="118647" y="217410"/>
                  <a:pt x="131259" y="212140"/>
                  <a:pt x="140873" y="201600"/>
                </a:cubicBezTo>
                <a:cubicBezTo>
                  <a:pt x="150486" y="191060"/>
                  <a:pt x="155293" y="177062"/>
                  <a:pt x="155293" y="159607"/>
                </a:cubicBezTo>
                <a:cubicBezTo>
                  <a:pt x="155293" y="139844"/>
                  <a:pt x="150938" y="125474"/>
                  <a:pt x="142228" y="116499"/>
                </a:cubicBezTo>
                <a:cubicBezTo>
                  <a:pt x="133519" y="107524"/>
                  <a:pt x="120208" y="103036"/>
                  <a:pt x="102296" y="103036"/>
                </a:cubicBezTo>
                <a:close/>
                <a:moveTo>
                  <a:pt x="1712616" y="91944"/>
                </a:moveTo>
                <a:lnTo>
                  <a:pt x="1755999" y="91944"/>
                </a:lnTo>
                <a:lnTo>
                  <a:pt x="1755999" y="156526"/>
                </a:lnTo>
                <a:lnTo>
                  <a:pt x="1796178" y="156526"/>
                </a:lnTo>
                <a:lnTo>
                  <a:pt x="1796178" y="191775"/>
                </a:lnTo>
                <a:lnTo>
                  <a:pt x="1755999" y="191775"/>
                </a:lnTo>
                <a:lnTo>
                  <a:pt x="1755999" y="357382"/>
                </a:lnTo>
                <a:cubicBezTo>
                  <a:pt x="1755999" y="367912"/>
                  <a:pt x="1757725" y="375892"/>
                  <a:pt x="1761176" y="381321"/>
                </a:cubicBezTo>
                <a:cubicBezTo>
                  <a:pt x="1764627" y="386750"/>
                  <a:pt x="1770542" y="389465"/>
                  <a:pt x="1778923" y="389465"/>
                </a:cubicBezTo>
                <a:cubicBezTo>
                  <a:pt x="1784675" y="389465"/>
                  <a:pt x="1790509" y="388479"/>
                  <a:pt x="1796425" y="386507"/>
                </a:cubicBezTo>
                <a:lnTo>
                  <a:pt x="1795932" y="423266"/>
                </a:lnTo>
                <a:cubicBezTo>
                  <a:pt x="1786072" y="426532"/>
                  <a:pt x="1775966" y="428165"/>
                  <a:pt x="1765613" y="428165"/>
                </a:cubicBezTo>
                <a:cubicBezTo>
                  <a:pt x="1748358" y="428165"/>
                  <a:pt x="1735211" y="422003"/>
                  <a:pt x="1726173" y="409678"/>
                </a:cubicBezTo>
                <a:cubicBezTo>
                  <a:pt x="1717135" y="397353"/>
                  <a:pt x="1712616" y="379934"/>
                  <a:pt x="1712616" y="357421"/>
                </a:cubicBezTo>
                <a:lnTo>
                  <a:pt x="1712616" y="191775"/>
                </a:lnTo>
                <a:lnTo>
                  <a:pt x="1671944" y="191775"/>
                </a:lnTo>
                <a:lnTo>
                  <a:pt x="1671944" y="156526"/>
                </a:lnTo>
                <a:lnTo>
                  <a:pt x="1712616" y="156526"/>
                </a:lnTo>
                <a:close/>
                <a:moveTo>
                  <a:pt x="0" y="64336"/>
                </a:moveTo>
                <a:lnTo>
                  <a:pt x="102296" y="64336"/>
                </a:lnTo>
                <a:cubicBezTo>
                  <a:pt x="134998" y="64336"/>
                  <a:pt x="159606" y="72306"/>
                  <a:pt x="176122" y="88246"/>
                </a:cubicBezTo>
                <a:cubicBezTo>
                  <a:pt x="192637" y="104186"/>
                  <a:pt x="200894" y="128097"/>
                  <a:pt x="200894" y="159977"/>
                </a:cubicBezTo>
                <a:cubicBezTo>
                  <a:pt x="200894" y="176739"/>
                  <a:pt x="196704" y="191528"/>
                  <a:pt x="188323" y="204346"/>
                </a:cubicBezTo>
                <a:cubicBezTo>
                  <a:pt x="179942" y="217164"/>
                  <a:pt x="168603" y="227106"/>
                  <a:pt x="154307" y="234172"/>
                </a:cubicBezTo>
                <a:cubicBezTo>
                  <a:pt x="170740" y="239102"/>
                  <a:pt x="183763" y="249209"/>
                  <a:pt x="193376" y="264491"/>
                </a:cubicBezTo>
                <a:cubicBezTo>
                  <a:pt x="202990" y="279774"/>
                  <a:pt x="207796" y="298179"/>
                  <a:pt x="207796" y="319707"/>
                </a:cubicBezTo>
                <a:cubicBezTo>
                  <a:pt x="207796" y="351915"/>
                  <a:pt x="198964" y="377222"/>
                  <a:pt x="181298" y="395628"/>
                </a:cubicBezTo>
                <a:cubicBezTo>
                  <a:pt x="163632" y="414033"/>
                  <a:pt x="138449" y="423235"/>
                  <a:pt x="105747" y="423235"/>
                </a:cubicBezTo>
                <a:lnTo>
                  <a:pt x="0" y="423235"/>
                </a:lnTo>
                <a:close/>
                <a:moveTo>
                  <a:pt x="295698" y="59406"/>
                </a:moveTo>
                <a:cubicBezTo>
                  <a:pt x="303915" y="59406"/>
                  <a:pt x="310118" y="61994"/>
                  <a:pt x="314308" y="67171"/>
                </a:cubicBezTo>
                <a:cubicBezTo>
                  <a:pt x="318499" y="72347"/>
                  <a:pt x="320594" y="78551"/>
                  <a:pt x="320594" y="85781"/>
                </a:cubicBezTo>
                <a:cubicBezTo>
                  <a:pt x="320594" y="93176"/>
                  <a:pt x="318540" y="99339"/>
                  <a:pt x="314432" y="104269"/>
                </a:cubicBezTo>
                <a:cubicBezTo>
                  <a:pt x="310323" y="109198"/>
                  <a:pt x="304079" y="111663"/>
                  <a:pt x="295698" y="111663"/>
                </a:cubicBezTo>
                <a:cubicBezTo>
                  <a:pt x="287481" y="111663"/>
                  <a:pt x="281319" y="109198"/>
                  <a:pt x="277211" y="104269"/>
                </a:cubicBezTo>
                <a:cubicBezTo>
                  <a:pt x="273102" y="99339"/>
                  <a:pt x="271048" y="93176"/>
                  <a:pt x="271048" y="85781"/>
                </a:cubicBezTo>
                <a:cubicBezTo>
                  <a:pt x="271048" y="78386"/>
                  <a:pt x="273102" y="72142"/>
                  <a:pt x="277211" y="67048"/>
                </a:cubicBezTo>
                <a:cubicBezTo>
                  <a:pt x="281319" y="61953"/>
                  <a:pt x="287481" y="59406"/>
                  <a:pt x="295698" y="59406"/>
                </a:cubicBezTo>
                <a:close/>
                <a:moveTo>
                  <a:pt x="451656" y="56448"/>
                </a:moveTo>
                <a:lnTo>
                  <a:pt x="494793" y="56448"/>
                </a:lnTo>
                <a:lnTo>
                  <a:pt x="552473" y="120907"/>
                </a:lnTo>
                <a:lnTo>
                  <a:pt x="513773" y="121030"/>
                </a:lnTo>
                <a:lnTo>
                  <a:pt x="473348" y="75182"/>
                </a:lnTo>
                <a:lnTo>
                  <a:pt x="432676" y="121030"/>
                </a:lnTo>
                <a:lnTo>
                  <a:pt x="394469" y="120907"/>
                </a:lnTo>
                <a:close/>
                <a:moveTo>
                  <a:pt x="1533157" y="52258"/>
                </a:moveTo>
                <a:lnTo>
                  <a:pt x="1567666" y="52258"/>
                </a:lnTo>
                <a:lnTo>
                  <a:pt x="1629291" y="116963"/>
                </a:lnTo>
                <a:lnTo>
                  <a:pt x="1583935" y="117086"/>
                </a:lnTo>
                <a:lnTo>
                  <a:pt x="1550412" y="77893"/>
                </a:lnTo>
                <a:lnTo>
                  <a:pt x="1516642" y="117086"/>
                </a:lnTo>
                <a:lnTo>
                  <a:pt x="1471040" y="116963"/>
                </a:lnTo>
                <a:close/>
                <a:moveTo>
                  <a:pt x="1213037" y="44616"/>
                </a:moveTo>
                <a:lnTo>
                  <a:pt x="1256667" y="44616"/>
                </a:lnTo>
                <a:lnTo>
                  <a:pt x="1256667" y="183887"/>
                </a:lnTo>
                <a:cubicBezTo>
                  <a:pt x="1273264" y="162360"/>
                  <a:pt x="1294463" y="151596"/>
                  <a:pt x="1320263" y="151596"/>
                </a:cubicBezTo>
                <a:cubicBezTo>
                  <a:pt x="1367426" y="151596"/>
                  <a:pt x="1391336" y="183065"/>
                  <a:pt x="1391994" y="246004"/>
                </a:cubicBezTo>
                <a:lnTo>
                  <a:pt x="1391994" y="423235"/>
                </a:lnTo>
                <a:lnTo>
                  <a:pt x="1348610" y="423235"/>
                </a:lnTo>
                <a:lnTo>
                  <a:pt x="1348610" y="247976"/>
                </a:lnTo>
                <a:cubicBezTo>
                  <a:pt x="1348610" y="227106"/>
                  <a:pt x="1345118" y="212275"/>
                  <a:pt x="1338134" y="203483"/>
                </a:cubicBezTo>
                <a:cubicBezTo>
                  <a:pt x="1331150" y="194692"/>
                  <a:pt x="1320674" y="190296"/>
                  <a:pt x="1306706" y="190296"/>
                </a:cubicBezTo>
                <a:cubicBezTo>
                  <a:pt x="1295860" y="190296"/>
                  <a:pt x="1286123" y="193911"/>
                  <a:pt x="1277496" y="201142"/>
                </a:cubicBezTo>
                <a:cubicBezTo>
                  <a:pt x="1268868" y="208372"/>
                  <a:pt x="1261926" y="217821"/>
                  <a:pt x="1256667" y="229489"/>
                </a:cubicBezTo>
                <a:lnTo>
                  <a:pt x="1256667" y="423235"/>
                </a:lnTo>
                <a:lnTo>
                  <a:pt x="1213037" y="423235"/>
                </a:lnTo>
                <a:close/>
                <a:moveTo>
                  <a:pt x="1642108" y="9614"/>
                </a:moveTo>
                <a:lnTo>
                  <a:pt x="1688450" y="9614"/>
                </a:lnTo>
                <a:lnTo>
                  <a:pt x="1645313" y="73456"/>
                </a:lnTo>
                <a:lnTo>
                  <a:pt x="1613022" y="73333"/>
                </a:lnTo>
                <a:close/>
                <a:moveTo>
                  <a:pt x="530288" y="0"/>
                </a:moveTo>
                <a:cubicBezTo>
                  <a:pt x="548529" y="0"/>
                  <a:pt x="562251" y="3616"/>
                  <a:pt x="571453" y="10846"/>
                </a:cubicBezTo>
                <a:cubicBezTo>
                  <a:pt x="580656" y="18077"/>
                  <a:pt x="585257" y="27690"/>
                  <a:pt x="585257" y="39686"/>
                </a:cubicBezTo>
                <a:cubicBezTo>
                  <a:pt x="585257" y="48560"/>
                  <a:pt x="582915" y="55873"/>
                  <a:pt x="578232" y="61625"/>
                </a:cubicBezTo>
                <a:cubicBezTo>
                  <a:pt x="573548" y="67376"/>
                  <a:pt x="567016" y="70909"/>
                  <a:pt x="558635" y="72224"/>
                </a:cubicBezTo>
                <a:lnTo>
                  <a:pt x="558389" y="87014"/>
                </a:lnTo>
                <a:lnTo>
                  <a:pt x="532014" y="87014"/>
                </a:lnTo>
                <a:lnTo>
                  <a:pt x="531767" y="54723"/>
                </a:lnTo>
                <a:cubicBezTo>
                  <a:pt x="540312" y="53901"/>
                  <a:pt x="546598" y="52463"/>
                  <a:pt x="550624" y="50409"/>
                </a:cubicBezTo>
                <a:cubicBezTo>
                  <a:pt x="554650" y="48355"/>
                  <a:pt x="556663" y="44616"/>
                  <a:pt x="556663" y="39193"/>
                </a:cubicBezTo>
                <a:cubicBezTo>
                  <a:pt x="556663" y="28183"/>
                  <a:pt x="547461" y="22678"/>
                  <a:pt x="529056" y="226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2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20636E-588C-435C-A7AE-EF1563B8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376687"/>
            <a:ext cx="9133404" cy="4766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C341C3-0ED2-4E61-84A5-A3547FC6737C}"/>
              </a:ext>
            </a:extLst>
          </p:cNvPr>
          <p:cNvGrpSpPr/>
          <p:nvPr/>
        </p:nvGrpSpPr>
        <p:grpSpPr>
          <a:xfrm>
            <a:off x="5386193" y="541422"/>
            <a:ext cx="3682572" cy="4367462"/>
            <a:chOff x="3906800" y="765506"/>
            <a:chExt cx="5252012" cy="4358879"/>
          </a:xfrm>
        </p:grpSpPr>
        <p:pic>
          <p:nvPicPr>
            <p:cNvPr id="4" name="image7.jpg">
              <a:extLst>
                <a:ext uri="{FF2B5EF4-FFF2-40B4-BE49-F238E27FC236}">
                  <a16:creationId xmlns:a16="http://schemas.microsoft.com/office/drawing/2014/main" id="{994097EA-1793-435D-8B22-43085844EF78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906800" y="765506"/>
              <a:ext cx="5252012" cy="4358879"/>
            </a:xfrm>
            <a:prstGeom prst="rect">
              <a:avLst/>
            </a:prstGeom>
            <a:ln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6FBCF5-EBEB-4AB2-AED4-7120C0703CE7}"/>
                </a:ext>
              </a:extLst>
            </p:cNvPr>
            <p:cNvSpPr/>
            <p:nvPr/>
          </p:nvSpPr>
          <p:spPr>
            <a:xfrm>
              <a:off x="6892725" y="855638"/>
              <a:ext cx="1441048" cy="29893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4145EE3-ED8A-457E-B7B6-2C3D4A187CAC}"/>
                </a:ext>
              </a:extLst>
            </p:cNvPr>
            <p:cNvSpPr/>
            <p:nvPr/>
          </p:nvSpPr>
          <p:spPr>
            <a:xfrm>
              <a:off x="8020596" y="2332326"/>
              <a:ext cx="816675" cy="3920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A819C0-E81C-4661-ADB3-5983FC4872F8}"/>
                </a:ext>
              </a:extLst>
            </p:cNvPr>
            <p:cNvSpPr/>
            <p:nvPr/>
          </p:nvSpPr>
          <p:spPr>
            <a:xfrm>
              <a:off x="3950648" y="3722734"/>
              <a:ext cx="816675" cy="3920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8662A7A-0C8A-4226-898C-B1B31894DD44}"/>
                </a:ext>
              </a:extLst>
            </p:cNvPr>
            <p:cNvSpPr/>
            <p:nvPr/>
          </p:nvSpPr>
          <p:spPr>
            <a:xfrm>
              <a:off x="5460357" y="765507"/>
              <a:ext cx="130215" cy="901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0C08FF-415C-4047-A75C-9A137A4B8B56}"/>
                </a:ext>
              </a:extLst>
            </p:cNvPr>
            <p:cNvSpPr/>
            <p:nvPr/>
          </p:nvSpPr>
          <p:spPr>
            <a:xfrm>
              <a:off x="5573210" y="4534515"/>
              <a:ext cx="130215" cy="901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7A8523-DCF9-4567-9FC8-F1122242E0C4}"/>
                </a:ext>
              </a:extLst>
            </p:cNvPr>
            <p:cNvSpPr/>
            <p:nvPr/>
          </p:nvSpPr>
          <p:spPr>
            <a:xfrm>
              <a:off x="3915137" y="4435998"/>
              <a:ext cx="5147841" cy="185509"/>
            </a:xfrm>
            <a:custGeom>
              <a:avLst/>
              <a:gdLst>
                <a:gd name="connsiteX0" fmla="*/ 0 w 6863788"/>
                <a:gd name="connsiteY0" fmla="*/ 0 h 247345"/>
                <a:gd name="connsiteX1" fmla="*/ 2338086 w 6863788"/>
                <a:gd name="connsiteY1" fmla="*/ 196770 h 247345"/>
                <a:gd name="connsiteX2" fmla="*/ 4884517 w 6863788"/>
                <a:gd name="connsiteY2" fmla="*/ 243068 h 247345"/>
                <a:gd name="connsiteX3" fmla="*/ 6863788 w 6863788"/>
                <a:gd name="connsiteY3" fmla="*/ 115747 h 247345"/>
                <a:gd name="connsiteX4" fmla="*/ 6863788 w 6863788"/>
                <a:gd name="connsiteY4" fmla="*/ 115747 h 24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3788" h="247345">
                  <a:moveTo>
                    <a:pt x="0" y="0"/>
                  </a:moveTo>
                  <a:cubicBezTo>
                    <a:pt x="762000" y="78129"/>
                    <a:pt x="1524000" y="156259"/>
                    <a:pt x="2338086" y="196770"/>
                  </a:cubicBezTo>
                  <a:cubicBezTo>
                    <a:pt x="3152172" y="237281"/>
                    <a:pt x="4130233" y="256572"/>
                    <a:pt x="4884517" y="243068"/>
                  </a:cubicBezTo>
                  <a:cubicBezTo>
                    <a:pt x="5638801" y="229564"/>
                    <a:pt x="6863788" y="115747"/>
                    <a:pt x="6863788" y="115747"/>
                  </a:cubicBezTo>
                  <a:lnTo>
                    <a:pt x="6863788" y="11574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84038FD-B9B0-4E08-B422-757DF58F2229}"/>
              </a:ext>
            </a:extLst>
          </p:cNvPr>
          <p:cNvSpPr txBox="1"/>
          <p:nvPr/>
        </p:nvSpPr>
        <p:spPr>
          <a:xfrm>
            <a:off x="696760" y="-23423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TIẾT 9 - BÀI 9</a:t>
            </a:r>
            <a:r>
              <a:rPr lang="en-US" sz="20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KHU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VỰC TÂY NAM 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7A1C1-1B64-4335-BE9B-B2AABE8A4191}"/>
              </a:ext>
            </a:extLst>
          </p:cNvPr>
          <p:cNvSpPr txBox="1"/>
          <p:nvPr/>
        </p:nvSpPr>
        <p:spPr>
          <a:xfrm>
            <a:off x="174687" y="451148"/>
            <a:ext cx="3017603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16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lí: </a:t>
            </a:r>
            <a:endParaRPr lang="en-US" sz="16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7B476-0797-4FBB-9DEE-895DC2BE959B}"/>
              </a:ext>
            </a:extLst>
          </p:cNvPr>
          <p:cNvSpPr txBox="1"/>
          <p:nvPr/>
        </p:nvSpPr>
        <p:spPr>
          <a:xfrm>
            <a:off x="135135" y="946490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Diện tích &gt; 7 triệu km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EA86E1-D835-4CFE-BAFA-52BE8CAC5F0F}"/>
              </a:ext>
            </a:extLst>
          </p:cNvPr>
          <p:cNvSpPr txBox="1"/>
          <p:nvPr/>
        </p:nvSpPr>
        <p:spPr>
          <a:xfrm>
            <a:off x="135135" y="1260532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Vĩ độ: Khoảng 12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-&gt; 42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AF73E-82CD-48C4-939E-6F5C7E405846}"/>
              </a:ext>
            </a:extLst>
          </p:cNvPr>
          <p:cNvSpPr txBox="1"/>
          <p:nvPr/>
        </p:nvSpPr>
        <p:spPr>
          <a:xfrm>
            <a:off x="125339" y="2071624"/>
            <a:ext cx="1196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Tiếp giáp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957AB0-1753-4973-95AC-07077AE958AD}"/>
              </a:ext>
            </a:extLst>
          </p:cNvPr>
          <p:cNvSpPr txBox="1"/>
          <p:nvPr/>
        </p:nvSpPr>
        <p:spPr>
          <a:xfrm>
            <a:off x="1457871" y="1536290"/>
            <a:ext cx="2793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Vịnh Péc-xích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6C1E6B-8C9E-4567-BCDB-545D83510ED9}"/>
              </a:ext>
            </a:extLst>
          </p:cNvPr>
          <p:cNvSpPr txBox="1"/>
          <p:nvPr/>
        </p:nvSpPr>
        <p:spPr>
          <a:xfrm>
            <a:off x="1515551" y="2309403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khu vực: 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B623D-E642-4C26-B14D-AFEA0090DD62}"/>
              </a:ext>
            </a:extLst>
          </p:cNvPr>
          <p:cNvSpPr txBox="1"/>
          <p:nvPr/>
        </p:nvSpPr>
        <p:spPr>
          <a:xfrm>
            <a:off x="1544356" y="1933554"/>
            <a:ext cx="1151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Biển: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8A3533-EE48-4340-9A94-17DB9390F6F7}"/>
              </a:ext>
            </a:extLst>
          </p:cNvPr>
          <p:cNvSpPr txBox="1"/>
          <p:nvPr/>
        </p:nvSpPr>
        <p:spPr>
          <a:xfrm>
            <a:off x="2732762" y="2171665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Trung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158DFE-A097-44F5-8030-77CF50F31AA2}"/>
              </a:ext>
            </a:extLst>
          </p:cNvPr>
          <p:cNvSpPr txBox="1"/>
          <p:nvPr/>
        </p:nvSpPr>
        <p:spPr>
          <a:xfrm>
            <a:off x="2747994" y="245341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Nam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A424C-A14B-48F0-B3A7-1F2B9078CA9B}"/>
              </a:ext>
            </a:extLst>
          </p:cNvPr>
          <p:cNvSpPr txBox="1"/>
          <p:nvPr/>
        </p:nvSpPr>
        <p:spPr>
          <a:xfrm>
            <a:off x="1902188" y="1897529"/>
            <a:ext cx="5230224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Ca-xpi, Đen, Địa Trung Hải, Đỏ, A-rap</a:t>
            </a:r>
            <a:endParaRPr lang="en-US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93A51F-0C2D-4C2E-A318-48CC816A6A95}"/>
              </a:ext>
            </a:extLst>
          </p:cNvPr>
          <p:cNvSpPr txBox="1"/>
          <p:nvPr/>
        </p:nvSpPr>
        <p:spPr>
          <a:xfrm>
            <a:off x="1531663" y="2824831"/>
            <a:ext cx="1267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châu lục: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9F485A-80B4-4DAB-AEB1-05015FA0C5CE}"/>
              </a:ext>
            </a:extLst>
          </p:cNvPr>
          <p:cNvSpPr txBox="1"/>
          <p:nvPr/>
        </p:nvSpPr>
        <p:spPr>
          <a:xfrm>
            <a:off x="2750711" y="272774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Âu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0A20A-3CBD-448B-8594-E6E08A2BFC7B}"/>
              </a:ext>
            </a:extLst>
          </p:cNvPr>
          <p:cNvSpPr txBox="1"/>
          <p:nvPr/>
        </p:nvSpPr>
        <p:spPr>
          <a:xfrm>
            <a:off x="2790816" y="298108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Châu Phi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973A8-F634-4EC6-9983-C60C8237548E}"/>
              </a:ext>
            </a:extLst>
          </p:cNvPr>
          <p:cNvCxnSpPr>
            <a:cxnSpLocks/>
          </p:cNvCxnSpPr>
          <p:nvPr/>
        </p:nvCxnSpPr>
        <p:spPr>
          <a:xfrm flipV="1">
            <a:off x="1164363" y="1828393"/>
            <a:ext cx="343497" cy="40284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BC44C7-E94A-43B5-B00C-51D6ED745683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195554" y="2102831"/>
            <a:ext cx="348802" cy="18763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5F02FB-E4F6-4F13-B0A6-9001DD270069}"/>
              </a:ext>
            </a:extLst>
          </p:cNvPr>
          <p:cNvCxnSpPr>
            <a:cxnSpLocks/>
          </p:cNvCxnSpPr>
          <p:nvPr/>
        </p:nvCxnSpPr>
        <p:spPr>
          <a:xfrm>
            <a:off x="1148172" y="2328323"/>
            <a:ext cx="396184" cy="29105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D61E96-4F6F-47AD-97C8-1E1D55F8F091}"/>
              </a:ext>
            </a:extLst>
          </p:cNvPr>
          <p:cNvCxnSpPr>
            <a:cxnSpLocks/>
          </p:cNvCxnSpPr>
          <p:nvPr/>
        </p:nvCxnSpPr>
        <p:spPr>
          <a:xfrm>
            <a:off x="1133593" y="2334926"/>
            <a:ext cx="375678" cy="5875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70F487-9EC3-497D-AAF1-923B398B7F09}"/>
              </a:ext>
            </a:extLst>
          </p:cNvPr>
          <p:cNvCxnSpPr>
            <a:cxnSpLocks/>
          </p:cNvCxnSpPr>
          <p:nvPr/>
        </p:nvCxnSpPr>
        <p:spPr>
          <a:xfrm>
            <a:off x="2536055" y="3039296"/>
            <a:ext cx="233928" cy="13590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DEE29E-D1C2-48BB-A6D5-A4BF5199029D}"/>
              </a:ext>
            </a:extLst>
          </p:cNvPr>
          <p:cNvCxnSpPr>
            <a:cxnSpLocks/>
          </p:cNvCxnSpPr>
          <p:nvPr/>
        </p:nvCxnSpPr>
        <p:spPr>
          <a:xfrm flipV="1">
            <a:off x="2518340" y="2865535"/>
            <a:ext cx="252424" cy="17135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C0FE2CE-083C-4816-8586-C2CE4875BB87}"/>
              </a:ext>
            </a:extLst>
          </p:cNvPr>
          <p:cNvCxnSpPr>
            <a:cxnSpLocks/>
          </p:cNvCxnSpPr>
          <p:nvPr/>
        </p:nvCxnSpPr>
        <p:spPr>
          <a:xfrm>
            <a:off x="2514066" y="2527702"/>
            <a:ext cx="233928" cy="13590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4ACE39E-A75F-4941-87EE-F1C6018ADA4D}"/>
              </a:ext>
            </a:extLst>
          </p:cNvPr>
          <p:cNvCxnSpPr>
            <a:cxnSpLocks/>
          </p:cNvCxnSpPr>
          <p:nvPr/>
        </p:nvCxnSpPr>
        <p:spPr>
          <a:xfrm flipV="1">
            <a:off x="2496351" y="2353941"/>
            <a:ext cx="252424" cy="17135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EB9C022-9206-413E-A52B-573A0101D1D7}"/>
              </a:ext>
            </a:extLst>
          </p:cNvPr>
          <p:cNvSpPr txBox="1"/>
          <p:nvPr/>
        </p:nvSpPr>
        <p:spPr>
          <a:xfrm>
            <a:off x="206937" y="3679578"/>
            <a:ext cx="5163883" cy="12484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Dựa vào H9.1, cho biết khu vực Tây Nam Á:</a:t>
            </a:r>
          </a:p>
          <a:p>
            <a:pPr algn="just">
              <a:lnSpc>
                <a:spcPct val="120000"/>
              </a:lnSpc>
            </a:pPr>
            <a:r>
              <a:rPr lang="en-US" sz="1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Nằm trong khoảng vĩ độ nào?</a:t>
            </a:r>
          </a:p>
          <a:p>
            <a:pPr algn="just">
              <a:lnSpc>
                <a:spcPct val="120000"/>
              </a:lnSpc>
            </a:pPr>
            <a:r>
              <a:rPr lang="en-US" sz="1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Tiếp giáp với các vịnh, biển, các khu vực và châu lục nào? </a:t>
            </a:r>
          </a:p>
          <a:p>
            <a:pPr algn="just">
              <a:lnSpc>
                <a:spcPct val="120000"/>
              </a:lnSpc>
            </a:pPr>
            <a:r>
              <a:rPr lang="en-US" sz="1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Đánh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Tây</a:t>
            </a:r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Á.</a:t>
            </a:r>
          </a:p>
        </p:txBody>
      </p:sp>
    </p:spTree>
    <p:extLst>
      <p:ext uri="{BB962C8B-B14F-4D97-AF65-F5344CB8AC3E}">
        <p14:creationId xmlns:p14="http://schemas.microsoft.com/office/powerpoint/2010/main" val="2586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4" grpId="0"/>
      <p:bldP spid="35" grpId="0"/>
      <p:bldP spid="36" grpId="0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i trò của kênh đào Xuye">
            <a:hlinkClick r:id="" action="ppaction://media"/>
            <a:extLst>
              <a:ext uri="{FF2B5EF4-FFF2-40B4-BE49-F238E27FC236}">
                <a16:creationId xmlns:a16="http://schemas.microsoft.com/office/drawing/2014/main" id="{020D4023-0ED8-45D7-ABCE-39EEC1CE6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9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20636E-588C-435C-A7AE-EF1563B8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376687"/>
            <a:ext cx="9133404" cy="4766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FC341C3-0ED2-4E61-84A5-A3547FC6737C}"/>
              </a:ext>
            </a:extLst>
          </p:cNvPr>
          <p:cNvGrpSpPr/>
          <p:nvPr/>
        </p:nvGrpSpPr>
        <p:grpSpPr>
          <a:xfrm>
            <a:off x="5386193" y="541422"/>
            <a:ext cx="3682572" cy="4367462"/>
            <a:chOff x="3906800" y="765506"/>
            <a:chExt cx="5252012" cy="4358879"/>
          </a:xfrm>
        </p:grpSpPr>
        <p:pic>
          <p:nvPicPr>
            <p:cNvPr id="4" name="image7.jpg">
              <a:extLst>
                <a:ext uri="{FF2B5EF4-FFF2-40B4-BE49-F238E27FC236}">
                  <a16:creationId xmlns:a16="http://schemas.microsoft.com/office/drawing/2014/main" id="{994097EA-1793-435D-8B22-43085844EF78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906800" y="765506"/>
              <a:ext cx="5252012" cy="4358879"/>
            </a:xfrm>
            <a:prstGeom prst="rect">
              <a:avLst/>
            </a:prstGeom>
            <a:ln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6FBCF5-EBEB-4AB2-AED4-7120C0703CE7}"/>
                </a:ext>
              </a:extLst>
            </p:cNvPr>
            <p:cNvSpPr/>
            <p:nvPr/>
          </p:nvSpPr>
          <p:spPr>
            <a:xfrm>
              <a:off x="6892725" y="855638"/>
              <a:ext cx="1441048" cy="29893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4145EE3-ED8A-457E-B7B6-2C3D4A187CAC}"/>
                </a:ext>
              </a:extLst>
            </p:cNvPr>
            <p:cNvSpPr/>
            <p:nvPr/>
          </p:nvSpPr>
          <p:spPr>
            <a:xfrm>
              <a:off x="8020596" y="2332326"/>
              <a:ext cx="816675" cy="3920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A819C0-E81C-4661-ADB3-5983FC4872F8}"/>
                </a:ext>
              </a:extLst>
            </p:cNvPr>
            <p:cNvSpPr/>
            <p:nvPr/>
          </p:nvSpPr>
          <p:spPr>
            <a:xfrm>
              <a:off x="3950648" y="3722734"/>
              <a:ext cx="816675" cy="3920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8662A7A-0C8A-4226-898C-B1B31894DD44}"/>
                </a:ext>
              </a:extLst>
            </p:cNvPr>
            <p:cNvSpPr/>
            <p:nvPr/>
          </p:nvSpPr>
          <p:spPr>
            <a:xfrm>
              <a:off x="5460357" y="765507"/>
              <a:ext cx="130215" cy="901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0C08FF-415C-4047-A75C-9A137A4B8B56}"/>
                </a:ext>
              </a:extLst>
            </p:cNvPr>
            <p:cNvSpPr/>
            <p:nvPr/>
          </p:nvSpPr>
          <p:spPr>
            <a:xfrm>
              <a:off x="5573210" y="4534515"/>
              <a:ext cx="130215" cy="901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7A8523-DCF9-4567-9FC8-F1122242E0C4}"/>
                </a:ext>
              </a:extLst>
            </p:cNvPr>
            <p:cNvSpPr/>
            <p:nvPr/>
          </p:nvSpPr>
          <p:spPr>
            <a:xfrm>
              <a:off x="3915137" y="4435998"/>
              <a:ext cx="5147841" cy="185509"/>
            </a:xfrm>
            <a:custGeom>
              <a:avLst/>
              <a:gdLst>
                <a:gd name="connsiteX0" fmla="*/ 0 w 6863788"/>
                <a:gd name="connsiteY0" fmla="*/ 0 h 247345"/>
                <a:gd name="connsiteX1" fmla="*/ 2338086 w 6863788"/>
                <a:gd name="connsiteY1" fmla="*/ 196770 h 247345"/>
                <a:gd name="connsiteX2" fmla="*/ 4884517 w 6863788"/>
                <a:gd name="connsiteY2" fmla="*/ 243068 h 247345"/>
                <a:gd name="connsiteX3" fmla="*/ 6863788 w 6863788"/>
                <a:gd name="connsiteY3" fmla="*/ 115747 h 247345"/>
                <a:gd name="connsiteX4" fmla="*/ 6863788 w 6863788"/>
                <a:gd name="connsiteY4" fmla="*/ 115747 h 24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3788" h="247345">
                  <a:moveTo>
                    <a:pt x="0" y="0"/>
                  </a:moveTo>
                  <a:cubicBezTo>
                    <a:pt x="762000" y="78129"/>
                    <a:pt x="1524000" y="156259"/>
                    <a:pt x="2338086" y="196770"/>
                  </a:cubicBezTo>
                  <a:cubicBezTo>
                    <a:pt x="3152172" y="237281"/>
                    <a:pt x="4130233" y="256572"/>
                    <a:pt x="4884517" y="243068"/>
                  </a:cubicBezTo>
                  <a:cubicBezTo>
                    <a:pt x="5638801" y="229564"/>
                    <a:pt x="6863788" y="115747"/>
                    <a:pt x="6863788" y="115747"/>
                  </a:cubicBezTo>
                  <a:lnTo>
                    <a:pt x="6863788" y="11574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84038FD-B9B0-4E08-B422-757DF58F2229}"/>
              </a:ext>
            </a:extLst>
          </p:cNvPr>
          <p:cNvSpPr txBox="1"/>
          <p:nvPr/>
        </p:nvSpPr>
        <p:spPr>
          <a:xfrm>
            <a:off x="696760" y="-23423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TIẾT 9 - BÀI 9</a:t>
            </a:r>
            <a:r>
              <a:rPr lang="en-US" sz="20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KHU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VỰC TÂY NAM 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7A1C1-1B64-4335-BE9B-B2AABE8A4191}"/>
              </a:ext>
            </a:extLst>
          </p:cNvPr>
          <p:cNvSpPr txBox="1"/>
          <p:nvPr/>
        </p:nvSpPr>
        <p:spPr>
          <a:xfrm>
            <a:off x="174687" y="451148"/>
            <a:ext cx="3017603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16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lí: </a:t>
            </a:r>
            <a:endParaRPr lang="en-US" sz="16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7B476-0797-4FBB-9DEE-895DC2BE959B}"/>
              </a:ext>
            </a:extLst>
          </p:cNvPr>
          <p:cNvSpPr txBox="1"/>
          <p:nvPr/>
        </p:nvSpPr>
        <p:spPr>
          <a:xfrm>
            <a:off x="135135" y="946490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Diện tích &gt; 7 triệu km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EA86E1-D835-4CFE-BAFA-52BE8CAC5F0F}"/>
              </a:ext>
            </a:extLst>
          </p:cNvPr>
          <p:cNvSpPr txBox="1"/>
          <p:nvPr/>
        </p:nvSpPr>
        <p:spPr>
          <a:xfrm>
            <a:off x="135135" y="1260532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Vĩ độ: Khoảng 12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-&gt; 42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AF73E-82CD-48C4-939E-6F5C7E405846}"/>
              </a:ext>
            </a:extLst>
          </p:cNvPr>
          <p:cNvSpPr txBox="1"/>
          <p:nvPr/>
        </p:nvSpPr>
        <p:spPr>
          <a:xfrm>
            <a:off x="125339" y="2071624"/>
            <a:ext cx="1196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Tiếp giáp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957AB0-1753-4973-95AC-07077AE958AD}"/>
              </a:ext>
            </a:extLst>
          </p:cNvPr>
          <p:cNvSpPr txBox="1"/>
          <p:nvPr/>
        </p:nvSpPr>
        <p:spPr>
          <a:xfrm>
            <a:off x="1457871" y="1536290"/>
            <a:ext cx="2793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Vịnh Péc-xích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6C1E6B-8C9E-4567-BCDB-545D83510ED9}"/>
              </a:ext>
            </a:extLst>
          </p:cNvPr>
          <p:cNvSpPr txBox="1"/>
          <p:nvPr/>
        </p:nvSpPr>
        <p:spPr>
          <a:xfrm>
            <a:off x="1515551" y="2309403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khu vực: 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B623D-E642-4C26-B14D-AFEA0090DD62}"/>
              </a:ext>
            </a:extLst>
          </p:cNvPr>
          <p:cNvSpPr txBox="1"/>
          <p:nvPr/>
        </p:nvSpPr>
        <p:spPr>
          <a:xfrm>
            <a:off x="1544356" y="1933554"/>
            <a:ext cx="1151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Biển: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8A3533-EE48-4340-9A94-17DB9390F6F7}"/>
              </a:ext>
            </a:extLst>
          </p:cNvPr>
          <p:cNvSpPr txBox="1"/>
          <p:nvPr/>
        </p:nvSpPr>
        <p:spPr>
          <a:xfrm>
            <a:off x="2732762" y="2171665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Trung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158DFE-A097-44F5-8030-77CF50F31AA2}"/>
              </a:ext>
            </a:extLst>
          </p:cNvPr>
          <p:cNvSpPr txBox="1"/>
          <p:nvPr/>
        </p:nvSpPr>
        <p:spPr>
          <a:xfrm>
            <a:off x="2747994" y="245341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Nam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A424C-A14B-48F0-B3A7-1F2B9078CA9B}"/>
              </a:ext>
            </a:extLst>
          </p:cNvPr>
          <p:cNvSpPr txBox="1"/>
          <p:nvPr/>
        </p:nvSpPr>
        <p:spPr>
          <a:xfrm>
            <a:off x="1902188" y="1897529"/>
            <a:ext cx="5230224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Ca-xpi, Đen, Địa Trung Hải, Đỏ, A-rap</a:t>
            </a:r>
            <a:endParaRPr lang="en-US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93A51F-0C2D-4C2E-A318-48CC816A6A95}"/>
              </a:ext>
            </a:extLst>
          </p:cNvPr>
          <p:cNvSpPr txBox="1"/>
          <p:nvPr/>
        </p:nvSpPr>
        <p:spPr>
          <a:xfrm>
            <a:off x="1531663" y="2824831"/>
            <a:ext cx="1267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châu lục: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9F485A-80B4-4DAB-AEB1-05015FA0C5CE}"/>
              </a:ext>
            </a:extLst>
          </p:cNvPr>
          <p:cNvSpPr txBox="1"/>
          <p:nvPr/>
        </p:nvSpPr>
        <p:spPr>
          <a:xfrm>
            <a:off x="2750711" y="272774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ChâuÂu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0A20A-3CBD-448B-8594-E6E08A2BFC7B}"/>
              </a:ext>
            </a:extLst>
          </p:cNvPr>
          <p:cNvSpPr txBox="1"/>
          <p:nvPr/>
        </p:nvSpPr>
        <p:spPr>
          <a:xfrm>
            <a:off x="2790816" y="298108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Châu Phi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973A8-F634-4EC6-9983-C60C8237548E}"/>
              </a:ext>
            </a:extLst>
          </p:cNvPr>
          <p:cNvCxnSpPr>
            <a:cxnSpLocks/>
          </p:cNvCxnSpPr>
          <p:nvPr/>
        </p:nvCxnSpPr>
        <p:spPr>
          <a:xfrm flipV="1">
            <a:off x="1164363" y="1828393"/>
            <a:ext cx="343497" cy="40284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BC44C7-E94A-43B5-B00C-51D6ED745683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195554" y="2102831"/>
            <a:ext cx="348802" cy="18763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5F02FB-E4F6-4F13-B0A6-9001DD270069}"/>
              </a:ext>
            </a:extLst>
          </p:cNvPr>
          <p:cNvCxnSpPr>
            <a:cxnSpLocks/>
          </p:cNvCxnSpPr>
          <p:nvPr/>
        </p:nvCxnSpPr>
        <p:spPr>
          <a:xfrm>
            <a:off x="1148172" y="2328323"/>
            <a:ext cx="396184" cy="29105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D61E96-4F6F-47AD-97C8-1E1D55F8F091}"/>
              </a:ext>
            </a:extLst>
          </p:cNvPr>
          <p:cNvCxnSpPr>
            <a:cxnSpLocks/>
          </p:cNvCxnSpPr>
          <p:nvPr/>
        </p:nvCxnSpPr>
        <p:spPr>
          <a:xfrm>
            <a:off x="1133593" y="2334926"/>
            <a:ext cx="375678" cy="5875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70F487-9EC3-497D-AAF1-923B398B7F09}"/>
              </a:ext>
            </a:extLst>
          </p:cNvPr>
          <p:cNvCxnSpPr>
            <a:cxnSpLocks/>
          </p:cNvCxnSpPr>
          <p:nvPr/>
        </p:nvCxnSpPr>
        <p:spPr>
          <a:xfrm>
            <a:off x="2536055" y="3039296"/>
            <a:ext cx="233928" cy="13590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DEE29E-D1C2-48BB-A6D5-A4BF5199029D}"/>
              </a:ext>
            </a:extLst>
          </p:cNvPr>
          <p:cNvCxnSpPr>
            <a:cxnSpLocks/>
          </p:cNvCxnSpPr>
          <p:nvPr/>
        </p:nvCxnSpPr>
        <p:spPr>
          <a:xfrm flipV="1">
            <a:off x="2518340" y="2865535"/>
            <a:ext cx="252424" cy="17135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C0FE2CE-083C-4816-8586-C2CE4875BB87}"/>
              </a:ext>
            </a:extLst>
          </p:cNvPr>
          <p:cNvCxnSpPr>
            <a:cxnSpLocks/>
          </p:cNvCxnSpPr>
          <p:nvPr/>
        </p:nvCxnSpPr>
        <p:spPr>
          <a:xfrm>
            <a:off x="2514066" y="2527702"/>
            <a:ext cx="233928" cy="13590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4ACE39E-A75F-4941-87EE-F1C6018ADA4D}"/>
              </a:ext>
            </a:extLst>
          </p:cNvPr>
          <p:cNvCxnSpPr>
            <a:cxnSpLocks/>
          </p:cNvCxnSpPr>
          <p:nvPr/>
        </p:nvCxnSpPr>
        <p:spPr>
          <a:xfrm flipV="1">
            <a:off x="2496351" y="2353941"/>
            <a:ext cx="252424" cy="17135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94ED2E4E-1C99-483B-9B08-A8D6339BA0B7}"/>
              </a:ext>
            </a:extLst>
          </p:cNvPr>
          <p:cNvSpPr txBox="1"/>
          <p:nvPr/>
        </p:nvSpPr>
        <p:spPr>
          <a:xfrm>
            <a:off x="135135" y="3472938"/>
            <a:ext cx="5263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Ý nghĩa: Có vị trí chiến lược quan trọng</a:t>
            </a: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ằm trên con đường biển ngắn nhất nối liền Châu Âu, Châu Phi với Châu Á và ngược lại.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FDE1EBBD-C7CE-4449-8598-FCB552662D45}"/>
              </a:ext>
            </a:extLst>
          </p:cNvPr>
          <p:cNvSpPr/>
          <p:nvPr/>
        </p:nvSpPr>
        <p:spPr>
          <a:xfrm>
            <a:off x="3633077" y="2789554"/>
            <a:ext cx="134945" cy="4626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73F3CD-C9AF-46CD-8393-8232AFE78C9A}"/>
              </a:ext>
            </a:extLst>
          </p:cNvPr>
          <p:cNvSpPr txBox="1"/>
          <p:nvPr/>
        </p:nvSpPr>
        <p:spPr>
          <a:xfrm>
            <a:off x="3729683" y="2751517"/>
            <a:ext cx="1709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Ngã 3 của 3 châu lục: Á - Âu - Phi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0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BBF0D-74D3-49A2-8343-9211D1009649}"/>
              </a:ext>
            </a:extLst>
          </p:cNvPr>
          <p:cNvSpPr txBox="1"/>
          <p:nvPr/>
        </p:nvSpPr>
        <p:spPr>
          <a:xfrm>
            <a:off x="203200" y="1201293"/>
            <a:ext cx="568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818E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Arial"/>
                <a:sym typeface="Arial"/>
              </a:rPr>
              <a:t>2. ĐẶC ĐIỂM TỰ NHIÊN</a:t>
            </a:r>
          </a:p>
        </p:txBody>
      </p:sp>
    </p:spTree>
    <p:extLst>
      <p:ext uri="{BB962C8B-B14F-4D97-AF65-F5344CB8AC3E}">
        <p14:creationId xmlns:p14="http://schemas.microsoft.com/office/powerpoint/2010/main" val="1433847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F3B42AE-518F-4E58-938A-5BFC0E36B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633735"/>
              </p:ext>
            </p:extLst>
          </p:nvPr>
        </p:nvGraphicFramePr>
        <p:xfrm>
          <a:off x="24064" y="1480836"/>
          <a:ext cx="1395663" cy="2511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5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4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21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Đặc điểm tự nhiên</a:t>
                      </a:r>
                      <a:endParaRPr lang="en-US" sz="21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21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1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100" b="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21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1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100" b="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743200" algn="l"/>
                        </a:tabLst>
                        <a:defRPr/>
                      </a:pPr>
                      <a:r>
                        <a:rPr lang="en-US" sz="2100" b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2100" b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120259"/>
                  </a:ext>
                </a:extLst>
              </a:tr>
              <a:tr h="360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2743200" algn="l"/>
                        </a:tabLst>
                        <a:defRPr/>
                      </a:pPr>
                      <a:r>
                        <a:rPr lang="en-US" sz="2100" b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Cảnh quan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en-US" sz="21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1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100" b="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image7.jpg">
            <a:extLst>
              <a:ext uri="{FF2B5EF4-FFF2-40B4-BE49-F238E27FC236}">
                <a16:creationId xmlns:a16="http://schemas.microsoft.com/office/drawing/2014/main" id="{F7F0627F-1A56-4690-A6F6-CA5A08F88DD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95663" y="-1"/>
            <a:ext cx="7748337" cy="5124385"/>
          </a:xfrm>
          <a:prstGeom prst="rect">
            <a:avLst/>
          </a:prstGeom>
          <a:ln/>
        </p:spPr>
      </p:pic>
      <p:pic>
        <p:nvPicPr>
          <p:cNvPr id="9" name="Picture 4" descr="Camel icon Royalty Free Vector Image - VectorStock">
            <a:extLst>
              <a:ext uri="{FF2B5EF4-FFF2-40B4-BE49-F238E27FC236}">
                <a16:creationId xmlns:a16="http://schemas.microsoft.com/office/drawing/2014/main" id="{FFE77BBD-3648-4953-B0AF-4E25DBD64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16936" r="11198" b="25739"/>
          <a:stretch/>
        </p:blipFill>
        <p:spPr bwMode="auto">
          <a:xfrm>
            <a:off x="98326" y="4277357"/>
            <a:ext cx="887742" cy="7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93864"/>
              </p:ext>
            </p:extLst>
          </p:nvPr>
        </p:nvGraphicFramePr>
        <p:xfrm>
          <a:off x="0" y="672154"/>
          <a:ext cx="3501189" cy="201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31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2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Bắc: miền </a:t>
                      </a:r>
                      <a:r>
                        <a:rPr lang="en-US" sz="1800" b="0" kern="12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18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cao, sơn nguyên Iran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+ Ở giữa: Đồng bằng Lưỡng Hà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2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Nam: Sơn nguyên A-rap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DCCA599-27F2-49E8-8C6E-EF6232F5D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8152" y="0"/>
            <a:ext cx="5555848" cy="5143500"/>
          </a:xfrm>
          <a:prstGeom prst="rect">
            <a:avLst/>
          </a:prstGeom>
        </p:spPr>
      </p:pic>
      <p:pic>
        <p:nvPicPr>
          <p:cNvPr id="10" name="image7.jpg">
            <a:extLst>
              <a:ext uri="{FF2B5EF4-FFF2-40B4-BE49-F238E27FC236}">
                <a16:creationId xmlns:a16="http://schemas.microsoft.com/office/drawing/2014/main" id="{1FA35D9E-C761-4DB5-9BD7-03BC4AA3F950}"/>
              </a:ext>
            </a:extLst>
          </p:cNvPr>
          <p:cNvPicPr/>
          <p:nvPr/>
        </p:nvPicPr>
        <p:blipFill rotWithShape="1">
          <a:blip r:embed="rId5"/>
          <a:srcRect b="2112"/>
          <a:stretch/>
        </p:blipFill>
        <p:spPr>
          <a:xfrm>
            <a:off x="0" y="2687136"/>
            <a:ext cx="4490520" cy="2456364"/>
          </a:xfrm>
          <a:prstGeom prst="rect">
            <a:avLst/>
          </a:prstGeom>
          <a:ln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1FA8AB-9C84-48BD-8541-4FA2D8B6A64F}"/>
              </a:ext>
            </a:extLst>
          </p:cNvPr>
          <p:cNvSpPr/>
          <p:nvPr/>
        </p:nvSpPr>
        <p:spPr>
          <a:xfrm>
            <a:off x="757989" y="733924"/>
            <a:ext cx="2719136" cy="19050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082513"/>
              </p:ext>
            </p:extLst>
          </p:nvPr>
        </p:nvGraphicFramePr>
        <p:xfrm>
          <a:off x="19628" y="22264"/>
          <a:ext cx="2819825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24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 lớn là khí </a:t>
                      </a:r>
                      <a:r>
                        <a:rPr lang="en-US" sz="2000" b="0" kern="12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lục địa, khô hạn.</a:t>
                      </a:r>
                      <a:endParaRPr lang="en-US" sz="20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8870" y="856604"/>
            <a:ext cx="281982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có khí hậu </a:t>
            </a:r>
            <a:r>
              <a:rPr lang="en-US" sz="1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nóng?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28" y="2770434"/>
            <a:ext cx="2843887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bọc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364750" y="2121126"/>
            <a:ext cx="840270" cy="568151"/>
          </a:xfrm>
          <a:prstGeom prst="up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1391229" y="2104579"/>
            <a:ext cx="840270" cy="568151"/>
          </a:xfrm>
          <a:prstGeom prst="up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PPT - TIẾT 7: Ôn Tập Địa Lí : 8 PowerPoint Presentation, free download -  ID:4590692">
            <a:extLst>
              <a:ext uri="{FF2B5EF4-FFF2-40B4-BE49-F238E27FC236}">
                <a16:creationId xmlns:a16="http://schemas.microsoft.com/office/drawing/2014/main" id="{1E3E9181-AD9B-43A4-BCC3-C269B8EA2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6"/>
          <a:stretch/>
        </p:blipFill>
        <p:spPr bwMode="auto">
          <a:xfrm>
            <a:off x="2938323" y="2429605"/>
            <a:ext cx="4710272" cy="27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5C17BF-D9B0-4D09-9352-EF2C107303BA}"/>
              </a:ext>
            </a:extLst>
          </p:cNvPr>
          <p:cNvGrpSpPr/>
          <p:nvPr/>
        </p:nvGrpSpPr>
        <p:grpSpPr>
          <a:xfrm>
            <a:off x="2913195" y="0"/>
            <a:ext cx="6230805" cy="2241057"/>
            <a:chOff x="3496084" y="79228"/>
            <a:chExt cx="5555848" cy="40546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FAF04C-C2C6-4836-BB67-427C0EF3C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b="21403"/>
            <a:stretch/>
          </p:blipFill>
          <p:spPr>
            <a:xfrm>
              <a:off x="3496084" y="79228"/>
              <a:ext cx="5555848" cy="404261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4FB49E-1891-43BA-BED2-E57F52A0F3BB}"/>
                </a:ext>
              </a:extLst>
            </p:cNvPr>
            <p:cNvSpPr/>
            <p:nvPr/>
          </p:nvSpPr>
          <p:spPr>
            <a:xfrm>
              <a:off x="3518490" y="2656543"/>
              <a:ext cx="933194" cy="1477328"/>
            </a:xfrm>
            <a:prstGeom prst="rect">
              <a:avLst/>
            </a:prstGeom>
            <a:solidFill>
              <a:srgbClr val="F7F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4" descr="PPT - TIẾT 7: Ôn Tập Địa Lí : 8 PowerPoint Presentation, free download -  ID:4590692">
            <a:extLst>
              <a:ext uri="{FF2B5EF4-FFF2-40B4-BE49-F238E27FC236}">
                <a16:creationId xmlns:a16="http://schemas.microsoft.com/office/drawing/2014/main" id="{9C40FC1E-40CC-4B4D-AE85-9A7C9ECE4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5"/>
          <a:stretch/>
        </p:blipFill>
        <p:spPr bwMode="auto">
          <a:xfrm>
            <a:off x="7703000" y="2429606"/>
            <a:ext cx="1421372" cy="27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AE41B42-3DA0-4F9D-B4A1-06EAB11DF138}"/>
              </a:ext>
            </a:extLst>
          </p:cNvPr>
          <p:cNvSpPr/>
          <p:nvPr/>
        </p:nvSpPr>
        <p:spPr>
          <a:xfrm>
            <a:off x="587136" y="93591"/>
            <a:ext cx="2223819" cy="6068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0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  <p:bldP spid="9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714522"/>
              </p:ext>
            </p:extLst>
          </p:nvPr>
        </p:nvGraphicFramePr>
        <p:xfrm>
          <a:off x="112150" y="133622"/>
          <a:ext cx="9031849" cy="459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4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08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0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thớt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Tig-</a:t>
                      </a:r>
                      <a:r>
                        <a:rPr lang="en-US" sz="2000" b="0" kern="12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Ơ-</a:t>
                      </a:r>
                      <a:r>
                        <a:rPr lang="en-US" sz="2000" b="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phrat</a:t>
                      </a:r>
                      <a:r>
                        <a:rPr lang="en-US" sz="20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2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lớn nhất </a:t>
                      </a:r>
                      <a:endParaRPr lang="en-US" sz="2000" b="0" kern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4E86BD4A-F33C-4497-8EB4-2084D395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89" y="665317"/>
            <a:ext cx="2179125" cy="40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35B9B-C9D6-4C13-80CB-28FAE29A936A}"/>
              </a:ext>
            </a:extLst>
          </p:cNvPr>
          <p:cNvSpPr txBox="1"/>
          <p:nvPr/>
        </p:nvSpPr>
        <p:spPr>
          <a:xfrm>
            <a:off x="4653482" y="4783377"/>
            <a:ext cx="2146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Sông Euphrates ở </a:t>
            </a:r>
            <a:r>
              <a:rPr lang="en-US" b="0" i="0" u="none" strike="noStrike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3" tooltip="Ira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Iraq</a:t>
            </a:r>
            <a:r>
              <a:rPr lang="en-US" b="0" i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.</a:t>
            </a:r>
            <a:endParaRPr lang="en-US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D06A64-AE55-4435-95A1-06B594BBD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858" y="683916"/>
            <a:ext cx="2139620" cy="40994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548722-AD26-4AC6-8ADE-339E5C2BAE64}"/>
              </a:ext>
            </a:extLst>
          </p:cNvPr>
          <p:cNvSpPr txBox="1"/>
          <p:nvPr/>
        </p:nvSpPr>
        <p:spPr>
          <a:xfrm>
            <a:off x="6929296" y="4764778"/>
            <a:ext cx="2327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Sông Tigris ở </a:t>
            </a:r>
            <a:r>
              <a:rPr lang="en-US" b="0" i="0" u="none" strike="noStrike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5" tooltip="Mosu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Mosul</a:t>
            </a:r>
            <a:r>
              <a:rPr lang="en-US" b="0" i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3" tooltip="Ira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Iraq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F6E0BF-3A42-40B6-8ACA-937830BC790C}"/>
              </a:ext>
            </a:extLst>
          </p:cNvPr>
          <p:cNvSpPr/>
          <p:nvPr/>
        </p:nvSpPr>
        <p:spPr>
          <a:xfrm>
            <a:off x="1997245" y="206234"/>
            <a:ext cx="5570618" cy="309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7.jpg">
            <a:extLst>
              <a:ext uri="{FF2B5EF4-FFF2-40B4-BE49-F238E27FC236}">
                <a16:creationId xmlns:a16="http://schemas.microsoft.com/office/drawing/2014/main" id="{ED079925-9872-4675-947A-C5E691F5F91A}"/>
              </a:ext>
            </a:extLst>
          </p:cNvPr>
          <p:cNvPicPr/>
          <p:nvPr/>
        </p:nvPicPr>
        <p:blipFill rotWithShape="1">
          <a:blip r:embed="rId6"/>
          <a:srcRect t="-1" b="-4065"/>
          <a:stretch/>
        </p:blipFill>
        <p:spPr>
          <a:xfrm>
            <a:off x="0" y="665317"/>
            <a:ext cx="4490520" cy="4580451"/>
          </a:xfrm>
          <a:prstGeom prst="rect">
            <a:avLst/>
          </a:prstGeom>
          <a:ln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B12BA52-1274-4502-874B-E4F01F02E914}"/>
              </a:ext>
            </a:extLst>
          </p:cNvPr>
          <p:cNvSpPr/>
          <p:nvPr/>
        </p:nvSpPr>
        <p:spPr>
          <a:xfrm rot="20260090">
            <a:off x="1215025" y="950118"/>
            <a:ext cx="638828" cy="1669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878585"/>
              </p:ext>
            </p:extLst>
          </p:nvPr>
        </p:nvGraphicFramePr>
        <p:xfrm>
          <a:off x="0" y="214770"/>
          <a:ext cx="4600499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3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248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  <a:endParaRPr lang="en-US" sz="20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0" kern="12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Hoang mạc và bán hoang mạc chiếm diện tích lớn</a:t>
                      </a:r>
                      <a:endParaRPr lang="en-US" sz="20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7.jpg">
            <a:extLst>
              <a:ext uri="{FF2B5EF4-FFF2-40B4-BE49-F238E27FC236}">
                <a16:creationId xmlns:a16="http://schemas.microsoft.com/office/drawing/2014/main" id="{F48D2136-1126-4C70-928B-A83ABF22814A}"/>
              </a:ext>
            </a:extLst>
          </p:cNvPr>
          <p:cNvPicPr/>
          <p:nvPr/>
        </p:nvPicPr>
        <p:blipFill rotWithShape="1">
          <a:blip r:embed="rId3"/>
          <a:srcRect t="-1" b="-4150"/>
          <a:stretch/>
        </p:blipFill>
        <p:spPr>
          <a:xfrm>
            <a:off x="4932946" y="22264"/>
            <a:ext cx="4211053" cy="2357681"/>
          </a:xfrm>
          <a:prstGeom prst="rect">
            <a:avLst/>
          </a:prstGeom>
          <a:ln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43C0-C221-4E13-93CC-2EB86EFF3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85456"/>
            <a:ext cx="4932946" cy="3843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0EF330-387D-4839-AABD-002E9D1F8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946" y="2285999"/>
            <a:ext cx="4102770" cy="27389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1569DE-6C69-4B9C-98AC-3C1E5289E462}"/>
              </a:ext>
            </a:extLst>
          </p:cNvPr>
          <p:cNvSpPr/>
          <p:nvPr/>
        </p:nvSpPr>
        <p:spPr>
          <a:xfrm>
            <a:off x="940680" y="214771"/>
            <a:ext cx="3631319" cy="678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A466A-83FA-4BB5-8575-3A435C131C56}"/>
              </a:ext>
            </a:extLst>
          </p:cNvPr>
          <p:cNvSpPr txBox="1"/>
          <p:nvPr/>
        </p:nvSpPr>
        <p:spPr>
          <a:xfrm>
            <a:off x="275573" y="4897151"/>
            <a:ext cx="5348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 3.1 Lược đồ các đới cảnh quan tự nhiên châu Á</a:t>
            </a:r>
          </a:p>
        </p:txBody>
      </p:sp>
    </p:spTree>
    <p:extLst>
      <p:ext uri="{BB962C8B-B14F-4D97-AF65-F5344CB8AC3E}">
        <p14:creationId xmlns:p14="http://schemas.microsoft.com/office/powerpoint/2010/main" val="24886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ây là khu vực lớn nhất được cát bao phủ liên tục trên thế giới. Lượng cát ở đây bằng một nửa lượng cát ở Sahara.">
            <a:extLst>
              <a:ext uri="{FF2B5EF4-FFF2-40B4-BE49-F238E27FC236}">
                <a16:creationId xmlns:a16="http://schemas.microsoft.com/office/drawing/2014/main" id="{CD4B51A8-C464-441F-9814-E94099BCA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5818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30785-1CBB-4E03-94E9-1F6A0247F9A3}"/>
              </a:ext>
            </a:extLst>
          </p:cNvPr>
          <p:cNvSpPr txBox="1"/>
          <p:nvPr/>
        </p:nvSpPr>
        <p:spPr>
          <a:xfrm>
            <a:off x="0" y="3099949"/>
            <a:ext cx="47466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>
                <a:solidFill>
                  <a:srgbClr val="0070C0"/>
                </a:solidFill>
                <a:effectLst/>
                <a:latin typeface="tahoma" panose="020B0604030504040204" pitchFamily="34" charset="0"/>
              </a:rPr>
              <a:t>Sa mạc Rub' al Khali </a:t>
            </a:r>
            <a:r>
              <a:rPr lang="vi-VN" b="0" i="1">
                <a:solidFill>
                  <a:srgbClr val="0070C0"/>
                </a:solidFill>
                <a:effectLst/>
                <a:latin typeface="tahoma" panose="020B0604030504040204" pitchFamily="34" charset="0"/>
              </a:rPr>
              <a:t>có diện tích khoảng 650.000 km2. Nó thuộc địa phận Ả Rập Saudi, Oman, Yemen và Các Tiểu vương quốc Ả Rập Thống nhất.</a:t>
            </a:r>
            <a:r>
              <a:rPr lang="en-US" b="0" i="1">
                <a:solidFill>
                  <a:srgbClr val="0070C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vi-VN" b="0" i="1">
                <a:solidFill>
                  <a:srgbClr val="0070C0"/>
                </a:solidFill>
                <a:effectLst/>
                <a:latin typeface="tahoma" panose="020B0604030504040204" pitchFamily="34" charset="0"/>
              </a:rPr>
              <a:t>Cát ở nơi đây thường có màu đỏ-cam.</a:t>
            </a:r>
            <a:endParaRPr lang="en-US">
              <a:solidFill>
                <a:srgbClr val="0070C0"/>
              </a:solidFill>
            </a:endParaRPr>
          </a:p>
          <a:p>
            <a:pPr algn="just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22DA4-EAB2-4035-9CA6-22ABFA1E8D88}"/>
              </a:ext>
            </a:extLst>
          </p:cNvPr>
          <p:cNvSpPr txBox="1"/>
          <p:nvPr/>
        </p:nvSpPr>
        <p:spPr>
          <a:xfrm>
            <a:off x="4680751" y="370659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0" i="1">
                <a:solidFill>
                  <a:srgbClr val="0070C0"/>
                </a:solidFill>
                <a:effectLst/>
                <a:latin typeface="tahoma" panose="020B0604030504040204" pitchFamily="34" charset="0"/>
              </a:rPr>
              <a:t>Rub al-Khali là một trong những sa mạc khắc nghiệt nhất thế giới, nhiệt độ ban ngày lên đến 55 độ C và có xu hướng ngày càng tăng.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46C74-AE39-443A-B55B-1F9F8691123B}"/>
              </a:ext>
            </a:extLst>
          </p:cNvPr>
          <p:cNvSpPr txBox="1"/>
          <p:nvPr/>
        </p:nvSpPr>
        <p:spPr>
          <a:xfrm>
            <a:off x="240632" y="4377126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0" i="1">
                <a:solidFill>
                  <a:srgbClr val="0070C0"/>
                </a:solidFill>
                <a:effectLst/>
                <a:latin typeface="tahoma" panose="020B0604030504040204" pitchFamily="34" charset="0"/>
              </a:rPr>
              <a:t>Đây là khu vực lớn nhất được cát bao phủ liên tục trên thế giới. Lượng cát ở đây bằng một nửa lượng cát ở Sahara.</a:t>
            </a:r>
            <a:endParaRPr lang="en-US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B85120-3BD5-4418-A9F6-0A041186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75" y="29812"/>
            <a:ext cx="2617226" cy="3376328"/>
          </a:xfrm>
          <a:prstGeom prst="rect">
            <a:avLst/>
          </a:prstGeom>
        </p:spPr>
      </p:pic>
      <p:pic>
        <p:nvPicPr>
          <p:cNvPr id="2052" name="Picture 4" descr="Mặc dù điều kiện khí hậu khắc nghiệt nhưng vẫn có những người “liều mạng” tới thám hiểm vẻ đẹp của sa mạc này.">
            <a:extLst>
              <a:ext uri="{FF2B5EF4-FFF2-40B4-BE49-F238E27FC236}">
                <a16:creationId xmlns:a16="http://schemas.microsoft.com/office/drawing/2014/main" id="{4E9CEC0F-27E0-44E6-A9EA-5BDC6B47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2" y="29812"/>
            <a:ext cx="3887239" cy="29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3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D88DCAB-2996-4BAD-9BC2-65C101BC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" y="1064157"/>
            <a:ext cx="4029428" cy="22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B88BE04-4F6E-4792-B929-99293CB5E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/>
        </p:blipFill>
        <p:spPr bwMode="auto">
          <a:xfrm>
            <a:off x="4696885" y="1062900"/>
            <a:ext cx="4018138" cy="22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79930-56CD-401C-A9A0-35B8D1E5E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58701" r="24491" b="29035"/>
          <a:stretch/>
        </p:blipFill>
        <p:spPr bwMode="auto">
          <a:xfrm>
            <a:off x="3176431" y="3651391"/>
            <a:ext cx="3077613" cy="577332"/>
          </a:xfrm>
          <a:custGeom>
            <a:avLst/>
            <a:gdLst/>
            <a:ahLst/>
            <a:cxnLst/>
            <a:rect l="l" t="t" r="r" b="b"/>
            <a:pathLst>
              <a:path w="1754851" h="329194">
                <a:moveTo>
                  <a:pt x="764907" y="277742"/>
                </a:moveTo>
                <a:cubicBezTo>
                  <a:pt x="771102" y="277742"/>
                  <a:pt x="775806" y="279520"/>
                  <a:pt x="779018" y="283076"/>
                </a:cubicBezTo>
                <a:cubicBezTo>
                  <a:pt x="782230" y="286632"/>
                  <a:pt x="783836" y="290992"/>
                  <a:pt x="783836" y="296154"/>
                </a:cubicBezTo>
                <a:cubicBezTo>
                  <a:pt x="783836" y="301317"/>
                  <a:pt x="782230" y="305619"/>
                  <a:pt x="779018" y="309061"/>
                </a:cubicBezTo>
                <a:cubicBezTo>
                  <a:pt x="775806" y="312502"/>
                  <a:pt x="771102" y="314223"/>
                  <a:pt x="764907" y="314223"/>
                </a:cubicBezTo>
                <a:cubicBezTo>
                  <a:pt x="758712" y="314223"/>
                  <a:pt x="754037" y="312502"/>
                  <a:pt x="750882" y="309061"/>
                </a:cubicBezTo>
                <a:cubicBezTo>
                  <a:pt x="747727" y="305619"/>
                  <a:pt x="746150" y="301317"/>
                  <a:pt x="746150" y="296154"/>
                </a:cubicBezTo>
                <a:cubicBezTo>
                  <a:pt x="746150" y="290992"/>
                  <a:pt x="747727" y="286632"/>
                  <a:pt x="750882" y="283076"/>
                </a:cubicBezTo>
                <a:cubicBezTo>
                  <a:pt x="754037" y="279520"/>
                  <a:pt x="758712" y="277742"/>
                  <a:pt x="764907" y="277742"/>
                </a:cubicBezTo>
                <a:close/>
                <a:moveTo>
                  <a:pt x="1701506" y="163651"/>
                </a:moveTo>
                <a:cubicBezTo>
                  <a:pt x="1687051" y="163880"/>
                  <a:pt x="1675636" y="167121"/>
                  <a:pt x="1667261" y="173373"/>
                </a:cubicBezTo>
                <a:cubicBezTo>
                  <a:pt x="1658887" y="179626"/>
                  <a:pt x="1654699" y="188373"/>
                  <a:pt x="1654699" y="199616"/>
                </a:cubicBezTo>
                <a:cubicBezTo>
                  <a:pt x="1654699" y="210170"/>
                  <a:pt x="1656822" y="217828"/>
                  <a:pt x="1661066" y="222589"/>
                </a:cubicBezTo>
                <a:cubicBezTo>
                  <a:pt x="1665311" y="227350"/>
                  <a:pt x="1672481" y="229730"/>
                  <a:pt x="1682577" y="229730"/>
                </a:cubicBezTo>
                <a:cubicBezTo>
                  <a:pt x="1690033" y="229730"/>
                  <a:pt x="1697146" y="227666"/>
                  <a:pt x="1703915" y="223536"/>
                </a:cubicBezTo>
                <a:cubicBezTo>
                  <a:pt x="1710683" y="219406"/>
                  <a:pt x="1715616" y="214243"/>
                  <a:pt x="1718714" y="208048"/>
                </a:cubicBezTo>
                <a:lnTo>
                  <a:pt x="1718714" y="163651"/>
                </a:lnTo>
                <a:close/>
                <a:moveTo>
                  <a:pt x="787106" y="163651"/>
                </a:moveTo>
                <a:cubicBezTo>
                  <a:pt x="772651" y="163880"/>
                  <a:pt x="761236" y="167121"/>
                  <a:pt x="752861" y="173373"/>
                </a:cubicBezTo>
                <a:cubicBezTo>
                  <a:pt x="744487" y="179626"/>
                  <a:pt x="740299" y="188373"/>
                  <a:pt x="740299" y="199616"/>
                </a:cubicBezTo>
                <a:cubicBezTo>
                  <a:pt x="740299" y="210170"/>
                  <a:pt x="742422" y="217828"/>
                  <a:pt x="746666" y="222589"/>
                </a:cubicBezTo>
                <a:cubicBezTo>
                  <a:pt x="750911" y="227350"/>
                  <a:pt x="758081" y="229730"/>
                  <a:pt x="768177" y="229730"/>
                </a:cubicBezTo>
                <a:cubicBezTo>
                  <a:pt x="775634" y="229730"/>
                  <a:pt x="782746" y="227666"/>
                  <a:pt x="789515" y="223536"/>
                </a:cubicBezTo>
                <a:cubicBezTo>
                  <a:pt x="796283" y="219406"/>
                  <a:pt x="801216" y="214243"/>
                  <a:pt x="804314" y="208048"/>
                </a:cubicBezTo>
                <a:lnTo>
                  <a:pt x="804314" y="163651"/>
                </a:lnTo>
                <a:close/>
                <a:moveTo>
                  <a:pt x="263231" y="163651"/>
                </a:moveTo>
                <a:cubicBezTo>
                  <a:pt x="248776" y="163880"/>
                  <a:pt x="237361" y="167121"/>
                  <a:pt x="228986" y="173373"/>
                </a:cubicBezTo>
                <a:cubicBezTo>
                  <a:pt x="220612" y="179626"/>
                  <a:pt x="216424" y="188373"/>
                  <a:pt x="216424" y="199616"/>
                </a:cubicBezTo>
                <a:cubicBezTo>
                  <a:pt x="216424" y="210170"/>
                  <a:pt x="218547" y="217828"/>
                  <a:pt x="222791" y="222589"/>
                </a:cubicBezTo>
                <a:cubicBezTo>
                  <a:pt x="227036" y="227350"/>
                  <a:pt x="234206" y="229730"/>
                  <a:pt x="244302" y="229730"/>
                </a:cubicBezTo>
                <a:cubicBezTo>
                  <a:pt x="251759" y="229730"/>
                  <a:pt x="258871" y="227666"/>
                  <a:pt x="265640" y="223536"/>
                </a:cubicBezTo>
                <a:cubicBezTo>
                  <a:pt x="272408" y="219406"/>
                  <a:pt x="277341" y="214243"/>
                  <a:pt x="280439" y="208048"/>
                </a:cubicBezTo>
                <a:lnTo>
                  <a:pt x="280439" y="163651"/>
                </a:lnTo>
                <a:close/>
                <a:moveTo>
                  <a:pt x="1553547" y="67801"/>
                </a:moveTo>
                <a:lnTo>
                  <a:pt x="1584006" y="67801"/>
                </a:lnTo>
                <a:lnTo>
                  <a:pt x="1584006" y="253994"/>
                </a:lnTo>
                <a:lnTo>
                  <a:pt x="1553547" y="253994"/>
                </a:lnTo>
                <a:close/>
                <a:moveTo>
                  <a:pt x="1286796" y="67801"/>
                </a:moveTo>
                <a:lnTo>
                  <a:pt x="1320008" y="67801"/>
                </a:lnTo>
                <a:lnTo>
                  <a:pt x="1354425" y="203402"/>
                </a:lnTo>
                <a:lnTo>
                  <a:pt x="1388325" y="67801"/>
                </a:lnTo>
                <a:lnTo>
                  <a:pt x="1420676" y="67801"/>
                </a:lnTo>
                <a:lnTo>
                  <a:pt x="1359759" y="280323"/>
                </a:lnTo>
                <a:cubicBezTo>
                  <a:pt x="1355170" y="296269"/>
                  <a:pt x="1348688" y="308401"/>
                  <a:pt x="1340314" y="316718"/>
                </a:cubicBezTo>
                <a:cubicBezTo>
                  <a:pt x="1331939" y="325036"/>
                  <a:pt x="1322417" y="329194"/>
                  <a:pt x="1311748" y="329194"/>
                </a:cubicBezTo>
                <a:cubicBezTo>
                  <a:pt x="1307618" y="329194"/>
                  <a:pt x="1302341" y="328276"/>
                  <a:pt x="1295916" y="326441"/>
                </a:cubicBezTo>
                <a:lnTo>
                  <a:pt x="1295916" y="300628"/>
                </a:lnTo>
                <a:lnTo>
                  <a:pt x="1302628" y="301317"/>
                </a:lnTo>
                <a:cubicBezTo>
                  <a:pt x="1311461" y="301317"/>
                  <a:pt x="1318373" y="299223"/>
                  <a:pt x="1323364" y="295036"/>
                </a:cubicBezTo>
                <a:cubicBezTo>
                  <a:pt x="1328354" y="290848"/>
                  <a:pt x="1332398" y="283592"/>
                  <a:pt x="1335495" y="273267"/>
                </a:cubicBezTo>
                <a:lnTo>
                  <a:pt x="1341518" y="252445"/>
                </a:lnTo>
                <a:close/>
                <a:moveTo>
                  <a:pt x="1690320" y="64359"/>
                </a:moveTo>
                <a:cubicBezTo>
                  <a:pt x="1709364" y="64359"/>
                  <a:pt x="1723848" y="69091"/>
                  <a:pt x="1733771" y="78556"/>
                </a:cubicBezTo>
                <a:cubicBezTo>
                  <a:pt x="1743695" y="88021"/>
                  <a:pt x="1748771" y="101816"/>
                  <a:pt x="1749000" y="119942"/>
                </a:cubicBezTo>
                <a:lnTo>
                  <a:pt x="1749000" y="213899"/>
                </a:lnTo>
                <a:cubicBezTo>
                  <a:pt x="1749115" y="228239"/>
                  <a:pt x="1751065" y="240686"/>
                  <a:pt x="1754851" y="251241"/>
                </a:cubicBezTo>
                <a:lnTo>
                  <a:pt x="1754851" y="253994"/>
                </a:lnTo>
                <a:lnTo>
                  <a:pt x="1723188" y="253994"/>
                </a:lnTo>
                <a:cubicBezTo>
                  <a:pt x="1721352" y="249979"/>
                  <a:pt x="1720033" y="243210"/>
                  <a:pt x="1719230" y="233688"/>
                </a:cubicBezTo>
                <a:cubicBezTo>
                  <a:pt x="1708446" y="249520"/>
                  <a:pt x="1694680" y="257436"/>
                  <a:pt x="1677930" y="257436"/>
                </a:cubicBezTo>
                <a:cubicBezTo>
                  <a:pt x="1661066" y="257436"/>
                  <a:pt x="1647902" y="252704"/>
                  <a:pt x="1638437" y="243239"/>
                </a:cubicBezTo>
                <a:cubicBezTo>
                  <a:pt x="1628973" y="233774"/>
                  <a:pt x="1624241" y="220438"/>
                  <a:pt x="1624241" y="203230"/>
                </a:cubicBezTo>
                <a:cubicBezTo>
                  <a:pt x="1624241" y="184301"/>
                  <a:pt x="1630665" y="169272"/>
                  <a:pt x="1643514" y="158144"/>
                </a:cubicBezTo>
                <a:cubicBezTo>
                  <a:pt x="1656363" y="147016"/>
                  <a:pt x="1673972" y="141337"/>
                  <a:pt x="1696343" y="141108"/>
                </a:cubicBezTo>
                <a:lnTo>
                  <a:pt x="1718714" y="141108"/>
                </a:lnTo>
                <a:lnTo>
                  <a:pt x="1718714" y="121319"/>
                </a:lnTo>
                <a:cubicBezTo>
                  <a:pt x="1718714" y="110190"/>
                  <a:pt x="1716247" y="102275"/>
                  <a:pt x="1711314" y="97571"/>
                </a:cubicBezTo>
                <a:cubicBezTo>
                  <a:pt x="1706381" y="92868"/>
                  <a:pt x="1698867" y="90516"/>
                  <a:pt x="1688771" y="90516"/>
                </a:cubicBezTo>
                <a:cubicBezTo>
                  <a:pt x="1679594" y="90516"/>
                  <a:pt x="1672137" y="93240"/>
                  <a:pt x="1666401" y="98690"/>
                </a:cubicBezTo>
                <a:cubicBezTo>
                  <a:pt x="1660665" y="104139"/>
                  <a:pt x="1657797" y="111051"/>
                  <a:pt x="1657797" y="119426"/>
                </a:cubicBezTo>
                <a:lnTo>
                  <a:pt x="1627338" y="119426"/>
                </a:lnTo>
                <a:cubicBezTo>
                  <a:pt x="1627338" y="109904"/>
                  <a:pt x="1630149" y="100812"/>
                  <a:pt x="1635770" y="92151"/>
                </a:cubicBezTo>
                <a:cubicBezTo>
                  <a:pt x="1641392" y="83489"/>
                  <a:pt x="1648963" y="76692"/>
                  <a:pt x="1658485" y="71759"/>
                </a:cubicBezTo>
                <a:cubicBezTo>
                  <a:pt x="1668007" y="66826"/>
                  <a:pt x="1678619" y="64359"/>
                  <a:pt x="1690320" y="64359"/>
                </a:cubicBezTo>
                <a:close/>
                <a:moveTo>
                  <a:pt x="1511066" y="64359"/>
                </a:moveTo>
                <a:cubicBezTo>
                  <a:pt x="1515884" y="64359"/>
                  <a:pt x="1519900" y="65162"/>
                  <a:pt x="1523112" y="66768"/>
                </a:cubicBezTo>
                <a:lnTo>
                  <a:pt x="1523284" y="96367"/>
                </a:lnTo>
                <a:cubicBezTo>
                  <a:pt x="1519039" y="95563"/>
                  <a:pt x="1514450" y="95162"/>
                  <a:pt x="1509517" y="95162"/>
                </a:cubicBezTo>
                <a:cubicBezTo>
                  <a:pt x="1493915" y="95162"/>
                  <a:pt x="1483017" y="103709"/>
                  <a:pt x="1476822" y="120802"/>
                </a:cubicBezTo>
                <a:lnTo>
                  <a:pt x="1476822" y="253994"/>
                </a:lnTo>
                <a:lnTo>
                  <a:pt x="1446363" y="253994"/>
                </a:lnTo>
                <a:lnTo>
                  <a:pt x="1446363" y="67801"/>
                </a:lnTo>
                <a:lnTo>
                  <a:pt x="1475961" y="67801"/>
                </a:lnTo>
                <a:lnTo>
                  <a:pt x="1476478" y="86730"/>
                </a:lnTo>
                <a:cubicBezTo>
                  <a:pt x="1484623" y="71816"/>
                  <a:pt x="1496152" y="64359"/>
                  <a:pt x="1511066" y="64359"/>
                </a:cubicBezTo>
                <a:close/>
                <a:moveTo>
                  <a:pt x="948919" y="64359"/>
                </a:moveTo>
                <a:cubicBezTo>
                  <a:pt x="967963" y="64359"/>
                  <a:pt x="983077" y="70382"/>
                  <a:pt x="994263" y="82428"/>
                </a:cubicBezTo>
                <a:cubicBezTo>
                  <a:pt x="1005448" y="94474"/>
                  <a:pt x="1011385" y="110936"/>
                  <a:pt x="1012073" y="131816"/>
                </a:cubicBezTo>
                <a:lnTo>
                  <a:pt x="983336" y="131816"/>
                </a:lnTo>
                <a:cubicBezTo>
                  <a:pt x="982647" y="118049"/>
                  <a:pt x="979349" y="107724"/>
                  <a:pt x="973441" y="100841"/>
                </a:cubicBezTo>
                <a:cubicBezTo>
                  <a:pt x="967533" y="93957"/>
                  <a:pt x="959359" y="90516"/>
                  <a:pt x="948919" y="90516"/>
                </a:cubicBezTo>
                <a:cubicBezTo>
                  <a:pt x="935382" y="90516"/>
                  <a:pt x="925344" y="94961"/>
                  <a:pt x="918805" y="103852"/>
                </a:cubicBezTo>
                <a:cubicBezTo>
                  <a:pt x="912265" y="112743"/>
                  <a:pt x="908881" y="127341"/>
                  <a:pt x="908652" y="147647"/>
                </a:cubicBezTo>
                <a:lnTo>
                  <a:pt x="908652" y="171395"/>
                </a:lnTo>
                <a:cubicBezTo>
                  <a:pt x="908652" y="193306"/>
                  <a:pt x="911893" y="208794"/>
                  <a:pt x="918374" y="217857"/>
                </a:cubicBezTo>
                <a:cubicBezTo>
                  <a:pt x="924856" y="226920"/>
                  <a:pt x="935095" y="231451"/>
                  <a:pt x="949091" y="231451"/>
                </a:cubicBezTo>
                <a:cubicBezTo>
                  <a:pt x="959187" y="231451"/>
                  <a:pt x="967274" y="228325"/>
                  <a:pt x="973355" y="222073"/>
                </a:cubicBezTo>
                <a:cubicBezTo>
                  <a:pt x="979435" y="215821"/>
                  <a:pt x="982762" y="206901"/>
                  <a:pt x="983336" y="195314"/>
                </a:cubicBezTo>
                <a:lnTo>
                  <a:pt x="1012073" y="195314"/>
                </a:lnTo>
                <a:cubicBezTo>
                  <a:pt x="1011385" y="213211"/>
                  <a:pt x="1005047" y="228038"/>
                  <a:pt x="993058" y="239797"/>
                </a:cubicBezTo>
                <a:cubicBezTo>
                  <a:pt x="981070" y="251556"/>
                  <a:pt x="966414" y="257436"/>
                  <a:pt x="949091" y="257436"/>
                </a:cubicBezTo>
                <a:cubicBezTo>
                  <a:pt x="926032" y="257436"/>
                  <a:pt x="908451" y="250180"/>
                  <a:pt x="896348" y="235667"/>
                </a:cubicBezTo>
                <a:cubicBezTo>
                  <a:pt x="884245" y="221155"/>
                  <a:pt x="878193" y="199559"/>
                  <a:pt x="878193" y="170878"/>
                </a:cubicBezTo>
                <a:lnTo>
                  <a:pt x="878193" y="150400"/>
                </a:lnTo>
                <a:cubicBezTo>
                  <a:pt x="878193" y="122294"/>
                  <a:pt x="884216" y="100927"/>
                  <a:pt x="896262" y="86300"/>
                </a:cubicBezTo>
                <a:cubicBezTo>
                  <a:pt x="908308" y="71673"/>
                  <a:pt x="925860" y="64359"/>
                  <a:pt x="948919" y="64359"/>
                </a:cubicBezTo>
                <a:close/>
                <a:moveTo>
                  <a:pt x="775920" y="64359"/>
                </a:moveTo>
                <a:cubicBezTo>
                  <a:pt x="794964" y="64359"/>
                  <a:pt x="809448" y="69091"/>
                  <a:pt x="819371" y="78556"/>
                </a:cubicBezTo>
                <a:cubicBezTo>
                  <a:pt x="829295" y="88021"/>
                  <a:pt x="834371" y="101816"/>
                  <a:pt x="834600" y="119942"/>
                </a:cubicBezTo>
                <a:lnTo>
                  <a:pt x="834600" y="213899"/>
                </a:lnTo>
                <a:cubicBezTo>
                  <a:pt x="834715" y="228239"/>
                  <a:pt x="836665" y="240686"/>
                  <a:pt x="840451" y="251241"/>
                </a:cubicBezTo>
                <a:lnTo>
                  <a:pt x="840451" y="253994"/>
                </a:lnTo>
                <a:lnTo>
                  <a:pt x="808788" y="253994"/>
                </a:lnTo>
                <a:cubicBezTo>
                  <a:pt x="806953" y="249979"/>
                  <a:pt x="805633" y="243210"/>
                  <a:pt x="804830" y="233688"/>
                </a:cubicBezTo>
                <a:cubicBezTo>
                  <a:pt x="794046" y="249520"/>
                  <a:pt x="780280" y="257436"/>
                  <a:pt x="763530" y="257436"/>
                </a:cubicBezTo>
                <a:cubicBezTo>
                  <a:pt x="746666" y="257436"/>
                  <a:pt x="733502" y="252704"/>
                  <a:pt x="724037" y="243239"/>
                </a:cubicBezTo>
                <a:cubicBezTo>
                  <a:pt x="714573" y="233774"/>
                  <a:pt x="709841" y="220438"/>
                  <a:pt x="709841" y="203230"/>
                </a:cubicBezTo>
                <a:cubicBezTo>
                  <a:pt x="709841" y="184301"/>
                  <a:pt x="716265" y="169272"/>
                  <a:pt x="729114" y="158144"/>
                </a:cubicBezTo>
                <a:cubicBezTo>
                  <a:pt x="741963" y="147016"/>
                  <a:pt x="759572" y="141337"/>
                  <a:pt x="781943" y="141108"/>
                </a:cubicBezTo>
                <a:lnTo>
                  <a:pt x="804314" y="141108"/>
                </a:lnTo>
                <a:lnTo>
                  <a:pt x="804314" y="121319"/>
                </a:lnTo>
                <a:cubicBezTo>
                  <a:pt x="804314" y="110191"/>
                  <a:pt x="801847" y="102275"/>
                  <a:pt x="796914" y="97571"/>
                </a:cubicBezTo>
                <a:cubicBezTo>
                  <a:pt x="791981" y="92868"/>
                  <a:pt x="784467" y="90516"/>
                  <a:pt x="774372" y="90516"/>
                </a:cubicBezTo>
                <a:cubicBezTo>
                  <a:pt x="765194" y="90516"/>
                  <a:pt x="757737" y="93240"/>
                  <a:pt x="752001" y="98690"/>
                </a:cubicBezTo>
                <a:cubicBezTo>
                  <a:pt x="746265" y="104139"/>
                  <a:pt x="743397" y="111051"/>
                  <a:pt x="743397" y="119426"/>
                </a:cubicBezTo>
                <a:lnTo>
                  <a:pt x="712938" y="119426"/>
                </a:lnTo>
                <a:cubicBezTo>
                  <a:pt x="712938" y="109904"/>
                  <a:pt x="715749" y="100812"/>
                  <a:pt x="721370" y="92151"/>
                </a:cubicBezTo>
                <a:cubicBezTo>
                  <a:pt x="726991" y="83489"/>
                  <a:pt x="734563" y="76692"/>
                  <a:pt x="744085" y="71759"/>
                </a:cubicBezTo>
                <a:cubicBezTo>
                  <a:pt x="753607" y="66826"/>
                  <a:pt x="764219" y="64359"/>
                  <a:pt x="775920" y="64359"/>
                </a:cubicBezTo>
                <a:close/>
                <a:moveTo>
                  <a:pt x="520578" y="64359"/>
                </a:moveTo>
                <a:cubicBezTo>
                  <a:pt x="541342" y="64359"/>
                  <a:pt x="555855" y="73365"/>
                  <a:pt x="564115" y="91376"/>
                </a:cubicBezTo>
                <a:cubicBezTo>
                  <a:pt x="575816" y="73365"/>
                  <a:pt x="592107" y="64359"/>
                  <a:pt x="612986" y="64359"/>
                </a:cubicBezTo>
                <a:cubicBezTo>
                  <a:pt x="647288" y="64359"/>
                  <a:pt x="664840" y="85755"/>
                  <a:pt x="665643" y="128546"/>
                </a:cubicBezTo>
                <a:lnTo>
                  <a:pt x="665643" y="253994"/>
                </a:lnTo>
                <a:lnTo>
                  <a:pt x="635357" y="253994"/>
                </a:lnTo>
                <a:lnTo>
                  <a:pt x="635357" y="131471"/>
                </a:lnTo>
                <a:cubicBezTo>
                  <a:pt x="635357" y="117934"/>
                  <a:pt x="632948" y="107867"/>
                  <a:pt x="628129" y="101271"/>
                </a:cubicBezTo>
                <a:cubicBezTo>
                  <a:pt x="623311" y="94674"/>
                  <a:pt x="615166" y="91376"/>
                  <a:pt x="603694" y="91376"/>
                </a:cubicBezTo>
                <a:cubicBezTo>
                  <a:pt x="594516" y="91376"/>
                  <a:pt x="587059" y="94933"/>
                  <a:pt x="581323" y="102045"/>
                </a:cubicBezTo>
                <a:cubicBezTo>
                  <a:pt x="575587" y="109158"/>
                  <a:pt x="572260" y="118221"/>
                  <a:pt x="571342" y="129234"/>
                </a:cubicBezTo>
                <a:lnTo>
                  <a:pt x="571342" y="253994"/>
                </a:lnTo>
                <a:lnTo>
                  <a:pt x="540711" y="253994"/>
                </a:lnTo>
                <a:lnTo>
                  <a:pt x="540711" y="130095"/>
                </a:lnTo>
                <a:cubicBezTo>
                  <a:pt x="540367" y="104282"/>
                  <a:pt x="529870" y="91376"/>
                  <a:pt x="509220" y="91376"/>
                </a:cubicBezTo>
                <a:cubicBezTo>
                  <a:pt x="493848" y="91376"/>
                  <a:pt x="483006" y="99063"/>
                  <a:pt x="476697" y="114435"/>
                </a:cubicBezTo>
                <a:lnTo>
                  <a:pt x="476697" y="253994"/>
                </a:lnTo>
                <a:lnTo>
                  <a:pt x="446410" y="253994"/>
                </a:lnTo>
                <a:lnTo>
                  <a:pt x="446410" y="67801"/>
                </a:lnTo>
                <a:lnTo>
                  <a:pt x="474976" y="67801"/>
                </a:lnTo>
                <a:lnTo>
                  <a:pt x="475664" y="85009"/>
                </a:lnTo>
                <a:cubicBezTo>
                  <a:pt x="487022" y="71242"/>
                  <a:pt x="501993" y="64359"/>
                  <a:pt x="520578" y="64359"/>
                </a:cubicBezTo>
                <a:close/>
                <a:moveTo>
                  <a:pt x="252045" y="64359"/>
                </a:moveTo>
                <a:cubicBezTo>
                  <a:pt x="271089" y="64359"/>
                  <a:pt x="285573" y="69091"/>
                  <a:pt x="295496" y="78556"/>
                </a:cubicBezTo>
                <a:cubicBezTo>
                  <a:pt x="305420" y="88021"/>
                  <a:pt x="310496" y="101816"/>
                  <a:pt x="310725" y="119942"/>
                </a:cubicBezTo>
                <a:lnTo>
                  <a:pt x="310725" y="213899"/>
                </a:lnTo>
                <a:cubicBezTo>
                  <a:pt x="310840" y="228239"/>
                  <a:pt x="312790" y="240686"/>
                  <a:pt x="316576" y="251241"/>
                </a:cubicBezTo>
                <a:lnTo>
                  <a:pt x="316576" y="253994"/>
                </a:lnTo>
                <a:lnTo>
                  <a:pt x="284913" y="253994"/>
                </a:lnTo>
                <a:cubicBezTo>
                  <a:pt x="283078" y="249979"/>
                  <a:pt x="281758" y="243210"/>
                  <a:pt x="280955" y="233688"/>
                </a:cubicBezTo>
                <a:cubicBezTo>
                  <a:pt x="270171" y="249520"/>
                  <a:pt x="256405" y="257436"/>
                  <a:pt x="239655" y="257436"/>
                </a:cubicBezTo>
                <a:cubicBezTo>
                  <a:pt x="222791" y="257436"/>
                  <a:pt x="209627" y="252704"/>
                  <a:pt x="200162" y="243239"/>
                </a:cubicBezTo>
                <a:cubicBezTo>
                  <a:pt x="190698" y="233774"/>
                  <a:pt x="185966" y="220438"/>
                  <a:pt x="185966" y="203230"/>
                </a:cubicBezTo>
                <a:cubicBezTo>
                  <a:pt x="185966" y="184301"/>
                  <a:pt x="192390" y="169272"/>
                  <a:pt x="205239" y="158144"/>
                </a:cubicBezTo>
                <a:cubicBezTo>
                  <a:pt x="218088" y="147016"/>
                  <a:pt x="235697" y="141337"/>
                  <a:pt x="258068" y="141108"/>
                </a:cubicBezTo>
                <a:lnTo>
                  <a:pt x="280439" y="141108"/>
                </a:lnTo>
                <a:lnTo>
                  <a:pt x="280439" y="121319"/>
                </a:lnTo>
                <a:cubicBezTo>
                  <a:pt x="280439" y="110190"/>
                  <a:pt x="277972" y="102275"/>
                  <a:pt x="273039" y="97571"/>
                </a:cubicBezTo>
                <a:cubicBezTo>
                  <a:pt x="268106" y="92868"/>
                  <a:pt x="260592" y="90516"/>
                  <a:pt x="250497" y="90516"/>
                </a:cubicBezTo>
                <a:cubicBezTo>
                  <a:pt x="241319" y="90516"/>
                  <a:pt x="233862" y="93240"/>
                  <a:pt x="228126" y="98690"/>
                </a:cubicBezTo>
                <a:cubicBezTo>
                  <a:pt x="222390" y="104139"/>
                  <a:pt x="219522" y="111051"/>
                  <a:pt x="219522" y="119426"/>
                </a:cubicBezTo>
                <a:lnTo>
                  <a:pt x="189063" y="119426"/>
                </a:lnTo>
                <a:cubicBezTo>
                  <a:pt x="189063" y="109904"/>
                  <a:pt x="191874" y="100812"/>
                  <a:pt x="197495" y="92151"/>
                </a:cubicBezTo>
                <a:cubicBezTo>
                  <a:pt x="203117" y="83489"/>
                  <a:pt x="210688" y="76692"/>
                  <a:pt x="220210" y="71759"/>
                </a:cubicBezTo>
                <a:cubicBezTo>
                  <a:pt x="229732" y="66826"/>
                  <a:pt x="240344" y="64359"/>
                  <a:pt x="252045" y="64359"/>
                </a:cubicBezTo>
                <a:close/>
                <a:moveTo>
                  <a:pt x="1569035" y="0"/>
                </a:moveTo>
                <a:cubicBezTo>
                  <a:pt x="1574771" y="0"/>
                  <a:pt x="1579101" y="1807"/>
                  <a:pt x="1582027" y="5421"/>
                </a:cubicBezTo>
                <a:cubicBezTo>
                  <a:pt x="1584952" y="9035"/>
                  <a:pt x="1586415" y="13365"/>
                  <a:pt x="1586415" y="18413"/>
                </a:cubicBezTo>
                <a:cubicBezTo>
                  <a:pt x="1586415" y="23576"/>
                  <a:pt x="1584981" y="27878"/>
                  <a:pt x="1582113" y="31319"/>
                </a:cubicBezTo>
                <a:cubicBezTo>
                  <a:pt x="1579245" y="34761"/>
                  <a:pt x="1574885" y="36482"/>
                  <a:pt x="1569035" y="36482"/>
                </a:cubicBezTo>
                <a:cubicBezTo>
                  <a:pt x="1563299" y="36482"/>
                  <a:pt x="1558997" y="34761"/>
                  <a:pt x="1556128" y="31319"/>
                </a:cubicBezTo>
                <a:cubicBezTo>
                  <a:pt x="1553260" y="27878"/>
                  <a:pt x="1551826" y="23576"/>
                  <a:pt x="1551826" y="18413"/>
                </a:cubicBezTo>
                <a:cubicBezTo>
                  <a:pt x="1551826" y="13251"/>
                  <a:pt x="1553260" y="8891"/>
                  <a:pt x="1556128" y="5335"/>
                </a:cubicBezTo>
                <a:cubicBezTo>
                  <a:pt x="1558997" y="1779"/>
                  <a:pt x="1563299" y="0"/>
                  <a:pt x="1569035" y="0"/>
                </a:cubicBezTo>
                <a:close/>
                <a:moveTo>
                  <a:pt x="1192895" y="0"/>
                </a:moveTo>
                <a:cubicBezTo>
                  <a:pt x="1207579" y="0"/>
                  <a:pt x="1220658" y="3278"/>
                  <a:pt x="1232130" y="9832"/>
                </a:cubicBezTo>
                <a:cubicBezTo>
                  <a:pt x="1243602" y="16386"/>
                  <a:pt x="1252435" y="25507"/>
                  <a:pt x="1258630" y="37193"/>
                </a:cubicBezTo>
                <a:cubicBezTo>
                  <a:pt x="1264825" y="48879"/>
                  <a:pt x="1267923" y="61721"/>
                  <a:pt x="1267923" y="75717"/>
                </a:cubicBezTo>
                <a:lnTo>
                  <a:pt x="1236260" y="75717"/>
                </a:lnTo>
                <a:cubicBezTo>
                  <a:pt x="1236260" y="60229"/>
                  <a:pt x="1232531" y="48241"/>
                  <a:pt x="1225074" y="39751"/>
                </a:cubicBezTo>
                <a:cubicBezTo>
                  <a:pt x="1217617" y="31262"/>
                  <a:pt x="1206891" y="27017"/>
                  <a:pt x="1192895" y="27017"/>
                </a:cubicBezTo>
                <a:cubicBezTo>
                  <a:pt x="1180161" y="27017"/>
                  <a:pt x="1170295" y="30580"/>
                  <a:pt x="1163297" y="37705"/>
                </a:cubicBezTo>
                <a:cubicBezTo>
                  <a:pt x="1156299" y="44831"/>
                  <a:pt x="1152800" y="54828"/>
                  <a:pt x="1152800" y="67699"/>
                </a:cubicBezTo>
                <a:cubicBezTo>
                  <a:pt x="1152800" y="78273"/>
                  <a:pt x="1156585" y="87122"/>
                  <a:pt x="1164157" y="94248"/>
                </a:cubicBezTo>
                <a:cubicBezTo>
                  <a:pt x="1171729" y="101373"/>
                  <a:pt x="1183430" y="107751"/>
                  <a:pt x="1199262" y="113381"/>
                </a:cubicBezTo>
                <a:cubicBezTo>
                  <a:pt x="1223927" y="121541"/>
                  <a:pt x="1241566" y="131586"/>
                  <a:pt x="1252177" y="143517"/>
                </a:cubicBezTo>
                <a:cubicBezTo>
                  <a:pt x="1262789" y="155448"/>
                  <a:pt x="1268095" y="171050"/>
                  <a:pt x="1268095" y="190324"/>
                </a:cubicBezTo>
                <a:cubicBezTo>
                  <a:pt x="1268095" y="210629"/>
                  <a:pt x="1261498" y="226891"/>
                  <a:pt x="1248305" y="239109"/>
                </a:cubicBezTo>
                <a:cubicBezTo>
                  <a:pt x="1235112" y="251327"/>
                  <a:pt x="1217158" y="257436"/>
                  <a:pt x="1194444" y="257436"/>
                </a:cubicBezTo>
                <a:cubicBezTo>
                  <a:pt x="1179874" y="257436"/>
                  <a:pt x="1166423" y="254252"/>
                  <a:pt x="1154090" y="247885"/>
                </a:cubicBezTo>
                <a:cubicBezTo>
                  <a:pt x="1141758" y="241518"/>
                  <a:pt x="1132064" y="232570"/>
                  <a:pt x="1125008" y="221040"/>
                </a:cubicBezTo>
                <a:cubicBezTo>
                  <a:pt x="1117953" y="209511"/>
                  <a:pt x="1114425" y="196289"/>
                  <a:pt x="1114425" y="181375"/>
                </a:cubicBezTo>
                <a:lnTo>
                  <a:pt x="1146088" y="181375"/>
                </a:lnTo>
                <a:cubicBezTo>
                  <a:pt x="1146088" y="196863"/>
                  <a:pt x="1150419" y="208909"/>
                  <a:pt x="1159081" y="217513"/>
                </a:cubicBezTo>
                <a:cubicBezTo>
                  <a:pt x="1167742" y="226117"/>
                  <a:pt x="1179530" y="230419"/>
                  <a:pt x="1194444" y="230419"/>
                </a:cubicBezTo>
                <a:cubicBezTo>
                  <a:pt x="1208325" y="230419"/>
                  <a:pt x="1218765" y="226862"/>
                  <a:pt x="1225763" y="219750"/>
                </a:cubicBezTo>
                <a:cubicBezTo>
                  <a:pt x="1232761" y="212637"/>
                  <a:pt x="1236260" y="202943"/>
                  <a:pt x="1236260" y="190668"/>
                </a:cubicBezTo>
                <a:cubicBezTo>
                  <a:pt x="1236260" y="178163"/>
                  <a:pt x="1232875" y="168584"/>
                  <a:pt x="1226107" y="161930"/>
                </a:cubicBezTo>
                <a:cubicBezTo>
                  <a:pt x="1219338" y="155276"/>
                  <a:pt x="1207120" y="148794"/>
                  <a:pt x="1189453" y="142485"/>
                </a:cubicBezTo>
                <a:cubicBezTo>
                  <a:pt x="1171786" y="136175"/>
                  <a:pt x="1158278" y="129550"/>
                  <a:pt x="1148928" y="122609"/>
                </a:cubicBezTo>
                <a:cubicBezTo>
                  <a:pt x="1139578" y="115668"/>
                  <a:pt x="1132580" y="107753"/>
                  <a:pt x="1127934" y="98862"/>
                </a:cubicBezTo>
                <a:cubicBezTo>
                  <a:pt x="1123287" y="89971"/>
                  <a:pt x="1120964" y="79789"/>
                  <a:pt x="1120964" y="68317"/>
                </a:cubicBezTo>
                <a:cubicBezTo>
                  <a:pt x="1120964" y="48470"/>
                  <a:pt x="1127590" y="32122"/>
                  <a:pt x="1140840" y="19274"/>
                </a:cubicBezTo>
                <a:cubicBezTo>
                  <a:pt x="1154090" y="6425"/>
                  <a:pt x="1171442" y="0"/>
                  <a:pt x="1192895" y="0"/>
                </a:cubicBezTo>
                <a:close/>
                <a:moveTo>
                  <a:pt x="78470" y="0"/>
                </a:moveTo>
                <a:cubicBezTo>
                  <a:pt x="93154" y="0"/>
                  <a:pt x="106232" y="3278"/>
                  <a:pt x="117705" y="9832"/>
                </a:cubicBezTo>
                <a:cubicBezTo>
                  <a:pt x="129177" y="16386"/>
                  <a:pt x="138010" y="25507"/>
                  <a:pt x="144205" y="37193"/>
                </a:cubicBezTo>
                <a:cubicBezTo>
                  <a:pt x="150400" y="48879"/>
                  <a:pt x="153498" y="61721"/>
                  <a:pt x="153498" y="75717"/>
                </a:cubicBezTo>
                <a:lnTo>
                  <a:pt x="121835" y="75717"/>
                </a:lnTo>
                <a:cubicBezTo>
                  <a:pt x="121835" y="60229"/>
                  <a:pt x="118106" y="48241"/>
                  <a:pt x="110649" y="39751"/>
                </a:cubicBezTo>
                <a:cubicBezTo>
                  <a:pt x="103192" y="31262"/>
                  <a:pt x="92466" y="27017"/>
                  <a:pt x="78470" y="27017"/>
                </a:cubicBezTo>
                <a:cubicBezTo>
                  <a:pt x="65736" y="27017"/>
                  <a:pt x="55870" y="30580"/>
                  <a:pt x="48872" y="37705"/>
                </a:cubicBezTo>
                <a:cubicBezTo>
                  <a:pt x="41874" y="44831"/>
                  <a:pt x="38375" y="54828"/>
                  <a:pt x="38375" y="67699"/>
                </a:cubicBezTo>
                <a:cubicBezTo>
                  <a:pt x="38375" y="78273"/>
                  <a:pt x="42160" y="87122"/>
                  <a:pt x="49732" y="94248"/>
                </a:cubicBezTo>
                <a:cubicBezTo>
                  <a:pt x="57304" y="101373"/>
                  <a:pt x="69005" y="107751"/>
                  <a:pt x="84837" y="113381"/>
                </a:cubicBezTo>
                <a:cubicBezTo>
                  <a:pt x="109502" y="121541"/>
                  <a:pt x="127141" y="131586"/>
                  <a:pt x="137752" y="143517"/>
                </a:cubicBezTo>
                <a:cubicBezTo>
                  <a:pt x="148364" y="155448"/>
                  <a:pt x="153670" y="171050"/>
                  <a:pt x="153670" y="190324"/>
                </a:cubicBezTo>
                <a:cubicBezTo>
                  <a:pt x="153670" y="210629"/>
                  <a:pt x="147073" y="226891"/>
                  <a:pt x="133880" y="239109"/>
                </a:cubicBezTo>
                <a:cubicBezTo>
                  <a:pt x="120687" y="251327"/>
                  <a:pt x="102733" y="257436"/>
                  <a:pt x="80019" y="257436"/>
                </a:cubicBezTo>
                <a:cubicBezTo>
                  <a:pt x="65449" y="257436"/>
                  <a:pt x="51998" y="254252"/>
                  <a:pt x="39665" y="247885"/>
                </a:cubicBezTo>
                <a:cubicBezTo>
                  <a:pt x="27333" y="241518"/>
                  <a:pt x="17639" y="232570"/>
                  <a:pt x="10583" y="221040"/>
                </a:cubicBezTo>
                <a:cubicBezTo>
                  <a:pt x="3528" y="209511"/>
                  <a:pt x="0" y="196289"/>
                  <a:pt x="0" y="181375"/>
                </a:cubicBezTo>
                <a:lnTo>
                  <a:pt x="31663" y="181375"/>
                </a:lnTo>
                <a:cubicBezTo>
                  <a:pt x="31663" y="196863"/>
                  <a:pt x="35994" y="208909"/>
                  <a:pt x="44656" y="217513"/>
                </a:cubicBezTo>
                <a:cubicBezTo>
                  <a:pt x="53317" y="226117"/>
                  <a:pt x="65105" y="230419"/>
                  <a:pt x="80019" y="230419"/>
                </a:cubicBezTo>
                <a:cubicBezTo>
                  <a:pt x="93900" y="230419"/>
                  <a:pt x="104340" y="226862"/>
                  <a:pt x="111338" y="219750"/>
                </a:cubicBezTo>
                <a:cubicBezTo>
                  <a:pt x="118336" y="212637"/>
                  <a:pt x="121835" y="202943"/>
                  <a:pt x="121835" y="190668"/>
                </a:cubicBezTo>
                <a:cubicBezTo>
                  <a:pt x="121835" y="178163"/>
                  <a:pt x="118450" y="168584"/>
                  <a:pt x="111682" y="161930"/>
                </a:cubicBezTo>
                <a:cubicBezTo>
                  <a:pt x="104913" y="155276"/>
                  <a:pt x="92695" y="148794"/>
                  <a:pt x="75028" y="142485"/>
                </a:cubicBezTo>
                <a:cubicBezTo>
                  <a:pt x="57361" y="136175"/>
                  <a:pt x="43853" y="129550"/>
                  <a:pt x="34503" y="122609"/>
                </a:cubicBezTo>
                <a:cubicBezTo>
                  <a:pt x="25153" y="115668"/>
                  <a:pt x="18155" y="107753"/>
                  <a:pt x="13509" y="98862"/>
                </a:cubicBezTo>
                <a:cubicBezTo>
                  <a:pt x="8862" y="89971"/>
                  <a:pt x="6539" y="79789"/>
                  <a:pt x="6539" y="68317"/>
                </a:cubicBezTo>
                <a:cubicBezTo>
                  <a:pt x="6539" y="48470"/>
                  <a:pt x="13165" y="32122"/>
                  <a:pt x="26415" y="19274"/>
                </a:cubicBezTo>
                <a:cubicBezTo>
                  <a:pt x="39665" y="6425"/>
                  <a:pt x="57017" y="0"/>
                  <a:pt x="784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9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80609"/>
              </p:ext>
            </p:extLst>
          </p:nvPr>
        </p:nvGraphicFramePr>
        <p:xfrm>
          <a:off x="0" y="0"/>
          <a:ext cx="91440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9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6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Chiếm hơn 50% trữ lượng dầu mỏ</a:t>
                      </a:r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</a:t>
                      </a:r>
                      <a:r>
                        <a:rPr lang="vi-VN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khoảng 40% khí đốt thiên nhiên </a:t>
                      </a:r>
                      <a:r>
                        <a:rPr lang="vi-VN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thế giới, Tây Nam Á là khu vực cung cấp phần lớn lượng dầu thô trên thị trường thế giới.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image7.jpg">
            <a:extLst>
              <a:ext uri="{FF2B5EF4-FFF2-40B4-BE49-F238E27FC236}">
                <a16:creationId xmlns:a16="http://schemas.microsoft.com/office/drawing/2014/main" id="{48C2260C-36DA-4650-BABA-FF6A58566920}"/>
              </a:ext>
            </a:extLst>
          </p:cNvPr>
          <p:cNvPicPr/>
          <p:nvPr/>
        </p:nvPicPr>
        <p:blipFill rotWithShape="1">
          <a:blip r:embed="rId2"/>
          <a:srcRect b="-58"/>
          <a:stretch/>
        </p:blipFill>
        <p:spPr>
          <a:xfrm>
            <a:off x="4078705" y="960120"/>
            <a:ext cx="5065295" cy="4183380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E5AE44-791C-454F-AE54-2767AB06C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240"/>
            <a:ext cx="4142868" cy="3238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1CE40F9-7C18-4F68-A91C-2386E060C530}"/>
              </a:ext>
            </a:extLst>
          </p:cNvPr>
          <p:cNvSpPr/>
          <p:nvPr/>
        </p:nvSpPr>
        <p:spPr>
          <a:xfrm rot="19506838">
            <a:off x="5747264" y="1355612"/>
            <a:ext cx="1410846" cy="2546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B0FD9-3564-4A00-87E4-C25F32B728BF}"/>
              </a:ext>
            </a:extLst>
          </p:cNvPr>
          <p:cNvSpPr/>
          <p:nvPr/>
        </p:nvSpPr>
        <p:spPr>
          <a:xfrm>
            <a:off x="1636297" y="26882"/>
            <a:ext cx="7423482" cy="917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BFB665-2834-458A-A80F-C5A08A5053E3}"/>
              </a:ext>
            </a:extLst>
          </p:cNvPr>
          <p:cNvCxnSpPr/>
          <p:nvPr/>
        </p:nvCxnSpPr>
        <p:spPr>
          <a:xfrm flipH="1">
            <a:off x="2249905" y="2033337"/>
            <a:ext cx="745958" cy="538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3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45EBA14-284B-47B1-8D67-D9E2D16C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26"/>
            <a:ext cx="9144000" cy="47616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111DCF-ECB0-447C-838F-CB0830B534F8}"/>
              </a:ext>
            </a:extLst>
          </p:cNvPr>
          <p:cNvSpPr txBox="1"/>
          <p:nvPr/>
        </p:nvSpPr>
        <p:spPr>
          <a:xfrm>
            <a:off x="696760" y="-23423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TIẾT 9 - BÀI 9</a:t>
            </a:r>
            <a:r>
              <a:rPr lang="en-US" sz="20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KHU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VỰC TÂY NAM 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FF0FFF-8B37-401F-8A9B-52AF980A95EB}"/>
              </a:ext>
            </a:extLst>
          </p:cNvPr>
          <p:cNvSpPr txBox="1"/>
          <p:nvPr/>
        </p:nvSpPr>
        <p:spPr>
          <a:xfrm>
            <a:off x="125700" y="462899"/>
            <a:ext cx="3017603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1600" b="1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lí: </a:t>
            </a:r>
            <a:endParaRPr lang="en-US" sz="1600" b="1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0A19D-ABBE-407B-8EF1-50BF5505FF29}"/>
              </a:ext>
            </a:extLst>
          </p:cNvPr>
          <p:cNvSpPr txBox="1"/>
          <p:nvPr/>
        </p:nvSpPr>
        <p:spPr>
          <a:xfrm>
            <a:off x="135135" y="898144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Diện tích &gt; 7 triệu km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24156-2FE0-473B-9EF5-19848905E723}"/>
              </a:ext>
            </a:extLst>
          </p:cNvPr>
          <p:cNvSpPr txBox="1"/>
          <p:nvPr/>
        </p:nvSpPr>
        <p:spPr>
          <a:xfrm>
            <a:off x="135135" y="1248500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Vĩ độ: Khoảng 12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-&gt; 42</a:t>
            </a:r>
            <a:r>
              <a:rPr lang="en-US" sz="1600" baseline="30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473E9E-9883-4433-923C-52E01C50F93E}"/>
              </a:ext>
            </a:extLst>
          </p:cNvPr>
          <p:cNvSpPr txBox="1"/>
          <p:nvPr/>
        </p:nvSpPr>
        <p:spPr>
          <a:xfrm>
            <a:off x="188443" y="2444771"/>
            <a:ext cx="1196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Tiếp giáp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53B5EE-D1AD-40B7-B4C9-6A3A409FE591}"/>
              </a:ext>
            </a:extLst>
          </p:cNvPr>
          <p:cNvSpPr txBox="1"/>
          <p:nvPr/>
        </p:nvSpPr>
        <p:spPr>
          <a:xfrm>
            <a:off x="1378212" y="1547226"/>
            <a:ext cx="2793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Vịnh Péc-xích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570CCA-73E0-4ADB-91E1-C75A518C292E}"/>
              </a:ext>
            </a:extLst>
          </p:cNvPr>
          <p:cNvSpPr txBox="1"/>
          <p:nvPr/>
        </p:nvSpPr>
        <p:spPr>
          <a:xfrm>
            <a:off x="1461643" y="2554251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k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 vực: 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E1C528-0CF2-48C0-AB1E-659C2A72128F}"/>
              </a:ext>
            </a:extLst>
          </p:cNvPr>
          <p:cNvSpPr txBox="1"/>
          <p:nvPr/>
        </p:nvSpPr>
        <p:spPr>
          <a:xfrm>
            <a:off x="1493385" y="1815114"/>
            <a:ext cx="1151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Nhiều biển: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F57F8A-E753-4BFA-9FF4-9A3ADFC216C8}"/>
              </a:ext>
            </a:extLst>
          </p:cNvPr>
          <p:cNvSpPr txBox="1"/>
          <p:nvPr/>
        </p:nvSpPr>
        <p:spPr>
          <a:xfrm>
            <a:off x="2552134" y="2354928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Trung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9AC968-9E44-46D6-8487-DFBD89A68B0B}"/>
              </a:ext>
            </a:extLst>
          </p:cNvPr>
          <p:cNvSpPr txBox="1"/>
          <p:nvPr/>
        </p:nvSpPr>
        <p:spPr>
          <a:xfrm>
            <a:off x="2623565" y="2660843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Nam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0C88EA-D861-4585-AC9C-495411879CF4}"/>
              </a:ext>
            </a:extLst>
          </p:cNvPr>
          <p:cNvSpPr txBox="1"/>
          <p:nvPr/>
        </p:nvSpPr>
        <p:spPr>
          <a:xfrm>
            <a:off x="2529304" y="1791790"/>
            <a:ext cx="2645212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Ca-xpi, Đen, Địa Trung Hải, Đỏ, A-rap</a:t>
            </a:r>
            <a:endParaRPr lang="en-US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CDF6E7-B5C7-4576-B559-9EBDDB66D46A}"/>
              </a:ext>
            </a:extLst>
          </p:cNvPr>
          <p:cNvSpPr txBox="1"/>
          <p:nvPr/>
        </p:nvSpPr>
        <p:spPr>
          <a:xfrm>
            <a:off x="1333002" y="3100517"/>
            <a:ext cx="1267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châu lục: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9D61D-6332-4A79-95C6-5A27AEDE0C97}"/>
              </a:ext>
            </a:extLst>
          </p:cNvPr>
          <p:cNvSpPr txBox="1"/>
          <p:nvPr/>
        </p:nvSpPr>
        <p:spPr>
          <a:xfrm>
            <a:off x="2503661" y="301625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Á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62FC28-B7F1-422B-A80A-2355AC4607DE}"/>
              </a:ext>
            </a:extLst>
          </p:cNvPr>
          <p:cNvSpPr txBox="1"/>
          <p:nvPr/>
        </p:nvSpPr>
        <p:spPr>
          <a:xfrm>
            <a:off x="2543766" y="3269596"/>
            <a:ext cx="1054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Châu Phi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12C906-014C-4A84-AAFC-5D575D470A25}"/>
              </a:ext>
            </a:extLst>
          </p:cNvPr>
          <p:cNvCxnSpPr>
            <a:cxnSpLocks/>
          </p:cNvCxnSpPr>
          <p:nvPr/>
        </p:nvCxnSpPr>
        <p:spPr>
          <a:xfrm flipV="1">
            <a:off x="1207869" y="1885780"/>
            <a:ext cx="248918" cy="86271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1D739FB-FE04-4875-9A81-949E96A7B097}"/>
              </a:ext>
            </a:extLst>
          </p:cNvPr>
          <p:cNvCxnSpPr>
            <a:cxnSpLocks/>
          </p:cNvCxnSpPr>
          <p:nvPr/>
        </p:nvCxnSpPr>
        <p:spPr>
          <a:xfrm flipV="1">
            <a:off x="1217436" y="2153470"/>
            <a:ext cx="285065" cy="57793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E6A0EC0-5FB3-4510-99B8-560F2936CF01}"/>
              </a:ext>
            </a:extLst>
          </p:cNvPr>
          <p:cNvCxnSpPr>
            <a:cxnSpLocks/>
          </p:cNvCxnSpPr>
          <p:nvPr/>
        </p:nvCxnSpPr>
        <p:spPr>
          <a:xfrm>
            <a:off x="1207869" y="2745613"/>
            <a:ext cx="2839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E259284-41ED-4653-98E0-2E679E36E120}"/>
              </a:ext>
            </a:extLst>
          </p:cNvPr>
          <p:cNvCxnSpPr>
            <a:cxnSpLocks/>
          </p:cNvCxnSpPr>
          <p:nvPr/>
        </p:nvCxnSpPr>
        <p:spPr>
          <a:xfrm>
            <a:off x="1207869" y="2753177"/>
            <a:ext cx="286783" cy="43917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4E3C6EE-2BAF-4CCB-8138-0CB2F9976DA0}"/>
              </a:ext>
            </a:extLst>
          </p:cNvPr>
          <p:cNvCxnSpPr>
            <a:cxnSpLocks/>
          </p:cNvCxnSpPr>
          <p:nvPr/>
        </p:nvCxnSpPr>
        <p:spPr>
          <a:xfrm>
            <a:off x="2289005" y="3327806"/>
            <a:ext cx="233928" cy="13590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AE1D5F-B957-4335-94A3-83D528F70699}"/>
              </a:ext>
            </a:extLst>
          </p:cNvPr>
          <p:cNvCxnSpPr>
            <a:cxnSpLocks/>
          </p:cNvCxnSpPr>
          <p:nvPr/>
        </p:nvCxnSpPr>
        <p:spPr>
          <a:xfrm flipV="1">
            <a:off x="2271290" y="3154045"/>
            <a:ext cx="252424" cy="17135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8155F83-45A3-4590-B551-9887C74240D1}"/>
              </a:ext>
            </a:extLst>
          </p:cNvPr>
          <p:cNvCxnSpPr>
            <a:cxnSpLocks/>
          </p:cNvCxnSpPr>
          <p:nvPr/>
        </p:nvCxnSpPr>
        <p:spPr>
          <a:xfrm>
            <a:off x="2427568" y="2723528"/>
            <a:ext cx="233928" cy="13590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DA27A6F-EF8D-41C4-B54B-F2855E13F54E}"/>
              </a:ext>
            </a:extLst>
          </p:cNvPr>
          <p:cNvCxnSpPr>
            <a:cxnSpLocks/>
          </p:cNvCxnSpPr>
          <p:nvPr/>
        </p:nvCxnSpPr>
        <p:spPr>
          <a:xfrm flipV="1">
            <a:off x="2409072" y="2525406"/>
            <a:ext cx="252424" cy="17135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FE5F432-3AE9-4340-AC63-7AC81037A5F1}"/>
              </a:ext>
            </a:extLst>
          </p:cNvPr>
          <p:cNvSpPr txBox="1"/>
          <p:nvPr/>
        </p:nvSpPr>
        <p:spPr>
          <a:xfrm>
            <a:off x="264089" y="3700097"/>
            <a:ext cx="4813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Ý nghĩa: Có vị trí chiến lược quan trọng trong KT, chính trị, giao thông v</a:t>
            </a: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 n</a:t>
            </a:r>
            <a:r>
              <a:rPr lang="en-US" sz="16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ằm trên con đường biển ngắn nhất nối liền Châu Âu, Phi với Châu Á và ngược lại.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ED482E7C-85AD-4501-AE6B-8A6E3B4793CA}"/>
              </a:ext>
            </a:extLst>
          </p:cNvPr>
          <p:cNvSpPr/>
          <p:nvPr/>
        </p:nvSpPr>
        <p:spPr>
          <a:xfrm>
            <a:off x="3378944" y="3066012"/>
            <a:ext cx="134945" cy="4626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2811D9-0FBE-4406-856D-967176AC132E}"/>
              </a:ext>
            </a:extLst>
          </p:cNvPr>
          <p:cNvSpPr txBox="1"/>
          <p:nvPr/>
        </p:nvSpPr>
        <p:spPr>
          <a:xfrm>
            <a:off x="3475550" y="3027975"/>
            <a:ext cx="1709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Ngã 3 của 3 châu lục: Á - Âu - Phi</a:t>
            </a:r>
            <a:endParaRPr lang="en-US" sz="1600">
              <a:solidFill>
                <a:srgbClr val="FFFF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E942C2-7F04-41BB-AE10-D2489CB9C9CC}"/>
              </a:ext>
            </a:extLst>
          </p:cNvPr>
          <p:cNvSpPr txBox="1"/>
          <p:nvPr/>
        </p:nvSpPr>
        <p:spPr>
          <a:xfrm>
            <a:off x="5378026" y="423649"/>
            <a:ext cx="3017603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1600" b="1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2. Đặc điểm tự nhiên:</a:t>
            </a:r>
            <a:endParaRPr lang="en-US" sz="1600" b="1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graphicFrame>
        <p:nvGraphicFramePr>
          <p:cNvPr id="60" name="Table 6">
            <a:extLst>
              <a:ext uri="{FF2B5EF4-FFF2-40B4-BE49-F238E27FC236}">
                <a16:creationId xmlns:a16="http://schemas.microsoft.com/office/drawing/2014/main" id="{E402BBA9-636D-4E38-87C6-66AD25704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471293"/>
              </p:ext>
            </p:extLst>
          </p:nvPr>
        </p:nvGraphicFramePr>
        <p:xfrm>
          <a:off x="5184553" y="880321"/>
          <a:ext cx="3747472" cy="3870960"/>
        </p:xfrm>
        <a:graphic>
          <a:graphicData uri="http://schemas.openxmlformats.org/drawingml/2006/table">
            <a:tbl>
              <a:tblPr firstRow="1" bandRow="1">
                <a:tableStyleId>{D7428B1A-8AC4-426D-BE45-9E42AD0B4CCB}</a:tableStyleId>
              </a:tblPr>
              <a:tblGrid>
                <a:gridCol w="722952">
                  <a:extLst>
                    <a:ext uri="{9D8B030D-6E8A-4147-A177-3AD203B41FA5}">
                      <a16:colId xmlns:a16="http://schemas.microsoft.com/office/drawing/2014/main" val="224232070"/>
                    </a:ext>
                  </a:extLst>
                </a:gridCol>
                <a:gridCol w="3024520">
                  <a:extLst>
                    <a:ext uri="{9D8B030D-6E8A-4147-A177-3AD203B41FA5}">
                      <a16:colId xmlns:a16="http://schemas.microsoft.com/office/drawing/2014/main" val="1418664995"/>
                    </a:ext>
                  </a:extLst>
                </a:gridCol>
              </a:tblGrid>
              <a:tr h="473603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14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Phần lớn diện tích là núi và cao nguyên.</a:t>
                      </a:r>
                    </a:p>
                    <a:p>
                      <a:pPr algn="jus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Chia làm 3 miền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Phía Đông Bắc: Núi và sơn nguyên cao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Ở giữa: Đồng bằng Lưỡng Hà.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Phía Tây Nam: Sơn nguyên A-rap.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728110"/>
                  </a:ext>
                </a:extLst>
              </a:tr>
              <a:tr h="141035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4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lớn là khí hậu lục địa: khô hạn, mưa ít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677024"/>
                  </a:ext>
                </a:extLst>
              </a:tr>
              <a:tr h="219887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40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Kém phát triển.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sông lớn: </a:t>
                      </a: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Ti-grơ và Ơ-phrat.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316200"/>
                  </a:ext>
                </a:extLst>
              </a:tr>
              <a:tr h="135315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lớn là hoang mạc và bán hoang mạc.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359912"/>
                  </a:ext>
                </a:extLst>
              </a:tr>
              <a:tr h="141035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trọng nhất là dầu mỏ, khí đốt: Tập trung ở đồng bằng Lưỡng Hà ven vịnh Pec-xich.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412335"/>
                  </a:ext>
                </a:extLst>
              </a:tr>
            </a:tbl>
          </a:graphicData>
        </a:graphic>
      </p:graphicFrame>
      <p:sp>
        <p:nvSpPr>
          <p:cNvPr id="75" name="Rectangle 74">
            <a:extLst>
              <a:ext uri="{FF2B5EF4-FFF2-40B4-BE49-F238E27FC236}">
                <a16:creationId xmlns:a16="http://schemas.microsoft.com/office/drawing/2014/main" id="{F29799E1-FA31-4AE5-915F-B3F7FF27BBBF}"/>
              </a:ext>
            </a:extLst>
          </p:cNvPr>
          <p:cNvSpPr/>
          <p:nvPr/>
        </p:nvSpPr>
        <p:spPr>
          <a:xfrm>
            <a:off x="5952609" y="940482"/>
            <a:ext cx="2979416" cy="1504289"/>
          </a:xfrm>
          <a:prstGeom prst="rect">
            <a:avLst/>
          </a:prstGeom>
          <a:solidFill>
            <a:srgbClr val="016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86FA32C-8F8D-44D7-81E6-FEF953BB321A}"/>
              </a:ext>
            </a:extLst>
          </p:cNvPr>
          <p:cNvSpPr/>
          <p:nvPr/>
        </p:nvSpPr>
        <p:spPr>
          <a:xfrm>
            <a:off x="5962646" y="2471631"/>
            <a:ext cx="2900148" cy="476774"/>
          </a:xfrm>
          <a:prstGeom prst="rect">
            <a:avLst/>
          </a:prstGeom>
          <a:solidFill>
            <a:srgbClr val="016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4025E50-58FB-4D34-AB77-BBB3C797701C}"/>
              </a:ext>
            </a:extLst>
          </p:cNvPr>
          <p:cNvSpPr/>
          <p:nvPr/>
        </p:nvSpPr>
        <p:spPr>
          <a:xfrm>
            <a:off x="5916694" y="3030272"/>
            <a:ext cx="2957759" cy="443701"/>
          </a:xfrm>
          <a:prstGeom prst="rect">
            <a:avLst/>
          </a:prstGeom>
          <a:solidFill>
            <a:srgbClr val="016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EEE923F-7EFF-4DD2-8D76-9A5014705035}"/>
              </a:ext>
            </a:extLst>
          </p:cNvPr>
          <p:cNvSpPr/>
          <p:nvPr/>
        </p:nvSpPr>
        <p:spPr>
          <a:xfrm>
            <a:off x="5912504" y="3514227"/>
            <a:ext cx="2961950" cy="476258"/>
          </a:xfrm>
          <a:prstGeom prst="rect">
            <a:avLst/>
          </a:prstGeom>
          <a:solidFill>
            <a:srgbClr val="016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D456996-0F70-4AA3-891A-6C515795F953}"/>
              </a:ext>
            </a:extLst>
          </p:cNvPr>
          <p:cNvSpPr/>
          <p:nvPr/>
        </p:nvSpPr>
        <p:spPr>
          <a:xfrm>
            <a:off x="5912504" y="4068132"/>
            <a:ext cx="2961950" cy="638841"/>
          </a:xfrm>
          <a:prstGeom prst="rect">
            <a:avLst/>
          </a:prstGeom>
          <a:solidFill>
            <a:srgbClr val="016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6BA7EA0C-1888-5A6A-4111-E742A3900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1542"/>
              </p:ext>
            </p:extLst>
          </p:nvPr>
        </p:nvGraphicFramePr>
        <p:xfrm>
          <a:off x="371921" y="155007"/>
          <a:ext cx="8014090" cy="4480560"/>
        </p:xfrm>
        <a:graphic>
          <a:graphicData uri="http://schemas.openxmlformats.org/drawingml/2006/table">
            <a:tbl>
              <a:tblPr firstRow="1" bandRow="1">
                <a:tableStyleId>{D7428B1A-8AC4-426D-BE45-9E42AD0B4CCB}</a:tableStyleId>
              </a:tblPr>
              <a:tblGrid>
                <a:gridCol w="1546057">
                  <a:extLst>
                    <a:ext uri="{9D8B030D-6E8A-4147-A177-3AD203B41FA5}">
                      <a16:colId xmlns:a16="http://schemas.microsoft.com/office/drawing/2014/main" val="224232070"/>
                    </a:ext>
                  </a:extLst>
                </a:gridCol>
                <a:gridCol w="6468033">
                  <a:extLst>
                    <a:ext uri="{9D8B030D-6E8A-4147-A177-3AD203B41FA5}">
                      <a16:colId xmlns:a16="http://schemas.microsoft.com/office/drawing/2014/main" val="1418664995"/>
                    </a:ext>
                  </a:extLst>
                </a:gridCol>
              </a:tblGrid>
              <a:tr h="473603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24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Phần lớn diện tích là núi và cao nguyên.</a:t>
                      </a:r>
                    </a:p>
                    <a:p>
                      <a:pPr algn="just"/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Chia làm 3 miền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Phía Đông Bắc: Núi và sơn nguyên cao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Ở giữa: Đồng bằng Lưỡng Hà.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Phía Tây Nam: Sơn nguyên A-rap.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728110"/>
                  </a:ext>
                </a:extLst>
              </a:tr>
              <a:tr h="14103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4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lớn là khí hậu lục địa: khô hạn, mưa ít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677024"/>
                  </a:ext>
                </a:extLst>
              </a:tr>
              <a:tr h="21988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24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Kém phát triển.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sông lớn: </a:t>
                      </a: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Ti-grơ và Ơ-phrat.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316200"/>
                  </a:ext>
                </a:extLst>
              </a:tr>
              <a:tr h="13531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quan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lớn là hoang mạc và bán hoang mạc.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359912"/>
                  </a:ext>
                </a:extLst>
              </a:tr>
              <a:tr h="14103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trọng nhất là dầu mỏ, khí đốt: Tập trung ở đồng bằng Lưỡng Hà ven vịnh Pec-xich.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41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292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104604-0C78-5CD1-E79A-0247FEC5F390}"/>
              </a:ext>
            </a:extLst>
          </p:cNvPr>
          <p:cNvSpPr txBox="1"/>
          <p:nvPr/>
        </p:nvSpPr>
        <p:spPr>
          <a:xfrm>
            <a:off x="336885" y="394845"/>
            <a:ext cx="84822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 Đặc điểm dân cư, kinh tế, xã hội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Dân cư: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yếu là người A-Rập theo đạo Hồi.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Tập trung đông tại ven biển, thung lũng có mưa hoặc nơi có nước ngầm.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Tỉ lệ dân thành thị khá cao: chiếm 80-&gt; 90% dân số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Kinh tế - chính trị: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Trước kia dân số chủ yếu làm nông nghiệp: Trồng lúa gạo, lúa mì, chà là, chăn nuôi du mục.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Ngày nay : Công nghiệp, thương mại phát triển, đặc biệt CN khai thác và chế biến dầu khí phát triển mạnh.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Là nơi thường xuyên xảy ra chiến tranh, xung đột giữa các bộ tộc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=&gt; Ảnh hưởng lớn đến sự phát triển kinh tế - xã hội</a:t>
            </a:r>
          </a:p>
        </p:txBody>
      </p:sp>
    </p:spTree>
    <p:extLst>
      <p:ext uri="{BB962C8B-B14F-4D97-AF65-F5344CB8AC3E}">
        <p14:creationId xmlns:p14="http://schemas.microsoft.com/office/powerpoint/2010/main" val="1021839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6111DCF-ECB0-447C-838F-CB0830B534F8}"/>
              </a:ext>
            </a:extLst>
          </p:cNvPr>
          <p:cNvSpPr txBox="1"/>
          <p:nvPr/>
        </p:nvSpPr>
        <p:spPr>
          <a:xfrm>
            <a:off x="597629" y="73804"/>
            <a:ext cx="794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Trò chơi: Nhìn hình đoán nội dung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Uni Sans Heavy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F7F4806-033F-4E04-BA0F-449F8AC17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564" y="1027317"/>
            <a:ext cx="3939337" cy="298024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E39122A-9174-4B70-A1DE-F5A7A2332DB7}"/>
              </a:ext>
            </a:extLst>
          </p:cNvPr>
          <p:cNvSpPr txBox="1"/>
          <p:nvPr/>
        </p:nvSpPr>
        <p:spPr>
          <a:xfrm>
            <a:off x="120564" y="627207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muốn nhắc tới đặc điểm nào của khu vực Tây Nam Á?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782323-999B-425E-BD1E-5078552B7E74}"/>
              </a:ext>
            </a:extLst>
          </p:cNvPr>
          <p:cNvSpPr/>
          <p:nvPr/>
        </p:nvSpPr>
        <p:spPr>
          <a:xfrm>
            <a:off x="57934" y="1713717"/>
            <a:ext cx="969200" cy="1716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 descr="PPT - TIẾT 7: Ôn Tập Địa Lí : 8 PowerPoint Presentation, free download -  ID:4590692">
            <a:extLst>
              <a:ext uri="{FF2B5EF4-FFF2-40B4-BE49-F238E27FC236}">
                <a16:creationId xmlns:a16="http://schemas.microsoft.com/office/drawing/2014/main" id="{3C8936F8-67F6-48E6-8947-A7DED1772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420"/>
          <a:stretch/>
        </p:blipFill>
        <p:spPr bwMode="auto">
          <a:xfrm>
            <a:off x="4897677" y="1027317"/>
            <a:ext cx="4349561" cy="31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AAB83F61-AAF3-4748-8E61-FDBBFB31E6C8}"/>
              </a:ext>
            </a:extLst>
          </p:cNvPr>
          <p:cNvSpPr/>
          <p:nvPr/>
        </p:nvSpPr>
        <p:spPr>
          <a:xfrm>
            <a:off x="4794860" y="2029216"/>
            <a:ext cx="969200" cy="1400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45A375-9B8E-4369-8533-3EA1DEDE724E}"/>
              </a:ext>
            </a:extLst>
          </p:cNvPr>
          <p:cNvSpPr txBox="1"/>
          <p:nvPr/>
        </p:nvSpPr>
        <p:spPr>
          <a:xfrm>
            <a:off x="0" y="3960814"/>
            <a:ext cx="5348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 3.1 Lược đồ các đới cảnh quan tự nhiên châu Á</a:t>
            </a:r>
          </a:p>
        </p:txBody>
      </p:sp>
    </p:spTree>
    <p:extLst>
      <p:ext uri="{BB962C8B-B14F-4D97-AF65-F5344CB8AC3E}">
        <p14:creationId xmlns:p14="http://schemas.microsoft.com/office/powerpoint/2010/main" val="177798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6111DCF-ECB0-447C-838F-CB0830B534F8}"/>
              </a:ext>
            </a:extLst>
          </p:cNvPr>
          <p:cNvSpPr txBox="1"/>
          <p:nvPr/>
        </p:nvSpPr>
        <p:spPr>
          <a:xfrm>
            <a:off x="597629" y="73804"/>
            <a:ext cx="794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Trò chơi: Nhìn hình đoán nội dung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Uni Sans Heavy" panose="00000500000000000000" pitchFamily="2" charset="-93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39122A-9174-4B70-A1DE-F5A7A2332DB7}"/>
              </a:ext>
            </a:extLst>
          </p:cNvPr>
          <p:cNvSpPr txBox="1"/>
          <p:nvPr/>
        </p:nvSpPr>
        <p:spPr>
          <a:xfrm>
            <a:off x="120564" y="627207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muốn nhắc tới đặc điểm nào của khu vực Tây Nam Á?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45A375-9B8E-4369-8533-3EA1DEDE724E}"/>
              </a:ext>
            </a:extLst>
          </p:cNvPr>
          <p:cNvSpPr txBox="1"/>
          <p:nvPr/>
        </p:nvSpPr>
        <p:spPr>
          <a:xfrm>
            <a:off x="2812093" y="4835183"/>
            <a:ext cx="5348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Bản đồ tự nhiên khu vực Tây Nam Á.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CA42B-10C1-4D34-A3B0-D8BA8AB9F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499" y="1027317"/>
            <a:ext cx="6958207" cy="37155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6173C-30AA-43A5-A65E-DA562DAEE73C}"/>
              </a:ext>
            </a:extLst>
          </p:cNvPr>
          <p:cNvSpPr/>
          <p:nvPr/>
        </p:nvSpPr>
        <p:spPr>
          <a:xfrm>
            <a:off x="1167464" y="2976680"/>
            <a:ext cx="1192517" cy="1716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2AE0B5-3E63-4CFD-9BB7-0F93E5275289}"/>
              </a:ext>
            </a:extLst>
          </p:cNvPr>
          <p:cNvSpPr/>
          <p:nvPr/>
        </p:nvSpPr>
        <p:spPr>
          <a:xfrm rot="19612337">
            <a:off x="2773418" y="1285664"/>
            <a:ext cx="1336995" cy="27165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4F566B-CDAC-43F7-97A3-6834C0FB2F3B}"/>
              </a:ext>
            </a:extLst>
          </p:cNvPr>
          <p:cNvSpPr/>
          <p:nvPr/>
        </p:nvSpPr>
        <p:spPr>
          <a:xfrm rot="16472297">
            <a:off x="5068263" y="455711"/>
            <a:ext cx="1056103" cy="31759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5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6111DCF-ECB0-447C-838F-CB0830B534F8}"/>
              </a:ext>
            </a:extLst>
          </p:cNvPr>
          <p:cNvSpPr txBox="1"/>
          <p:nvPr/>
        </p:nvSpPr>
        <p:spPr>
          <a:xfrm>
            <a:off x="597629" y="73804"/>
            <a:ext cx="794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Trò chơi: Nhìn hình đoán nội dung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Uni Sans Heavy" panose="00000500000000000000" pitchFamily="2" charset="-93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39122A-9174-4B70-A1DE-F5A7A2332DB7}"/>
              </a:ext>
            </a:extLst>
          </p:cNvPr>
          <p:cNvSpPr txBox="1"/>
          <p:nvPr/>
        </p:nvSpPr>
        <p:spPr>
          <a:xfrm>
            <a:off x="120564" y="627207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muốn nhắc tới đặc điểm nào của khu vực Tây Nam Á?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image7.jpg">
            <a:extLst>
              <a:ext uri="{FF2B5EF4-FFF2-40B4-BE49-F238E27FC236}">
                <a16:creationId xmlns:a16="http://schemas.microsoft.com/office/drawing/2014/main" id="{12E864E8-B514-40BF-9191-63E3D30998FE}"/>
              </a:ext>
            </a:extLst>
          </p:cNvPr>
          <p:cNvPicPr/>
          <p:nvPr/>
        </p:nvPicPr>
        <p:blipFill rotWithShape="1">
          <a:blip r:embed="rId3"/>
          <a:srcRect t="-1" b="-4065"/>
          <a:stretch/>
        </p:blipFill>
        <p:spPr>
          <a:xfrm>
            <a:off x="747941" y="1182201"/>
            <a:ext cx="7798430" cy="4005691"/>
          </a:xfrm>
          <a:prstGeom prst="rect">
            <a:avLst/>
          </a:prstGeom>
          <a:ln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3D4DD4C-4B4F-4EFF-A1F1-88E0CF567A3B}"/>
              </a:ext>
            </a:extLst>
          </p:cNvPr>
          <p:cNvSpPr/>
          <p:nvPr/>
        </p:nvSpPr>
        <p:spPr>
          <a:xfrm rot="19198338">
            <a:off x="2846299" y="858631"/>
            <a:ext cx="1109416" cy="2320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3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6111DCF-ECB0-447C-838F-CB0830B534F8}"/>
              </a:ext>
            </a:extLst>
          </p:cNvPr>
          <p:cNvSpPr txBox="1"/>
          <p:nvPr/>
        </p:nvSpPr>
        <p:spPr>
          <a:xfrm>
            <a:off x="597629" y="73804"/>
            <a:ext cx="7948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>
                <a:solidFill>
                  <a:srgbClr val="002060"/>
                </a:solidFill>
                <a:latin typeface="#9Slide03 IcielUni Sans Heavy" panose="00000500000000000000" pitchFamily="2" charset="-93"/>
                <a:ea typeface="+mn-ea"/>
                <a:cs typeface="+mn-cs"/>
              </a:rPr>
              <a:t>Trò chơi: Nhìn hình đoán nội dung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IcielUni Sans Heavy" panose="00000500000000000000" pitchFamily="2" charset="-93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39122A-9174-4B70-A1DE-F5A7A2332DB7}"/>
              </a:ext>
            </a:extLst>
          </p:cNvPr>
          <p:cNvSpPr txBox="1"/>
          <p:nvPr/>
        </p:nvSpPr>
        <p:spPr>
          <a:xfrm>
            <a:off x="120564" y="627207"/>
            <a:ext cx="794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muốn nhắc tới đặc điểm nào của khu vực Tây Nam Á?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 descr="Có Bao Nhiêu Châu Lục Trên Thế Giới, Có Bao Nhiêu Châu Lục Trên Trái Đất">
            <a:extLst>
              <a:ext uri="{FF2B5EF4-FFF2-40B4-BE49-F238E27FC236}">
                <a16:creationId xmlns:a16="http://schemas.microsoft.com/office/drawing/2014/main" id="{A06D7990-D039-4DA5-A16F-39D7BA43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5" y="1248036"/>
            <a:ext cx="6953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2E281-EA73-4FDE-9082-AD2970668B30}"/>
              </a:ext>
            </a:extLst>
          </p:cNvPr>
          <p:cNvSpPr txBox="1"/>
          <p:nvPr/>
        </p:nvSpPr>
        <p:spPr>
          <a:xfrm>
            <a:off x="5248405" y="1853853"/>
            <a:ext cx="95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Châu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1AF75-DFD1-451E-8BC3-4DD7EEB0F91A}"/>
              </a:ext>
            </a:extLst>
          </p:cNvPr>
          <p:cNvSpPr txBox="1"/>
          <p:nvPr/>
        </p:nvSpPr>
        <p:spPr>
          <a:xfrm>
            <a:off x="4296426" y="1699964"/>
            <a:ext cx="95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Châu 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BD387-819B-460E-A621-A7C0B0B5D71E}"/>
              </a:ext>
            </a:extLst>
          </p:cNvPr>
          <p:cNvSpPr txBox="1"/>
          <p:nvPr/>
        </p:nvSpPr>
        <p:spPr>
          <a:xfrm>
            <a:off x="3895592" y="2491874"/>
            <a:ext cx="95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Châu Phi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CE5786-4E54-465E-B16B-6471103F099A}"/>
              </a:ext>
            </a:extLst>
          </p:cNvPr>
          <p:cNvSpPr/>
          <p:nvPr/>
        </p:nvSpPr>
        <p:spPr>
          <a:xfrm>
            <a:off x="4606968" y="1936161"/>
            <a:ext cx="804276" cy="863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543050" y="457200"/>
            <a:ext cx="6115050" cy="3000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-1325350" y="2432448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endParaRPr lang="en-US" sz="1013" b="1">
              <a:solidFill>
                <a:srgbClr val="FCEBE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143000" y="228600"/>
            <a:ext cx="685800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FontTx/>
              <a:buNone/>
              <a:defRPr/>
            </a:pPr>
            <a:endParaRPr lang="en-US" altLang="en-US" sz="3000" b="1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485900" y="2000250"/>
            <a:ext cx="617220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3000" b="1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726" name="AutoShape 2"/>
          <p:cNvSpPr>
            <a:spLocks noChangeArrowheads="1"/>
          </p:cNvSpPr>
          <p:nvPr/>
        </p:nvSpPr>
        <p:spPr bwMode="auto">
          <a:xfrm>
            <a:off x="69652" y="1137048"/>
            <a:ext cx="8731448" cy="3806428"/>
          </a:xfrm>
          <a:prstGeom prst="horizontalScroll">
            <a:avLst>
              <a:gd name="adj" fmla="val 12500"/>
            </a:avLst>
          </a:prstGeom>
          <a:noFill/>
          <a:ln w="38100">
            <a:solidFill>
              <a:srgbClr val="00B0F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vi-VN" altLang="en-US" sz="135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5423" y="2460927"/>
            <a:ext cx="8238530" cy="24449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25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bài, trả lời câu 1, 2, 3 SGK/ 32</a:t>
            </a:r>
            <a:endParaRPr lang="en-US" sz="22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25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mới – Bài 10: Điều kiện tự nhiên khu vực Nam Á. </a:t>
            </a:r>
            <a:endParaRPr lang="en-US" sz="225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501617" y="88720"/>
            <a:ext cx="4885289" cy="754856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oubleWave1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5" name="Picture 2" descr="Káº¿t quáº£ hÃ¬nh áº£nh cho sÃ¡ch má» carto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/>
          <a:stretch>
            <a:fillRect/>
          </a:stretch>
        </p:blipFill>
        <p:spPr bwMode="auto">
          <a:xfrm>
            <a:off x="125611" y="626216"/>
            <a:ext cx="2034778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0 Khách Sạn Dubai Tốt Nhất - Miễn Phí Hủy, Bảng Giá Năm 2021 &amp;amp; Bài Đánh  Giá Về Các Khách Sạn Tốt Nhất ỞDubai, Các Tiểu Vương Quốc Ả Rập Thống nhất">
            <a:extLst>
              <a:ext uri="{FF2B5EF4-FFF2-40B4-BE49-F238E27FC236}">
                <a16:creationId xmlns:a16="http://schemas.microsoft.com/office/drawing/2014/main" id="{CED62044-DDDE-42CB-8979-AA45E4CC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" y="240085"/>
            <a:ext cx="4188178" cy="23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bai và bài toán đô thị xanh">
            <a:extLst>
              <a:ext uri="{FF2B5EF4-FFF2-40B4-BE49-F238E27FC236}">
                <a16:creationId xmlns:a16="http://schemas.microsoft.com/office/drawing/2014/main" id="{FA2A6F02-066E-4268-BF8B-2F5683CD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43" y="243417"/>
            <a:ext cx="4120446" cy="23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op 15 tòa nhà chọc trời cao nhất thế giới, Việt Nam cũng góp mặt với Landmark 81 - Ảnh 1.">
            <a:extLst>
              <a:ext uri="{FF2B5EF4-FFF2-40B4-BE49-F238E27FC236}">
                <a16:creationId xmlns:a16="http://schemas.microsoft.com/office/drawing/2014/main" id="{AADEC622-31B5-409A-9165-86621A6FF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56416"/>
            <a:ext cx="4199467" cy="226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30 Khách Sạn Dubai Tốt Nhất - Miễn Phí Hủy, Bảng Giá Năm 2021 &amp;amp; Bài Đánh  Giá Về Các Khách Sạn Tốt Nhất ỞDubai, Các Tiểu Vương Quốc Ả Rập Thống nhất">
            <a:extLst>
              <a:ext uri="{FF2B5EF4-FFF2-40B4-BE49-F238E27FC236}">
                <a16:creationId xmlns:a16="http://schemas.microsoft.com/office/drawing/2014/main" id="{50E87E70-B82E-4433-8D23-75D3F740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6" t="57569" r="42891" b="29224"/>
          <a:stretch>
            <a:fillRect/>
          </a:stretch>
        </p:blipFill>
        <p:spPr bwMode="auto">
          <a:xfrm>
            <a:off x="5841292" y="3318125"/>
            <a:ext cx="2196397" cy="745667"/>
          </a:xfrm>
          <a:custGeom>
            <a:avLst/>
            <a:gdLst/>
            <a:ahLst/>
            <a:cxnLst/>
            <a:rect l="l" t="t" r="r" b="b"/>
            <a:pathLst>
              <a:path w="874198" h="311181">
                <a:moveTo>
                  <a:pt x="719370" y="202188"/>
                </a:moveTo>
                <a:cubicBezTo>
                  <a:pt x="702571" y="202454"/>
                  <a:pt x="689305" y="206221"/>
                  <a:pt x="679572" y="213487"/>
                </a:cubicBezTo>
                <a:cubicBezTo>
                  <a:pt x="669840" y="220753"/>
                  <a:pt x="664973" y="230919"/>
                  <a:pt x="664973" y="243985"/>
                </a:cubicBezTo>
                <a:cubicBezTo>
                  <a:pt x="664973" y="256251"/>
                  <a:pt x="667440" y="265150"/>
                  <a:pt x="672373" y="270683"/>
                </a:cubicBezTo>
                <a:cubicBezTo>
                  <a:pt x="677306" y="276216"/>
                  <a:pt x="685639" y="278983"/>
                  <a:pt x="697371" y="278983"/>
                </a:cubicBezTo>
                <a:cubicBezTo>
                  <a:pt x="706037" y="278983"/>
                  <a:pt x="714304" y="276583"/>
                  <a:pt x="722170" y="271783"/>
                </a:cubicBezTo>
                <a:cubicBezTo>
                  <a:pt x="730036" y="266984"/>
                  <a:pt x="735769" y="260984"/>
                  <a:pt x="739369" y="253784"/>
                </a:cubicBezTo>
                <a:lnTo>
                  <a:pt x="739369" y="202188"/>
                </a:lnTo>
                <a:close/>
                <a:moveTo>
                  <a:pt x="509345" y="118193"/>
                </a:moveTo>
                <a:cubicBezTo>
                  <a:pt x="491080" y="118193"/>
                  <a:pt x="477481" y="128046"/>
                  <a:pt x="468548" y="147753"/>
                </a:cubicBezTo>
                <a:lnTo>
                  <a:pt x="468548" y="250622"/>
                </a:lnTo>
                <a:cubicBezTo>
                  <a:pt x="477347" y="270063"/>
                  <a:pt x="491080" y="279783"/>
                  <a:pt x="509745" y="279783"/>
                </a:cubicBezTo>
                <a:cubicBezTo>
                  <a:pt x="525744" y="279783"/>
                  <a:pt x="537210" y="274190"/>
                  <a:pt x="544143" y="263004"/>
                </a:cubicBezTo>
                <a:cubicBezTo>
                  <a:pt x="551076" y="251818"/>
                  <a:pt x="554609" y="234441"/>
                  <a:pt x="554743" y="210871"/>
                </a:cubicBezTo>
                <a:lnTo>
                  <a:pt x="554743" y="189101"/>
                </a:lnTo>
                <a:cubicBezTo>
                  <a:pt x="554743" y="163534"/>
                  <a:pt x="551176" y="145324"/>
                  <a:pt x="544043" y="134471"/>
                </a:cubicBezTo>
                <a:cubicBezTo>
                  <a:pt x="536910" y="123619"/>
                  <a:pt x="525344" y="118193"/>
                  <a:pt x="509345" y="118193"/>
                </a:cubicBezTo>
                <a:close/>
                <a:moveTo>
                  <a:pt x="836000" y="90794"/>
                </a:moveTo>
                <a:lnTo>
                  <a:pt x="871398" y="90794"/>
                </a:lnTo>
                <a:lnTo>
                  <a:pt x="871398" y="307181"/>
                </a:lnTo>
                <a:lnTo>
                  <a:pt x="836000" y="307181"/>
                </a:lnTo>
                <a:close/>
                <a:moveTo>
                  <a:pt x="232525" y="90794"/>
                </a:moveTo>
                <a:lnTo>
                  <a:pt x="267723" y="90794"/>
                </a:lnTo>
                <a:lnTo>
                  <a:pt x="267723" y="229186"/>
                </a:lnTo>
                <a:cubicBezTo>
                  <a:pt x="267723" y="262917"/>
                  <a:pt x="277856" y="279783"/>
                  <a:pt x="298121" y="279783"/>
                </a:cubicBezTo>
                <a:cubicBezTo>
                  <a:pt x="319586" y="279783"/>
                  <a:pt x="334386" y="270183"/>
                  <a:pt x="342518" y="250985"/>
                </a:cubicBezTo>
                <a:lnTo>
                  <a:pt x="342518" y="90794"/>
                </a:lnTo>
                <a:lnTo>
                  <a:pt x="377916" y="90794"/>
                </a:lnTo>
                <a:lnTo>
                  <a:pt x="377916" y="307181"/>
                </a:lnTo>
                <a:lnTo>
                  <a:pt x="344318" y="307181"/>
                </a:lnTo>
                <a:lnTo>
                  <a:pt x="343518" y="288182"/>
                </a:lnTo>
                <a:cubicBezTo>
                  <a:pt x="331786" y="303515"/>
                  <a:pt x="314654" y="311181"/>
                  <a:pt x="292121" y="311181"/>
                </a:cubicBezTo>
                <a:cubicBezTo>
                  <a:pt x="272523" y="311181"/>
                  <a:pt x="257724" y="304415"/>
                  <a:pt x="247724" y="290882"/>
                </a:cubicBezTo>
                <a:cubicBezTo>
                  <a:pt x="237725" y="277350"/>
                  <a:pt x="232658" y="257651"/>
                  <a:pt x="232525" y="231786"/>
                </a:cubicBezTo>
                <a:close/>
                <a:moveTo>
                  <a:pt x="706371" y="86795"/>
                </a:moveTo>
                <a:cubicBezTo>
                  <a:pt x="728503" y="86795"/>
                  <a:pt x="745335" y="92294"/>
                  <a:pt x="756868" y="103294"/>
                </a:cubicBezTo>
                <a:cubicBezTo>
                  <a:pt x="768400" y="114293"/>
                  <a:pt x="774300" y="130325"/>
                  <a:pt x="774566" y="151391"/>
                </a:cubicBezTo>
                <a:lnTo>
                  <a:pt x="774566" y="260584"/>
                </a:lnTo>
                <a:cubicBezTo>
                  <a:pt x="774700" y="277250"/>
                  <a:pt x="776966" y="291715"/>
                  <a:pt x="781366" y="303981"/>
                </a:cubicBezTo>
                <a:lnTo>
                  <a:pt x="781366" y="307181"/>
                </a:lnTo>
                <a:lnTo>
                  <a:pt x="744568" y="307181"/>
                </a:lnTo>
                <a:cubicBezTo>
                  <a:pt x="742435" y="302515"/>
                  <a:pt x="740902" y="294649"/>
                  <a:pt x="739969" y="283583"/>
                </a:cubicBezTo>
                <a:cubicBezTo>
                  <a:pt x="727436" y="301981"/>
                  <a:pt x="711437" y="311181"/>
                  <a:pt x="691971" y="311181"/>
                </a:cubicBezTo>
                <a:cubicBezTo>
                  <a:pt x="672373" y="311181"/>
                  <a:pt x="657074" y="305681"/>
                  <a:pt x="646074" y="294682"/>
                </a:cubicBezTo>
                <a:cubicBezTo>
                  <a:pt x="635075" y="283683"/>
                  <a:pt x="629575" y="268184"/>
                  <a:pt x="629575" y="248185"/>
                </a:cubicBezTo>
                <a:cubicBezTo>
                  <a:pt x="629575" y="226186"/>
                  <a:pt x="637042" y="208720"/>
                  <a:pt x="651974" y="195788"/>
                </a:cubicBezTo>
                <a:cubicBezTo>
                  <a:pt x="666906" y="182855"/>
                  <a:pt x="687372" y="176256"/>
                  <a:pt x="713370" y="175989"/>
                </a:cubicBezTo>
                <a:lnTo>
                  <a:pt x="739369" y="175989"/>
                </a:lnTo>
                <a:lnTo>
                  <a:pt x="739369" y="152991"/>
                </a:lnTo>
                <a:cubicBezTo>
                  <a:pt x="739369" y="140058"/>
                  <a:pt x="736502" y="130859"/>
                  <a:pt x="730769" y="125392"/>
                </a:cubicBezTo>
                <a:cubicBezTo>
                  <a:pt x="725036" y="119926"/>
                  <a:pt x="716303" y="117193"/>
                  <a:pt x="704571" y="117193"/>
                </a:cubicBezTo>
                <a:cubicBezTo>
                  <a:pt x="693905" y="117193"/>
                  <a:pt x="685239" y="120359"/>
                  <a:pt x="678572" y="126692"/>
                </a:cubicBezTo>
                <a:cubicBezTo>
                  <a:pt x="671906" y="133025"/>
                  <a:pt x="668573" y="141058"/>
                  <a:pt x="668573" y="150791"/>
                </a:cubicBezTo>
                <a:lnTo>
                  <a:pt x="633175" y="150791"/>
                </a:lnTo>
                <a:cubicBezTo>
                  <a:pt x="633175" y="139725"/>
                  <a:pt x="636442" y="129159"/>
                  <a:pt x="642974" y="119093"/>
                </a:cubicBezTo>
                <a:cubicBezTo>
                  <a:pt x="649507" y="109027"/>
                  <a:pt x="658307" y="101127"/>
                  <a:pt x="669373" y="95394"/>
                </a:cubicBezTo>
                <a:cubicBezTo>
                  <a:pt x="680439" y="89661"/>
                  <a:pt x="692771" y="86795"/>
                  <a:pt x="706371" y="86795"/>
                </a:cubicBezTo>
                <a:close/>
                <a:moveTo>
                  <a:pt x="36598" y="47397"/>
                </a:moveTo>
                <a:lnTo>
                  <a:pt x="36598" y="275783"/>
                </a:lnTo>
                <a:lnTo>
                  <a:pt x="65996" y="275783"/>
                </a:lnTo>
                <a:cubicBezTo>
                  <a:pt x="91728" y="275783"/>
                  <a:pt x="110526" y="268411"/>
                  <a:pt x="122392" y="253666"/>
                </a:cubicBezTo>
                <a:cubicBezTo>
                  <a:pt x="134258" y="238921"/>
                  <a:pt x="140325" y="217069"/>
                  <a:pt x="140591" y="188110"/>
                </a:cubicBezTo>
                <a:lnTo>
                  <a:pt x="140591" y="136470"/>
                </a:lnTo>
                <a:cubicBezTo>
                  <a:pt x="140591" y="105778"/>
                  <a:pt x="134692" y="83259"/>
                  <a:pt x="122892" y="68914"/>
                </a:cubicBezTo>
                <a:cubicBezTo>
                  <a:pt x="111093" y="54569"/>
                  <a:pt x="93261" y="47397"/>
                  <a:pt x="69396" y="47397"/>
                </a:cubicBezTo>
                <a:close/>
                <a:moveTo>
                  <a:pt x="0" y="15999"/>
                </a:moveTo>
                <a:lnTo>
                  <a:pt x="69396" y="15999"/>
                </a:lnTo>
                <a:cubicBezTo>
                  <a:pt x="103393" y="15999"/>
                  <a:pt x="129792" y="26632"/>
                  <a:pt x="148591" y="47897"/>
                </a:cubicBezTo>
                <a:cubicBezTo>
                  <a:pt x="167390" y="69162"/>
                  <a:pt x="176789" y="99061"/>
                  <a:pt x="176789" y="137591"/>
                </a:cubicBezTo>
                <a:lnTo>
                  <a:pt x="176789" y="186389"/>
                </a:lnTo>
                <a:cubicBezTo>
                  <a:pt x="176789" y="224919"/>
                  <a:pt x="167256" y="254684"/>
                  <a:pt x="148191" y="275683"/>
                </a:cubicBezTo>
                <a:cubicBezTo>
                  <a:pt x="129125" y="296682"/>
                  <a:pt x="101460" y="307181"/>
                  <a:pt x="65196" y="307181"/>
                </a:cubicBezTo>
                <a:lnTo>
                  <a:pt x="0" y="307181"/>
                </a:lnTo>
                <a:close/>
                <a:moveTo>
                  <a:pt x="853999" y="11999"/>
                </a:moveTo>
                <a:cubicBezTo>
                  <a:pt x="860665" y="11999"/>
                  <a:pt x="865698" y="14099"/>
                  <a:pt x="869098" y="18299"/>
                </a:cubicBezTo>
                <a:cubicBezTo>
                  <a:pt x="872498" y="22499"/>
                  <a:pt x="874198" y="27532"/>
                  <a:pt x="874198" y="33398"/>
                </a:cubicBezTo>
                <a:cubicBezTo>
                  <a:pt x="874198" y="39397"/>
                  <a:pt x="872531" y="44397"/>
                  <a:pt x="869198" y="48397"/>
                </a:cubicBezTo>
                <a:cubicBezTo>
                  <a:pt x="865865" y="52397"/>
                  <a:pt x="860798" y="54397"/>
                  <a:pt x="853999" y="54397"/>
                </a:cubicBezTo>
                <a:cubicBezTo>
                  <a:pt x="847332" y="54397"/>
                  <a:pt x="842333" y="52397"/>
                  <a:pt x="839000" y="48397"/>
                </a:cubicBezTo>
                <a:cubicBezTo>
                  <a:pt x="835667" y="44397"/>
                  <a:pt x="834000" y="39397"/>
                  <a:pt x="834000" y="33398"/>
                </a:cubicBezTo>
                <a:cubicBezTo>
                  <a:pt x="834000" y="27398"/>
                  <a:pt x="835667" y="22332"/>
                  <a:pt x="839000" y="18199"/>
                </a:cubicBezTo>
                <a:cubicBezTo>
                  <a:pt x="842333" y="14066"/>
                  <a:pt x="847332" y="11999"/>
                  <a:pt x="853999" y="11999"/>
                </a:cubicBezTo>
                <a:close/>
                <a:moveTo>
                  <a:pt x="433350" y="0"/>
                </a:moveTo>
                <a:lnTo>
                  <a:pt x="468548" y="0"/>
                </a:lnTo>
                <a:lnTo>
                  <a:pt x="468548" y="114593"/>
                </a:lnTo>
                <a:cubicBezTo>
                  <a:pt x="480147" y="96061"/>
                  <a:pt x="496813" y="86795"/>
                  <a:pt x="518545" y="86795"/>
                </a:cubicBezTo>
                <a:cubicBezTo>
                  <a:pt x="542277" y="86795"/>
                  <a:pt x="560076" y="95194"/>
                  <a:pt x="571942" y="111993"/>
                </a:cubicBezTo>
                <a:cubicBezTo>
                  <a:pt x="583808" y="128792"/>
                  <a:pt x="589807" y="154124"/>
                  <a:pt x="589940" y="187988"/>
                </a:cubicBezTo>
                <a:lnTo>
                  <a:pt x="589940" y="209387"/>
                </a:lnTo>
                <a:cubicBezTo>
                  <a:pt x="589940" y="243118"/>
                  <a:pt x="583874" y="268517"/>
                  <a:pt x="571742" y="285582"/>
                </a:cubicBezTo>
                <a:cubicBezTo>
                  <a:pt x="559609" y="302648"/>
                  <a:pt x="542010" y="311181"/>
                  <a:pt x="518945" y="311181"/>
                </a:cubicBezTo>
                <a:cubicBezTo>
                  <a:pt x="496013" y="311181"/>
                  <a:pt x="478814" y="301315"/>
                  <a:pt x="467348" y="281583"/>
                </a:cubicBezTo>
                <a:lnTo>
                  <a:pt x="465548" y="307181"/>
                </a:lnTo>
                <a:lnTo>
                  <a:pt x="433350" y="3071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0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4502B93-E04E-4647-84F6-40DFBA05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815974"/>
            <a:ext cx="4334933" cy="24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216EA14-024C-47D8-9E79-5A365ED1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09" y="1679575"/>
            <a:ext cx="4255913" cy="24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E5905-1C02-4964-8EE5-5F8F99F7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68086" r="23053" b="19922"/>
          <a:stretch>
            <a:fillRect/>
          </a:stretch>
        </p:blipFill>
        <p:spPr bwMode="auto">
          <a:xfrm>
            <a:off x="600571" y="3485265"/>
            <a:ext cx="3490798" cy="420689"/>
          </a:xfrm>
          <a:custGeom>
            <a:avLst/>
            <a:gdLst/>
            <a:ahLst/>
            <a:cxnLst/>
            <a:rect l="l" t="t" r="r" b="b"/>
            <a:pathLst>
              <a:path w="2424587" h="292196">
                <a:moveTo>
                  <a:pt x="2199619" y="198411"/>
                </a:moveTo>
                <a:cubicBezTo>
                  <a:pt x="2185164" y="198640"/>
                  <a:pt x="2173749" y="201881"/>
                  <a:pt x="2165375" y="208133"/>
                </a:cubicBezTo>
                <a:cubicBezTo>
                  <a:pt x="2157000" y="214386"/>
                  <a:pt x="2152813" y="223133"/>
                  <a:pt x="2152813" y="234376"/>
                </a:cubicBezTo>
                <a:cubicBezTo>
                  <a:pt x="2152813" y="244930"/>
                  <a:pt x="2154935" y="252588"/>
                  <a:pt x="2159180" y="257349"/>
                </a:cubicBezTo>
                <a:cubicBezTo>
                  <a:pt x="2163424" y="262110"/>
                  <a:pt x="2170595" y="264490"/>
                  <a:pt x="2180690" y="264490"/>
                </a:cubicBezTo>
                <a:cubicBezTo>
                  <a:pt x="2188147" y="264490"/>
                  <a:pt x="2195260" y="262426"/>
                  <a:pt x="2202028" y="258296"/>
                </a:cubicBezTo>
                <a:cubicBezTo>
                  <a:pt x="2208797" y="254166"/>
                  <a:pt x="2213730" y="249003"/>
                  <a:pt x="2216827" y="242808"/>
                </a:cubicBezTo>
                <a:lnTo>
                  <a:pt x="2216827" y="198411"/>
                </a:lnTo>
                <a:close/>
                <a:moveTo>
                  <a:pt x="1161394" y="198411"/>
                </a:moveTo>
                <a:cubicBezTo>
                  <a:pt x="1146939" y="198640"/>
                  <a:pt x="1135524" y="201881"/>
                  <a:pt x="1127150" y="208133"/>
                </a:cubicBezTo>
                <a:cubicBezTo>
                  <a:pt x="1118775" y="214386"/>
                  <a:pt x="1114588" y="223133"/>
                  <a:pt x="1114588" y="234376"/>
                </a:cubicBezTo>
                <a:cubicBezTo>
                  <a:pt x="1114588" y="244930"/>
                  <a:pt x="1116710" y="252588"/>
                  <a:pt x="1120955" y="257349"/>
                </a:cubicBezTo>
                <a:cubicBezTo>
                  <a:pt x="1125199" y="262110"/>
                  <a:pt x="1132370" y="264490"/>
                  <a:pt x="1142465" y="264490"/>
                </a:cubicBezTo>
                <a:cubicBezTo>
                  <a:pt x="1149922" y="264490"/>
                  <a:pt x="1157035" y="262426"/>
                  <a:pt x="1163803" y="258296"/>
                </a:cubicBezTo>
                <a:cubicBezTo>
                  <a:pt x="1170572" y="254166"/>
                  <a:pt x="1175505" y="249003"/>
                  <a:pt x="1178602" y="242808"/>
                </a:cubicBezTo>
                <a:lnTo>
                  <a:pt x="1178602" y="198411"/>
                </a:lnTo>
                <a:close/>
                <a:moveTo>
                  <a:pt x="1834599" y="169329"/>
                </a:moveTo>
                <a:lnTo>
                  <a:pt x="1905670" y="169329"/>
                </a:lnTo>
                <a:lnTo>
                  <a:pt x="1905670" y="195313"/>
                </a:lnTo>
                <a:lnTo>
                  <a:pt x="1834599" y="195313"/>
                </a:lnTo>
                <a:close/>
                <a:moveTo>
                  <a:pt x="512206" y="125276"/>
                </a:moveTo>
                <a:cubicBezTo>
                  <a:pt x="499586" y="125276"/>
                  <a:pt x="490237" y="129606"/>
                  <a:pt x="484156" y="138268"/>
                </a:cubicBezTo>
                <a:cubicBezTo>
                  <a:pt x="478076" y="146929"/>
                  <a:pt x="474634" y="160381"/>
                  <a:pt x="473831" y="178621"/>
                </a:cubicBezTo>
                <a:lnTo>
                  <a:pt x="547139" y="178621"/>
                </a:lnTo>
                <a:lnTo>
                  <a:pt x="547139" y="174491"/>
                </a:lnTo>
                <a:cubicBezTo>
                  <a:pt x="546336" y="156824"/>
                  <a:pt x="543152" y="144205"/>
                  <a:pt x="537588" y="136633"/>
                </a:cubicBezTo>
                <a:cubicBezTo>
                  <a:pt x="532024" y="129062"/>
                  <a:pt x="523563" y="125276"/>
                  <a:pt x="512206" y="125276"/>
                </a:cubicBezTo>
                <a:close/>
                <a:moveTo>
                  <a:pt x="375261" y="102561"/>
                </a:moveTo>
                <a:lnTo>
                  <a:pt x="405719" y="102561"/>
                </a:lnTo>
                <a:lnTo>
                  <a:pt x="405719" y="288754"/>
                </a:lnTo>
                <a:lnTo>
                  <a:pt x="375261" y="288754"/>
                </a:lnTo>
                <a:close/>
                <a:moveTo>
                  <a:pt x="2361433" y="99119"/>
                </a:moveTo>
                <a:cubicBezTo>
                  <a:pt x="2380476" y="99119"/>
                  <a:pt x="2395591" y="105142"/>
                  <a:pt x="2406776" y="117188"/>
                </a:cubicBezTo>
                <a:cubicBezTo>
                  <a:pt x="2417962" y="129234"/>
                  <a:pt x="2423899" y="145696"/>
                  <a:pt x="2424587" y="166576"/>
                </a:cubicBezTo>
                <a:lnTo>
                  <a:pt x="2395849" y="166576"/>
                </a:lnTo>
                <a:cubicBezTo>
                  <a:pt x="2395161" y="152809"/>
                  <a:pt x="2391862" y="142484"/>
                  <a:pt x="2385954" y="135601"/>
                </a:cubicBezTo>
                <a:cubicBezTo>
                  <a:pt x="2380046" y="128717"/>
                  <a:pt x="2371872" y="125276"/>
                  <a:pt x="2361433" y="125276"/>
                </a:cubicBezTo>
                <a:cubicBezTo>
                  <a:pt x="2347895" y="125276"/>
                  <a:pt x="2337857" y="129721"/>
                  <a:pt x="2331318" y="138612"/>
                </a:cubicBezTo>
                <a:cubicBezTo>
                  <a:pt x="2324779" y="147503"/>
                  <a:pt x="2321395" y="162101"/>
                  <a:pt x="2321165" y="182407"/>
                </a:cubicBezTo>
                <a:lnTo>
                  <a:pt x="2321165" y="206155"/>
                </a:lnTo>
                <a:cubicBezTo>
                  <a:pt x="2321165" y="228066"/>
                  <a:pt x="2324406" y="243554"/>
                  <a:pt x="2330888" y="252617"/>
                </a:cubicBezTo>
                <a:cubicBezTo>
                  <a:pt x="2337370" y="261680"/>
                  <a:pt x="2347608" y="266211"/>
                  <a:pt x="2361605" y="266211"/>
                </a:cubicBezTo>
                <a:cubicBezTo>
                  <a:pt x="2371700" y="266211"/>
                  <a:pt x="2379788" y="263085"/>
                  <a:pt x="2385868" y="256833"/>
                </a:cubicBezTo>
                <a:cubicBezTo>
                  <a:pt x="2391948" y="250581"/>
                  <a:pt x="2395275" y="241661"/>
                  <a:pt x="2395849" y="230074"/>
                </a:cubicBezTo>
                <a:lnTo>
                  <a:pt x="2424587" y="230074"/>
                </a:lnTo>
                <a:cubicBezTo>
                  <a:pt x="2423899" y="247971"/>
                  <a:pt x="2417560" y="262798"/>
                  <a:pt x="2405572" y="274557"/>
                </a:cubicBezTo>
                <a:cubicBezTo>
                  <a:pt x="2393583" y="286316"/>
                  <a:pt x="2378927" y="292196"/>
                  <a:pt x="2361605" y="292196"/>
                </a:cubicBezTo>
                <a:cubicBezTo>
                  <a:pt x="2338546" y="292196"/>
                  <a:pt x="2320964" y="284940"/>
                  <a:pt x="2308861" y="270427"/>
                </a:cubicBezTo>
                <a:cubicBezTo>
                  <a:pt x="2296758" y="255915"/>
                  <a:pt x="2290707" y="234319"/>
                  <a:pt x="2290707" y="205638"/>
                </a:cubicBezTo>
                <a:lnTo>
                  <a:pt x="2290707" y="185160"/>
                </a:lnTo>
                <a:cubicBezTo>
                  <a:pt x="2290707" y="157054"/>
                  <a:pt x="2296730" y="135687"/>
                  <a:pt x="2308775" y="121060"/>
                </a:cubicBezTo>
                <a:cubicBezTo>
                  <a:pt x="2320821" y="106433"/>
                  <a:pt x="2338374" y="99119"/>
                  <a:pt x="2361433" y="99119"/>
                </a:cubicBezTo>
                <a:close/>
                <a:moveTo>
                  <a:pt x="2188434" y="99119"/>
                </a:moveTo>
                <a:cubicBezTo>
                  <a:pt x="2207477" y="99119"/>
                  <a:pt x="2221961" y="103851"/>
                  <a:pt x="2231885" y="113316"/>
                </a:cubicBezTo>
                <a:cubicBezTo>
                  <a:pt x="2241808" y="122781"/>
                  <a:pt x="2246884" y="136576"/>
                  <a:pt x="2247114" y="154702"/>
                </a:cubicBezTo>
                <a:lnTo>
                  <a:pt x="2247114" y="248659"/>
                </a:lnTo>
                <a:cubicBezTo>
                  <a:pt x="2247229" y="262999"/>
                  <a:pt x="2249179" y="275446"/>
                  <a:pt x="2252965" y="286001"/>
                </a:cubicBezTo>
                <a:lnTo>
                  <a:pt x="2252965" y="288754"/>
                </a:lnTo>
                <a:lnTo>
                  <a:pt x="2221302" y="288754"/>
                </a:lnTo>
                <a:cubicBezTo>
                  <a:pt x="2219466" y="284739"/>
                  <a:pt x="2218147" y="277970"/>
                  <a:pt x="2217344" y="268448"/>
                </a:cubicBezTo>
                <a:cubicBezTo>
                  <a:pt x="2206560" y="284280"/>
                  <a:pt x="2192793" y="292196"/>
                  <a:pt x="2176044" y="292196"/>
                </a:cubicBezTo>
                <a:cubicBezTo>
                  <a:pt x="2159180" y="292196"/>
                  <a:pt x="2146016" y="287464"/>
                  <a:pt x="2136551" y="277999"/>
                </a:cubicBezTo>
                <a:cubicBezTo>
                  <a:pt x="2127086" y="268534"/>
                  <a:pt x="2122354" y="255198"/>
                  <a:pt x="2122354" y="237990"/>
                </a:cubicBezTo>
                <a:cubicBezTo>
                  <a:pt x="2122354" y="219061"/>
                  <a:pt x="2128778" y="204032"/>
                  <a:pt x="2141627" y="192904"/>
                </a:cubicBezTo>
                <a:cubicBezTo>
                  <a:pt x="2154476" y="181776"/>
                  <a:pt x="2172086" y="176097"/>
                  <a:pt x="2194457" y="175868"/>
                </a:cubicBezTo>
                <a:lnTo>
                  <a:pt x="2216827" y="175868"/>
                </a:lnTo>
                <a:lnTo>
                  <a:pt x="2216827" y="156079"/>
                </a:lnTo>
                <a:cubicBezTo>
                  <a:pt x="2216827" y="144951"/>
                  <a:pt x="2214361" y="137035"/>
                  <a:pt x="2209428" y="132331"/>
                </a:cubicBezTo>
                <a:cubicBezTo>
                  <a:pt x="2204495" y="127628"/>
                  <a:pt x="2196980" y="125276"/>
                  <a:pt x="2186885" y="125276"/>
                </a:cubicBezTo>
                <a:cubicBezTo>
                  <a:pt x="2177707" y="125276"/>
                  <a:pt x="2170250" y="128000"/>
                  <a:pt x="2164514" y="133450"/>
                </a:cubicBezTo>
                <a:cubicBezTo>
                  <a:pt x="2158778" y="138899"/>
                  <a:pt x="2155910" y="145811"/>
                  <a:pt x="2155910" y="154186"/>
                </a:cubicBezTo>
                <a:lnTo>
                  <a:pt x="2125452" y="154186"/>
                </a:lnTo>
                <a:cubicBezTo>
                  <a:pt x="2125452" y="144664"/>
                  <a:pt x="2128262" y="135572"/>
                  <a:pt x="2133884" y="126911"/>
                </a:cubicBezTo>
                <a:cubicBezTo>
                  <a:pt x="2139505" y="118249"/>
                  <a:pt x="2147076" y="111452"/>
                  <a:pt x="2156599" y="106519"/>
                </a:cubicBezTo>
                <a:cubicBezTo>
                  <a:pt x="2166120" y="101586"/>
                  <a:pt x="2176732" y="99119"/>
                  <a:pt x="2188434" y="99119"/>
                </a:cubicBezTo>
                <a:close/>
                <a:moveTo>
                  <a:pt x="2085380" y="99119"/>
                </a:moveTo>
                <a:cubicBezTo>
                  <a:pt x="2090198" y="99119"/>
                  <a:pt x="2094213" y="99922"/>
                  <a:pt x="2097425" y="101528"/>
                </a:cubicBezTo>
                <a:lnTo>
                  <a:pt x="2097597" y="131127"/>
                </a:lnTo>
                <a:cubicBezTo>
                  <a:pt x="2093353" y="130323"/>
                  <a:pt x="2088764" y="129922"/>
                  <a:pt x="2083831" y="129922"/>
                </a:cubicBezTo>
                <a:cubicBezTo>
                  <a:pt x="2068229" y="129922"/>
                  <a:pt x="2057330" y="138469"/>
                  <a:pt x="2051135" y="155562"/>
                </a:cubicBezTo>
                <a:lnTo>
                  <a:pt x="2051135" y="288754"/>
                </a:lnTo>
                <a:lnTo>
                  <a:pt x="2020677" y="288754"/>
                </a:lnTo>
                <a:lnTo>
                  <a:pt x="2020677" y="102561"/>
                </a:lnTo>
                <a:lnTo>
                  <a:pt x="2050275" y="102561"/>
                </a:lnTo>
                <a:lnTo>
                  <a:pt x="2050791" y="121490"/>
                </a:lnTo>
                <a:cubicBezTo>
                  <a:pt x="2058936" y="106576"/>
                  <a:pt x="2070466" y="99119"/>
                  <a:pt x="2085380" y="99119"/>
                </a:cubicBezTo>
                <a:close/>
                <a:moveTo>
                  <a:pt x="1333532" y="99119"/>
                </a:moveTo>
                <a:cubicBezTo>
                  <a:pt x="1366458" y="99119"/>
                  <a:pt x="1383150" y="121088"/>
                  <a:pt x="1383608" y="165027"/>
                </a:cubicBezTo>
                <a:lnTo>
                  <a:pt x="1383608" y="288754"/>
                </a:lnTo>
                <a:lnTo>
                  <a:pt x="1353322" y="288754"/>
                </a:lnTo>
                <a:lnTo>
                  <a:pt x="1353322" y="166403"/>
                </a:lnTo>
                <a:cubicBezTo>
                  <a:pt x="1353322" y="151834"/>
                  <a:pt x="1350884" y="141480"/>
                  <a:pt x="1346008" y="135343"/>
                </a:cubicBezTo>
                <a:cubicBezTo>
                  <a:pt x="1341133" y="129205"/>
                  <a:pt x="1333819" y="126136"/>
                  <a:pt x="1324068" y="126136"/>
                </a:cubicBezTo>
                <a:cubicBezTo>
                  <a:pt x="1316496" y="126136"/>
                  <a:pt x="1309699" y="128660"/>
                  <a:pt x="1303676" y="133708"/>
                </a:cubicBezTo>
                <a:cubicBezTo>
                  <a:pt x="1297653" y="138756"/>
                  <a:pt x="1292806" y="145352"/>
                  <a:pt x="1289135" y="153497"/>
                </a:cubicBezTo>
                <a:lnTo>
                  <a:pt x="1289135" y="288754"/>
                </a:lnTo>
                <a:lnTo>
                  <a:pt x="1258677" y="288754"/>
                </a:lnTo>
                <a:lnTo>
                  <a:pt x="1258677" y="102561"/>
                </a:lnTo>
                <a:lnTo>
                  <a:pt x="1287414" y="102561"/>
                </a:lnTo>
                <a:lnTo>
                  <a:pt x="1288275" y="122694"/>
                </a:lnTo>
                <a:cubicBezTo>
                  <a:pt x="1300091" y="106978"/>
                  <a:pt x="1315177" y="99119"/>
                  <a:pt x="1333532" y="99119"/>
                </a:cubicBezTo>
                <a:close/>
                <a:moveTo>
                  <a:pt x="1150209" y="99119"/>
                </a:moveTo>
                <a:cubicBezTo>
                  <a:pt x="1169253" y="99119"/>
                  <a:pt x="1183736" y="103851"/>
                  <a:pt x="1193660" y="113316"/>
                </a:cubicBezTo>
                <a:cubicBezTo>
                  <a:pt x="1203583" y="122781"/>
                  <a:pt x="1208660" y="136576"/>
                  <a:pt x="1208889" y="154702"/>
                </a:cubicBezTo>
                <a:lnTo>
                  <a:pt x="1208889" y="248659"/>
                </a:lnTo>
                <a:cubicBezTo>
                  <a:pt x="1209004" y="262999"/>
                  <a:pt x="1210954" y="275446"/>
                  <a:pt x="1214740" y="286001"/>
                </a:cubicBezTo>
                <a:lnTo>
                  <a:pt x="1214740" y="288754"/>
                </a:lnTo>
                <a:lnTo>
                  <a:pt x="1183077" y="288754"/>
                </a:lnTo>
                <a:cubicBezTo>
                  <a:pt x="1181241" y="284739"/>
                  <a:pt x="1179922" y="277970"/>
                  <a:pt x="1179119" y="268448"/>
                </a:cubicBezTo>
                <a:cubicBezTo>
                  <a:pt x="1168335" y="284280"/>
                  <a:pt x="1154568" y="292196"/>
                  <a:pt x="1137819" y="292196"/>
                </a:cubicBezTo>
                <a:cubicBezTo>
                  <a:pt x="1120955" y="292196"/>
                  <a:pt x="1107790" y="287464"/>
                  <a:pt x="1098326" y="277999"/>
                </a:cubicBezTo>
                <a:cubicBezTo>
                  <a:pt x="1088861" y="268534"/>
                  <a:pt x="1084129" y="255198"/>
                  <a:pt x="1084129" y="237990"/>
                </a:cubicBezTo>
                <a:cubicBezTo>
                  <a:pt x="1084129" y="219061"/>
                  <a:pt x="1090554" y="204032"/>
                  <a:pt x="1103402" y="192904"/>
                </a:cubicBezTo>
                <a:cubicBezTo>
                  <a:pt x="1116251" y="181776"/>
                  <a:pt x="1133861" y="176097"/>
                  <a:pt x="1156232" y="175868"/>
                </a:cubicBezTo>
                <a:lnTo>
                  <a:pt x="1178602" y="175868"/>
                </a:lnTo>
                <a:lnTo>
                  <a:pt x="1178602" y="156079"/>
                </a:lnTo>
                <a:cubicBezTo>
                  <a:pt x="1178602" y="144951"/>
                  <a:pt x="1176136" y="137035"/>
                  <a:pt x="1171203" y="132331"/>
                </a:cubicBezTo>
                <a:cubicBezTo>
                  <a:pt x="1166270" y="127628"/>
                  <a:pt x="1158755" y="125276"/>
                  <a:pt x="1148660" y="125276"/>
                </a:cubicBezTo>
                <a:cubicBezTo>
                  <a:pt x="1139482" y="125276"/>
                  <a:pt x="1132025" y="128000"/>
                  <a:pt x="1126289" y="133450"/>
                </a:cubicBezTo>
                <a:cubicBezTo>
                  <a:pt x="1120553" y="138899"/>
                  <a:pt x="1117685" y="145811"/>
                  <a:pt x="1117685" y="154186"/>
                </a:cubicBezTo>
                <a:lnTo>
                  <a:pt x="1087227" y="154186"/>
                </a:lnTo>
                <a:cubicBezTo>
                  <a:pt x="1087227" y="144664"/>
                  <a:pt x="1090037" y="135572"/>
                  <a:pt x="1095659" y="126911"/>
                </a:cubicBezTo>
                <a:cubicBezTo>
                  <a:pt x="1101280" y="118249"/>
                  <a:pt x="1108852" y="111452"/>
                  <a:pt x="1118374" y="106519"/>
                </a:cubicBezTo>
                <a:cubicBezTo>
                  <a:pt x="1127895" y="101586"/>
                  <a:pt x="1138507" y="99119"/>
                  <a:pt x="1150209" y="99119"/>
                </a:cubicBezTo>
                <a:close/>
                <a:moveTo>
                  <a:pt x="1047155" y="99119"/>
                </a:moveTo>
                <a:cubicBezTo>
                  <a:pt x="1051973" y="99119"/>
                  <a:pt x="1055988" y="99922"/>
                  <a:pt x="1059200" y="101528"/>
                </a:cubicBezTo>
                <a:lnTo>
                  <a:pt x="1059372" y="131127"/>
                </a:lnTo>
                <a:cubicBezTo>
                  <a:pt x="1055128" y="130323"/>
                  <a:pt x="1050539" y="129922"/>
                  <a:pt x="1045606" y="129922"/>
                </a:cubicBezTo>
                <a:cubicBezTo>
                  <a:pt x="1030004" y="129922"/>
                  <a:pt x="1019105" y="138469"/>
                  <a:pt x="1012910" y="155562"/>
                </a:cubicBezTo>
                <a:lnTo>
                  <a:pt x="1012910" y="288754"/>
                </a:lnTo>
                <a:lnTo>
                  <a:pt x="982452" y="288754"/>
                </a:lnTo>
                <a:lnTo>
                  <a:pt x="982452" y="102561"/>
                </a:lnTo>
                <a:lnTo>
                  <a:pt x="1012050" y="102561"/>
                </a:lnTo>
                <a:lnTo>
                  <a:pt x="1012566" y="121490"/>
                </a:lnTo>
                <a:cubicBezTo>
                  <a:pt x="1020711" y="106576"/>
                  <a:pt x="1032241" y="99119"/>
                  <a:pt x="1047155" y="99119"/>
                </a:cubicBezTo>
                <a:close/>
                <a:moveTo>
                  <a:pt x="685832" y="99119"/>
                </a:moveTo>
                <a:cubicBezTo>
                  <a:pt x="718758" y="99119"/>
                  <a:pt x="735450" y="121088"/>
                  <a:pt x="735908" y="165027"/>
                </a:cubicBezTo>
                <a:lnTo>
                  <a:pt x="735908" y="288754"/>
                </a:lnTo>
                <a:lnTo>
                  <a:pt x="705622" y="288754"/>
                </a:lnTo>
                <a:lnTo>
                  <a:pt x="705622" y="166403"/>
                </a:lnTo>
                <a:cubicBezTo>
                  <a:pt x="705622" y="151834"/>
                  <a:pt x="703184" y="141480"/>
                  <a:pt x="698308" y="135343"/>
                </a:cubicBezTo>
                <a:cubicBezTo>
                  <a:pt x="693433" y="129205"/>
                  <a:pt x="686119" y="126136"/>
                  <a:pt x="676368" y="126136"/>
                </a:cubicBezTo>
                <a:cubicBezTo>
                  <a:pt x="668796" y="126136"/>
                  <a:pt x="661999" y="128660"/>
                  <a:pt x="655976" y="133708"/>
                </a:cubicBezTo>
                <a:cubicBezTo>
                  <a:pt x="649953" y="138756"/>
                  <a:pt x="645106" y="145352"/>
                  <a:pt x="641435" y="153497"/>
                </a:cubicBezTo>
                <a:lnTo>
                  <a:pt x="641435" y="288754"/>
                </a:lnTo>
                <a:lnTo>
                  <a:pt x="610977" y="288754"/>
                </a:lnTo>
                <a:lnTo>
                  <a:pt x="610977" y="102561"/>
                </a:lnTo>
                <a:lnTo>
                  <a:pt x="639714" y="102561"/>
                </a:lnTo>
                <a:lnTo>
                  <a:pt x="640575" y="122694"/>
                </a:lnTo>
                <a:cubicBezTo>
                  <a:pt x="652391" y="106978"/>
                  <a:pt x="667477" y="99119"/>
                  <a:pt x="685832" y="99119"/>
                </a:cubicBezTo>
                <a:close/>
                <a:moveTo>
                  <a:pt x="512206" y="99119"/>
                </a:moveTo>
                <a:cubicBezTo>
                  <a:pt x="534003" y="99119"/>
                  <a:pt x="550293" y="106060"/>
                  <a:pt x="561077" y="119941"/>
                </a:cubicBezTo>
                <a:cubicBezTo>
                  <a:pt x="571861" y="133823"/>
                  <a:pt x="577368" y="155448"/>
                  <a:pt x="577597" y="184816"/>
                </a:cubicBezTo>
                <a:lnTo>
                  <a:pt x="577597" y="204778"/>
                </a:lnTo>
                <a:lnTo>
                  <a:pt x="473659" y="204778"/>
                </a:lnTo>
                <a:lnTo>
                  <a:pt x="473659" y="209080"/>
                </a:lnTo>
                <a:cubicBezTo>
                  <a:pt x="473659" y="229041"/>
                  <a:pt x="477417" y="243554"/>
                  <a:pt x="484931" y="252617"/>
                </a:cubicBezTo>
                <a:cubicBezTo>
                  <a:pt x="492445" y="261680"/>
                  <a:pt x="503258" y="266211"/>
                  <a:pt x="517368" y="266211"/>
                </a:cubicBezTo>
                <a:cubicBezTo>
                  <a:pt x="526317" y="266211"/>
                  <a:pt x="534204" y="264519"/>
                  <a:pt x="541030" y="261135"/>
                </a:cubicBezTo>
                <a:cubicBezTo>
                  <a:pt x="547856" y="257751"/>
                  <a:pt x="554251" y="252387"/>
                  <a:pt x="560217" y="245045"/>
                </a:cubicBezTo>
                <a:lnTo>
                  <a:pt x="576048" y="264318"/>
                </a:lnTo>
                <a:cubicBezTo>
                  <a:pt x="562855" y="282903"/>
                  <a:pt x="542722" y="292196"/>
                  <a:pt x="515647" y="292196"/>
                </a:cubicBezTo>
                <a:cubicBezTo>
                  <a:pt x="492474" y="292196"/>
                  <a:pt x="474692" y="285284"/>
                  <a:pt x="462302" y="271460"/>
                </a:cubicBezTo>
                <a:cubicBezTo>
                  <a:pt x="449912" y="257636"/>
                  <a:pt x="443602" y="237359"/>
                  <a:pt x="443373" y="210629"/>
                </a:cubicBezTo>
                <a:lnTo>
                  <a:pt x="443373" y="188086"/>
                </a:lnTo>
                <a:cubicBezTo>
                  <a:pt x="443373" y="160323"/>
                  <a:pt x="449424" y="138555"/>
                  <a:pt x="461528" y="122781"/>
                </a:cubicBezTo>
                <a:cubicBezTo>
                  <a:pt x="473631" y="107006"/>
                  <a:pt x="490523" y="99119"/>
                  <a:pt x="512206" y="99119"/>
                </a:cubicBezTo>
                <a:close/>
                <a:moveTo>
                  <a:pt x="887313" y="57475"/>
                </a:moveTo>
                <a:lnTo>
                  <a:pt x="917600" y="57475"/>
                </a:lnTo>
                <a:lnTo>
                  <a:pt x="917600" y="102561"/>
                </a:lnTo>
                <a:lnTo>
                  <a:pt x="945649" y="102561"/>
                </a:lnTo>
                <a:lnTo>
                  <a:pt x="945649" y="127169"/>
                </a:lnTo>
                <a:lnTo>
                  <a:pt x="917600" y="127169"/>
                </a:lnTo>
                <a:lnTo>
                  <a:pt x="917600" y="242781"/>
                </a:lnTo>
                <a:cubicBezTo>
                  <a:pt x="917600" y="250132"/>
                  <a:pt x="918804" y="255703"/>
                  <a:pt x="921213" y="259493"/>
                </a:cubicBezTo>
                <a:cubicBezTo>
                  <a:pt x="923623" y="263284"/>
                  <a:pt x="927753" y="265179"/>
                  <a:pt x="933603" y="265179"/>
                </a:cubicBezTo>
                <a:cubicBezTo>
                  <a:pt x="937619" y="265179"/>
                  <a:pt x="941691" y="264490"/>
                  <a:pt x="945821" y="263114"/>
                </a:cubicBezTo>
                <a:lnTo>
                  <a:pt x="945477" y="288776"/>
                </a:lnTo>
                <a:cubicBezTo>
                  <a:pt x="938594" y="291056"/>
                  <a:pt x="931538" y="292196"/>
                  <a:pt x="924311" y="292196"/>
                </a:cubicBezTo>
                <a:cubicBezTo>
                  <a:pt x="912265" y="292196"/>
                  <a:pt x="903087" y="287894"/>
                  <a:pt x="896778" y="279290"/>
                </a:cubicBezTo>
                <a:cubicBezTo>
                  <a:pt x="890468" y="270685"/>
                  <a:pt x="887313" y="258525"/>
                  <a:pt x="887313" y="242808"/>
                </a:cubicBezTo>
                <a:lnTo>
                  <a:pt x="887313" y="127169"/>
                </a:lnTo>
                <a:lnTo>
                  <a:pt x="858920" y="127169"/>
                </a:lnTo>
                <a:lnTo>
                  <a:pt x="858920" y="102561"/>
                </a:lnTo>
                <a:lnTo>
                  <a:pt x="887313" y="102561"/>
                </a:lnTo>
                <a:close/>
                <a:moveTo>
                  <a:pt x="2145069" y="39579"/>
                </a:moveTo>
                <a:lnTo>
                  <a:pt x="2169849" y="39579"/>
                </a:lnTo>
                <a:cubicBezTo>
                  <a:pt x="2169849" y="46003"/>
                  <a:pt x="2171598" y="50936"/>
                  <a:pt x="2175097" y="54378"/>
                </a:cubicBezTo>
                <a:cubicBezTo>
                  <a:pt x="2178596" y="57819"/>
                  <a:pt x="2183443" y="59540"/>
                  <a:pt x="2189638" y="59540"/>
                </a:cubicBezTo>
                <a:cubicBezTo>
                  <a:pt x="2195833" y="59540"/>
                  <a:pt x="2200652" y="57819"/>
                  <a:pt x="2204093" y="54378"/>
                </a:cubicBezTo>
                <a:cubicBezTo>
                  <a:pt x="2207535" y="50936"/>
                  <a:pt x="2209256" y="46003"/>
                  <a:pt x="2209256" y="39579"/>
                </a:cubicBezTo>
                <a:lnTo>
                  <a:pt x="2234036" y="39579"/>
                </a:lnTo>
                <a:cubicBezTo>
                  <a:pt x="2234036" y="50362"/>
                  <a:pt x="2229963" y="59053"/>
                  <a:pt x="2221818" y="65649"/>
                </a:cubicBezTo>
                <a:cubicBezTo>
                  <a:pt x="2213672" y="72246"/>
                  <a:pt x="2202946" y="75544"/>
                  <a:pt x="2189638" y="75544"/>
                </a:cubicBezTo>
                <a:cubicBezTo>
                  <a:pt x="2176445" y="75544"/>
                  <a:pt x="2165719" y="72274"/>
                  <a:pt x="2157459" y="65735"/>
                </a:cubicBezTo>
                <a:cubicBezTo>
                  <a:pt x="2149199" y="59196"/>
                  <a:pt x="2145069" y="50477"/>
                  <a:pt x="2145069" y="39579"/>
                </a:cubicBezTo>
                <a:close/>
                <a:moveTo>
                  <a:pt x="1683455" y="38202"/>
                </a:moveTo>
                <a:lnTo>
                  <a:pt x="1714946" y="38202"/>
                </a:lnTo>
                <a:lnTo>
                  <a:pt x="1714946" y="288754"/>
                </a:lnTo>
                <a:lnTo>
                  <a:pt x="1683455" y="288754"/>
                </a:lnTo>
                <a:close/>
                <a:moveTo>
                  <a:pt x="390748" y="34760"/>
                </a:moveTo>
                <a:cubicBezTo>
                  <a:pt x="396484" y="34760"/>
                  <a:pt x="400815" y="36567"/>
                  <a:pt x="403740" y="40181"/>
                </a:cubicBezTo>
                <a:cubicBezTo>
                  <a:pt x="406666" y="43795"/>
                  <a:pt x="408128" y="48125"/>
                  <a:pt x="408128" y="53173"/>
                </a:cubicBezTo>
                <a:cubicBezTo>
                  <a:pt x="408128" y="58336"/>
                  <a:pt x="406694" y="62638"/>
                  <a:pt x="403826" y="66079"/>
                </a:cubicBezTo>
                <a:cubicBezTo>
                  <a:pt x="400958" y="69521"/>
                  <a:pt x="396599" y="71242"/>
                  <a:pt x="390748" y="71242"/>
                </a:cubicBezTo>
                <a:cubicBezTo>
                  <a:pt x="385012" y="71242"/>
                  <a:pt x="380710" y="69521"/>
                  <a:pt x="377842" y="66079"/>
                </a:cubicBezTo>
                <a:cubicBezTo>
                  <a:pt x="374974" y="62638"/>
                  <a:pt x="373540" y="58336"/>
                  <a:pt x="373540" y="53173"/>
                </a:cubicBezTo>
                <a:cubicBezTo>
                  <a:pt x="373540" y="48011"/>
                  <a:pt x="374974" y="43651"/>
                  <a:pt x="377842" y="40095"/>
                </a:cubicBezTo>
                <a:cubicBezTo>
                  <a:pt x="380710" y="36539"/>
                  <a:pt x="385012" y="34760"/>
                  <a:pt x="390748" y="34760"/>
                </a:cubicBezTo>
                <a:close/>
                <a:moveTo>
                  <a:pt x="85009" y="34760"/>
                </a:moveTo>
                <a:cubicBezTo>
                  <a:pt x="109215" y="34760"/>
                  <a:pt x="127943" y="41988"/>
                  <a:pt x="141194" y="56443"/>
                </a:cubicBezTo>
                <a:cubicBezTo>
                  <a:pt x="154444" y="70898"/>
                  <a:pt x="161643" y="91605"/>
                  <a:pt x="162790" y="118565"/>
                </a:cubicBezTo>
                <a:lnTo>
                  <a:pt x="130955" y="118565"/>
                </a:lnTo>
                <a:cubicBezTo>
                  <a:pt x="129578" y="98144"/>
                  <a:pt x="125276" y="83574"/>
                  <a:pt x="118049" y="74856"/>
                </a:cubicBezTo>
                <a:cubicBezTo>
                  <a:pt x="110821" y="66137"/>
                  <a:pt x="99808" y="61777"/>
                  <a:pt x="85009" y="61777"/>
                </a:cubicBezTo>
                <a:cubicBezTo>
                  <a:pt x="67915" y="61777"/>
                  <a:pt x="54780" y="68460"/>
                  <a:pt x="45602" y="81825"/>
                </a:cubicBezTo>
                <a:cubicBezTo>
                  <a:pt x="36424" y="95190"/>
                  <a:pt x="31835" y="114779"/>
                  <a:pt x="31835" y="140591"/>
                </a:cubicBezTo>
                <a:lnTo>
                  <a:pt x="31835" y="186537"/>
                </a:lnTo>
                <a:cubicBezTo>
                  <a:pt x="31835" y="211891"/>
                  <a:pt x="36109" y="231336"/>
                  <a:pt x="44655" y="244873"/>
                </a:cubicBezTo>
                <a:cubicBezTo>
                  <a:pt x="53202" y="258410"/>
                  <a:pt x="65678" y="265179"/>
                  <a:pt x="82083" y="265179"/>
                </a:cubicBezTo>
                <a:cubicBezTo>
                  <a:pt x="98488" y="265179"/>
                  <a:pt x="110305" y="261106"/>
                  <a:pt x="117532" y="252961"/>
                </a:cubicBezTo>
                <a:cubicBezTo>
                  <a:pt x="124760" y="244816"/>
                  <a:pt x="129234" y="230189"/>
                  <a:pt x="130955" y="209080"/>
                </a:cubicBezTo>
                <a:lnTo>
                  <a:pt x="162790" y="209080"/>
                </a:lnTo>
                <a:cubicBezTo>
                  <a:pt x="161413" y="235925"/>
                  <a:pt x="153870" y="256489"/>
                  <a:pt x="140161" y="270772"/>
                </a:cubicBezTo>
                <a:cubicBezTo>
                  <a:pt x="126452" y="285054"/>
                  <a:pt x="107092" y="292196"/>
                  <a:pt x="82083" y="292196"/>
                </a:cubicBezTo>
                <a:cubicBezTo>
                  <a:pt x="56959" y="292196"/>
                  <a:pt x="36998" y="282645"/>
                  <a:pt x="22198" y="263544"/>
                </a:cubicBezTo>
                <a:cubicBezTo>
                  <a:pt x="7399" y="244443"/>
                  <a:pt x="0" y="218544"/>
                  <a:pt x="0" y="185849"/>
                </a:cubicBezTo>
                <a:lnTo>
                  <a:pt x="0" y="140419"/>
                </a:lnTo>
                <a:cubicBezTo>
                  <a:pt x="0" y="107838"/>
                  <a:pt x="7600" y="82083"/>
                  <a:pt x="22801" y="63154"/>
                </a:cubicBezTo>
                <a:cubicBezTo>
                  <a:pt x="38001" y="44225"/>
                  <a:pt x="58737" y="34760"/>
                  <a:pt x="85009" y="34760"/>
                </a:cubicBezTo>
                <a:close/>
                <a:moveTo>
                  <a:pt x="499644" y="29770"/>
                </a:moveTo>
                <a:lnTo>
                  <a:pt x="523735" y="29770"/>
                </a:lnTo>
                <a:lnTo>
                  <a:pt x="566756" y="74942"/>
                </a:lnTo>
                <a:lnTo>
                  <a:pt x="535093" y="75028"/>
                </a:lnTo>
                <a:lnTo>
                  <a:pt x="511690" y="47667"/>
                </a:lnTo>
                <a:lnTo>
                  <a:pt x="488114" y="75028"/>
                </a:lnTo>
                <a:lnTo>
                  <a:pt x="456279" y="74942"/>
                </a:lnTo>
                <a:close/>
                <a:moveTo>
                  <a:pt x="1430127" y="24435"/>
                </a:moveTo>
                <a:lnTo>
                  <a:pt x="1460585" y="24435"/>
                </a:lnTo>
                <a:lnTo>
                  <a:pt x="1460585" y="121662"/>
                </a:lnTo>
                <a:cubicBezTo>
                  <a:pt x="1472172" y="106633"/>
                  <a:pt x="1486971" y="99119"/>
                  <a:pt x="1504982" y="99119"/>
                </a:cubicBezTo>
                <a:cubicBezTo>
                  <a:pt x="1537908" y="99119"/>
                  <a:pt x="1554600" y="121088"/>
                  <a:pt x="1555058" y="165027"/>
                </a:cubicBezTo>
                <a:lnTo>
                  <a:pt x="1555058" y="288754"/>
                </a:lnTo>
                <a:lnTo>
                  <a:pt x="1524772" y="288754"/>
                </a:lnTo>
                <a:lnTo>
                  <a:pt x="1524772" y="166403"/>
                </a:lnTo>
                <a:cubicBezTo>
                  <a:pt x="1524772" y="151834"/>
                  <a:pt x="1522334" y="141480"/>
                  <a:pt x="1517458" y="135343"/>
                </a:cubicBezTo>
                <a:cubicBezTo>
                  <a:pt x="1512583" y="129205"/>
                  <a:pt x="1505269" y="126136"/>
                  <a:pt x="1495518" y="126136"/>
                </a:cubicBezTo>
                <a:cubicBezTo>
                  <a:pt x="1487946" y="126136"/>
                  <a:pt x="1481149" y="128660"/>
                  <a:pt x="1475126" y="133708"/>
                </a:cubicBezTo>
                <a:cubicBezTo>
                  <a:pt x="1469103" y="138756"/>
                  <a:pt x="1464256" y="145352"/>
                  <a:pt x="1460585" y="153497"/>
                </a:cubicBezTo>
                <a:lnTo>
                  <a:pt x="1460585" y="288754"/>
                </a:lnTo>
                <a:lnTo>
                  <a:pt x="1430127" y="288754"/>
                </a:lnTo>
                <a:close/>
                <a:moveTo>
                  <a:pt x="201402" y="24435"/>
                </a:moveTo>
                <a:lnTo>
                  <a:pt x="231860" y="24435"/>
                </a:lnTo>
                <a:lnTo>
                  <a:pt x="231860" y="121662"/>
                </a:lnTo>
                <a:cubicBezTo>
                  <a:pt x="243447" y="106633"/>
                  <a:pt x="258246" y="99119"/>
                  <a:pt x="276257" y="99119"/>
                </a:cubicBezTo>
                <a:cubicBezTo>
                  <a:pt x="309183" y="99119"/>
                  <a:pt x="325875" y="121088"/>
                  <a:pt x="326333" y="165027"/>
                </a:cubicBezTo>
                <a:lnTo>
                  <a:pt x="326333" y="288754"/>
                </a:lnTo>
                <a:lnTo>
                  <a:pt x="296047" y="288754"/>
                </a:lnTo>
                <a:lnTo>
                  <a:pt x="296047" y="166403"/>
                </a:lnTo>
                <a:cubicBezTo>
                  <a:pt x="296047" y="151834"/>
                  <a:pt x="293609" y="141480"/>
                  <a:pt x="288733" y="135343"/>
                </a:cubicBezTo>
                <a:cubicBezTo>
                  <a:pt x="283858" y="129205"/>
                  <a:pt x="276544" y="126136"/>
                  <a:pt x="266793" y="126136"/>
                </a:cubicBezTo>
                <a:cubicBezTo>
                  <a:pt x="259221" y="126136"/>
                  <a:pt x="252424" y="128660"/>
                  <a:pt x="246401" y="133708"/>
                </a:cubicBezTo>
                <a:cubicBezTo>
                  <a:pt x="240378" y="138756"/>
                  <a:pt x="235531" y="145352"/>
                  <a:pt x="231860" y="153497"/>
                </a:cubicBezTo>
                <a:lnTo>
                  <a:pt x="231860" y="288754"/>
                </a:lnTo>
                <a:lnTo>
                  <a:pt x="201402" y="288754"/>
                </a:lnTo>
                <a:close/>
                <a:moveTo>
                  <a:pt x="2196178" y="2065"/>
                </a:moveTo>
                <a:lnTo>
                  <a:pt x="2220785" y="2065"/>
                </a:lnTo>
                <a:lnTo>
                  <a:pt x="2197382" y="36137"/>
                </a:lnTo>
                <a:lnTo>
                  <a:pt x="2181378" y="36051"/>
                </a:lnTo>
                <a:close/>
                <a:moveTo>
                  <a:pt x="575704" y="0"/>
                </a:moveTo>
                <a:lnTo>
                  <a:pt x="608056" y="0"/>
                </a:lnTo>
                <a:lnTo>
                  <a:pt x="577941" y="44569"/>
                </a:lnTo>
                <a:lnTo>
                  <a:pt x="555399" y="444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1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gành dầu khí Thùng Dầu Clip nghệ thuật - dầu png tải về - Miễn phí trong  suốt Phần Cứng png Tải về.">
            <a:extLst>
              <a:ext uri="{FF2B5EF4-FFF2-40B4-BE49-F238E27FC236}">
                <a16:creationId xmlns:a16="http://schemas.microsoft.com/office/drawing/2014/main" id="{FD1B5AD9-4359-40C4-9CD0-8AB5A165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778" y1="1522" x2="55444" y2="98986"/>
                        <a14:foregroundMark x1="31222" y1="57029" x2="74222" y2="57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20" y="745064"/>
            <a:ext cx="2264102" cy="347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gành dầu khí Thùng dầu tương đương Trống - PNG Tải miễn Phí Thùng png tải  về - Miễn phí trong suốt Lanh png Tải về.">
            <a:extLst>
              <a:ext uri="{FF2B5EF4-FFF2-40B4-BE49-F238E27FC236}">
                <a16:creationId xmlns:a16="http://schemas.microsoft.com/office/drawing/2014/main" id="{B917C06E-5835-4192-8C43-33E8A5F57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0" y="496711"/>
            <a:ext cx="4583642" cy="417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9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Google Shape;5133;p38"/>
          <p:cNvSpPr/>
          <p:nvPr/>
        </p:nvSpPr>
        <p:spPr>
          <a:xfrm>
            <a:off x="7908375" y="2551969"/>
            <a:ext cx="421500" cy="28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2DBE6FE-E7DA-42E7-A77B-ABDBC66550B0}"/>
              </a:ext>
            </a:extLst>
          </p:cNvPr>
          <p:cNvSpPr/>
          <p:nvPr/>
        </p:nvSpPr>
        <p:spPr>
          <a:xfrm>
            <a:off x="-56443" y="0"/>
            <a:ext cx="9200443" cy="5177367"/>
          </a:xfrm>
          <a:prstGeom prst="rect">
            <a:avLst/>
          </a:prstGeom>
          <a:solidFill>
            <a:srgbClr val="F9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CC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80FD064-41D5-42E7-B03C-8C8D48D246CF}"/>
              </a:ext>
            </a:extLst>
          </p:cNvPr>
          <p:cNvSpPr/>
          <p:nvPr/>
        </p:nvSpPr>
        <p:spPr>
          <a:xfrm>
            <a:off x="3838222" y="0"/>
            <a:ext cx="5305778" cy="513644"/>
          </a:xfrm>
          <a:prstGeom prst="rect">
            <a:avLst/>
          </a:prstGeom>
          <a:solidFill>
            <a:srgbClr val="F9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CC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26D3B09-323E-43FB-BBD7-3611EB5EB777}"/>
              </a:ext>
            </a:extLst>
          </p:cNvPr>
          <p:cNvSpPr/>
          <p:nvPr/>
        </p:nvSpPr>
        <p:spPr>
          <a:xfrm>
            <a:off x="3838222" y="4865510"/>
            <a:ext cx="5305778" cy="277989"/>
          </a:xfrm>
          <a:prstGeom prst="rect">
            <a:avLst/>
          </a:prstGeom>
          <a:solidFill>
            <a:srgbClr val="F9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CC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77B9CAF-4691-4FFA-AEA6-BD1A318314EF}"/>
              </a:ext>
            </a:extLst>
          </p:cNvPr>
          <p:cNvSpPr/>
          <p:nvPr/>
        </p:nvSpPr>
        <p:spPr>
          <a:xfrm>
            <a:off x="-101600" y="4035778"/>
            <a:ext cx="5729111" cy="1130300"/>
          </a:xfrm>
          <a:prstGeom prst="rect">
            <a:avLst/>
          </a:prstGeom>
          <a:solidFill>
            <a:srgbClr val="F9E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4CC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2" name="Google Shape;1149;p59">
            <a:extLst>
              <a:ext uri="{FF2B5EF4-FFF2-40B4-BE49-F238E27FC236}">
                <a16:creationId xmlns:a16="http://schemas.microsoft.com/office/drawing/2014/main" id="{B55074CE-A2D5-4E83-B2E7-C399A663CAE3}"/>
              </a:ext>
            </a:extLst>
          </p:cNvPr>
          <p:cNvSpPr txBox="1">
            <a:spLocks/>
          </p:cNvSpPr>
          <p:nvPr/>
        </p:nvSpPr>
        <p:spPr>
          <a:xfrm>
            <a:off x="2428597" y="4635544"/>
            <a:ext cx="4044245" cy="459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defTabSz="685749">
              <a:buClr>
                <a:srgbClr val="101F1F"/>
              </a:buClr>
              <a:buNone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sym typeface="Open Sans"/>
              </a:rPr>
              <a:t>Các</a:t>
            </a:r>
            <a:r>
              <a:rPr kumimoji="0" lang="en-US" sz="23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sym typeface="Open Sans"/>
              </a:rPr>
              <a:t> nước k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sym typeface="Open Sans"/>
              </a:rPr>
              <a:t>h</a:t>
            </a:r>
            <a:r>
              <a:rPr lang="en-US" sz="2300" b="1" kern="1200" noProof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u</a:t>
            </a:r>
            <a:r>
              <a:rPr lang="en-US" sz="2300" b="1" kern="120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kern="120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vực</a:t>
            </a:r>
            <a:r>
              <a:rPr lang="en-US" sz="23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kern="120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Tây</a:t>
            </a:r>
            <a:r>
              <a:rPr lang="en-US" sz="23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F7A568-F58A-43CC-B6BF-F17A2DD5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44" y="48025"/>
            <a:ext cx="9148844" cy="463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1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3" name="Google Shape;5003;p36"/>
          <p:cNvGrpSpPr/>
          <p:nvPr/>
        </p:nvGrpSpPr>
        <p:grpSpPr>
          <a:xfrm>
            <a:off x="7657177" y="1739661"/>
            <a:ext cx="715286" cy="374752"/>
            <a:chOff x="5807701" y="962410"/>
            <a:chExt cx="715286" cy="374752"/>
          </a:xfrm>
        </p:grpSpPr>
        <p:sp>
          <p:nvSpPr>
            <p:cNvPr id="5004" name="Google Shape;5004;p36"/>
            <p:cNvSpPr/>
            <p:nvPr/>
          </p:nvSpPr>
          <p:spPr>
            <a:xfrm>
              <a:off x="6223288" y="962410"/>
              <a:ext cx="299699" cy="149798"/>
            </a:xfrm>
            <a:custGeom>
              <a:avLst/>
              <a:gdLst/>
              <a:ahLst/>
              <a:cxnLst/>
              <a:rect l="l" t="t" r="r" b="b"/>
              <a:pathLst>
                <a:path w="2899" h="1449" extrusionOk="0">
                  <a:moveTo>
                    <a:pt x="2898" y="0"/>
                  </a:moveTo>
                  <a:cubicBezTo>
                    <a:pt x="2171" y="263"/>
                    <a:pt x="1713" y="1054"/>
                    <a:pt x="1713" y="1054"/>
                  </a:cubicBezTo>
                  <a:cubicBezTo>
                    <a:pt x="1405" y="966"/>
                    <a:pt x="1113" y="937"/>
                    <a:pt x="859" y="937"/>
                  </a:cubicBezTo>
                  <a:cubicBezTo>
                    <a:pt x="352" y="937"/>
                    <a:pt x="1" y="1054"/>
                    <a:pt x="1" y="1054"/>
                  </a:cubicBezTo>
                  <a:lnTo>
                    <a:pt x="1845" y="1449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5" name="Google Shape;5005;p36"/>
            <p:cNvSpPr/>
            <p:nvPr/>
          </p:nvSpPr>
          <p:spPr>
            <a:xfrm>
              <a:off x="5807701" y="1269034"/>
              <a:ext cx="190736" cy="68127"/>
            </a:xfrm>
            <a:custGeom>
              <a:avLst/>
              <a:gdLst/>
              <a:ahLst/>
              <a:cxnLst/>
              <a:rect l="l" t="t" r="r" b="b"/>
              <a:pathLst>
                <a:path w="1845" h="659" extrusionOk="0">
                  <a:moveTo>
                    <a:pt x="1" y="0"/>
                  </a:moveTo>
                  <a:lnTo>
                    <a:pt x="923" y="659"/>
                  </a:lnTo>
                  <a:lnTo>
                    <a:pt x="1845" y="63"/>
                  </a:lnTo>
                  <a:cubicBezTo>
                    <a:pt x="1386" y="63"/>
                    <a:pt x="923" y="395"/>
                    <a:pt x="923" y="395"/>
                  </a:cubicBezTo>
                  <a:cubicBezTo>
                    <a:pt x="464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6" name="Google Shape;5006;p36"/>
          <p:cNvGrpSpPr/>
          <p:nvPr/>
        </p:nvGrpSpPr>
        <p:grpSpPr>
          <a:xfrm>
            <a:off x="1762423" y="1367025"/>
            <a:ext cx="8571096" cy="4455844"/>
            <a:chOff x="1076623" y="1900425"/>
            <a:chExt cx="8571096" cy="4455844"/>
          </a:xfrm>
        </p:grpSpPr>
        <p:sp>
          <p:nvSpPr>
            <p:cNvPr id="5007" name="Google Shape;5007;p36"/>
            <p:cNvSpPr/>
            <p:nvPr/>
          </p:nvSpPr>
          <p:spPr>
            <a:xfrm>
              <a:off x="2307800" y="1900425"/>
              <a:ext cx="6900098" cy="4455839"/>
            </a:xfrm>
            <a:custGeom>
              <a:avLst/>
              <a:gdLst/>
              <a:ahLst/>
              <a:cxnLst/>
              <a:rect l="l" t="t" r="r" b="b"/>
              <a:pathLst>
                <a:path w="25181" h="16261" extrusionOk="0">
                  <a:moveTo>
                    <a:pt x="16160" y="4867"/>
                  </a:moveTo>
                  <a:cubicBezTo>
                    <a:pt x="16254" y="5014"/>
                    <a:pt x="16378" y="5158"/>
                    <a:pt x="16556" y="5245"/>
                  </a:cubicBezTo>
                  <a:cubicBezTo>
                    <a:pt x="16385" y="5147"/>
                    <a:pt x="16268" y="5008"/>
                    <a:pt x="16160" y="4867"/>
                  </a:cubicBezTo>
                  <a:close/>
                  <a:moveTo>
                    <a:pt x="13312" y="4787"/>
                  </a:moveTo>
                  <a:lnTo>
                    <a:pt x="13147" y="6525"/>
                  </a:lnTo>
                  <a:lnTo>
                    <a:pt x="13409" y="7278"/>
                  </a:lnTo>
                  <a:lnTo>
                    <a:pt x="12918" y="11771"/>
                  </a:lnTo>
                  <a:lnTo>
                    <a:pt x="12753" y="12033"/>
                  </a:lnTo>
                  <a:lnTo>
                    <a:pt x="12918" y="7640"/>
                  </a:lnTo>
                  <a:lnTo>
                    <a:pt x="12590" y="7344"/>
                  </a:lnTo>
                  <a:lnTo>
                    <a:pt x="12656" y="6754"/>
                  </a:lnTo>
                  <a:lnTo>
                    <a:pt x="13015" y="5442"/>
                  </a:lnTo>
                  <a:lnTo>
                    <a:pt x="13312" y="4787"/>
                  </a:lnTo>
                  <a:close/>
                  <a:moveTo>
                    <a:pt x="2558" y="7147"/>
                  </a:moveTo>
                  <a:lnTo>
                    <a:pt x="2983" y="7409"/>
                  </a:lnTo>
                  <a:lnTo>
                    <a:pt x="3279" y="7968"/>
                  </a:lnTo>
                  <a:lnTo>
                    <a:pt x="3508" y="8065"/>
                  </a:lnTo>
                  <a:lnTo>
                    <a:pt x="5050" y="11443"/>
                  </a:lnTo>
                  <a:lnTo>
                    <a:pt x="3542" y="12196"/>
                  </a:lnTo>
                  <a:lnTo>
                    <a:pt x="3083" y="8196"/>
                  </a:lnTo>
                  <a:lnTo>
                    <a:pt x="2655" y="7968"/>
                  </a:lnTo>
                  <a:lnTo>
                    <a:pt x="2558" y="7147"/>
                  </a:lnTo>
                  <a:close/>
                  <a:moveTo>
                    <a:pt x="13933" y="5673"/>
                  </a:moveTo>
                  <a:lnTo>
                    <a:pt x="13999" y="5704"/>
                  </a:lnTo>
                  <a:lnTo>
                    <a:pt x="14164" y="8458"/>
                  </a:lnTo>
                  <a:lnTo>
                    <a:pt x="14492" y="8689"/>
                  </a:lnTo>
                  <a:lnTo>
                    <a:pt x="14786" y="12589"/>
                  </a:lnTo>
                  <a:lnTo>
                    <a:pt x="13640" y="12427"/>
                  </a:lnTo>
                  <a:lnTo>
                    <a:pt x="13836" y="9770"/>
                  </a:lnTo>
                  <a:lnTo>
                    <a:pt x="13771" y="7868"/>
                  </a:lnTo>
                  <a:lnTo>
                    <a:pt x="13443" y="11115"/>
                  </a:lnTo>
                  <a:lnTo>
                    <a:pt x="13278" y="11015"/>
                  </a:lnTo>
                  <a:lnTo>
                    <a:pt x="13737" y="6622"/>
                  </a:lnTo>
                  <a:lnTo>
                    <a:pt x="13902" y="6360"/>
                  </a:lnTo>
                  <a:lnTo>
                    <a:pt x="13933" y="5673"/>
                  </a:lnTo>
                  <a:close/>
                  <a:moveTo>
                    <a:pt x="2427" y="7672"/>
                  </a:moveTo>
                  <a:lnTo>
                    <a:pt x="2327" y="8296"/>
                  </a:lnTo>
                  <a:lnTo>
                    <a:pt x="2590" y="8983"/>
                  </a:lnTo>
                  <a:lnTo>
                    <a:pt x="2689" y="12886"/>
                  </a:lnTo>
                  <a:lnTo>
                    <a:pt x="2493" y="12917"/>
                  </a:lnTo>
                  <a:lnTo>
                    <a:pt x="2327" y="8951"/>
                  </a:lnTo>
                  <a:lnTo>
                    <a:pt x="2065" y="8130"/>
                  </a:lnTo>
                  <a:lnTo>
                    <a:pt x="2196" y="7803"/>
                  </a:lnTo>
                  <a:lnTo>
                    <a:pt x="2427" y="7672"/>
                  </a:lnTo>
                  <a:close/>
                  <a:moveTo>
                    <a:pt x="6624" y="8427"/>
                  </a:moveTo>
                  <a:lnTo>
                    <a:pt x="6983" y="8721"/>
                  </a:lnTo>
                  <a:lnTo>
                    <a:pt x="7410" y="10000"/>
                  </a:lnTo>
                  <a:lnTo>
                    <a:pt x="7770" y="10656"/>
                  </a:lnTo>
                  <a:lnTo>
                    <a:pt x="8263" y="13082"/>
                  </a:lnTo>
                  <a:lnTo>
                    <a:pt x="8263" y="13082"/>
                  </a:lnTo>
                  <a:lnTo>
                    <a:pt x="6427" y="12886"/>
                  </a:lnTo>
                  <a:lnTo>
                    <a:pt x="5868" y="9935"/>
                  </a:lnTo>
                  <a:lnTo>
                    <a:pt x="6262" y="9114"/>
                  </a:lnTo>
                  <a:lnTo>
                    <a:pt x="6624" y="8427"/>
                  </a:lnTo>
                  <a:close/>
                  <a:moveTo>
                    <a:pt x="7442" y="8524"/>
                  </a:moveTo>
                  <a:lnTo>
                    <a:pt x="7770" y="8589"/>
                  </a:lnTo>
                  <a:lnTo>
                    <a:pt x="8787" y="10819"/>
                  </a:lnTo>
                  <a:lnTo>
                    <a:pt x="8984" y="10918"/>
                  </a:lnTo>
                  <a:lnTo>
                    <a:pt x="8984" y="10918"/>
                  </a:lnTo>
                  <a:lnTo>
                    <a:pt x="8132" y="8786"/>
                  </a:lnTo>
                  <a:lnTo>
                    <a:pt x="8819" y="9048"/>
                  </a:lnTo>
                  <a:lnTo>
                    <a:pt x="9181" y="9673"/>
                  </a:lnTo>
                  <a:lnTo>
                    <a:pt x="10230" y="10557"/>
                  </a:lnTo>
                  <a:lnTo>
                    <a:pt x="10720" y="11868"/>
                  </a:lnTo>
                  <a:lnTo>
                    <a:pt x="11279" y="12099"/>
                  </a:lnTo>
                  <a:lnTo>
                    <a:pt x="11410" y="13442"/>
                  </a:lnTo>
                  <a:lnTo>
                    <a:pt x="8622" y="12558"/>
                  </a:lnTo>
                  <a:lnTo>
                    <a:pt x="7442" y="8524"/>
                  </a:lnTo>
                  <a:close/>
                  <a:moveTo>
                    <a:pt x="12491" y="0"/>
                  </a:moveTo>
                  <a:cubicBezTo>
                    <a:pt x="11966" y="0"/>
                    <a:pt x="11213" y="887"/>
                    <a:pt x="10427" y="2033"/>
                  </a:cubicBezTo>
                  <a:lnTo>
                    <a:pt x="10458" y="2001"/>
                  </a:lnTo>
                  <a:lnTo>
                    <a:pt x="10458" y="2001"/>
                  </a:lnTo>
                  <a:lnTo>
                    <a:pt x="9443" y="3803"/>
                  </a:lnTo>
                  <a:cubicBezTo>
                    <a:pt x="9606" y="3772"/>
                    <a:pt x="9737" y="3672"/>
                    <a:pt x="9934" y="3640"/>
                  </a:cubicBezTo>
                  <a:cubicBezTo>
                    <a:pt x="10427" y="3541"/>
                    <a:pt x="10524" y="3016"/>
                    <a:pt x="10720" y="2819"/>
                  </a:cubicBezTo>
                  <a:cubicBezTo>
                    <a:pt x="10886" y="2657"/>
                    <a:pt x="11869" y="590"/>
                    <a:pt x="12328" y="590"/>
                  </a:cubicBezTo>
                  <a:cubicBezTo>
                    <a:pt x="12394" y="590"/>
                    <a:pt x="12459" y="656"/>
                    <a:pt x="12491" y="852"/>
                  </a:cubicBezTo>
                  <a:cubicBezTo>
                    <a:pt x="12525" y="918"/>
                    <a:pt x="12525" y="984"/>
                    <a:pt x="12525" y="1049"/>
                  </a:cubicBezTo>
                  <a:cubicBezTo>
                    <a:pt x="12525" y="2033"/>
                    <a:pt x="11410" y="3444"/>
                    <a:pt x="11410" y="4034"/>
                  </a:cubicBezTo>
                  <a:cubicBezTo>
                    <a:pt x="11410" y="4131"/>
                    <a:pt x="11442" y="4196"/>
                    <a:pt x="11507" y="4230"/>
                  </a:cubicBezTo>
                  <a:cubicBezTo>
                    <a:pt x="11541" y="4262"/>
                    <a:pt x="11573" y="4262"/>
                    <a:pt x="11607" y="4262"/>
                  </a:cubicBezTo>
                  <a:cubicBezTo>
                    <a:pt x="12097" y="4262"/>
                    <a:pt x="13015" y="2623"/>
                    <a:pt x="13015" y="2623"/>
                  </a:cubicBezTo>
                  <a:lnTo>
                    <a:pt x="13015" y="2623"/>
                  </a:lnTo>
                  <a:cubicBezTo>
                    <a:pt x="13015" y="2623"/>
                    <a:pt x="12753" y="4952"/>
                    <a:pt x="12425" y="5049"/>
                  </a:cubicBezTo>
                  <a:cubicBezTo>
                    <a:pt x="12163" y="5148"/>
                    <a:pt x="11410" y="5573"/>
                    <a:pt x="11410" y="5804"/>
                  </a:cubicBezTo>
                  <a:cubicBezTo>
                    <a:pt x="11410" y="5836"/>
                    <a:pt x="11442" y="5901"/>
                    <a:pt x="11573" y="5935"/>
                  </a:cubicBezTo>
                  <a:cubicBezTo>
                    <a:pt x="11738" y="5967"/>
                    <a:pt x="11804" y="6066"/>
                    <a:pt x="11804" y="6163"/>
                  </a:cubicBezTo>
                  <a:cubicBezTo>
                    <a:pt x="11804" y="6426"/>
                    <a:pt x="11541" y="6754"/>
                    <a:pt x="11442" y="6919"/>
                  </a:cubicBezTo>
                  <a:cubicBezTo>
                    <a:pt x="11410" y="6984"/>
                    <a:pt x="11376" y="7050"/>
                    <a:pt x="11376" y="7081"/>
                  </a:cubicBezTo>
                  <a:cubicBezTo>
                    <a:pt x="11376" y="7344"/>
                    <a:pt x="11607" y="7672"/>
                    <a:pt x="11738" y="8065"/>
                  </a:cubicBezTo>
                  <a:cubicBezTo>
                    <a:pt x="11770" y="8196"/>
                    <a:pt x="11804" y="8361"/>
                    <a:pt x="11804" y="8589"/>
                  </a:cubicBezTo>
                  <a:cubicBezTo>
                    <a:pt x="11804" y="9279"/>
                    <a:pt x="11607" y="10263"/>
                    <a:pt x="11442" y="10263"/>
                  </a:cubicBezTo>
                  <a:cubicBezTo>
                    <a:pt x="11213" y="10098"/>
                    <a:pt x="10099" y="9607"/>
                    <a:pt x="9802" y="9311"/>
                  </a:cubicBezTo>
                  <a:cubicBezTo>
                    <a:pt x="9540" y="9048"/>
                    <a:pt x="9409" y="8165"/>
                    <a:pt x="8950" y="7771"/>
                  </a:cubicBezTo>
                  <a:lnTo>
                    <a:pt x="8525" y="7640"/>
                  </a:lnTo>
                  <a:lnTo>
                    <a:pt x="8491" y="7640"/>
                  </a:lnTo>
                  <a:cubicBezTo>
                    <a:pt x="7935" y="7640"/>
                    <a:pt x="7245" y="7999"/>
                    <a:pt x="7245" y="7999"/>
                  </a:cubicBezTo>
                  <a:cubicBezTo>
                    <a:pt x="7245" y="7999"/>
                    <a:pt x="6786" y="7672"/>
                    <a:pt x="6558" y="7443"/>
                  </a:cubicBezTo>
                  <a:lnTo>
                    <a:pt x="6492" y="7378"/>
                  </a:lnTo>
                  <a:cubicBezTo>
                    <a:pt x="6230" y="7378"/>
                    <a:pt x="5868" y="8196"/>
                    <a:pt x="5671" y="8886"/>
                  </a:cubicBezTo>
                  <a:cubicBezTo>
                    <a:pt x="5540" y="9245"/>
                    <a:pt x="5278" y="9345"/>
                    <a:pt x="5050" y="9345"/>
                  </a:cubicBezTo>
                  <a:cubicBezTo>
                    <a:pt x="4853" y="9345"/>
                    <a:pt x="4656" y="9279"/>
                    <a:pt x="4656" y="9279"/>
                  </a:cubicBezTo>
                  <a:cubicBezTo>
                    <a:pt x="4263" y="9279"/>
                    <a:pt x="3245" y="5870"/>
                    <a:pt x="1803" y="5442"/>
                  </a:cubicBezTo>
                  <a:lnTo>
                    <a:pt x="1803" y="5442"/>
                  </a:lnTo>
                  <a:lnTo>
                    <a:pt x="2196" y="5639"/>
                  </a:lnTo>
                  <a:lnTo>
                    <a:pt x="1934" y="5639"/>
                  </a:lnTo>
                  <a:cubicBezTo>
                    <a:pt x="1771" y="5639"/>
                    <a:pt x="1575" y="5639"/>
                    <a:pt x="1443" y="5704"/>
                  </a:cubicBezTo>
                  <a:cubicBezTo>
                    <a:pt x="1081" y="5901"/>
                    <a:pt x="394" y="6591"/>
                    <a:pt x="460" y="6722"/>
                  </a:cubicBezTo>
                  <a:cubicBezTo>
                    <a:pt x="491" y="6885"/>
                    <a:pt x="394" y="7344"/>
                    <a:pt x="622" y="7409"/>
                  </a:cubicBezTo>
                  <a:cubicBezTo>
                    <a:pt x="885" y="7443"/>
                    <a:pt x="329" y="9476"/>
                    <a:pt x="163" y="9738"/>
                  </a:cubicBezTo>
                  <a:cubicBezTo>
                    <a:pt x="1" y="10032"/>
                    <a:pt x="788" y="10328"/>
                    <a:pt x="754" y="10491"/>
                  </a:cubicBezTo>
                  <a:cubicBezTo>
                    <a:pt x="754" y="10622"/>
                    <a:pt x="426" y="13376"/>
                    <a:pt x="229" y="16130"/>
                  </a:cubicBezTo>
                  <a:lnTo>
                    <a:pt x="25180" y="16261"/>
                  </a:lnTo>
                  <a:lnTo>
                    <a:pt x="17868" y="16195"/>
                  </a:lnTo>
                  <a:lnTo>
                    <a:pt x="16818" y="8033"/>
                  </a:lnTo>
                  <a:lnTo>
                    <a:pt x="17443" y="14787"/>
                  </a:lnTo>
                  <a:lnTo>
                    <a:pt x="16656" y="8558"/>
                  </a:lnTo>
                  <a:lnTo>
                    <a:pt x="16262" y="8065"/>
                  </a:lnTo>
                  <a:lnTo>
                    <a:pt x="16132" y="4830"/>
                  </a:lnTo>
                  <a:lnTo>
                    <a:pt x="16132" y="4830"/>
                  </a:lnTo>
                  <a:cubicBezTo>
                    <a:pt x="16141" y="4842"/>
                    <a:pt x="16151" y="4855"/>
                    <a:pt x="16160" y="4867"/>
                  </a:cubicBezTo>
                  <a:lnTo>
                    <a:pt x="16160" y="4867"/>
                  </a:lnTo>
                  <a:cubicBezTo>
                    <a:pt x="16150" y="4852"/>
                    <a:pt x="16141" y="4836"/>
                    <a:pt x="16131" y="4821"/>
                  </a:cubicBezTo>
                  <a:lnTo>
                    <a:pt x="16131" y="4821"/>
                  </a:lnTo>
                  <a:lnTo>
                    <a:pt x="16132" y="4830"/>
                  </a:lnTo>
                  <a:lnTo>
                    <a:pt x="16132" y="4830"/>
                  </a:lnTo>
                  <a:cubicBezTo>
                    <a:pt x="15963" y="4606"/>
                    <a:pt x="15805" y="4387"/>
                    <a:pt x="15476" y="4328"/>
                  </a:cubicBezTo>
                  <a:lnTo>
                    <a:pt x="15476" y="4328"/>
                  </a:lnTo>
                  <a:lnTo>
                    <a:pt x="15573" y="5345"/>
                  </a:lnTo>
                  <a:lnTo>
                    <a:pt x="15376" y="5770"/>
                  </a:lnTo>
                  <a:lnTo>
                    <a:pt x="15769" y="10360"/>
                  </a:lnTo>
                  <a:lnTo>
                    <a:pt x="15344" y="7247"/>
                  </a:lnTo>
                  <a:lnTo>
                    <a:pt x="15082" y="6984"/>
                  </a:lnTo>
                  <a:lnTo>
                    <a:pt x="14951" y="5411"/>
                  </a:lnTo>
                  <a:lnTo>
                    <a:pt x="14720" y="3278"/>
                  </a:lnTo>
                  <a:cubicBezTo>
                    <a:pt x="14164" y="2067"/>
                    <a:pt x="13508" y="131"/>
                    <a:pt x="12556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8" name="Google Shape;5008;p36"/>
            <p:cNvSpPr/>
            <p:nvPr/>
          </p:nvSpPr>
          <p:spPr>
            <a:xfrm>
              <a:off x="5945980" y="3454672"/>
              <a:ext cx="413496" cy="1895670"/>
            </a:xfrm>
            <a:custGeom>
              <a:avLst/>
              <a:gdLst/>
              <a:ahLst/>
              <a:cxnLst/>
              <a:rect l="l" t="t" r="r" b="b"/>
              <a:pathLst>
                <a:path w="1509" h="6918" extrusionOk="0">
                  <a:moveTo>
                    <a:pt x="656" y="1"/>
                  </a:moveTo>
                  <a:lnTo>
                    <a:pt x="625" y="688"/>
                  </a:lnTo>
                  <a:lnTo>
                    <a:pt x="460" y="950"/>
                  </a:lnTo>
                  <a:lnTo>
                    <a:pt x="1" y="5343"/>
                  </a:lnTo>
                  <a:lnTo>
                    <a:pt x="166" y="5443"/>
                  </a:lnTo>
                  <a:lnTo>
                    <a:pt x="494" y="2196"/>
                  </a:lnTo>
                  <a:lnTo>
                    <a:pt x="559" y="4098"/>
                  </a:lnTo>
                  <a:lnTo>
                    <a:pt x="363" y="6755"/>
                  </a:lnTo>
                  <a:lnTo>
                    <a:pt x="1509" y="6917"/>
                  </a:lnTo>
                  <a:lnTo>
                    <a:pt x="1215" y="3017"/>
                  </a:lnTo>
                  <a:lnTo>
                    <a:pt x="887" y="2786"/>
                  </a:lnTo>
                  <a:lnTo>
                    <a:pt x="722" y="3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9" name="Google Shape;5009;p36"/>
            <p:cNvSpPr/>
            <p:nvPr/>
          </p:nvSpPr>
          <p:spPr>
            <a:xfrm>
              <a:off x="6728036" y="3221206"/>
              <a:ext cx="2919683" cy="3135063"/>
            </a:xfrm>
            <a:custGeom>
              <a:avLst/>
              <a:gdLst/>
              <a:ahLst/>
              <a:cxnLst/>
              <a:rect l="l" t="t" r="r" b="b"/>
              <a:pathLst>
                <a:path w="10655" h="11441" extrusionOk="0">
                  <a:moveTo>
                    <a:pt x="3966" y="1771"/>
                  </a:moveTo>
                  <a:lnTo>
                    <a:pt x="3967" y="1773"/>
                  </a:lnTo>
                  <a:lnTo>
                    <a:pt x="3967" y="1773"/>
                  </a:lnTo>
                  <a:cubicBezTo>
                    <a:pt x="4015" y="1795"/>
                    <a:pt x="4063" y="1816"/>
                    <a:pt x="4111" y="1837"/>
                  </a:cubicBezTo>
                  <a:lnTo>
                    <a:pt x="4111" y="1837"/>
                  </a:lnTo>
                  <a:cubicBezTo>
                    <a:pt x="4063" y="1815"/>
                    <a:pt x="4015" y="1793"/>
                    <a:pt x="3966" y="1771"/>
                  </a:cubicBezTo>
                  <a:close/>
                  <a:moveTo>
                    <a:pt x="4111" y="1837"/>
                  </a:moveTo>
                  <a:cubicBezTo>
                    <a:pt x="4761" y="2133"/>
                    <a:pt x="5246" y="2361"/>
                    <a:pt x="5246" y="2361"/>
                  </a:cubicBezTo>
                  <a:cubicBezTo>
                    <a:pt x="5233" y="2349"/>
                    <a:pt x="4755" y="2123"/>
                    <a:pt x="4111" y="1837"/>
                  </a:cubicBezTo>
                  <a:close/>
                  <a:moveTo>
                    <a:pt x="0" y="1"/>
                  </a:moveTo>
                  <a:lnTo>
                    <a:pt x="491" y="3017"/>
                  </a:lnTo>
                  <a:lnTo>
                    <a:pt x="687" y="3213"/>
                  </a:lnTo>
                  <a:lnTo>
                    <a:pt x="1737" y="11375"/>
                  </a:lnTo>
                  <a:lnTo>
                    <a:pt x="9049" y="11441"/>
                  </a:lnTo>
                  <a:lnTo>
                    <a:pt x="10654" y="7900"/>
                  </a:lnTo>
                  <a:cubicBezTo>
                    <a:pt x="8884" y="7638"/>
                    <a:pt x="9180" y="5312"/>
                    <a:pt x="8818" y="5180"/>
                  </a:cubicBezTo>
                  <a:cubicBezTo>
                    <a:pt x="8459" y="5049"/>
                    <a:pt x="6458" y="4032"/>
                    <a:pt x="6458" y="4032"/>
                  </a:cubicBezTo>
                  <a:lnTo>
                    <a:pt x="6458" y="4032"/>
                  </a:lnTo>
                  <a:lnTo>
                    <a:pt x="7148" y="5933"/>
                  </a:lnTo>
                  <a:lnTo>
                    <a:pt x="6851" y="7048"/>
                  </a:lnTo>
                  <a:lnTo>
                    <a:pt x="6492" y="7607"/>
                  </a:lnTo>
                  <a:lnTo>
                    <a:pt x="6523" y="7769"/>
                  </a:lnTo>
                  <a:lnTo>
                    <a:pt x="6523" y="8425"/>
                  </a:lnTo>
                  <a:lnTo>
                    <a:pt x="6361" y="7835"/>
                  </a:lnTo>
                  <a:lnTo>
                    <a:pt x="6098" y="8425"/>
                  </a:lnTo>
                  <a:lnTo>
                    <a:pt x="5474" y="5771"/>
                  </a:lnTo>
                  <a:lnTo>
                    <a:pt x="4884" y="4787"/>
                  </a:lnTo>
                  <a:lnTo>
                    <a:pt x="3967" y="1773"/>
                  </a:lnTo>
                  <a:lnTo>
                    <a:pt x="3967" y="1773"/>
                  </a:lnTo>
                  <a:cubicBezTo>
                    <a:pt x="2871" y="1289"/>
                    <a:pt x="1387" y="670"/>
                    <a:pt x="853" y="591"/>
                  </a:cubicBezTo>
                  <a:lnTo>
                    <a:pt x="753" y="591"/>
                  </a:lnTo>
                  <a:cubicBezTo>
                    <a:pt x="656" y="557"/>
                    <a:pt x="590" y="525"/>
                    <a:pt x="525" y="525"/>
                  </a:cubicBezTo>
                  <a:lnTo>
                    <a:pt x="525" y="491"/>
                  </a:lnTo>
                  <a:lnTo>
                    <a:pt x="459" y="491"/>
                  </a:lnTo>
                  <a:lnTo>
                    <a:pt x="459" y="460"/>
                  </a:lnTo>
                  <a:lnTo>
                    <a:pt x="425" y="460"/>
                  </a:lnTo>
                  <a:lnTo>
                    <a:pt x="425" y="425"/>
                  </a:lnTo>
                  <a:cubicBezTo>
                    <a:pt x="229" y="328"/>
                    <a:pt x="97" y="163"/>
                    <a:pt x="0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0" name="Google Shape;5010;p36"/>
            <p:cNvSpPr/>
            <p:nvPr/>
          </p:nvSpPr>
          <p:spPr>
            <a:xfrm>
              <a:off x="6341392" y="2798666"/>
              <a:ext cx="287721" cy="1940610"/>
            </a:xfrm>
            <a:custGeom>
              <a:avLst/>
              <a:gdLst/>
              <a:ahLst/>
              <a:cxnLst/>
              <a:rect l="l" t="t" r="r" b="b"/>
              <a:pathLst>
                <a:path w="1050" h="7082" extrusionOk="0">
                  <a:moveTo>
                    <a:pt x="0" y="0"/>
                  </a:moveTo>
                  <a:lnTo>
                    <a:pt x="231" y="2133"/>
                  </a:lnTo>
                  <a:lnTo>
                    <a:pt x="362" y="3706"/>
                  </a:lnTo>
                  <a:lnTo>
                    <a:pt x="624" y="3969"/>
                  </a:lnTo>
                  <a:lnTo>
                    <a:pt x="1049" y="7082"/>
                  </a:lnTo>
                  <a:lnTo>
                    <a:pt x="656" y="2492"/>
                  </a:lnTo>
                  <a:lnTo>
                    <a:pt x="853" y="2067"/>
                  </a:lnTo>
                  <a:lnTo>
                    <a:pt x="756" y="1050"/>
                  </a:lnTo>
                  <a:lnTo>
                    <a:pt x="756" y="918"/>
                  </a:lnTo>
                  <a:lnTo>
                    <a:pt x="722" y="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1" name="Google Shape;5011;p36"/>
            <p:cNvSpPr/>
            <p:nvPr/>
          </p:nvSpPr>
          <p:spPr>
            <a:xfrm>
              <a:off x="3008747" y="3858579"/>
              <a:ext cx="682858" cy="1383801"/>
            </a:xfrm>
            <a:custGeom>
              <a:avLst/>
              <a:gdLst/>
              <a:ahLst/>
              <a:cxnLst/>
              <a:rect l="l" t="t" r="r" b="b"/>
              <a:pathLst>
                <a:path w="2492" h="5050" extrusionOk="0">
                  <a:moveTo>
                    <a:pt x="0" y="1"/>
                  </a:moveTo>
                  <a:lnTo>
                    <a:pt x="97" y="822"/>
                  </a:lnTo>
                  <a:lnTo>
                    <a:pt x="525" y="1050"/>
                  </a:lnTo>
                  <a:lnTo>
                    <a:pt x="984" y="5050"/>
                  </a:lnTo>
                  <a:lnTo>
                    <a:pt x="2492" y="4297"/>
                  </a:lnTo>
                  <a:lnTo>
                    <a:pt x="950" y="919"/>
                  </a:lnTo>
                  <a:lnTo>
                    <a:pt x="721" y="822"/>
                  </a:lnTo>
                  <a:lnTo>
                    <a:pt x="425" y="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2" name="Google Shape;5012;p36"/>
            <p:cNvSpPr/>
            <p:nvPr/>
          </p:nvSpPr>
          <p:spPr>
            <a:xfrm>
              <a:off x="4346792" y="4235906"/>
              <a:ext cx="1087859" cy="1347904"/>
            </a:xfrm>
            <a:custGeom>
              <a:avLst/>
              <a:gdLst/>
              <a:ahLst/>
              <a:cxnLst/>
              <a:rect l="l" t="t" r="r" b="b"/>
              <a:pathLst>
                <a:path w="3970" h="4919" extrusionOk="0">
                  <a:moveTo>
                    <a:pt x="1" y="1"/>
                  </a:moveTo>
                  <a:lnTo>
                    <a:pt x="1181" y="4035"/>
                  </a:lnTo>
                  <a:lnTo>
                    <a:pt x="3969" y="4919"/>
                  </a:lnTo>
                  <a:lnTo>
                    <a:pt x="3838" y="3576"/>
                  </a:lnTo>
                  <a:lnTo>
                    <a:pt x="3279" y="3345"/>
                  </a:lnTo>
                  <a:lnTo>
                    <a:pt x="2789" y="2034"/>
                  </a:lnTo>
                  <a:lnTo>
                    <a:pt x="1740" y="1150"/>
                  </a:lnTo>
                  <a:lnTo>
                    <a:pt x="1378" y="525"/>
                  </a:lnTo>
                  <a:lnTo>
                    <a:pt x="691" y="263"/>
                  </a:lnTo>
                  <a:lnTo>
                    <a:pt x="1543" y="2395"/>
                  </a:lnTo>
                  <a:lnTo>
                    <a:pt x="1543" y="2395"/>
                  </a:lnTo>
                  <a:lnTo>
                    <a:pt x="1346" y="2296"/>
                  </a:lnTo>
                  <a:lnTo>
                    <a:pt x="329" y="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3" name="Google Shape;5013;p36"/>
            <p:cNvSpPr/>
            <p:nvPr/>
          </p:nvSpPr>
          <p:spPr>
            <a:xfrm>
              <a:off x="5757727" y="3211889"/>
              <a:ext cx="224422" cy="1986097"/>
            </a:xfrm>
            <a:custGeom>
              <a:avLst/>
              <a:gdLst/>
              <a:ahLst/>
              <a:cxnLst/>
              <a:rect l="l" t="t" r="r" b="b"/>
              <a:pathLst>
                <a:path w="819" h="7248" extrusionOk="0">
                  <a:moveTo>
                    <a:pt x="722" y="1"/>
                  </a:moveTo>
                  <a:lnTo>
                    <a:pt x="425" y="656"/>
                  </a:lnTo>
                  <a:lnTo>
                    <a:pt x="66" y="1968"/>
                  </a:lnTo>
                  <a:lnTo>
                    <a:pt x="0" y="2558"/>
                  </a:lnTo>
                  <a:lnTo>
                    <a:pt x="328" y="2854"/>
                  </a:lnTo>
                  <a:lnTo>
                    <a:pt x="163" y="7247"/>
                  </a:lnTo>
                  <a:lnTo>
                    <a:pt x="328" y="6985"/>
                  </a:lnTo>
                  <a:lnTo>
                    <a:pt x="819" y="2492"/>
                  </a:lnTo>
                  <a:lnTo>
                    <a:pt x="557" y="1739"/>
                  </a:lnTo>
                  <a:lnTo>
                    <a:pt x="722" y="1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4" name="Google Shape;5014;p36"/>
            <p:cNvSpPr/>
            <p:nvPr/>
          </p:nvSpPr>
          <p:spPr>
            <a:xfrm>
              <a:off x="2873654" y="4002440"/>
              <a:ext cx="171263" cy="1437509"/>
            </a:xfrm>
            <a:custGeom>
              <a:avLst/>
              <a:gdLst/>
              <a:ahLst/>
              <a:cxnLst/>
              <a:rect l="l" t="t" r="r" b="b"/>
              <a:pathLst>
                <a:path w="625" h="5246" extrusionOk="0">
                  <a:moveTo>
                    <a:pt x="362" y="1"/>
                  </a:moveTo>
                  <a:lnTo>
                    <a:pt x="131" y="132"/>
                  </a:lnTo>
                  <a:lnTo>
                    <a:pt x="0" y="459"/>
                  </a:lnTo>
                  <a:lnTo>
                    <a:pt x="262" y="1280"/>
                  </a:lnTo>
                  <a:lnTo>
                    <a:pt x="428" y="5246"/>
                  </a:lnTo>
                  <a:lnTo>
                    <a:pt x="624" y="5215"/>
                  </a:lnTo>
                  <a:lnTo>
                    <a:pt x="525" y="1312"/>
                  </a:lnTo>
                  <a:lnTo>
                    <a:pt x="262" y="625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5" name="Google Shape;5015;p36"/>
            <p:cNvSpPr/>
            <p:nvPr/>
          </p:nvSpPr>
          <p:spPr>
            <a:xfrm>
              <a:off x="1076623" y="3391647"/>
              <a:ext cx="1833194" cy="2928726"/>
            </a:xfrm>
            <a:custGeom>
              <a:avLst/>
              <a:gdLst/>
              <a:ahLst/>
              <a:cxnLst/>
              <a:rect l="l" t="t" r="r" b="b"/>
              <a:pathLst>
                <a:path w="6690" h="10688" extrusionOk="0">
                  <a:moveTo>
                    <a:pt x="625" y="6295"/>
                  </a:moveTo>
                  <a:lnTo>
                    <a:pt x="460" y="7444"/>
                  </a:lnTo>
                  <a:lnTo>
                    <a:pt x="460" y="7444"/>
                  </a:lnTo>
                  <a:lnTo>
                    <a:pt x="461" y="7443"/>
                  </a:lnTo>
                  <a:lnTo>
                    <a:pt x="461" y="7443"/>
                  </a:lnTo>
                  <a:lnTo>
                    <a:pt x="625" y="6295"/>
                  </a:lnTo>
                  <a:close/>
                  <a:moveTo>
                    <a:pt x="6264" y="0"/>
                  </a:moveTo>
                  <a:cubicBezTo>
                    <a:pt x="5443" y="100"/>
                    <a:pt x="4887" y="853"/>
                    <a:pt x="4887" y="853"/>
                  </a:cubicBezTo>
                  <a:lnTo>
                    <a:pt x="3280" y="3116"/>
                  </a:lnTo>
                  <a:lnTo>
                    <a:pt x="3148" y="4165"/>
                  </a:lnTo>
                  <a:lnTo>
                    <a:pt x="3083" y="4624"/>
                  </a:lnTo>
                  <a:lnTo>
                    <a:pt x="2952" y="5476"/>
                  </a:lnTo>
                  <a:lnTo>
                    <a:pt x="2986" y="5804"/>
                  </a:lnTo>
                  <a:lnTo>
                    <a:pt x="2723" y="6819"/>
                  </a:lnTo>
                  <a:lnTo>
                    <a:pt x="461" y="7443"/>
                  </a:lnTo>
                  <a:lnTo>
                    <a:pt x="461" y="7443"/>
                  </a:lnTo>
                  <a:lnTo>
                    <a:pt x="1" y="10656"/>
                  </a:lnTo>
                  <a:lnTo>
                    <a:pt x="4722" y="10688"/>
                  </a:lnTo>
                  <a:cubicBezTo>
                    <a:pt x="4919" y="7934"/>
                    <a:pt x="5247" y="5180"/>
                    <a:pt x="5247" y="5049"/>
                  </a:cubicBezTo>
                  <a:cubicBezTo>
                    <a:pt x="5281" y="4886"/>
                    <a:pt x="4494" y="4590"/>
                    <a:pt x="4656" y="4296"/>
                  </a:cubicBezTo>
                  <a:cubicBezTo>
                    <a:pt x="4822" y="4034"/>
                    <a:pt x="5378" y="2001"/>
                    <a:pt x="5115" y="1967"/>
                  </a:cubicBezTo>
                  <a:cubicBezTo>
                    <a:pt x="4887" y="1902"/>
                    <a:pt x="4984" y="1443"/>
                    <a:pt x="4953" y="1280"/>
                  </a:cubicBezTo>
                  <a:cubicBezTo>
                    <a:pt x="4887" y="1149"/>
                    <a:pt x="5574" y="459"/>
                    <a:pt x="5936" y="262"/>
                  </a:cubicBezTo>
                  <a:cubicBezTo>
                    <a:pt x="6068" y="197"/>
                    <a:pt x="6264" y="197"/>
                    <a:pt x="6427" y="197"/>
                  </a:cubicBezTo>
                  <a:lnTo>
                    <a:pt x="6689" y="197"/>
                  </a:lnTo>
                  <a:lnTo>
                    <a:pt x="6296" y="0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6" name="Google Shape;5016;p36"/>
            <p:cNvSpPr/>
            <p:nvPr/>
          </p:nvSpPr>
          <p:spPr>
            <a:xfrm>
              <a:off x="4320212" y="2062097"/>
              <a:ext cx="1554241" cy="2650595"/>
            </a:xfrm>
            <a:custGeom>
              <a:avLst/>
              <a:gdLst/>
              <a:ahLst/>
              <a:cxnLst/>
              <a:rect l="l" t="t" r="r" b="b"/>
              <a:pathLst>
                <a:path w="5672" h="9673" extrusionOk="0">
                  <a:moveTo>
                    <a:pt x="2458" y="8721"/>
                  </a:moveTo>
                  <a:cubicBezTo>
                    <a:pt x="2491" y="8784"/>
                    <a:pt x="2554" y="8818"/>
                    <a:pt x="2617" y="8849"/>
                  </a:cubicBezTo>
                  <a:lnTo>
                    <a:pt x="2617" y="8849"/>
                  </a:lnTo>
                  <a:cubicBezTo>
                    <a:pt x="2552" y="8803"/>
                    <a:pt x="2498" y="8760"/>
                    <a:pt x="2458" y="8721"/>
                  </a:cubicBezTo>
                  <a:close/>
                  <a:moveTo>
                    <a:pt x="4984" y="0"/>
                  </a:moveTo>
                  <a:cubicBezTo>
                    <a:pt x="4525" y="0"/>
                    <a:pt x="3542" y="2067"/>
                    <a:pt x="3376" y="2229"/>
                  </a:cubicBezTo>
                  <a:cubicBezTo>
                    <a:pt x="3180" y="2426"/>
                    <a:pt x="3083" y="2951"/>
                    <a:pt x="2590" y="3050"/>
                  </a:cubicBezTo>
                  <a:cubicBezTo>
                    <a:pt x="2393" y="3082"/>
                    <a:pt x="2262" y="3182"/>
                    <a:pt x="2099" y="3213"/>
                  </a:cubicBezTo>
                  <a:lnTo>
                    <a:pt x="919" y="5311"/>
                  </a:lnTo>
                  <a:cubicBezTo>
                    <a:pt x="919" y="5311"/>
                    <a:pt x="525" y="6198"/>
                    <a:pt x="1" y="6525"/>
                  </a:cubicBezTo>
                  <a:cubicBezTo>
                    <a:pt x="198" y="6688"/>
                    <a:pt x="394" y="6722"/>
                    <a:pt x="591" y="6722"/>
                  </a:cubicBezTo>
                  <a:lnTo>
                    <a:pt x="657" y="6722"/>
                  </a:lnTo>
                  <a:lnTo>
                    <a:pt x="2296" y="4034"/>
                  </a:lnTo>
                  <a:cubicBezTo>
                    <a:pt x="2296" y="4034"/>
                    <a:pt x="2917" y="3640"/>
                    <a:pt x="3114" y="3410"/>
                  </a:cubicBezTo>
                  <a:lnTo>
                    <a:pt x="3442" y="3082"/>
                  </a:lnTo>
                  <a:lnTo>
                    <a:pt x="3442" y="3082"/>
                  </a:lnTo>
                  <a:lnTo>
                    <a:pt x="2852" y="4852"/>
                  </a:lnTo>
                  <a:cubicBezTo>
                    <a:pt x="2852" y="4852"/>
                    <a:pt x="2427" y="5411"/>
                    <a:pt x="2262" y="5542"/>
                  </a:cubicBezTo>
                  <a:cubicBezTo>
                    <a:pt x="2131" y="5673"/>
                    <a:pt x="2099" y="6722"/>
                    <a:pt x="2099" y="6722"/>
                  </a:cubicBezTo>
                  <a:lnTo>
                    <a:pt x="1934" y="6950"/>
                  </a:lnTo>
                  <a:cubicBezTo>
                    <a:pt x="2196" y="7147"/>
                    <a:pt x="2262" y="7344"/>
                    <a:pt x="2262" y="7344"/>
                  </a:cubicBezTo>
                  <a:lnTo>
                    <a:pt x="2624" y="8852"/>
                  </a:lnTo>
                  <a:cubicBezTo>
                    <a:pt x="2621" y="8851"/>
                    <a:pt x="2619" y="8850"/>
                    <a:pt x="2617" y="8849"/>
                  </a:cubicBezTo>
                  <a:lnTo>
                    <a:pt x="2617" y="8849"/>
                  </a:lnTo>
                  <a:cubicBezTo>
                    <a:pt x="3037" y="9142"/>
                    <a:pt x="3900" y="9530"/>
                    <a:pt x="4098" y="9673"/>
                  </a:cubicBezTo>
                  <a:cubicBezTo>
                    <a:pt x="4263" y="9673"/>
                    <a:pt x="4460" y="8689"/>
                    <a:pt x="4460" y="7999"/>
                  </a:cubicBezTo>
                  <a:cubicBezTo>
                    <a:pt x="4460" y="7771"/>
                    <a:pt x="4426" y="7606"/>
                    <a:pt x="4394" y="7475"/>
                  </a:cubicBezTo>
                  <a:cubicBezTo>
                    <a:pt x="4263" y="7082"/>
                    <a:pt x="4032" y="6754"/>
                    <a:pt x="4032" y="6491"/>
                  </a:cubicBezTo>
                  <a:cubicBezTo>
                    <a:pt x="4032" y="6460"/>
                    <a:pt x="4066" y="6394"/>
                    <a:pt x="4098" y="6329"/>
                  </a:cubicBezTo>
                  <a:cubicBezTo>
                    <a:pt x="4197" y="6164"/>
                    <a:pt x="4460" y="5836"/>
                    <a:pt x="4460" y="5573"/>
                  </a:cubicBezTo>
                  <a:cubicBezTo>
                    <a:pt x="4460" y="5476"/>
                    <a:pt x="4394" y="5377"/>
                    <a:pt x="4229" y="5345"/>
                  </a:cubicBezTo>
                  <a:cubicBezTo>
                    <a:pt x="4098" y="5311"/>
                    <a:pt x="4066" y="5246"/>
                    <a:pt x="4066" y="5214"/>
                  </a:cubicBezTo>
                  <a:cubicBezTo>
                    <a:pt x="4066" y="4983"/>
                    <a:pt x="4819" y="4558"/>
                    <a:pt x="5081" y="4459"/>
                  </a:cubicBezTo>
                  <a:cubicBezTo>
                    <a:pt x="5409" y="4362"/>
                    <a:pt x="5671" y="2033"/>
                    <a:pt x="5671" y="2033"/>
                  </a:cubicBezTo>
                  <a:lnTo>
                    <a:pt x="5671" y="2033"/>
                  </a:lnTo>
                  <a:cubicBezTo>
                    <a:pt x="5671" y="2033"/>
                    <a:pt x="4753" y="3672"/>
                    <a:pt x="4263" y="3672"/>
                  </a:cubicBezTo>
                  <a:cubicBezTo>
                    <a:pt x="4229" y="3672"/>
                    <a:pt x="4197" y="3672"/>
                    <a:pt x="4163" y="3640"/>
                  </a:cubicBezTo>
                  <a:cubicBezTo>
                    <a:pt x="4098" y="3606"/>
                    <a:pt x="4066" y="3541"/>
                    <a:pt x="4066" y="3444"/>
                  </a:cubicBezTo>
                  <a:cubicBezTo>
                    <a:pt x="4066" y="2854"/>
                    <a:pt x="5181" y="1443"/>
                    <a:pt x="5181" y="459"/>
                  </a:cubicBezTo>
                  <a:cubicBezTo>
                    <a:pt x="5181" y="394"/>
                    <a:pt x="5181" y="328"/>
                    <a:pt x="5147" y="262"/>
                  </a:cubicBezTo>
                  <a:cubicBezTo>
                    <a:pt x="5115" y="66"/>
                    <a:pt x="5050" y="0"/>
                    <a:pt x="4984" y="0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7" name="Google Shape;5017;p36"/>
            <p:cNvSpPr/>
            <p:nvPr/>
          </p:nvSpPr>
          <p:spPr>
            <a:xfrm>
              <a:off x="3919294" y="4209326"/>
              <a:ext cx="656278" cy="1276111"/>
            </a:xfrm>
            <a:custGeom>
              <a:avLst/>
              <a:gdLst/>
              <a:ahLst/>
              <a:cxnLst/>
              <a:rect l="l" t="t" r="r" b="b"/>
              <a:pathLst>
                <a:path w="2395" h="4657" extrusionOk="0">
                  <a:moveTo>
                    <a:pt x="756" y="1"/>
                  </a:moveTo>
                  <a:lnTo>
                    <a:pt x="394" y="688"/>
                  </a:lnTo>
                  <a:lnTo>
                    <a:pt x="0" y="1509"/>
                  </a:lnTo>
                  <a:lnTo>
                    <a:pt x="559" y="4460"/>
                  </a:lnTo>
                  <a:lnTo>
                    <a:pt x="2395" y="4656"/>
                  </a:lnTo>
                  <a:lnTo>
                    <a:pt x="2395" y="4656"/>
                  </a:lnTo>
                  <a:lnTo>
                    <a:pt x="1902" y="2230"/>
                  </a:lnTo>
                  <a:lnTo>
                    <a:pt x="1542" y="1574"/>
                  </a:lnTo>
                  <a:lnTo>
                    <a:pt x="1115" y="29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8" name="Google Shape;5018;p36"/>
            <p:cNvSpPr/>
            <p:nvPr/>
          </p:nvSpPr>
          <p:spPr>
            <a:xfrm>
              <a:off x="6728036" y="3221206"/>
              <a:ext cx="359514" cy="2731157"/>
            </a:xfrm>
            <a:custGeom>
              <a:avLst/>
              <a:gdLst/>
              <a:ahLst/>
              <a:cxnLst/>
              <a:rect l="l" t="t" r="r" b="b"/>
              <a:pathLst>
                <a:path w="1312" h="9967" extrusionOk="0">
                  <a:moveTo>
                    <a:pt x="0" y="1"/>
                  </a:moveTo>
                  <a:lnTo>
                    <a:pt x="131" y="3245"/>
                  </a:lnTo>
                  <a:lnTo>
                    <a:pt x="525" y="3738"/>
                  </a:lnTo>
                  <a:lnTo>
                    <a:pt x="1312" y="9967"/>
                  </a:lnTo>
                  <a:lnTo>
                    <a:pt x="687" y="3213"/>
                  </a:lnTo>
                  <a:lnTo>
                    <a:pt x="491" y="30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9" name="Google Shape;5019;p36"/>
            <p:cNvSpPr/>
            <p:nvPr/>
          </p:nvSpPr>
          <p:spPr>
            <a:xfrm>
              <a:off x="1202399" y="3391647"/>
              <a:ext cx="1590960" cy="2039805"/>
            </a:xfrm>
            <a:custGeom>
              <a:avLst/>
              <a:gdLst/>
              <a:ahLst/>
              <a:cxnLst/>
              <a:rect l="l" t="t" r="r" b="b"/>
              <a:pathLst>
                <a:path w="5806" h="7444" extrusionOk="0">
                  <a:moveTo>
                    <a:pt x="5674" y="0"/>
                  </a:moveTo>
                  <a:cubicBezTo>
                    <a:pt x="4132" y="0"/>
                    <a:pt x="166" y="6295"/>
                    <a:pt x="166" y="6295"/>
                  </a:cubicBezTo>
                  <a:lnTo>
                    <a:pt x="1" y="7444"/>
                  </a:lnTo>
                  <a:lnTo>
                    <a:pt x="1" y="7444"/>
                  </a:lnTo>
                  <a:lnTo>
                    <a:pt x="2264" y="6819"/>
                  </a:lnTo>
                  <a:lnTo>
                    <a:pt x="2527" y="5804"/>
                  </a:lnTo>
                  <a:lnTo>
                    <a:pt x="2493" y="5476"/>
                  </a:lnTo>
                  <a:lnTo>
                    <a:pt x="2624" y="4624"/>
                  </a:lnTo>
                  <a:lnTo>
                    <a:pt x="2689" y="4165"/>
                  </a:lnTo>
                  <a:lnTo>
                    <a:pt x="2821" y="3116"/>
                  </a:lnTo>
                  <a:lnTo>
                    <a:pt x="4428" y="853"/>
                  </a:lnTo>
                  <a:cubicBezTo>
                    <a:pt x="4428" y="853"/>
                    <a:pt x="4984" y="100"/>
                    <a:pt x="5805" y="0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0" name="Google Shape;5020;p36"/>
            <p:cNvSpPr/>
            <p:nvPr/>
          </p:nvSpPr>
          <p:spPr>
            <a:xfrm>
              <a:off x="4158540" y="2448741"/>
              <a:ext cx="1015244" cy="1401612"/>
            </a:xfrm>
            <a:custGeom>
              <a:avLst/>
              <a:gdLst/>
              <a:ahLst/>
              <a:cxnLst/>
              <a:rect l="l" t="t" r="r" b="b"/>
              <a:pathLst>
                <a:path w="3705" h="5115" extrusionOk="0">
                  <a:moveTo>
                    <a:pt x="3704" y="0"/>
                  </a:moveTo>
                  <a:lnTo>
                    <a:pt x="3673" y="32"/>
                  </a:lnTo>
                  <a:lnTo>
                    <a:pt x="1181" y="3606"/>
                  </a:lnTo>
                  <a:lnTo>
                    <a:pt x="460" y="4524"/>
                  </a:lnTo>
                  <a:cubicBezTo>
                    <a:pt x="460" y="4524"/>
                    <a:pt x="163" y="4590"/>
                    <a:pt x="132" y="4621"/>
                  </a:cubicBezTo>
                  <a:cubicBezTo>
                    <a:pt x="98" y="4621"/>
                    <a:pt x="32" y="4787"/>
                    <a:pt x="1" y="4884"/>
                  </a:cubicBezTo>
                  <a:lnTo>
                    <a:pt x="197" y="4884"/>
                  </a:lnTo>
                  <a:cubicBezTo>
                    <a:pt x="294" y="4918"/>
                    <a:pt x="426" y="4983"/>
                    <a:pt x="557" y="5114"/>
                  </a:cubicBezTo>
                  <a:lnTo>
                    <a:pt x="591" y="5114"/>
                  </a:lnTo>
                  <a:cubicBezTo>
                    <a:pt x="1115" y="4787"/>
                    <a:pt x="1509" y="3900"/>
                    <a:pt x="1509" y="3900"/>
                  </a:cubicBezTo>
                  <a:lnTo>
                    <a:pt x="2689" y="1802"/>
                  </a:lnTo>
                  <a:lnTo>
                    <a:pt x="3704" y="0"/>
                  </a:ln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1" name="Google Shape;5021;p36"/>
            <p:cNvSpPr/>
            <p:nvPr/>
          </p:nvSpPr>
          <p:spPr>
            <a:xfrm>
              <a:off x="4499970" y="2906356"/>
              <a:ext cx="763420" cy="1123756"/>
            </a:xfrm>
            <a:custGeom>
              <a:avLst/>
              <a:gdLst/>
              <a:ahLst/>
              <a:cxnLst/>
              <a:rect l="l" t="t" r="r" b="b"/>
              <a:pathLst>
                <a:path w="2786" h="4101" extrusionOk="0">
                  <a:moveTo>
                    <a:pt x="2786" y="1"/>
                  </a:moveTo>
                  <a:lnTo>
                    <a:pt x="2458" y="329"/>
                  </a:lnTo>
                  <a:cubicBezTo>
                    <a:pt x="2261" y="559"/>
                    <a:pt x="1640" y="953"/>
                    <a:pt x="1640" y="953"/>
                  </a:cubicBezTo>
                  <a:lnTo>
                    <a:pt x="1" y="3641"/>
                  </a:lnTo>
                  <a:cubicBezTo>
                    <a:pt x="98" y="3641"/>
                    <a:pt x="163" y="3607"/>
                    <a:pt x="263" y="3607"/>
                  </a:cubicBezTo>
                  <a:cubicBezTo>
                    <a:pt x="360" y="3607"/>
                    <a:pt x="460" y="3576"/>
                    <a:pt x="557" y="3576"/>
                  </a:cubicBezTo>
                  <a:cubicBezTo>
                    <a:pt x="688" y="3576"/>
                    <a:pt x="819" y="3607"/>
                    <a:pt x="919" y="3641"/>
                  </a:cubicBezTo>
                  <a:cubicBezTo>
                    <a:pt x="1081" y="3707"/>
                    <a:pt x="1181" y="3804"/>
                    <a:pt x="1278" y="3869"/>
                  </a:cubicBezTo>
                  <a:lnTo>
                    <a:pt x="1443" y="3641"/>
                  </a:lnTo>
                  <a:cubicBezTo>
                    <a:pt x="1443" y="3641"/>
                    <a:pt x="1475" y="2592"/>
                    <a:pt x="1606" y="2461"/>
                  </a:cubicBezTo>
                  <a:cubicBezTo>
                    <a:pt x="1771" y="2330"/>
                    <a:pt x="2196" y="1771"/>
                    <a:pt x="2196" y="1771"/>
                  </a:cubicBezTo>
                  <a:lnTo>
                    <a:pt x="2786" y="1"/>
                  </a:lnTo>
                  <a:close/>
                  <a:moveTo>
                    <a:pt x="525" y="3969"/>
                  </a:moveTo>
                  <a:lnTo>
                    <a:pt x="950" y="4100"/>
                  </a:lnTo>
                  <a:lnTo>
                    <a:pt x="884" y="4035"/>
                  </a:lnTo>
                  <a:cubicBezTo>
                    <a:pt x="787" y="4001"/>
                    <a:pt x="656" y="3969"/>
                    <a:pt x="525" y="3969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2" name="Google Shape;5022;p36"/>
            <p:cNvSpPr/>
            <p:nvPr/>
          </p:nvSpPr>
          <p:spPr>
            <a:xfrm>
              <a:off x="3583643" y="3786786"/>
              <a:ext cx="1455594" cy="700943"/>
            </a:xfrm>
            <a:custGeom>
              <a:avLst/>
              <a:gdLst/>
              <a:ahLst/>
              <a:cxnLst/>
              <a:rect l="l" t="t" r="r" b="b"/>
              <a:pathLst>
                <a:path w="5312" h="2558" extrusionOk="0">
                  <a:moveTo>
                    <a:pt x="2099" y="1"/>
                  </a:moveTo>
                  <a:cubicBezTo>
                    <a:pt x="1671" y="35"/>
                    <a:pt x="1246" y="625"/>
                    <a:pt x="884" y="1181"/>
                  </a:cubicBezTo>
                  <a:cubicBezTo>
                    <a:pt x="525" y="1805"/>
                    <a:pt x="229" y="2395"/>
                    <a:pt x="0" y="2395"/>
                  </a:cubicBezTo>
                  <a:cubicBezTo>
                    <a:pt x="0" y="2395"/>
                    <a:pt x="197" y="2461"/>
                    <a:pt x="394" y="2461"/>
                  </a:cubicBezTo>
                  <a:cubicBezTo>
                    <a:pt x="622" y="2461"/>
                    <a:pt x="884" y="2361"/>
                    <a:pt x="1015" y="2002"/>
                  </a:cubicBezTo>
                  <a:cubicBezTo>
                    <a:pt x="1212" y="1312"/>
                    <a:pt x="1574" y="494"/>
                    <a:pt x="1836" y="494"/>
                  </a:cubicBezTo>
                  <a:lnTo>
                    <a:pt x="1902" y="559"/>
                  </a:lnTo>
                  <a:cubicBezTo>
                    <a:pt x="2130" y="788"/>
                    <a:pt x="2589" y="1115"/>
                    <a:pt x="2589" y="1115"/>
                  </a:cubicBezTo>
                  <a:cubicBezTo>
                    <a:pt x="2589" y="1115"/>
                    <a:pt x="3279" y="756"/>
                    <a:pt x="3835" y="756"/>
                  </a:cubicBezTo>
                  <a:lnTo>
                    <a:pt x="3869" y="756"/>
                  </a:lnTo>
                  <a:cubicBezTo>
                    <a:pt x="4000" y="756"/>
                    <a:pt x="4131" y="788"/>
                    <a:pt x="4228" y="822"/>
                  </a:cubicBezTo>
                  <a:lnTo>
                    <a:pt x="4294" y="887"/>
                  </a:lnTo>
                  <a:cubicBezTo>
                    <a:pt x="4753" y="1281"/>
                    <a:pt x="4884" y="2164"/>
                    <a:pt x="5146" y="2427"/>
                  </a:cubicBezTo>
                  <a:cubicBezTo>
                    <a:pt x="5181" y="2492"/>
                    <a:pt x="5246" y="2526"/>
                    <a:pt x="5312" y="2558"/>
                  </a:cubicBezTo>
                  <a:lnTo>
                    <a:pt x="4950" y="1050"/>
                  </a:lnTo>
                  <a:cubicBezTo>
                    <a:pt x="4950" y="1050"/>
                    <a:pt x="4884" y="853"/>
                    <a:pt x="4622" y="656"/>
                  </a:cubicBezTo>
                  <a:cubicBezTo>
                    <a:pt x="4525" y="591"/>
                    <a:pt x="4425" y="494"/>
                    <a:pt x="4263" y="428"/>
                  </a:cubicBezTo>
                  <a:cubicBezTo>
                    <a:pt x="4163" y="394"/>
                    <a:pt x="4032" y="363"/>
                    <a:pt x="3901" y="363"/>
                  </a:cubicBezTo>
                  <a:cubicBezTo>
                    <a:pt x="3804" y="363"/>
                    <a:pt x="3704" y="394"/>
                    <a:pt x="3607" y="394"/>
                  </a:cubicBezTo>
                  <a:cubicBezTo>
                    <a:pt x="3507" y="394"/>
                    <a:pt x="3442" y="428"/>
                    <a:pt x="3345" y="428"/>
                  </a:cubicBezTo>
                  <a:lnTo>
                    <a:pt x="3279" y="428"/>
                  </a:lnTo>
                  <a:cubicBezTo>
                    <a:pt x="3082" y="428"/>
                    <a:pt x="2886" y="394"/>
                    <a:pt x="2689" y="231"/>
                  </a:cubicBezTo>
                  <a:lnTo>
                    <a:pt x="2655" y="231"/>
                  </a:lnTo>
                  <a:cubicBezTo>
                    <a:pt x="2524" y="100"/>
                    <a:pt x="2392" y="35"/>
                    <a:pt x="2295" y="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3" name="Google Shape;5023;p36"/>
            <p:cNvSpPr/>
            <p:nvPr/>
          </p:nvSpPr>
          <p:spPr>
            <a:xfrm>
              <a:off x="7814804" y="3706224"/>
              <a:ext cx="871932" cy="1823603"/>
            </a:xfrm>
            <a:custGeom>
              <a:avLst/>
              <a:gdLst/>
              <a:ahLst/>
              <a:cxnLst/>
              <a:rect l="l" t="t" r="r" b="b"/>
              <a:pathLst>
                <a:path w="3182" h="6655" extrusionOk="0">
                  <a:moveTo>
                    <a:pt x="0" y="1"/>
                  </a:moveTo>
                  <a:lnTo>
                    <a:pt x="918" y="3017"/>
                  </a:lnTo>
                  <a:lnTo>
                    <a:pt x="1508" y="4001"/>
                  </a:lnTo>
                  <a:lnTo>
                    <a:pt x="2132" y="6655"/>
                  </a:lnTo>
                  <a:lnTo>
                    <a:pt x="2395" y="6065"/>
                  </a:lnTo>
                  <a:lnTo>
                    <a:pt x="1608" y="3245"/>
                  </a:lnTo>
                  <a:lnTo>
                    <a:pt x="1280" y="2689"/>
                  </a:lnTo>
                  <a:lnTo>
                    <a:pt x="2001" y="3245"/>
                  </a:lnTo>
                  <a:lnTo>
                    <a:pt x="2526" y="5837"/>
                  </a:lnTo>
                  <a:lnTo>
                    <a:pt x="2885" y="5278"/>
                  </a:lnTo>
                  <a:lnTo>
                    <a:pt x="3182" y="4163"/>
                  </a:lnTo>
                  <a:lnTo>
                    <a:pt x="2492" y="2262"/>
                  </a:lnTo>
                  <a:lnTo>
                    <a:pt x="1280" y="591"/>
                  </a:lnTo>
                  <a:cubicBezTo>
                    <a:pt x="1280" y="591"/>
                    <a:pt x="721" y="329"/>
                    <a:pt x="0" y="1"/>
                  </a:cubicBez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4" name="Google Shape;5024;p36"/>
            <p:cNvSpPr/>
            <p:nvPr/>
          </p:nvSpPr>
          <p:spPr>
            <a:xfrm>
              <a:off x="8165277" y="4443066"/>
              <a:ext cx="350472" cy="1086763"/>
            </a:xfrm>
            <a:custGeom>
              <a:avLst/>
              <a:gdLst/>
              <a:ahLst/>
              <a:cxnLst/>
              <a:rect l="l" t="t" r="r" b="b"/>
              <a:pathLst>
                <a:path w="1279" h="3966" extrusionOk="0">
                  <a:moveTo>
                    <a:pt x="1" y="0"/>
                  </a:moveTo>
                  <a:lnTo>
                    <a:pt x="329" y="556"/>
                  </a:lnTo>
                  <a:lnTo>
                    <a:pt x="1116" y="3376"/>
                  </a:lnTo>
                  <a:lnTo>
                    <a:pt x="1278" y="3966"/>
                  </a:lnTo>
                  <a:lnTo>
                    <a:pt x="1278" y="3310"/>
                  </a:lnTo>
                  <a:lnTo>
                    <a:pt x="1247" y="3148"/>
                  </a:lnTo>
                  <a:lnTo>
                    <a:pt x="722" y="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25" name="Google Shape;5025;p36"/>
          <p:cNvGrpSpPr/>
          <p:nvPr/>
        </p:nvGrpSpPr>
        <p:grpSpPr>
          <a:xfrm>
            <a:off x="-22899" y="3996175"/>
            <a:ext cx="9270797" cy="1907880"/>
            <a:chOff x="-22911" y="3988117"/>
            <a:chExt cx="7457804" cy="1534776"/>
          </a:xfrm>
        </p:grpSpPr>
        <p:sp>
          <p:nvSpPr>
            <p:cNvPr id="5026" name="Google Shape;5026;p36"/>
            <p:cNvSpPr/>
            <p:nvPr/>
          </p:nvSpPr>
          <p:spPr>
            <a:xfrm>
              <a:off x="-22911" y="3988117"/>
              <a:ext cx="7457781" cy="1534776"/>
            </a:xfrm>
            <a:custGeom>
              <a:avLst/>
              <a:gdLst/>
              <a:ahLst/>
              <a:cxnLst/>
              <a:rect l="l" t="t" r="r" b="b"/>
              <a:pathLst>
                <a:path w="34097" h="7017" extrusionOk="0">
                  <a:moveTo>
                    <a:pt x="22785" y="1"/>
                  </a:moveTo>
                  <a:cubicBezTo>
                    <a:pt x="16949" y="1"/>
                    <a:pt x="11441" y="2789"/>
                    <a:pt x="8490" y="2789"/>
                  </a:cubicBezTo>
                  <a:lnTo>
                    <a:pt x="0" y="2789"/>
                  </a:lnTo>
                  <a:lnTo>
                    <a:pt x="0" y="7016"/>
                  </a:lnTo>
                  <a:lnTo>
                    <a:pt x="34097" y="7016"/>
                  </a:lnTo>
                  <a:lnTo>
                    <a:pt x="34097" y="4297"/>
                  </a:lnTo>
                  <a:cubicBezTo>
                    <a:pt x="32620" y="3248"/>
                    <a:pt x="27637" y="1"/>
                    <a:pt x="22785" y="1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7" name="Google Shape;5027;p36"/>
            <p:cNvSpPr/>
            <p:nvPr/>
          </p:nvSpPr>
          <p:spPr>
            <a:xfrm>
              <a:off x="-22911" y="4085614"/>
              <a:ext cx="5421256" cy="1254811"/>
            </a:xfrm>
            <a:custGeom>
              <a:avLst/>
              <a:gdLst/>
              <a:ahLst/>
              <a:cxnLst/>
              <a:rect l="l" t="t" r="r" b="b"/>
              <a:pathLst>
                <a:path w="24786" h="5737" extrusionOk="0">
                  <a:moveTo>
                    <a:pt x="20555" y="0"/>
                  </a:moveTo>
                  <a:cubicBezTo>
                    <a:pt x="14326" y="0"/>
                    <a:pt x="13146" y="1737"/>
                    <a:pt x="7048" y="1737"/>
                  </a:cubicBezTo>
                  <a:lnTo>
                    <a:pt x="0" y="1737"/>
                  </a:lnTo>
                  <a:lnTo>
                    <a:pt x="0" y="5736"/>
                  </a:lnTo>
                  <a:lnTo>
                    <a:pt x="20917" y="5736"/>
                  </a:lnTo>
                  <a:cubicBezTo>
                    <a:pt x="24589" y="5736"/>
                    <a:pt x="24786" y="229"/>
                    <a:pt x="21080" y="32"/>
                  </a:cubicBezTo>
                  <a:cubicBezTo>
                    <a:pt x="20917" y="32"/>
                    <a:pt x="20752" y="0"/>
                    <a:pt x="20555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8" name="Google Shape;5028;p36"/>
            <p:cNvSpPr/>
            <p:nvPr/>
          </p:nvSpPr>
          <p:spPr>
            <a:xfrm>
              <a:off x="4193426" y="3988117"/>
              <a:ext cx="3241467" cy="1534776"/>
            </a:xfrm>
            <a:custGeom>
              <a:avLst/>
              <a:gdLst/>
              <a:ahLst/>
              <a:cxnLst/>
              <a:rect l="l" t="t" r="r" b="b"/>
              <a:pathLst>
                <a:path w="14820" h="7017" extrusionOk="0">
                  <a:moveTo>
                    <a:pt x="3508" y="1"/>
                  </a:moveTo>
                  <a:cubicBezTo>
                    <a:pt x="2327" y="1"/>
                    <a:pt x="1147" y="100"/>
                    <a:pt x="1" y="297"/>
                  </a:cubicBezTo>
                  <a:cubicBezTo>
                    <a:pt x="348" y="269"/>
                    <a:pt x="695" y="255"/>
                    <a:pt x="1039" y="255"/>
                  </a:cubicBezTo>
                  <a:cubicBezTo>
                    <a:pt x="6670" y="255"/>
                    <a:pt x="11686" y="3927"/>
                    <a:pt x="10327" y="7016"/>
                  </a:cubicBezTo>
                  <a:lnTo>
                    <a:pt x="14820" y="7016"/>
                  </a:lnTo>
                  <a:lnTo>
                    <a:pt x="14820" y="4297"/>
                  </a:lnTo>
                  <a:cubicBezTo>
                    <a:pt x="13343" y="3248"/>
                    <a:pt x="8360" y="1"/>
                    <a:pt x="3508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29" name="Google Shape;5029;p36"/>
          <p:cNvGrpSpPr/>
          <p:nvPr/>
        </p:nvGrpSpPr>
        <p:grpSpPr>
          <a:xfrm>
            <a:off x="-22911" y="3702849"/>
            <a:ext cx="6202751" cy="1448822"/>
            <a:chOff x="-22911" y="3615193"/>
            <a:chExt cx="6202751" cy="1448822"/>
          </a:xfrm>
        </p:grpSpPr>
        <p:sp>
          <p:nvSpPr>
            <p:cNvPr id="5030" name="Google Shape;5030;p36"/>
            <p:cNvSpPr/>
            <p:nvPr/>
          </p:nvSpPr>
          <p:spPr>
            <a:xfrm>
              <a:off x="-22911" y="4397130"/>
              <a:ext cx="6202751" cy="666885"/>
            </a:xfrm>
            <a:custGeom>
              <a:avLst/>
              <a:gdLst/>
              <a:ahLst/>
              <a:cxnLst/>
              <a:rect l="l" t="t" r="r" b="b"/>
              <a:pathLst>
                <a:path w="28359" h="3049" extrusionOk="0">
                  <a:moveTo>
                    <a:pt x="27081" y="1"/>
                  </a:moveTo>
                  <a:lnTo>
                    <a:pt x="25310" y="1246"/>
                  </a:lnTo>
                  <a:lnTo>
                    <a:pt x="27278" y="1509"/>
                  </a:lnTo>
                  <a:lnTo>
                    <a:pt x="25769" y="2754"/>
                  </a:lnTo>
                  <a:lnTo>
                    <a:pt x="0" y="2754"/>
                  </a:lnTo>
                  <a:lnTo>
                    <a:pt x="25866" y="3048"/>
                  </a:lnTo>
                  <a:lnTo>
                    <a:pt x="28358" y="1016"/>
                  </a:lnTo>
                  <a:lnTo>
                    <a:pt x="27081" y="1"/>
                  </a:ln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1" name="Google Shape;5031;p36"/>
            <p:cNvSpPr/>
            <p:nvPr/>
          </p:nvSpPr>
          <p:spPr>
            <a:xfrm>
              <a:off x="-22911" y="4877228"/>
              <a:ext cx="5636479" cy="122485"/>
            </a:xfrm>
            <a:custGeom>
              <a:avLst/>
              <a:gdLst/>
              <a:ahLst/>
              <a:cxnLst/>
              <a:rect l="l" t="t" r="r" b="b"/>
              <a:pathLst>
                <a:path w="25770" h="560" extrusionOk="0">
                  <a:moveTo>
                    <a:pt x="0" y="1"/>
                  </a:moveTo>
                  <a:lnTo>
                    <a:pt x="0" y="559"/>
                  </a:lnTo>
                  <a:lnTo>
                    <a:pt x="25769" y="559"/>
                  </a:lnTo>
                  <a:lnTo>
                    <a:pt x="25769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2" name="Google Shape;5032;p36"/>
            <p:cNvSpPr/>
            <p:nvPr/>
          </p:nvSpPr>
          <p:spPr>
            <a:xfrm>
              <a:off x="-22911" y="4511960"/>
              <a:ext cx="6159663" cy="365485"/>
            </a:xfrm>
            <a:custGeom>
              <a:avLst/>
              <a:gdLst/>
              <a:ahLst/>
              <a:cxnLst/>
              <a:rect l="l" t="t" r="r" b="b"/>
              <a:pathLst>
                <a:path w="28162" h="1671" extrusionOk="0">
                  <a:moveTo>
                    <a:pt x="0" y="0"/>
                  </a:moveTo>
                  <a:lnTo>
                    <a:pt x="0" y="1671"/>
                  </a:lnTo>
                  <a:lnTo>
                    <a:pt x="25769" y="1671"/>
                  </a:lnTo>
                  <a:lnTo>
                    <a:pt x="28161" y="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3" name="Google Shape;5033;p36"/>
            <p:cNvSpPr/>
            <p:nvPr/>
          </p:nvSpPr>
          <p:spPr>
            <a:xfrm>
              <a:off x="-22911" y="4311171"/>
              <a:ext cx="5901570" cy="487751"/>
            </a:xfrm>
            <a:custGeom>
              <a:avLst/>
              <a:gdLst/>
              <a:ahLst/>
              <a:cxnLst/>
              <a:rect l="l" t="t" r="r" b="b"/>
              <a:pathLst>
                <a:path w="26982" h="2230" extrusionOk="0">
                  <a:moveTo>
                    <a:pt x="26425" y="0"/>
                  </a:moveTo>
                  <a:lnTo>
                    <a:pt x="26588" y="687"/>
                  </a:lnTo>
                  <a:lnTo>
                    <a:pt x="24621" y="1933"/>
                  </a:lnTo>
                  <a:lnTo>
                    <a:pt x="0" y="1933"/>
                  </a:lnTo>
                  <a:lnTo>
                    <a:pt x="24720" y="2229"/>
                  </a:lnTo>
                  <a:lnTo>
                    <a:pt x="26981" y="721"/>
                  </a:lnTo>
                  <a:lnTo>
                    <a:pt x="26425" y="0"/>
                  </a:ln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4" name="Google Shape;5034;p36"/>
            <p:cNvSpPr/>
            <p:nvPr/>
          </p:nvSpPr>
          <p:spPr>
            <a:xfrm>
              <a:off x="-22911" y="4604698"/>
              <a:ext cx="5385167" cy="129484"/>
            </a:xfrm>
            <a:custGeom>
              <a:avLst/>
              <a:gdLst/>
              <a:ahLst/>
              <a:cxnLst/>
              <a:rect l="l" t="t" r="r" b="b"/>
              <a:pathLst>
                <a:path w="24621" h="592" extrusionOk="0">
                  <a:moveTo>
                    <a:pt x="0" y="1"/>
                  </a:moveTo>
                  <a:lnTo>
                    <a:pt x="0" y="591"/>
                  </a:lnTo>
                  <a:lnTo>
                    <a:pt x="24621" y="591"/>
                  </a:lnTo>
                  <a:lnTo>
                    <a:pt x="24621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5" name="Google Shape;5035;p36"/>
            <p:cNvSpPr/>
            <p:nvPr/>
          </p:nvSpPr>
          <p:spPr>
            <a:xfrm>
              <a:off x="-22911" y="4375257"/>
              <a:ext cx="5815394" cy="229659"/>
            </a:xfrm>
            <a:custGeom>
              <a:avLst/>
              <a:gdLst/>
              <a:ahLst/>
              <a:cxnLst/>
              <a:rect l="l" t="t" r="r" b="b"/>
              <a:pathLst>
                <a:path w="26588" h="1050" extrusionOk="0">
                  <a:moveTo>
                    <a:pt x="0" y="1"/>
                  </a:moveTo>
                  <a:lnTo>
                    <a:pt x="0" y="1050"/>
                  </a:lnTo>
                  <a:lnTo>
                    <a:pt x="24621" y="1050"/>
                  </a:lnTo>
                  <a:lnTo>
                    <a:pt x="26588" y="1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6" name="Google Shape;5036;p36"/>
            <p:cNvSpPr/>
            <p:nvPr/>
          </p:nvSpPr>
          <p:spPr>
            <a:xfrm>
              <a:off x="2415202" y="4368477"/>
              <a:ext cx="817585" cy="69335"/>
            </a:xfrm>
            <a:custGeom>
              <a:avLst/>
              <a:gdLst/>
              <a:ahLst/>
              <a:cxnLst/>
              <a:rect l="l" t="t" r="r" b="b"/>
              <a:pathLst>
                <a:path w="3738" h="317" extrusionOk="0">
                  <a:moveTo>
                    <a:pt x="3279" y="0"/>
                  </a:moveTo>
                  <a:lnTo>
                    <a:pt x="0" y="163"/>
                  </a:lnTo>
                  <a:cubicBezTo>
                    <a:pt x="0" y="163"/>
                    <a:pt x="1936" y="317"/>
                    <a:pt x="3022" y="317"/>
                  </a:cubicBezTo>
                  <a:cubicBezTo>
                    <a:pt x="3444" y="317"/>
                    <a:pt x="3738" y="293"/>
                    <a:pt x="3738" y="229"/>
                  </a:cubicBezTo>
                  <a:cubicBezTo>
                    <a:pt x="3738" y="0"/>
                    <a:pt x="3279" y="0"/>
                    <a:pt x="3279" y="0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7" name="Google Shape;5037;p36"/>
            <p:cNvSpPr/>
            <p:nvPr/>
          </p:nvSpPr>
          <p:spPr>
            <a:xfrm>
              <a:off x="2802343" y="4432782"/>
              <a:ext cx="545275" cy="68679"/>
            </a:xfrm>
            <a:custGeom>
              <a:avLst/>
              <a:gdLst/>
              <a:ahLst/>
              <a:cxnLst/>
              <a:rect l="l" t="t" r="r" b="b"/>
              <a:pathLst>
                <a:path w="2493" h="314" extrusionOk="0">
                  <a:moveTo>
                    <a:pt x="2033" y="0"/>
                  </a:moveTo>
                  <a:lnTo>
                    <a:pt x="1" y="197"/>
                  </a:lnTo>
                  <a:cubicBezTo>
                    <a:pt x="1" y="197"/>
                    <a:pt x="918" y="313"/>
                    <a:pt x="1617" y="313"/>
                  </a:cubicBezTo>
                  <a:cubicBezTo>
                    <a:pt x="1967" y="313"/>
                    <a:pt x="2262" y="284"/>
                    <a:pt x="2361" y="197"/>
                  </a:cubicBezTo>
                  <a:cubicBezTo>
                    <a:pt x="2492" y="34"/>
                    <a:pt x="2033" y="0"/>
                    <a:pt x="2033" y="0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8" name="Google Shape;5038;p36"/>
            <p:cNvSpPr/>
            <p:nvPr/>
          </p:nvSpPr>
          <p:spPr>
            <a:xfrm>
              <a:off x="1009684" y="4497524"/>
              <a:ext cx="817585" cy="69335"/>
            </a:xfrm>
            <a:custGeom>
              <a:avLst/>
              <a:gdLst/>
              <a:ahLst/>
              <a:cxnLst/>
              <a:rect l="l" t="t" r="r" b="b"/>
              <a:pathLst>
                <a:path w="3738" h="317" extrusionOk="0">
                  <a:moveTo>
                    <a:pt x="3279" y="1"/>
                  </a:moveTo>
                  <a:lnTo>
                    <a:pt x="0" y="163"/>
                  </a:lnTo>
                  <a:cubicBezTo>
                    <a:pt x="0" y="163"/>
                    <a:pt x="1919" y="317"/>
                    <a:pt x="3007" y="317"/>
                  </a:cubicBezTo>
                  <a:cubicBezTo>
                    <a:pt x="3430" y="317"/>
                    <a:pt x="3728" y="293"/>
                    <a:pt x="3738" y="229"/>
                  </a:cubicBezTo>
                  <a:cubicBezTo>
                    <a:pt x="3738" y="1"/>
                    <a:pt x="3279" y="1"/>
                    <a:pt x="3279" y="1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9" name="Google Shape;5039;p36"/>
            <p:cNvSpPr/>
            <p:nvPr/>
          </p:nvSpPr>
          <p:spPr>
            <a:xfrm>
              <a:off x="1110078" y="4540612"/>
              <a:ext cx="552056" cy="66929"/>
            </a:xfrm>
            <a:custGeom>
              <a:avLst/>
              <a:gdLst/>
              <a:ahLst/>
              <a:cxnLst/>
              <a:rect l="l" t="t" r="r" b="b"/>
              <a:pathLst>
                <a:path w="2524" h="306" extrusionOk="0">
                  <a:moveTo>
                    <a:pt x="2064" y="0"/>
                  </a:moveTo>
                  <a:lnTo>
                    <a:pt x="0" y="163"/>
                  </a:lnTo>
                  <a:cubicBezTo>
                    <a:pt x="0" y="163"/>
                    <a:pt x="1009" y="305"/>
                    <a:pt x="1715" y="305"/>
                  </a:cubicBezTo>
                  <a:cubicBezTo>
                    <a:pt x="2027" y="305"/>
                    <a:pt x="2280" y="277"/>
                    <a:pt x="2361" y="197"/>
                  </a:cubicBezTo>
                  <a:cubicBezTo>
                    <a:pt x="2523" y="32"/>
                    <a:pt x="2064" y="0"/>
                    <a:pt x="2064" y="0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0" name="Google Shape;5040;p36"/>
            <p:cNvSpPr/>
            <p:nvPr/>
          </p:nvSpPr>
          <p:spPr>
            <a:xfrm>
              <a:off x="1382608" y="4368477"/>
              <a:ext cx="817585" cy="69335"/>
            </a:xfrm>
            <a:custGeom>
              <a:avLst/>
              <a:gdLst/>
              <a:ahLst/>
              <a:cxnLst/>
              <a:rect l="l" t="t" r="r" b="b"/>
              <a:pathLst>
                <a:path w="3738" h="317" extrusionOk="0">
                  <a:moveTo>
                    <a:pt x="3244" y="0"/>
                  </a:moveTo>
                  <a:lnTo>
                    <a:pt x="0" y="163"/>
                  </a:lnTo>
                  <a:cubicBezTo>
                    <a:pt x="0" y="163"/>
                    <a:pt x="1919" y="317"/>
                    <a:pt x="3007" y="317"/>
                  </a:cubicBezTo>
                  <a:cubicBezTo>
                    <a:pt x="3430" y="317"/>
                    <a:pt x="3728" y="293"/>
                    <a:pt x="3738" y="229"/>
                  </a:cubicBezTo>
                  <a:cubicBezTo>
                    <a:pt x="3738" y="0"/>
                    <a:pt x="3244" y="0"/>
                    <a:pt x="3244" y="0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1" name="Google Shape;5041;p36"/>
            <p:cNvSpPr/>
            <p:nvPr/>
          </p:nvSpPr>
          <p:spPr>
            <a:xfrm>
              <a:off x="-22911" y="4497524"/>
              <a:ext cx="817585" cy="69335"/>
            </a:xfrm>
            <a:custGeom>
              <a:avLst/>
              <a:gdLst/>
              <a:ahLst/>
              <a:cxnLst/>
              <a:rect l="l" t="t" r="r" b="b"/>
              <a:pathLst>
                <a:path w="3738" h="317" extrusionOk="0">
                  <a:moveTo>
                    <a:pt x="3245" y="1"/>
                  </a:moveTo>
                  <a:lnTo>
                    <a:pt x="0" y="163"/>
                  </a:lnTo>
                  <a:cubicBezTo>
                    <a:pt x="0" y="163"/>
                    <a:pt x="1919" y="317"/>
                    <a:pt x="2994" y="317"/>
                  </a:cubicBezTo>
                  <a:cubicBezTo>
                    <a:pt x="3413" y="317"/>
                    <a:pt x="3704" y="293"/>
                    <a:pt x="3704" y="229"/>
                  </a:cubicBezTo>
                  <a:cubicBezTo>
                    <a:pt x="3738" y="1"/>
                    <a:pt x="3245" y="1"/>
                    <a:pt x="3245" y="1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2" name="Google Shape;5042;p36"/>
            <p:cNvSpPr/>
            <p:nvPr/>
          </p:nvSpPr>
          <p:spPr>
            <a:xfrm>
              <a:off x="349794" y="4368477"/>
              <a:ext cx="817803" cy="69335"/>
            </a:xfrm>
            <a:custGeom>
              <a:avLst/>
              <a:gdLst/>
              <a:ahLst/>
              <a:cxnLst/>
              <a:rect l="l" t="t" r="r" b="b"/>
              <a:pathLst>
                <a:path w="3739" h="317" extrusionOk="0">
                  <a:moveTo>
                    <a:pt x="3245" y="0"/>
                  </a:moveTo>
                  <a:lnTo>
                    <a:pt x="1" y="163"/>
                  </a:lnTo>
                  <a:cubicBezTo>
                    <a:pt x="1" y="163"/>
                    <a:pt x="1919" y="317"/>
                    <a:pt x="2995" y="317"/>
                  </a:cubicBezTo>
                  <a:cubicBezTo>
                    <a:pt x="3413" y="317"/>
                    <a:pt x="3704" y="293"/>
                    <a:pt x="3704" y="229"/>
                  </a:cubicBezTo>
                  <a:cubicBezTo>
                    <a:pt x="3738" y="0"/>
                    <a:pt x="3245" y="0"/>
                    <a:pt x="3245" y="0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3" name="Google Shape;5043;p36"/>
            <p:cNvSpPr/>
            <p:nvPr/>
          </p:nvSpPr>
          <p:spPr>
            <a:xfrm>
              <a:off x="3347403" y="4361040"/>
              <a:ext cx="1678258" cy="157918"/>
            </a:xfrm>
            <a:custGeom>
              <a:avLst/>
              <a:gdLst/>
              <a:ahLst/>
              <a:cxnLst/>
              <a:rect l="l" t="t" r="r" b="b"/>
              <a:pathLst>
                <a:path w="7673" h="722" extrusionOk="0">
                  <a:moveTo>
                    <a:pt x="0" y="0"/>
                  </a:moveTo>
                  <a:lnTo>
                    <a:pt x="0" y="722"/>
                  </a:lnTo>
                  <a:lnTo>
                    <a:pt x="7672" y="722"/>
                  </a:lnTo>
                  <a:lnTo>
                    <a:pt x="7672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4" name="Google Shape;5044;p36"/>
            <p:cNvSpPr/>
            <p:nvPr/>
          </p:nvSpPr>
          <p:spPr>
            <a:xfrm>
              <a:off x="3347403" y="4260646"/>
              <a:ext cx="2029307" cy="100612"/>
            </a:xfrm>
            <a:custGeom>
              <a:avLst/>
              <a:gdLst/>
              <a:ahLst/>
              <a:cxnLst/>
              <a:rect l="l" t="t" r="r" b="b"/>
              <a:pathLst>
                <a:path w="9278" h="460" extrusionOk="0">
                  <a:moveTo>
                    <a:pt x="1836" y="0"/>
                  </a:moveTo>
                  <a:lnTo>
                    <a:pt x="0" y="459"/>
                  </a:lnTo>
                  <a:lnTo>
                    <a:pt x="7672" y="459"/>
                  </a:lnTo>
                  <a:lnTo>
                    <a:pt x="9277" y="0"/>
                  </a:lnTo>
                  <a:close/>
                </a:path>
              </a:pathLst>
            </a:custGeom>
            <a:solidFill>
              <a:srgbClr val="008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5" name="Google Shape;5045;p36"/>
            <p:cNvSpPr/>
            <p:nvPr/>
          </p:nvSpPr>
          <p:spPr>
            <a:xfrm>
              <a:off x="3511883" y="4296736"/>
              <a:ext cx="811023" cy="59055"/>
            </a:xfrm>
            <a:custGeom>
              <a:avLst/>
              <a:gdLst/>
              <a:ahLst/>
              <a:cxnLst/>
              <a:rect l="l" t="t" r="r" b="b"/>
              <a:pathLst>
                <a:path w="3708" h="270" extrusionOk="0">
                  <a:moveTo>
                    <a:pt x="3280" y="1"/>
                  </a:moveTo>
                  <a:lnTo>
                    <a:pt x="1" y="197"/>
                  </a:lnTo>
                  <a:cubicBezTo>
                    <a:pt x="1" y="197"/>
                    <a:pt x="1619" y="270"/>
                    <a:pt x="2707" y="270"/>
                  </a:cubicBezTo>
                  <a:cubicBezTo>
                    <a:pt x="3251" y="270"/>
                    <a:pt x="3662" y="251"/>
                    <a:pt x="3673" y="197"/>
                  </a:cubicBezTo>
                  <a:cubicBezTo>
                    <a:pt x="3707" y="32"/>
                    <a:pt x="3280" y="1"/>
                    <a:pt x="3280" y="1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6" name="Google Shape;5046;p36"/>
            <p:cNvSpPr/>
            <p:nvPr/>
          </p:nvSpPr>
          <p:spPr>
            <a:xfrm>
              <a:off x="3347403" y="4210777"/>
              <a:ext cx="2301836" cy="330052"/>
            </a:xfrm>
            <a:custGeom>
              <a:avLst/>
              <a:gdLst/>
              <a:ahLst/>
              <a:cxnLst/>
              <a:rect l="l" t="t" r="r" b="b"/>
              <a:pathLst>
                <a:path w="10524" h="1509" extrusionOk="0">
                  <a:moveTo>
                    <a:pt x="9277" y="0"/>
                  </a:moveTo>
                  <a:lnTo>
                    <a:pt x="9277" y="556"/>
                  </a:lnTo>
                  <a:lnTo>
                    <a:pt x="7672" y="1409"/>
                  </a:lnTo>
                  <a:lnTo>
                    <a:pt x="0" y="1409"/>
                  </a:lnTo>
                  <a:lnTo>
                    <a:pt x="7835" y="1508"/>
                  </a:lnTo>
                  <a:lnTo>
                    <a:pt x="9146" y="753"/>
                  </a:lnTo>
                  <a:lnTo>
                    <a:pt x="10523" y="753"/>
                  </a:lnTo>
                  <a:lnTo>
                    <a:pt x="9277" y="0"/>
                  </a:ln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7" name="Google Shape;5047;p36"/>
            <p:cNvSpPr/>
            <p:nvPr/>
          </p:nvSpPr>
          <p:spPr>
            <a:xfrm>
              <a:off x="-22911" y="4139036"/>
              <a:ext cx="609361" cy="394357"/>
            </a:xfrm>
            <a:custGeom>
              <a:avLst/>
              <a:gdLst/>
              <a:ahLst/>
              <a:cxnLst/>
              <a:rect l="l" t="t" r="r" b="b"/>
              <a:pathLst>
                <a:path w="2786" h="1803" extrusionOk="0">
                  <a:moveTo>
                    <a:pt x="0" y="0"/>
                  </a:moveTo>
                  <a:lnTo>
                    <a:pt x="0" y="1802"/>
                  </a:lnTo>
                  <a:lnTo>
                    <a:pt x="2786" y="1802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8" name="Google Shape;5048;p36"/>
            <p:cNvSpPr/>
            <p:nvPr/>
          </p:nvSpPr>
          <p:spPr>
            <a:xfrm>
              <a:off x="-22911" y="4102946"/>
              <a:ext cx="709755" cy="36308"/>
            </a:xfrm>
            <a:custGeom>
              <a:avLst/>
              <a:gdLst/>
              <a:ahLst/>
              <a:cxnLst/>
              <a:rect l="l" t="t" r="r" b="b"/>
              <a:pathLst>
                <a:path w="3245" h="166" extrusionOk="0">
                  <a:moveTo>
                    <a:pt x="0" y="0"/>
                  </a:moveTo>
                  <a:lnTo>
                    <a:pt x="0" y="165"/>
                  </a:lnTo>
                  <a:lnTo>
                    <a:pt x="2786" y="165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9" name="Google Shape;5049;p36"/>
            <p:cNvSpPr/>
            <p:nvPr/>
          </p:nvSpPr>
          <p:spPr>
            <a:xfrm>
              <a:off x="1382608" y="4009989"/>
              <a:ext cx="616797" cy="394357"/>
            </a:xfrm>
            <a:custGeom>
              <a:avLst/>
              <a:gdLst/>
              <a:ahLst/>
              <a:cxnLst/>
              <a:rect l="l" t="t" r="r" b="b"/>
              <a:pathLst>
                <a:path w="2820" h="1803" extrusionOk="0">
                  <a:moveTo>
                    <a:pt x="0" y="0"/>
                  </a:moveTo>
                  <a:lnTo>
                    <a:pt x="0" y="1802"/>
                  </a:lnTo>
                  <a:lnTo>
                    <a:pt x="2820" y="1802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0" name="Google Shape;5050;p36"/>
            <p:cNvSpPr/>
            <p:nvPr/>
          </p:nvSpPr>
          <p:spPr>
            <a:xfrm>
              <a:off x="1382608" y="3973681"/>
              <a:ext cx="717191" cy="36527"/>
            </a:xfrm>
            <a:custGeom>
              <a:avLst/>
              <a:gdLst/>
              <a:ahLst/>
              <a:cxnLst/>
              <a:rect l="l" t="t" r="r" b="b"/>
              <a:pathLst>
                <a:path w="3279" h="167" extrusionOk="0">
                  <a:moveTo>
                    <a:pt x="590" y="1"/>
                  </a:moveTo>
                  <a:lnTo>
                    <a:pt x="0" y="166"/>
                  </a:lnTo>
                  <a:lnTo>
                    <a:pt x="2820" y="166"/>
                  </a:lnTo>
                  <a:lnTo>
                    <a:pt x="3279" y="1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1" name="Google Shape;5051;p36"/>
            <p:cNvSpPr/>
            <p:nvPr/>
          </p:nvSpPr>
          <p:spPr>
            <a:xfrm>
              <a:off x="1583396" y="4253647"/>
              <a:ext cx="222222" cy="7218"/>
            </a:xfrm>
            <a:custGeom>
              <a:avLst/>
              <a:gdLst/>
              <a:ahLst/>
              <a:cxnLst/>
              <a:rect l="l" t="t" r="r" b="b"/>
              <a:pathLst>
                <a:path w="1016" h="33" extrusionOk="0">
                  <a:moveTo>
                    <a:pt x="0" y="1"/>
                  </a:moveTo>
                  <a:lnTo>
                    <a:pt x="0" y="32"/>
                  </a:lnTo>
                  <a:lnTo>
                    <a:pt x="984" y="32"/>
                  </a:lnTo>
                  <a:cubicBezTo>
                    <a:pt x="1015" y="32"/>
                    <a:pt x="1015" y="32"/>
                    <a:pt x="1015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2" name="Google Shape;5052;p36"/>
            <p:cNvSpPr/>
            <p:nvPr/>
          </p:nvSpPr>
          <p:spPr>
            <a:xfrm>
              <a:off x="2421983" y="4009989"/>
              <a:ext cx="610017" cy="394357"/>
            </a:xfrm>
            <a:custGeom>
              <a:avLst/>
              <a:gdLst/>
              <a:ahLst/>
              <a:cxnLst/>
              <a:rect l="l" t="t" r="r" b="b"/>
              <a:pathLst>
                <a:path w="2789" h="1803" extrusionOk="0">
                  <a:moveTo>
                    <a:pt x="1" y="0"/>
                  </a:moveTo>
                  <a:lnTo>
                    <a:pt x="1" y="1802"/>
                  </a:lnTo>
                  <a:lnTo>
                    <a:pt x="2789" y="1802"/>
                  </a:lnTo>
                  <a:lnTo>
                    <a:pt x="2789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3" name="Google Shape;5053;p36"/>
            <p:cNvSpPr/>
            <p:nvPr/>
          </p:nvSpPr>
          <p:spPr>
            <a:xfrm>
              <a:off x="2421983" y="3973681"/>
              <a:ext cx="710411" cy="36527"/>
            </a:xfrm>
            <a:custGeom>
              <a:avLst/>
              <a:gdLst/>
              <a:ahLst/>
              <a:cxnLst/>
              <a:rect l="l" t="t" r="r" b="b"/>
              <a:pathLst>
                <a:path w="3248" h="167" extrusionOk="0">
                  <a:moveTo>
                    <a:pt x="559" y="1"/>
                  </a:moveTo>
                  <a:lnTo>
                    <a:pt x="1" y="166"/>
                  </a:lnTo>
                  <a:lnTo>
                    <a:pt x="2789" y="166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4" name="Google Shape;5054;p36"/>
            <p:cNvSpPr/>
            <p:nvPr/>
          </p:nvSpPr>
          <p:spPr>
            <a:xfrm>
              <a:off x="2622771" y="4253647"/>
              <a:ext cx="222878" cy="7218"/>
            </a:xfrm>
            <a:custGeom>
              <a:avLst/>
              <a:gdLst/>
              <a:ahLst/>
              <a:cxnLst/>
              <a:rect l="l" t="t" r="r" b="b"/>
              <a:pathLst>
                <a:path w="1019" h="33" extrusionOk="0">
                  <a:moveTo>
                    <a:pt x="1" y="1"/>
                  </a:moveTo>
                  <a:lnTo>
                    <a:pt x="1" y="32"/>
                  </a:lnTo>
                  <a:lnTo>
                    <a:pt x="984" y="32"/>
                  </a:lnTo>
                  <a:cubicBezTo>
                    <a:pt x="1018" y="32"/>
                    <a:pt x="1018" y="32"/>
                    <a:pt x="1018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5" name="Google Shape;5055;p36"/>
            <p:cNvSpPr/>
            <p:nvPr/>
          </p:nvSpPr>
          <p:spPr>
            <a:xfrm>
              <a:off x="2701949" y="4038642"/>
              <a:ext cx="229659" cy="6999"/>
            </a:xfrm>
            <a:custGeom>
              <a:avLst/>
              <a:gdLst/>
              <a:ahLst/>
              <a:cxnLst/>
              <a:rect l="l" t="t" r="r" b="b"/>
              <a:pathLst>
                <a:path w="1050" h="32" extrusionOk="0">
                  <a:moveTo>
                    <a:pt x="32" y="0"/>
                  </a:moveTo>
                  <a:cubicBezTo>
                    <a:pt x="1" y="0"/>
                    <a:pt x="1" y="32"/>
                    <a:pt x="1" y="32"/>
                  </a:cubicBezTo>
                  <a:lnTo>
                    <a:pt x="1050" y="32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6" name="Google Shape;5056;p36"/>
            <p:cNvSpPr/>
            <p:nvPr/>
          </p:nvSpPr>
          <p:spPr>
            <a:xfrm>
              <a:off x="2049059" y="4497524"/>
              <a:ext cx="810804" cy="69335"/>
            </a:xfrm>
            <a:custGeom>
              <a:avLst/>
              <a:gdLst/>
              <a:ahLst/>
              <a:cxnLst/>
              <a:rect l="l" t="t" r="r" b="b"/>
              <a:pathLst>
                <a:path w="3707" h="317" extrusionOk="0">
                  <a:moveTo>
                    <a:pt x="625" y="1"/>
                  </a:moveTo>
                  <a:lnTo>
                    <a:pt x="1" y="163"/>
                  </a:lnTo>
                  <a:cubicBezTo>
                    <a:pt x="1" y="163"/>
                    <a:pt x="1921" y="317"/>
                    <a:pt x="2997" y="317"/>
                  </a:cubicBezTo>
                  <a:cubicBezTo>
                    <a:pt x="3416" y="317"/>
                    <a:pt x="3707" y="293"/>
                    <a:pt x="3707" y="229"/>
                  </a:cubicBezTo>
                  <a:cubicBezTo>
                    <a:pt x="3707" y="1"/>
                    <a:pt x="3248" y="1"/>
                    <a:pt x="3248" y="1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7" name="Google Shape;5057;p36"/>
            <p:cNvSpPr/>
            <p:nvPr/>
          </p:nvSpPr>
          <p:spPr>
            <a:xfrm>
              <a:off x="3820721" y="3615193"/>
              <a:ext cx="408574" cy="330052"/>
            </a:xfrm>
            <a:custGeom>
              <a:avLst/>
              <a:gdLst/>
              <a:ahLst/>
              <a:cxnLst/>
              <a:rect l="l" t="t" r="r" b="b"/>
              <a:pathLst>
                <a:path w="1868" h="1509" extrusionOk="0">
                  <a:moveTo>
                    <a:pt x="0" y="1"/>
                  </a:moveTo>
                  <a:lnTo>
                    <a:pt x="1409" y="1509"/>
                  </a:lnTo>
                  <a:lnTo>
                    <a:pt x="1868" y="1346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8" name="Google Shape;5058;p36"/>
            <p:cNvSpPr/>
            <p:nvPr/>
          </p:nvSpPr>
          <p:spPr>
            <a:xfrm>
              <a:off x="4265167" y="4296736"/>
              <a:ext cx="810367" cy="52931"/>
            </a:xfrm>
            <a:custGeom>
              <a:avLst/>
              <a:gdLst/>
              <a:ahLst/>
              <a:cxnLst/>
              <a:rect l="l" t="t" r="r" b="b"/>
              <a:pathLst>
                <a:path w="3705" h="242" extrusionOk="0">
                  <a:moveTo>
                    <a:pt x="656" y="1"/>
                  </a:moveTo>
                  <a:lnTo>
                    <a:pt x="1" y="163"/>
                  </a:lnTo>
                  <a:cubicBezTo>
                    <a:pt x="1" y="163"/>
                    <a:pt x="1484" y="242"/>
                    <a:pt x="2573" y="242"/>
                  </a:cubicBezTo>
                  <a:cubicBezTo>
                    <a:pt x="3205" y="242"/>
                    <a:pt x="3704" y="215"/>
                    <a:pt x="3704" y="132"/>
                  </a:cubicBezTo>
                  <a:cubicBezTo>
                    <a:pt x="3704" y="1"/>
                    <a:pt x="3245" y="1"/>
                    <a:pt x="3245" y="1"/>
                  </a:cubicBezTo>
                  <a:close/>
                </a:path>
              </a:pathLst>
            </a:custGeom>
            <a:solidFill>
              <a:srgbClr val="012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9" name="Google Shape;5059;p36"/>
            <p:cNvSpPr/>
            <p:nvPr/>
          </p:nvSpPr>
          <p:spPr>
            <a:xfrm>
              <a:off x="4265167" y="3902158"/>
              <a:ext cx="709973" cy="43088"/>
            </a:xfrm>
            <a:custGeom>
              <a:avLst/>
              <a:gdLst/>
              <a:ahLst/>
              <a:cxnLst/>
              <a:rect l="l" t="t" r="r" b="b"/>
              <a:pathLst>
                <a:path w="3246" h="197" extrusionOk="0">
                  <a:moveTo>
                    <a:pt x="591" y="0"/>
                  </a:moveTo>
                  <a:lnTo>
                    <a:pt x="1" y="197"/>
                  </a:lnTo>
                  <a:lnTo>
                    <a:pt x="2786" y="197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0" name="Google Shape;5060;p36"/>
            <p:cNvSpPr/>
            <p:nvPr/>
          </p:nvSpPr>
          <p:spPr>
            <a:xfrm>
              <a:off x="84264" y="4246210"/>
              <a:ext cx="229659" cy="7655"/>
            </a:xfrm>
            <a:custGeom>
              <a:avLst/>
              <a:gdLst/>
              <a:ahLst/>
              <a:cxnLst/>
              <a:rect l="l" t="t" r="r" b="b"/>
              <a:pathLst>
                <a:path w="1050" h="35" extrusionOk="0">
                  <a:moveTo>
                    <a:pt x="1" y="1"/>
                  </a:moveTo>
                  <a:lnTo>
                    <a:pt x="35" y="35"/>
                  </a:lnTo>
                  <a:lnTo>
                    <a:pt x="1018" y="35"/>
                  </a:lnTo>
                  <a:cubicBezTo>
                    <a:pt x="1050" y="35"/>
                    <a:pt x="1050" y="1"/>
                    <a:pt x="1050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1" name="Google Shape;5061;p36"/>
            <p:cNvSpPr/>
            <p:nvPr/>
          </p:nvSpPr>
          <p:spPr>
            <a:xfrm>
              <a:off x="335577" y="4368477"/>
              <a:ext cx="222222" cy="6999"/>
            </a:xfrm>
            <a:custGeom>
              <a:avLst/>
              <a:gdLst/>
              <a:ahLst/>
              <a:cxnLst/>
              <a:rect l="l" t="t" r="r" b="b"/>
              <a:pathLst>
                <a:path w="1016" h="32" extrusionOk="0">
                  <a:moveTo>
                    <a:pt x="0" y="0"/>
                  </a:moveTo>
                  <a:lnTo>
                    <a:pt x="0" y="32"/>
                  </a:lnTo>
                  <a:lnTo>
                    <a:pt x="1015" y="3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2" name="Google Shape;5062;p36"/>
            <p:cNvSpPr/>
            <p:nvPr/>
          </p:nvSpPr>
          <p:spPr>
            <a:xfrm>
              <a:off x="514493" y="4217558"/>
              <a:ext cx="7655" cy="229659"/>
            </a:xfrm>
            <a:custGeom>
              <a:avLst/>
              <a:gdLst/>
              <a:ahLst/>
              <a:cxnLst/>
              <a:rect l="l" t="t" r="r" b="b"/>
              <a:pathLst>
                <a:path w="35" h="1050" extrusionOk="0">
                  <a:moveTo>
                    <a:pt x="35" y="1"/>
                  </a:moveTo>
                  <a:cubicBezTo>
                    <a:pt x="1" y="1"/>
                    <a:pt x="1" y="35"/>
                    <a:pt x="1" y="35"/>
                  </a:cubicBezTo>
                  <a:lnTo>
                    <a:pt x="1" y="1018"/>
                  </a:lnTo>
                  <a:cubicBezTo>
                    <a:pt x="1" y="1050"/>
                    <a:pt x="1" y="1050"/>
                    <a:pt x="35" y="1050"/>
                  </a:cubicBezTo>
                  <a:lnTo>
                    <a:pt x="35" y="1018"/>
                  </a:lnTo>
                  <a:lnTo>
                    <a:pt x="35" y="35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3" name="Google Shape;5063;p36"/>
            <p:cNvSpPr/>
            <p:nvPr/>
          </p:nvSpPr>
          <p:spPr>
            <a:xfrm>
              <a:off x="134789" y="4217558"/>
              <a:ext cx="6999" cy="100612"/>
            </a:xfrm>
            <a:custGeom>
              <a:avLst/>
              <a:gdLst/>
              <a:ahLst/>
              <a:cxnLst/>
              <a:rect l="l" t="t" r="r" b="b"/>
              <a:pathLst>
                <a:path w="32" h="460" extrusionOk="0">
                  <a:moveTo>
                    <a:pt x="32" y="1"/>
                  </a:moveTo>
                  <a:cubicBezTo>
                    <a:pt x="0" y="1"/>
                    <a:pt x="0" y="1"/>
                    <a:pt x="0" y="35"/>
                  </a:cubicBezTo>
                  <a:lnTo>
                    <a:pt x="0" y="428"/>
                  </a:lnTo>
                  <a:cubicBezTo>
                    <a:pt x="0" y="428"/>
                    <a:pt x="0" y="460"/>
                    <a:pt x="32" y="460"/>
                  </a:cubicBezTo>
                  <a:lnTo>
                    <a:pt x="32" y="428"/>
                  </a:lnTo>
                  <a:lnTo>
                    <a:pt x="32" y="35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4" name="Google Shape;5064;p36"/>
            <p:cNvSpPr/>
            <p:nvPr/>
          </p:nvSpPr>
          <p:spPr>
            <a:xfrm>
              <a:off x="1920012" y="4217558"/>
              <a:ext cx="7655" cy="100612"/>
            </a:xfrm>
            <a:custGeom>
              <a:avLst/>
              <a:gdLst/>
              <a:ahLst/>
              <a:cxnLst/>
              <a:rect l="l" t="t" r="r" b="b"/>
              <a:pathLst>
                <a:path w="35" h="460" extrusionOk="0">
                  <a:moveTo>
                    <a:pt x="35" y="1"/>
                  </a:moveTo>
                  <a:cubicBezTo>
                    <a:pt x="1" y="1"/>
                    <a:pt x="1" y="1"/>
                    <a:pt x="1" y="35"/>
                  </a:cubicBezTo>
                  <a:lnTo>
                    <a:pt x="1" y="428"/>
                  </a:lnTo>
                  <a:cubicBezTo>
                    <a:pt x="1" y="428"/>
                    <a:pt x="1" y="460"/>
                    <a:pt x="35" y="460"/>
                  </a:cubicBezTo>
                  <a:lnTo>
                    <a:pt x="35" y="428"/>
                  </a:lnTo>
                  <a:lnTo>
                    <a:pt x="35" y="35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5" name="Google Shape;5065;p36"/>
            <p:cNvSpPr/>
            <p:nvPr/>
          </p:nvSpPr>
          <p:spPr>
            <a:xfrm>
              <a:off x="2809342" y="4045422"/>
              <a:ext cx="14436" cy="100612"/>
            </a:xfrm>
            <a:custGeom>
              <a:avLst/>
              <a:gdLst/>
              <a:ahLst/>
              <a:cxnLst/>
              <a:rect l="l" t="t" r="r" b="b"/>
              <a:pathLst>
                <a:path w="66" h="460" extrusionOk="0">
                  <a:moveTo>
                    <a:pt x="34" y="1"/>
                  </a:moveTo>
                  <a:lnTo>
                    <a:pt x="0" y="35"/>
                  </a:lnTo>
                  <a:lnTo>
                    <a:pt x="0" y="428"/>
                  </a:lnTo>
                  <a:cubicBezTo>
                    <a:pt x="0" y="460"/>
                    <a:pt x="34" y="460"/>
                    <a:pt x="34" y="460"/>
                  </a:cubicBezTo>
                  <a:cubicBezTo>
                    <a:pt x="34" y="460"/>
                    <a:pt x="66" y="460"/>
                    <a:pt x="66" y="428"/>
                  </a:cubicBezTo>
                  <a:lnTo>
                    <a:pt x="66" y="3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6" name="Google Shape;5066;p36"/>
            <p:cNvSpPr/>
            <p:nvPr/>
          </p:nvSpPr>
          <p:spPr>
            <a:xfrm>
              <a:off x="1661918" y="4038642"/>
              <a:ext cx="229659" cy="6999"/>
            </a:xfrm>
            <a:custGeom>
              <a:avLst/>
              <a:gdLst/>
              <a:ahLst/>
              <a:cxnLst/>
              <a:rect l="l" t="t" r="r" b="b"/>
              <a:pathLst>
                <a:path w="1050" h="32" extrusionOk="0">
                  <a:moveTo>
                    <a:pt x="34" y="0"/>
                  </a:moveTo>
                  <a:cubicBezTo>
                    <a:pt x="0" y="0"/>
                    <a:pt x="0" y="32"/>
                    <a:pt x="0" y="32"/>
                  </a:cubicBezTo>
                  <a:lnTo>
                    <a:pt x="1049" y="32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7" name="Google Shape;5067;p36"/>
            <p:cNvSpPr/>
            <p:nvPr/>
          </p:nvSpPr>
          <p:spPr>
            <a:xfrm>
              <a:off x="41175" y="4454435"/>
              <a:ext cx="229659" cy="7218"/>
            </a:xfrm>
            <a:custGeom>
              <a:avLst/>
              <a:gdLst/>
              <a:ahLst/>
              <a:cxnLst/>
              <a:rect l="l" t="t" r="r" b="b"/>
              <a:pathLst>
                <a:path w="1050" h="33" extrusionOk="0">
                  <a:moveTo>
                    <a:pt x="1" y="1"/>
                  </a:moveTo>
                  <a:lnTo>
                    <a:pt x="35" y="32"/>
                  </a:lnTo>
                  <a:lnTo>
                    <a:pt x="1018" y="32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8" name="Google Shape;5068;p36"/>
            <p:cNvSpPr/>
            <p:nvPr/>
          </p:nvSpPr>
          <p:spPr>
            <a:xfrm>
              <a:off x="5613380" y="4511960"/>
              <a:ext cx="523403" cy="487751"/>
            </a:xfrm>
            <a:custGeom>
              <a:avLst/>
              <a:gdLst/>
              <a:ahLst/>
              <a:cxnLst/>
              <a:rect l="l" t="t" r="r" b="b"/>
              <a:pathLst>
                <a:path w="2393" h="2230" extrusionOk="0">
                  <a:moveTo>
                    <a:pt x="2392" y="0"/>
                  </a:moveTo>
                  <a:lnTo>
                    <a:pt x="0" y="1671"/>
                  </a:lnTo>
                  <a:lnTo>
                    <a:pt x="0" y="2229"/>
                  </a:lnTo>
                  <a:lnTo>
                    <a:pt x="2392" y="394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9" name="Google Shape;5069;p36"/>
            <p:cNvSpPr/>
            <p:nvPr/>
          </p:nvSpPr>
          <p:spPr>
            <a:xfrm>
              <a:off x="5362067" y="4375257"/>
              <a:ext cx="430446" cy="358924"/>
            </a:xfrm>
            <a:custGeom>
              <a:avLst/>
              <a:gdLst/>
              <a:ahLst/>
              <a:cxnLst/>
              <a:rect l="l" t="t" r="r" b="b"/>
              <a:pathLst>
                <a:path w="1968" h="1641" extrusionOk="0">
                  <a:moveTo>
                    <a:pt x="1968" y="1"/>
                  </a:moveTo>
                  <a:lnTo>
                    <a:pt x="1" y="1050"/>
                  </a:lnTo>
                  <a:lnTo>
                    <a:pt x="1" y="1640"/>
                  </a:lnTo>
                  <a:lnTo>
                    <a:pt x="1968" y="394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0" name="Google Shape;5070;p36"/>
            <p:cNvSpPr/>
            <p:nvPr/>
          </p:nvSpPr>
          <p:spPr>
            <a:xfrm>
              <a:off x="5025451" y="4260646"/>
              <a:ext cx="351268" cy="258311"/>
            </a:xfrm>
            <a:custGeom>
              <a:avLst/>
              <a:gdLst/>
              <a:ahLst/>
              <a:cxnLst/>
              <a:rect l="l" t="t" r="r" b="b"/>
              <a:pathLst>
                <a:path w="1606" h="1181" extrusionOk="0">
                  <a:moveTo>
                    <a:pt x="1605" y="0"/>
                  </a:moveTo>
                  <a:lnTo>
                    <a:pt x="0" y="459"/>
                  </a:lnTo>
                  <a:lnTo>
                    <a:pt x="0" y="1181"/>
                  </a:lnTo>
                  <a:lnTo>
                    <a:pt x="1605" y="328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1" name="Google Shape;5071;p36"/>
            <p:cNvSpPr/>
            <p:nvPr/>
          </p:nvSpPr>
          <p:spPr>
            <a:xfrm>
              <a:off x="586235" y="4102946"/>
              <a:ext cx="100612" cy="430446"/>
            </a:xfrm>
            <a:custGeom>
              <a:avLst/>
              <a:gdLst/>
              <a:ahLst/>
              <a:cxnLst/>
              <a:rect l="l" t="t" r="r" b="b"/>
              <a:pathLst>
                <a:path w="460" h="1968" extrusionOk="0">
                  <a:moveTo>
                    <a:pt x="460" y="0"/>
                  </a:moveTo>
                  <a:lnTo>
                    <a:pt x="1" y="165"/>
                  </a:lnTo>
                  <a:lnTo>
                    <a:pt x="1" y="1967"/>
                  </a:lnTo>
                  <a:lnTo>
                    <a:pt x="460" y="1805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2" name="Google Shape;5072;p36"/>
            <p:cNvSpPr/>
            <p:nvPr/>
          </p:nvSpPr>
          <p:spPr>
            <a:xfrm>
              <a:off x="1999190" y="3973681"/>
              <a:ext cx="100612" cy="430665"/>
            </a:xfrm>
            <a:custGeom>
              <a:avLst/>
              <a:gdLst/>
              <a:ahLst/>
              <a:cxnLst/>
              <a:rect l="l" t="t" r="r" b="b"/>
              <a:pathLst>
                <a:path w="460" h="1969" extrusionOk="0">
                  <a:moveTo>
                    <a:pt x="460" y="1"/>
                  </a:moveTo>
                  <a:lnTo>
                    <a:pt x="1" y="166"/>
                  </a:lnTo>
                  <a:lnTo>
                    <a:pt x="1" y="1968"/>
                  </a:lnTo>
                  <a:lnTo>
                    <a:pt x="460" y="1771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3" name="Google Shape;5073;p36"/>
            <p:cNvSpPr/>
            <p:nvPr/>
          </p:nvSpPr>
          <p:spPr>
            <a:xfrm>
              <a:off x="1382608" y="4009989"/>
              <a:ext cx="616797" cy="394357"/>
            </a:xfrm>
            <a:custGeom>
              <a:avLst/>
              <a:gdLst/>
              <a:ahLst/>
              <a:cxnLst/>
              <a:rect l="l" t="t" r="r" b="b"/>
              <a:pathLst>
                <a:path w="2820" h="1803" extrusionOk="0">
                  <a:moveTo>
                    <a:pt x="0" y="0"/>
                  </a:moveTo>
                  <a:lnTo>
                    <a:pt x="0" y="1802"/>
                  </a:lnTo>
                  <a:lnTo>
                    <a:pt x="97" y="1802"/>
                  </a:lnTo>
                  <a:lnTo>
                    <a:pt x="66" y="32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4" name="Google Shape;5074;p36"/>
            <p:cNvSpPr/>
            <p:nvPr/>
          </p:nvSpPr>
          <p:spPr>
            <a:xfrm>
              <a:off x="3031784" y="3973681"/>
              <a:ext cx="100612" cy="430665"/>
            </a:xfrm>
            <a:custGeom>
              <a:avLst/>
              <a:gdLst/>
              <a:ahLst/>
              <a:cxnLst/>
              <a:rect l="l" t="t" r="r" b="b"/>
              <a:pathLst>
                <a:path w="460" h="1969" extrusionOk="0">
                  <a:moveTo>
                    <a:pt x="460" y="1"/>
                  </a:moveTo>
                  <a:lnTo>
                    <a:pt x="1" y="166"/>
                  </a:lnTo>
                  <a:lnTo>
                    <a:pt x="1" y="1968"/>
                  </a:lnTo>
                  <a:lnTo>
                    <a:pt x="460" y="1771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5" name="Google Shape;5075;p36"/>
            <p:cNvSpPr/>
            <p:nvPr/>
          </p:nvSpPr>
          <p:spPr>
            <a:xfrm>
              <a:off x="2421983" y="4009989"/>
              <a:ext cx="610017" cy="394357"/>
            </a:xfrm>
            <a:custGeom>
              <a:avLst/>
              <a:gdLst/>
              <a:ahLst/>
              <a:cxnLst/>
              <a:rect l="l" t="t" r="r" b="b"/>
              <a:pathLst>
                <a:path w="2789" h="1803" extrusionOk="0">
                  <a:moveTo>
                    <a:pt x="1" y="0"/>
                  </a:moveTo>
                  <a:lnTo>
                    <a:pt x="1" y="1802"/>
                  </a:lnTo>
                  <a:lnTo>
                    <a:pt x="66" y="1802"/>
                  </a:lnTo>
                  <a:lnTo>
                    <a:pt x="35" y="32"/>
                  </a:lnTo>
                  <a:lnTo>
                    <a:pt x="2789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6" name="Google Shape;5076;p36"/>
            <p:cNvSpPr/>
            <p:nvPr/>
          </p:nvSpPr>
          <p:spPr>
            <a:xfrm>
              <a:off x="4128684" y="3909595"/>
              <a:ext cx="100612" cy="430446"/>
            </a:xfrm>
            <a:custGeom>
              <a:avLst/>
              <a:gdLst/>
              <a:ahLst/>
              <a:cxnLst/>
              <a:rect l="l" t="t" r="r" b="b"/>
              <a:pathLst>
                <a:path w="460" h="1968" extrusionOk="0">
                  <a:moveTo>
                    <a:pt x="460" y="0"/>
                  </a:moveTo>
                  <a:lnTo>
                    <a:pt x="1" y="163"/>
                  </a:lnTo>
                  <a:lnTo>
                    <a:pt x="1" y="1967"/>
                  </a:lnTo>
                  <a:lnTo>
                    <a:pt x="460" y="1771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7" name="Google Shape;5077;p36"/>
            <p:cNvSpPr/>
            <p:nvPr/>
          </p:nvSpPr>
          <p:spPr>
            <a:xfrm>
              <a:off x="3841937" y="3909595"/>
              <a:ext cx="100612" cy="430446"/>
            </a:xfrm>
            <a:custGeom>
              <a:avLst/>
              <a:gdLst/>
              <a:ahLst/>
              <a:cxnLst/>
              <a:rect l="l" t="t" r="r" b="b"/>
              <a:pathLst>
                <a:path w="460" h="1968" extrusionOk="0">
                  <a:moveTo>
                    <a:pt x="459" y="0"/>
                  </a:moveTo>
                  <a:lnTo>
                    <a:pt x="0" y="163"/>
                  </a:lnTo>
                  <a:lnTo>
                    <a:pt x="0" y="1967"/>
                  </a:lnTo>
                  <a:lnTo>
                    <a:pt x="459" y="1771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8" name="Google Shape;5078;p36"/>
            <p:cNvSpPr/>
            <p:nvPr/>
          </p:nvSpPr>
          <p:spPr>
            <a:xfrm>
              <a:off x="3591061" y="3909595"/>
              <a:ext cx="100612" cy="430446"/>
            </a:xfrm>
            <a:custGeom>
              <a:avLst/>
              <a:gdLst/>
              <a:ahLst/>
              <a:cxnLst/>
              <a:rect l="l" t="t" r="r" b="b"/>
              <a:pathLst>
                <a:path w="460" h="1968" extrusionOk="0">
                  <a:moveTo>
                    <a:pt x="460" y="0"/>
                  </a:moveTo>
                  <a:lnTo>
                    <a:pt x="1" y="163"/>
                  </a:lnTo>
                  <a:lnTo>
                    <a:pt x="1" y="1967"/>
                  </a:lnTo>
                  <a:lnTo>
                    <a:pt x="460" y="1771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9" name="Google Shape;5079;p36"/>
            <p:cNvSpPr/>
            <p:nvPr/>
          </p:nvSpPr>
          <p:spPr>
            <a:xfrm>
              <a:off x="-22911" y="4662223"/>
              <a:ext cx="5385167" cy="14436"/>
            </a:xfrm>
            <a:custGeom>
              <a:avLst/>
              <a:gdLst/>
              <a:ahLst/>
              <a:cxnLst/>
              <a:rect l="l" t="t" r="r" b="b"/>
              <a:pathLst>
                <a:path w="24621" h="66" extrusionOk="0">
                  <a:moveTo>
                    <a:pt x="0" y="0"/>
                  </a:moveTo>
                  <a:lnTo>
                    <a:pt x="0" y="66"/>
                  </a:lnTo>
                  <a:lnTo>
                    <a:pt x="24621" y="66"/>
                  </a:lnTo>
                  <a:lnTo>
                    <a:pt x="24621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0" name="Google Shape;5080;p36"/>
            <p:cNvSpPr/>
            <p:nvPr/>
          </p:nvSpPr>
          <p:spPr>
            <a:xfrm>
              <a:off x="-22911" y="4712748"/>
              <a:ext cx="5385167" cy="14436"/>
            </a:xfrm>
            <a:custGeom>
              <a:avLst/>
              <a:gdLst/>
              <a:ahLst/>
              <a:cxnLst/>
              <a:rect l="l" t="t" r="r" b="b"/>
              <a:pathLst>
                <a:path w="24621" h="66" extrusionOk="0">
                  <a:moveTo>
                    <a:pt x="0" y="0"/>
                  </a:moveTo>
                  <a:lnTo>
                    <a:pt x="0" y="66"/>
                  </a:lnTo>
                  <a:lnTo>
                    <a:pt x="24621" y="66"/>
                  </a:lnTo>
                  <a:lnTo>
                    <a:pt x="24621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1" name="Google Shape;5081;p36"/>
            <p:cNvSpPr/>
            <p:nvPr/>
          </p:nvSpPr>
          <p:spPr>
            <a:xfrm>
              <a:off x="3347403" y="4432782"/>
              <a:ext cx="1692475" cy="14436"/>
            </a:xfrm>
            <a:custGeom>
              <a:avLst/>
              <a:gdLst/>
              <a:ahLst/>
              <a:cxnLst/>
              <a:rect l="l" t="t" r="r" b="b"/>
              <a:pathLst>
                <a:path w="7738" h="66" extrusionOk="0">
                  <a:moveTo>
                    <a:pt x="0" y="0"/>
                  </a:moveTo>
                  <a:lnTo>
                    <a:pt x="0" y="66"/>
                  </a:lnTo>
                  <a:lnTo>
                    <a:pt x="7738" y="66"/>
                  </a:lnTo>
                  <a:lnTo>
                    <a:pt x="7738" y="0"/>
                  </a:lnTo>
                  <a:close/>
                </a:path>
              </a:pathLst>
            </a:custGeom>
            <a:solidFill>
              <a:srgbClr val="B7A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2" name="Google Shape;5082;p36"/>
            <p:cNvSpPr/>
            <p:nvPr/>
          </p:nvSpPr>
          <p:spPr>
            <a:xfrm>
              <a:off x="3347403" y="4483088"/>
              <a:ext cx="1692475" cy="14654"/>
            </a:xfrm>
            <a:custGeom>
              <a:avLst/>
              <a:gdLst/>
              <a:ahLst/>
              <a:cxnLst/>
              <a:rect l="l" t="t" r="r" b="b"/>
              <a:pathLst>
                <a:path w="7738" h="67" extrusionOk="0">
                  <a:moveTo>
                    <a:pt x="0" y="1"/>
                  </a:moveTo>
                  <a:lnTo>
                    <a:pt x="0" y="67"/>
                  </a:lnTo>
                  <a:lnTo>
                    <a:pt x="7738" y="67"/>
                  </a:lnTo>
                  <a:lnTo>
                    <a:pt x="7738" y="1"/>
                  </a:lnTo>
                  <a:close/>
                </a:path>
              </a:pathLst>
            </a:custGeom>
            <a:solidFill>
              <a:srgbClr val="B7A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3" name="Google Shape;5083;p36"/>
            <p:cNvSpPr/>
            <p:nvPr/>
          </p:nvSpPr>
          <p:spPr>
            <a:xfrm>
              <a:off x="-22911" y="4934752"/>
              <a:ext cx="5636479" cy="7655"/>
            </a:xfrm>
            <a:custGeom>
              <a:avLst/>
              <a:gdLst/>
              <a:ahLst/>
              <a:cxnLst/>
              <a:rect l="l" t="t" r="r" b="b"/>
              <a:pathLst>
                <a:path w="25770" h="35" extrusionOk="0">
                  <a:moveTo>
                    <a:pt x="0" y="0"/>
                  </a:moveTo>
                  <a:lnTo>
                    <a:pt x="0" y="34"/>
                  </a:lnTo>
                  <a:lnTo>
                    <a:pt x="25769" y="34"/>
                  </a:lnTo>
                  <a:lnTo>
                    <a:pt x="25769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4" name="Google Shape;5084;p36"/>
            <p:cNvSpPr/>
            <p:nvPr/>
          </p:nvSpPr>
          <p:spPr>
            <a:xfrm>
              <a:off x="-22911" y="4977622"/>
              <a:ext cx="5636479" cy="14654"/>
            </a:xfrm>
            <a:custGeom>
              <a:avLst/>
              <a:gdLst/>
              <a:ahLst/>
              <a:cxnLst/>
              <a:rect l="l" t="t" r="r" b="b"/>
              <a:pathLst>
                <a:path w="25770" h="67" extrusionOk="0">
                  <a:moveTo>
                    <a:pt x="0" y="1"/>
                  </a:moveTo>
                  <a:lnTo>
                    <a:pt x="0" y="66"/>
                  </a:lnTo>
                  <a:lnTo>
                    <a:pt x="25769" y="66"/>
                  </a:lnTo>
                  <a:lnTo>
                    <a:pt x="25769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5" name="Google Shape;5085;p36"/>
            <p:cNvSpPr/>
            <p:nvPr/>
          </p:nvSpPr>
          <p:spPr>
            <a:xfrm>
              <a:off x="4336909" y="3995553"/>
              <a:ext cx="100612" cy="337051"/>
            </a:xfrm>
            <a:custGeom>
              <a:avLst/>
              <a:gdLst/>
              <a:ahLst/>
              <a:cxnLst/>
              <a:rect l="l" t="t" r="r" b="b"/>
              <a:pathLst>
                <a:path w="460" h="1541" extrusionOk="0">
                  <a:moveTo>
                    <a:pt x="460" y="1"/>
                  </a:moveTo>
                  <a:lnTo>
                    <a:pt x="1" y="197"/>
                  </a:lnTo>
                  <a:lnTo>
                    <a:pt x="1" y="1540"/>
                  </a:lnTo>
                  <a:lnTo>
                    <a:pt x="460" y="1378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6" name="Google Shape;5086;p36"/>
            <p:cNvSpPr/>
            <p:nvPr/>
          </p:nvSpPr>
          <p:spPr>
            <a:xfrm>
              <a:off x="4874532" y="3902158"/>
              <a:ext cx="100612" cy="430446"/>
            </a:xfrm>
            <a:custGeom>
              <a:avLst/>
              <a:gdLst/>
              <a:ahLst/>
              <a:cxnLst/>
              <a:rect l="l" t="t" r="r" b="b"/>
              <a:pathLst>
                <a:path w="460" h="1968" extrusionOk="0">
                  <a:moveTo>
                    <a:pt x="459" y="0"/>
                  </a:moveTo>
                  <a:lnTo>
                    <a:pt x="0" y="197"/>
                  </a:lnTo>
                  <a:lnTo>
                    <a:pt x="0" y="1967"/>
                  </a:lnTo>
                  <a:lnTo>
                    <a:pt x="459" y="1805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7" name="Google Shape;5087;p36"/>
            <p:cNvSpPr/>
            <p:nvPr/>
          </p:nvSpPr>
          <p:spPr>
            <a:xfrm>
              <a:off x="-22911" y="4139036"/>
              <a:ext cx="609361" cy="14436"/>
            </a:xfrm>
            <a:custGeom>
              <a:avLst/>
              <a:gdLst/>
              <a:ahLst/>
              <a:cxnLst/>
              <a:rect l="l" t="t" r="r" b="b"/>
              <a:pathLst>
                <a:path w="2786" h="66" extrusionOk="0">
                  <a:moveTo>
                    <a:pt x="0" y="0"/>
                  </a:moveTo>
                  <a:lnTo>
                    <a:pt x="0" y="66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8" name="Google Shape;5088;p36"/>
            <p:cNvSpPr/>
            <p:nvPr/>
          </p:nvSpPr>
          <p:spPr>
            <a:xfrm>
              <a:off x="3511883" y="3615193"/>
              <a:ext cx="617016" cy="724846"/>
            </a:xfrm>
            <a:custGeom>
              <a:avLst/>
              <a:gdLst/>
              <a:ahLst/>
              <a:cxnLst/>
              <a:rect l="l" t="t" r="r" b="b"/>
              <a:pathLst>
                <a:path w="2821" h="3314" extrusionOk="0">
                  <a:moveTo>
                    <a:pt x="1150" y="1509"/>
                  </a:moveTo>
                  <a:lnTo>
                    <a:pt x="1150" y="2920"/>
                  </a:lnTo>
                  <a:lnTo>
                    <a:pt x="526" y="2920"/>
                  </a:lnTo>
                  <a:lnTo>
                    <a:pt x="526" y="1509"/>
                  </a:lnTo>
                  <a:close/>
                  <a:moveTo>
                    <a:pt x="2296" y="1509"/>
                  </a:moveTo>
                  <a:lnTo>
                    <a:pt x="2296" y="2920"/>
                  </a:lnTo>
                  <a:lnTo>
                    <a:pt x="1640" y="2920"/>
                  </a:lnTo>
                  <a:lnTo>
                    <a:pt x="1640" y="1509"/>
                  </a:lnTo>
                  <a:close/>
                  <a:moveTo>
                    <a:pt x="1412" y="1"/>
                  </a:moveTo>
                  <a:lnTo>
                    <a:pt x="1" y="1509"/>
                  </a:lnTo>
                  <a:lnTo>
                    <a:pt x="1" y="3313"/>
                  </a:lnTo>
                  <a:lnTo>
                    <a:pt x="2821" y="3313"/>
                  </a:lnTo>
                  <a:lnTo>
                    <a:pt x="2821" y="150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9" name="Google Shape;5089;p36"/>
            <p:cNvSpPr/>
            <p:nvPr/>
          </p:nvSpPr>
          <p:spPr>
            <a:xfrm>
              <a:off x="3841937" y="3773111"/>
              <a:ext cx="7655" cy="100612"/>
            </a:xfrm>
            <a:custGeom>
              <a:avLst/>
              <a:gdLst/>
              <a:ahLst/>
              <a:cxnLst/>
              <a:rect l="l" t="t" r="r" b="b"/>
              <a:pathLst>
                <a:path w="35" h="460" extrusionOk="0">
                  <a:moveTo>
                    <a:pt x="0" y="0"/>
                  </a:moveTo>
                  <a:lnTo>
                    <a:pt x="0" y="428"/>
                  </a:lnTo>
                  <a:lnTo>
                    <a:pt x="0" y="459"/>
                  </a:lnTo>
                  <a:cubicBezTo>
                    <a:pt x="34" y="459"/>
                    <a:pt x="34" y="428"/>
                    <a:pt x="34" y="42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0" name="Google Shape;5090;p36"/>
            <p:cNvSpPr/>
            <p:nvPr/>
          </p:nvSpPr>
          <p:spPr>
            <a:xfrm>
              <a:off x="3669802" y="3866506"/>
              <a:ext cx="71960" cy="7218"/>
            </a:xfrm>
            <a:custGeom>
              <a:avLst/>
              <a:gdLst/>
              <a:ahLst/>
              <a:cxnLst/>
              <a:rect l="l" t="t" r="r" b="b"/>
              <a:pathLst>
                <a:path w="329" h="33" extrusionOk="0">
                  <a:moveTo>
                    <a:pt x="0" y="1"/>
                  </a:moveTo>
                  <a:cubicBezTo>
                    <a:pt x="0" y="32"/>
                    <a:pt x="0" y="32"/>
                    <a:pt x="34" y="32"/>
                  </a:cubicBezTo>
                  <a:lnTo>
                    <a:pt x="297" y="32"/>
                  </a:lnTo>
                  <a:cubicBezTo>
                    <a:pt x="328" y="32"/>
                    <a:pt x="328" y="32"/>
                    <a:pt x="328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1" name="Google Shape;5091;p36"/>
            <p:cNvSpPr/>
            <p:nvPr/>
          </p:nvSpPr>
          <p:spPr>
            <a:xfrm>
              <a:off x="3770196" y="3866506"/>
              <a:ext cx="143482" cy="7218"/>
            </a:xfrm>
            <a:custGeom>
              <a:avLst/>
              <a:gdLst/>
              <a:ahLst/>
              <a:cxnLst/>
              <a:rect l="l" t="t" r="r" b="b"/>
              <a:pathLst>
                <a:path w="656" h="33" extrusionOk="0">
                  <a:moveTo>
                    <a:pt x="0" y="1"/>
                  </a:moveTo>
                  <a:cubicBezTo>
                    <a:pt x="0" y="32"/>
                    <a:pt x="0" y="32"/>
                    <a:pt x="34" y="32"/>
                  </a:cubicBezTo>
                  <a:lnTo>
                    <a:pt x="656" y="3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2" name="Google Shape;5092;p36"/>
            <p:cNvSpPr/>
            <p:nvPr/>
          </p:nvSpPr>
          <p:spPr>
            <a:xfrm>
              <a:off x="3591061" y="4296736"/>
              <a:ext cx="229877" cy="14654"/>
            </a:xfrm>
            <a:custGeom>
              <a:avLst/>
              <a:gdLst/>
              <a:ahLst/>
              <a:cxnLst/>
              <a:rect l="l" t="t" r="r" b="b"/>
              <a:pathLst>
                <a:path w="1051" h="67" extrusionOk="0">
                  <a:moveTo>
                    <a:pt x="32" y="1"/>
                  </a:moveTo>
                  <a:lnTo>
                    <a:pt x="1" y="32"/>
                  </a:lnTo>
                  <a:lnTo>
                    <a:pt x="32" y="66"/>
                  </a:lnTo>
                  <a:lnTo>
                    <a:pt x="1016" y="66"/>
                  </a:lnTo>
                  <a:cubicBezTo>
                    <a:pt x="1050" y="66"/>
                    <a:pt x="1050" y="32"/>
                    <a:pt x="1050" y="32"/>
                  </a:cubicBezTo>
                  <a:cubicBezTo>
                    <a:pt x="1050" y="32"/>
                    <a:pt x="1050" y="1"/>
                    <a:pt x="1016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3" name="Google Shape;5093;p36"/>
            <p:cNvSpPr/>
            <p:nvPr/>
          </p:nvSpPr>
          <p:spPr>
            <a:xfrm>
              <a:off x="3511883" y="3615193"/>
              <a:ext cx="309055" cy="724846"/>
            </a:xfrm>
            <a:custGeom>
              <a:avLst/>
              <a:gdLst/>
              <a:ahLst/>
              <a:cxnLst/>
              <a:rect l="l" t="t" r="r" b="b"/>
              <a:pathLst>
                <a:path w="1413" h="3314" extrusionOk="0">
                  <a:moveTo>
                    <a:pt x="1412" y="1"/>
                  </a:moveTo>
                  <a:lnTo>
                    <a:pt x="1" y="1509"/>
                  </a:lnTo>
                  <a:lnTo>
                    <a:pt x="1" y="3313"/>
                  </a:lnTo>
                  <a:lnTo>
                    <a:pt x="101" y="3313"/>
                  </a:lnTo>
                  <a:lnTo>
                    <a:pt x="101" y="150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4" name="Google Shape;5094;p36"/>
            <p:cNvSpPr/>
            <p:nvPr/>
          </p:nvSpPr>
          <p:spPr>
            <a:xfrm>
              <a:off x="4265167" y="3945028"/>
              <a:ext cx="609580" cy="387576"/>
            </a:xfrm>
            <a:custGeom>
              <a:avLst/>
              <a:gdLst/>
              <a:ahLst/>
              <a:cxnLst/>
              <a:rect l="l" t="t" r="r" b="b"/>
              <a:pathLst>
                <a:path w="2787" h="1772" extrusionOk="0">
                  <a:moveTo>
                    <a:pt x="1" y="1"/>
                  </a:moveTo>
                  <a:lnTo>
                    <a:pt x="1" y="1771"/>
                  </a:lnTo>
                  <a:lnTo>
                    <a:pt x="329" y="1771"/>
                  </a:lnTo>
                  <a:lnTo>
                    <a:pt x="329" y="394"/>
                  </a:lnTo>
                  <a:lnTo>
                    <a:pt x="919" y="394"/>
                  </a:lnTo>
                  <a:lnTo>
                    <a:pt x="919" y="1771"/>
                  </a:lnTo>
                  <a:lnTo>
                    <a:pt x="2786" y="1771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5" name="Google Shape;5095;p36"/>
            <p:cNvSpPr/>
            <p:nvPr/>
          </p:nvSpPr>
          <p:spPr>
            <a:xfrm>
              <a:off x="4724269" y="4052859"/>
              <a:ext cx="6999" cy="100612"/>
            </a:xfrm>
            <a:custGeom>
              <a:avLst/>
              <a:gdLst/>
              <a:ahLst/>
              <a:cxnLst/>
              <a:rect l="l" t="t" r="r" b="b"/>
              <a:pathLst>
                <a:path w="32" h="460" extrusionOk="0">
                  <a:moveTo>
                    <a:pt x="32" y="1"/>
                  </a:moveTo>
                  <a:cubicBezTo>
                    <a:pt x="0" y="1"/>
                    <a:pt x="0" y="1"/>
                    <a:pt x="0" y="32"/>
                  </a:cubicBezTo>
                  <a:lnTo>
                    <a:pt x="0" y="426"/>
                  </a:lnTo>
                  <a:cubicBezTo>
                    <a:pt x="0" y="460"/>
                    <a:pt x="0" y="460"/>
                    <a:pt x="32" y="460"/>
                  </a:cubicBezTo>
                  <a:lnTo>
                    <a:pt x="32" y="426"/>
                  </a:lnTo>
                  <a:lnTo>
                    <a:pt x="32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6" name="Google Shape;5096;p36"/>
            <p:cNvSpPr/>
            <p:nvPr/>
          </p:nvSpPr>
          <p:spPr>
            <a:xfrm>
              <a:off x="4523480" y="4246210"/>
              <a:ext cx="64304" cy="7655"/>
            </a:xfrm>
            <a:custGeom>
              <a:avLst/>
              <a:gdLst/>
              <a:ahLst/>
              <a:cxnLst/>
              <a:rect l="l" t="t" r="r" b="b"/>
              <a:pathLst>
                <a:path w="294" h="35" extrusionOk="0">
                  <a:moveTo>
                    <a:pt x="0" y="1"/>
                  </a:moveTo>
                  <a:lnTo>
                    <a:pt x="0" y="35"/>
                  </a:lnTo>
                  <a:lnTo>
                    <a:pt x="294" y="3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7" name="Google Shape;5097;p36"/>
            <p:cNvSpPr/>
            <p:nvPr/>
          </p:nvSpPr>
          <p:spPr>
            <a:xfrm>
              <a:off x="4623874" y="4246210"/>
              <a:ext cx="143482" cy="7655"/>
            </a:xfrm>
            <a:custGeom>
              <a:avLst/>
              <a:gdLst/>
              <a:ahLst/>
              <a:cxnLst/>
              <a:rect l="l" t="t" r="r" b="b"/>
              <a:pathLst>
                <a:path w="656" h="35" extrusionOk="0">
                  <a:moveTo>
                    <a:pt x="0" y="1"/>
                  </a:moveTo>
                  <a:lnTo>
                    <a:pt x="0" y="35"/>
                  </a:lnTo>
                  <a:lnTo>
                    <a:pt x="622" y="35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8" name="Google Shape;5098;p36"/>
            <p:cNvSpPr/>
            <p:nvPr/>
          </p:nvSpPr>
          <p:spPr>
            <a:xfrm>
              <a:off x="4602002" y="4081730"/>
              <a:ext cx="222878" cy="6999"/>
            </a:xfrm>
            <a:custGeom>
              <a:avLst/>
              <a:gdLst/>
              <a:ahLst/>
              <a:cxnLst/>
              <a:rect l="l" t="t" r="r" b="b"/>
              <a:pathLst>
                <a:path w="1019" h="32" extrusionOk="0">
                  <a:moveTo>
                    <a:pt x="0" y="0"/>
                  </a:moveTo>
                  <a:lnTo>
                    <a:pt x="0" y="32"/>
                  </a:lnTo>
                  <a:lnTo>
                    <a:pt x="1018" y="32"/>
                  </a:lnTo>
                  <a:cubicBezTo>
                    <a:pt x="1018" y="0"/>
                    <a:pt x="1018" y="0"/>
                    <a:pt x="984" y="0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9" name="Google Shape;5099;p36"/>
            <p:cNvSpPr/>
            <p:nvPr/>
          </p:nvSpPr>
          <p:spPr>
            <a:xfrm>
              <a:off x="4358125" y="3973681"/>
              <a:ext cx="222878" cy="7874"/>
            </a:xfrm>
            <a:custGeom>
              <a:avLst/>
              <a:gdLst/>
              <a:ahLst/>
              <a:cxnLst/>
              <a:rect l="l" t="t" r="r" b="b"/>
              <a:pathLst>
                <a:path w="1019" h="36" extrusionOk="0">
                  <a:moveTo>
                    <a:pt x="1" y="1"/>
                  </a:moveTo>
                  <a:lnTo>
                    <a:pt x="1" y="35"/>
                  </a:lnTo>
                  <a:lnTo>
                    <a:pt x="1018" y="35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0" name="Google Shape;5100;p36"/>
            <p:cNvSpPr/>
            <p:nvPr/>
          </p:nvSpPr>
          <p:spPr>
            <a:xfrm>
              <a:off x="1009684" y="4139036"/>
              <a:ext cx="609361" cy="394357"/>
            </a:xfrm>
            <a:custGeom>
              <a:avLst/>
              <a:gdLst/>
              <a:ahLst/>
              <a:cxnLst/>
              <a:rect l="l" t="t" r="r" b="b"/>
              <a:pathLst>
                <a:path w="2786" h="1803" extrusionOk="0">
                  <a:moveTo>
                    <a:pt x="0" y="0"/>
                  </a:moveTo>
                  <a:lnTo>
                    <a:pt x="0" y="1802"/>
                  </a:lnTo>
                  <a:lnTo>
                    <a:pt x="2786" y="1802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1" name="Google Shape;5101;p36"/>
            <p:cNvSpPr/>
            <p:nvPr/>
          </p:nvSpPr>
          <p:spPr>
            <a:xfrm>
              <a:off x="1009684" y="4102946"/>
              <a:ext cx="717191" cy="36308"/>
            </a:xfrm>
            <a:custGeom>
              <a:avLst/>
              <a:gdLst/>
              <a:ahLst/>
              <a:cxnLst/>
              <a:rect l="l" t="t" r="r" b="b"/>
              <a:pathLst>
                <a:path w="3279" h="166" extrusionOk="0">
                  <a:moveTo>
                    <a:pt x="590" y="0"/>
                  </a:moveTo>
                  <a:lnTo>
                    <a:pt x="0" y="165"/>
                  </a:lnTo>
                  <a:lnTo>
                    <a:pt x="2786" y="165"/>
                  </a:lnTo>
                  <a:lnTo>
                    <a:pt x="3279" y="0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2" name="Google Shape;5102;p36"/>
            <p:cNvSpPr/>
            <p:nvPr/>
          </p:nvSpPr>
          <p:spPr>
            <a:xfrm>
              <a:off x="1110078" y="4475651"/>
              <a:ext cx="358705" cy="100612"/>
            </a:xfrm>
            <a:custGeom>
              <a:avLst/>
              <a:gdLst/>
              <a:ahLst/>
              <a:cxnLst/>
              <a:rect l="l" t="t" r="r" b="b"/>
              <a:pathLst>
                <a:path w="1640" h="460" extrusionOk="0">
                  <a:moveTo>
                    <a:pt x="0" y="1"/>
                  </a:moveTo>
                  <a:lnTo>
                    <a:pt x="0" y="460"/>
                  </a:lnTo>
                  <a:lnTo>
                    <a:pt x="1639" y="460"/>
                  </a:lnTo>
                  <a:lnTo>
                    <a:pt x="1639" y="1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3" name="Google Shape;5103;p36"/>
            <p:cNvSpPr/>
            <p:nvPr/>
          </p:nvSpPr>
          <p:spPr>
            <a:xfrm>
              <a:off x="1110078" y="4432782"/>
              <a:ext cx="459099" cy="43088"/>
            </a:xfrm>
            <a:custGeom>
              <a:avLst/>
              <a:gdLst/>
              <a:ahLst/>
              <a:cxnLst/>
              <a:rect l="l" t="t" r="r" b="b"/>
              <a:pathLst>
                <a:path w="2099" h="197" extrusionOk="0">
                  <a:moveTo>
                    <a:pt x="590" y="0"/>
                  </a:moveTo>
                  <a:lnTo>
                    <a:pt x="0" y="197"/>
                  </a:lnTo>
                  <a:lnTo>
                    <a:pt x="1639" y="197"/>
                  </a:lnTo>
                  <a:lnTo>
                    <a:pt x="2098" y="0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4" name="Google Shape;5104;p36"/>
            <p:cNvSpPr/>
            <p:nvPr/>
          </p:nvSpPr>
          <p:spPr>
            <a:xfrm>
              <a:off x="1174164" y="4217558"/>
              <a:ext cx="14654" cy="100612"/>
            </a:xfrm>
            <a:custGeom>
              <a:avLst/>
              <a:gdLst/>
              <a:ahLst/>
              <a:cxnLst/>
              <a:rect l="l" t="t" r="r" b="b"/>
              <a:pathLst>
                <a:path w="67" h="460" extrusionOk="0">
                  <a:moveTo>
                    <a:pt x="35" y="1"/>
                  </a:moveTo>
                  <a:cubicBezTo>
                    <a:pt x="35" y="1"/>
                    <a:pt x="1" y="1"/>
                    <a:pt x="1" y="35"/>
                  </a:cubicBezTo>
                  <a:lnTo>
                    <a:pt x="1" y="428"/>
                  </a:lnTo>
                  <a:lnTo>
                    <a:pt x="35" y="460"/>
                  </a:lnTo>
                  <a:lnTo>
                    <a:pt x="66" y="428"/>
                  </a:lnTo>
                  <a:lnTo>
                    <a:pt x="66" y="35"/>
                  </a:lnTo>
                  <a:cubicBezTo>
                    <a:pt x="66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5" name="Google Shape;5105;p36"/>
            <p:cNvSpPr/>
            <p:nvPr/>
          </p:nvSpPr>
          <p:spPr>
            <a:xfrm>
              <a:off x="1088206" y="4239430"/>
              <a:ext cx="229659" cy="6999"/>
            </a:xfrm>
            <a:custGeom>
              <a:avLst/>
              <a:gdLst/>
              <a:ahLst/>
              <a:cxnLst/>
              <a:rect l="l" t="t" r="r" b="b"/>
              <a:pathLst>
                <a:path w="1050" h="32" extrusionOk="0">
                  <a:moveTo>
                    <a:pt x="35" y="0"/>
                  </a:moveTo>
                  <a:cubicBezTo>
                    <a:pt x="35" y="0"/>
                    <a:pt x="0" y="0"/>
                    <a:pt x="0" y="32"/>
                  </a:cubicBezTo>
                  <a:lnTo>
                    <a:pt x="1050" y="32"/>
                  </a:lnTo>
                  <a:cubicBezTo>
                    <a:pt x="1050" y="0"/>
                    <a:pt x="1050" y="0"/>
                    <a:pt x="1018" y="0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6" name="Google Shape;5106;p36"/>
            <p:cNvSpPr/>
            <p:nvPr/>
          </p:nvSpPr>
          <p:spPr>
            <a:xfrm>
              <a:off x="1353736" y="4339824"/>
              <a:ext cx="229877" cy="6999"/>
            </a:xfrm>
            <a:custGeom>
              <a:avLst/>
              <a:gdLst/>
              <a:ahLst/>
              <a:cxnLst/>
              <a:rect l="l" t="t" r="r" b="b"/>
              <a:pathLst>
                <a:path w="1051" h="32" extrusionOk="0">
                  <a:moveTo>
                    <a:pt x="32" y="0"/>
                  </a:moveTo>
                  <a:cubicBezTo>
                    <a:pt x="1" y="0"/>
                    <a:pt x="1" y="0"/>
                    <a:pt x="1" y="32"/>
                  </a:cubicBezTo>
                  <a:lnTo>
                    <a:pt x="1050" y="32"/>
                  </a:lnTo>
                  <a:cubicBezTo>
                    <a:pt x="1050" y="0"/>
                    <a:pt x="1016" y="0"/>
                    <a:pt x="1016" y="0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7" name="Google Shape;5107;p36"/>
            <p:cNvSpPr/>
            <p:nvPr/>
          </p:nvSpPr>
          <p:spPr>
            <a:xfrm>
              <a:off x="1618829" y="4102946"/>
              <a:ext cx="108049" cy="430446"/>
            </a:xfrm>
            <a:custGeom>
              <a:avLst/>
              <a:gdLst/>
              <a:ahLst/>
              <a:cxnLst/>
              <a:rect l="l" t="t" r="r" b="b"/>
              <a:pathLst>
                <a:path w="494" h="1968" extrusionOk="0">
                  <a:moveTo>
                    <a:pt x="494" y="0"/>
                  </a:moveTo>
                  <a:lnTo>
                    <a:pt x="1" y="165"/>
                  </a:lnTo>
                  <a:lnTo>
                    <a:pt x="1" y="1967"/>
                  </a:lnTo>
                  <a:lnTo>
                    <a:pt x="494" y="1805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8" name="Google Shape;5108;p36"/>
            <p:cNvSpPr/>
            <p:nvPr/>
          </p:nvSpPr>
          <p:spPr>
            <a:xfrm>
              <a:off x="1468566" y="4432782"/>
              <a:ext cx="100612" cy="143482"/>
            </a:xfrm>
            <a:custGeom>
              <a:avLst/>
              <a:gdLst/>
              <a:ahLst/>
              <a:cxnLst/>
              <a:rect l="l" t="t" r="r" b="b"/>
              <a:pathLst>
                <a:path w="460" h="656" extrusionOk="0">
                  <a:moveTo>
                    <a:pt x="459" y="0"/>
                  </a:moveTo>
                  <a:lnTo>
                    <a:pt x="0" y="197"/>
                  </a:lnTo>
                  <a:lnTo>
                    <a:pt x="0" y="656"/>
                  </a:lnTo>
                  <a:lnTo>
                    <a:pt x="459" y="493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9" name="Google Shape;5109;p36"/>
            <p:cNvSpPr/>
            <p:nvPr/>
          </p:nvSpPr>
          <p:spPr>
            <a:xfrm>
              <a:off x="1009684" y="4139036"/>
              <a:ext cx="609361" cy="394357"/>
            </a:xfrm>
            <a:custGeom>
              <a:avLst/>
              <a:gdLst/>
              <a:ahLst/>
              <a:cxnLst/>
              <a:rect l="l" t="t" r="r" b="b"/>
              <a:pathLst>
                <a:path w="2786" h="1803" extrusionOk="0">
                  <a:moveTo>
                    <a:pt x="0" y="0"/>
                  </a:moveTo>
                  <a:lnTo>
                    <a:pt x="0" y="1802"/>
                  </a:lnTo>
                  <a:lnTo>
                    <a:pt x="97" y="1802"/>
                  </a:lnTo>
                  <a:lnTo>
                    <a:pt x="32" y="66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0" name="Google Shape;5110;p36"/>
            <p:cNvSpPr/>
            <p:nvPr/>
          </p:nvSpPr>
          <p:spPr>
            <a:xfrm>
              <a:off x="2114020" y="4196341"/>
              <a:ext cx="107393" cy="337051"/>
            </a:xfrm>
            <a:custGeom>
              <a:avLst/>
              <a:gdLst/>
              <a:ahLst/>
              <a:cxnLst/>
              <a:rect l="l" t="t" r="r" b="b"/>
              <a:pathLst>
                <a:path w="491" h="1541" extrusionOk="0">
                  <a:moveTo>
                    <a:pt x="491" y="1"/>
                  </a:moveTo>
                  <a:lnTo>
                    <a:pt x="0" y="197"/>
                  </a:lnTo>
                  <a:lnTo>
                    <a:pt x="0" y="1540"/>
                  </a:lnTo>
                  <a:lnTo>
                    <a:pt x="491" y="1378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1" name="Google Shape;5111;p36"/>
            <p:cNvSpPr/>
            <p:nvPr/>
          </p:nvSpPr>
          <p:spPr>
            <a:xfrm>
              <a:off x="2049059" y="4102946"/>
              <a:ext cx="710411" cy="36308"/>
            </a:xfrm>
            <a:custGeom>
              <a:avLst/>
              <a:gdLst/>
              <a:ahLst/>
              <a:cxnLst/>
              <a:rect l="l" t="t" r="r" b="b"/>
              <a:pathLst>
                <a:path w="3248" h="166" extrusionOk="0">
                  <a:moveTo>
                    <a:pt x="559" y="0"/>
                  </a:moveTo>
                  <a:lnTo>
                    <a:pt x="1" y="165"/>
                  </a:lnTo>
                  <a:lnTo>
                    <a:pt x="2789" y="165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2" name="Google Shape;5112;p36"/>
            <p:cNvSpPr/>
            <p:nvPr/>
          </p:nvSpPr>
          <p:spPr>
            <a:xfrm>
              <a:off x="2049059" y="4139036"/>
              <a:ext cx="610017" cy="394357"/>
            </a:xfrm>
            <a:custGeom>
              <a:avLst/>
              <a:gdLst/>
              <a:ahLst/>
              <a:cxnLst/>
              <a:rect l="l" t="t" r="r" b="b"/>
              <a:pathLst>
                <a:path w="2789" h="1803" extrusionOk="0">
                  <a:moveTo>
                    <a:pt x="1" y="0"/>
                  </a:moveTo>
                  <a:lnTo>
                    <a:pt x="1" y="1802"/>
                  </a:lnTo>
                  <a:lnTo>
                    <a:pt x="329" y="1802"/>
                  </a:lnTo>
                  <a:lnTo>
                    <a:pt x="329" y="425"/>
                  </a:lnTo>
                  <a:lnTo>
                    <a:pt x="887" y="425"/>
                  </a:lnTo>
                  <a:lnTo>
                    <a:pt x="887" y="1802"/>
                  </a:lnTo>
                  <a:lnTo>
                    <a:pt x="2789" y="1802"/>
                  </a:lnTo>
                  <a:lnTo>
                    <a:pt x="2789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3" name="Google Shape;5113;p36"/>
            <p:cNvSpPr/>
            <p:nvPr/>
          </p:nvSpPr>
          <p:spPr>
            <a:xfrm>
              <a:off x="2615991" y="4296736"/>
              <a:ext cx="6999" cy="222222"/>
            </a:xfrm>
            <a:custGeom>
              <a:avLst/>
              <a:gdLst/>
              <a:ahLst/>
              <a:cxnLst/>
              <a:rect l="l" t="t" r="r" b="b"/>
              <a:pathLst>
                <a:path w="32" h="1016" extrusionOk="0">
                  <a:moveTo>
                    <a:pt x="0" y="1"/>
                  </a:moveTo>
                  <a:lnTo>
                    <a:pt x="0" y="1016"/>
                  </a:lnTo>
                  <a:lnTo>
                    <a:pt x="32" y="1016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4" name="Google Shape;5114;p36"/>
            <p:cNvSpPr/>
            <p:nvPr/>
          </p:nvSpPr>
          <p:spPr>
            <a:xfrm>
              <a:off x="2343461" y="4282519"/>
              <a:ext cx="64523" cy="6999"/>
            </a:xfrm>
            <a:custGeom>
              <a:avLst/>
              <a:gdLst/>
              <a:ahLst/>
              <a:cxnLst/>
              <a:rect l="l" t="t" r="r" b="b"/>
              <a:pathLst>
                <a:path w="295" h="32" extrusionOk="0">
                  <a:moveTo>
                    <a:pt x="0" y="0"/>
                  </a:moveTo>
                  <a:lnTo>
                    <a:pt x="0" y="31"/>
                  </a:lnTo>
                  <a:lnTo>
                    <a:pt x="294" y="31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5" name="Google Shape;5115;p36"/>
            <p:cNvSpPr/>
            <p:nvPr/>
          </p:nvSpPr>
          <p:spPr>
            <a:xfrm>
              <a:off x="2443855" y="4282519"/>
              <a:ext cx="143482" cy="6999"/>
            </a:xfrm>
            <a:custGeom>
              <a:avLst/>
              <a:gdLst/>
              <a:ahLst/>
              <a:cxnLst/>
              <a:rect l="l" t="t" r="r" b="b"/>
              <a:pathLst>
                <a:path w="656" h="32" extrusionOk="0">
                  <a:moveTo>
                    <a:pt x="0" y="0"/>
                  </a:moveTo>
                  <a:lnTo>
                    <a:pt x="0" y="31"/>
                  </a:lnTo>
                  <a:lnTo>
                    <a:pt x="622" y="31"/>
                  </a:lnTo>
                  <a:cubicBezTo>
                    <a:pt x="622" y="31"/>
                    <a:pt x="656" y="31"/>
                    <a:pt x="656" y="0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6" name="Google Shape;5116;p36"/>
            <p:cNvSpPr/>
            <p:nvPr/>
          </p:nvSpPr>
          <p:spPr>
            <a:xfrm>
              <a:off x="2221194" y="4196341"/>
              <a:ext cx="222878" cy="7218"/>
            </a:xfrm>
            <a:custGeom>
              <a:avLst/>
              <a:gdLst/>
              <a:ahLst/>
              <a:cxnLst/>
              <a:rect l="l" t="t" r="r" b="b"/>
              <a:pathLst>
                <a:path w="1019" h="33" extrusionOk="0">
                  <a:moveTo>
                    <a:pt x="1" y="1"/>
                  </a:moveTo>
                  <a:lnTo>
                    <a:pt x="1" y="32"/>
                  </a:lnTo>
                  <a:lnTo>
                    <a:pt x="984" y="32"/>
                  </a:lnTo>
                  <a:cubicBezTo>
                    <a:pt x="1018" y="32"/>
                    <a:pt x="1018" y="32"/>
                    <a:pt x="1018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7" name="Google Shape;5117;p36"/>
            <p:cNvSpPr/>
            <p:nvPr/>
          </p:nvSpPr>
          <p:spPr>
            <a:xfrm>
              <a:off x="2364677" y="4397130"/>
              <a:ext cx="229659" cy="14654"/>
            </a:xfrm>
            <a:custGeom>
              <a:avLst/>
              <a:gdLst/>
              <a:ahLst/>
              <a:cxnLst/>
              <a:rect l="l" t="t" r="r" b="b"/>
              <a:pathLst>
                <a:path w="1050" h="67" extrusionOk="0">
                  <a:moveTo>
                    <a:pt x="34" y="1"/>
                  </a:moveTo>
                  <a:lnTo>
                    <a:pt x="0" y="32"/>
                  </a:lnTo>
                  <a:lnTo>
                    <a:pt x="34" y="66"/>
                  </a:lnTo>
                  <a:lnTo>
                    <a:pt x="1018" y="66"/>
                  </a:lnTo>
                  <a:cubicBezTo>
                    <a:pt x="1049" y="66"/>
                    <a:pt x="1049" y="32"/>
                    <a:pt x="1049" y="32"/>
                  </a:cubicBezTo>
                  <a:cubicBezTo>
                    <a:pt x="1049" y="32"/>
                    <a:pt x="1049" y="1"/>
                    <a:pt x="1018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8" name="Google Shape;5118;p36"/>
            <p:cNvSpPr/>
            <p:nvPr/>
          </p:nvSpPr>
          <p:spPr>
            <a:xfrm>
              <a:off x="2049059" y="4139036"/>
              <a:ext cx="610017" cy="394357"/>
            </a:xfrm>
            <a:custGeom>
              <a:avLst/>
              <a:gdLst/>
              <a:ahLst/>
              <a:cxnLst/>
              <a:rect l="l" t="t" r="r" b="b"/>
              <a:pathLst>
                <a:path w="2789" h="1803" extrusionOk="0">
                  <a:moveTo>
                    <a:pt x="1" y="0"/>
                  </a:moveTo>
                  <a:lnTo>
                    <a:pt x="1" y="1802"/>
                  </a:lnTo>
                  <a:lnTo>
                    <a:pt x="66" y="1802"/>
                  </a:lnTo>
                  <a:lnTo>
                    <a:pt x="35" y="66"/>
                  </a:lnTo>
                  <a:lnTo>
                    <a:pt x="2789" y="0"/>
                  </a:lnTo>
                  <a:close/>
                </a:path>
              </a:pathLst>
            </a:custGeom>
            <a:solidFill>
              <a:srgbClr val="B7A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9" name="Google Shape;5119;p36"/>
            <p:cNvSpPr/>
            <p:nvPr/>
          </p:nvSpPr>
          <p:spPr>
            <a:xfrm>
              <a:off x="2658861" y="4102946"/>
              <a:ext cx="100612" cy="430446"/>
            </a:xfrm>
            <a:custGeom>
              <a:avLst/>
              <a:gdLst/>
              <a:ahLst/>
              <a:cxnLst/>
              <a:rect l="l" t="t" r="r" b="b"/>
              <a:pathLst>
                <a:path w="460" h="1968" extrusionOk="0">
                  <a:moveTo>
                    <a:pt x="460" y="0"/>
                  </a:moveTo>
                  <a:lnTo>
                    <a:pt x="1" y="165"/>
                  </a:lnTo>
                  <a:lnTo>
                    <a:pt x="1" y="1967"/>
                  </a:lnTo>
                  <a:lnTo>
                    <a:pt x="460" y="1805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0" name="Google Shape;5120;p36"/>
            <p:cNvSpPr/>
            <p:nvPr/>
          </p:nvSpPr>
          <p:spPr>
            <a:xfrm>
              <a:off x="2802343" y="4368477"/>
              <a:ext cx="351268" cy="107393"/>
            </a:xfrm>
            <a:custGeom>
              <a:avLst/>
              <a:gdLst/>
              <a:ahLst/>
              <a:cxnLst/>
              <a:rect l="l" t="t" r="r" b="b"/>
              <a:pathLst>
                <a:path w="1606" h="491" extrusionOk="0">
                  <a:moveTo>
                    <a:pt x="1" y="0"/>
                  </a:moveTo>
                  <a:lnTo>
                    <a:pt x="1" y="491"/>
                  </a:lnTo>
                  <a:lnTo>
                    <a:pt x="1606" y="491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1" name="Google Shape;5121;p36"/>
            <p:cNvSpPr/>
            <p:nvPr/>
          </p:nvSpPr>
          <p:spPr>
            <a:xfrm>
              <a:off x="2802343" y="4332388"/>
              <a:ext cx="451662" cy="36308"/>
            </a:xfrm>
            <a:custGeom>
              <a:avLst/>
              <a:gdLst/>
              <a:ahLst/>
              <a:cxnLst/>
              <a:rect l="l" t="t" r="r" b="b"/>
              <a:pathLst>
                <a:path w="2065" h="166" extrusionOk="0">
                  <a:moveTo>
                    <a:pt x="591" y="0"/>
                  </a:moveTo>
                  <a:lnTo>
                    <a:pt x="1" y="165"/>
                  </a:lnTo>
                  <a:lnTo>
                    <a:pt x="1606" y="165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7BC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2" name="Google Shape;5122;p36"/>
            <p:cNvSpPr/>
            <p:nvPr/>
          </p:nvSpPr>
          <p:spPr>
            <a:xfrm>
              <a:off x="3153395" y="4332388"/>
              <a:ext cx="100612" cy="143482"/>
            </a:xfrm>
            <a:custGeom>
              <a:avLst/>
              <a:gdLst/>
              <a:ahLst/>
              <a:cxnLst/>
              <a:rect l="l" t="t" r="r" b="b"/>
              <a:pathLst>
                <a:path w="460" h="656" extrusionOk="0">
                  <a:moveTo>
                    <a:pt x="460" y="0"/>
                  </a:moveTo>
                  <a:lnTo>
                    <a:pt x="1" y="165"/>
                  </a:lnTo>
                  <a:lnTo>
                    <a:pt x="1" y="656"/>
                  </a:lnTo>
                  <a:lnTo>
                    <a:pt x="460" y="459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DAB600-1BF0-4FFB-B5F2-20A5A2A24B1D}"/>
              </a:ext>
            </a:extLst>
          </p:cNvPr>
          <p:cNvSpPr txBox="1"/>
          <p:nvPr/>
        </p:nvSpPr>
        <p:spPr>
          <a:xfrm>
            <a:off x="557046" y="851338"/>
            <a:ext cx="50764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TIẾT 9 - BÀI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9.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rPr>
              <a:t>KHU VỰC TÂY NAM 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0" name="Google Shape;6210;p55"/>
          <p:cNvSpPr/>
          <p:nvPr/>
        </p:nvSpPr>
        <p:spPr>
          <a:xfrm rot="10800000" flipH="1">
            <a:off x="1486143" y="1945423"/>
            <a:ext cx="529189" cy="553195"/>
          </a:xfrm>
          <a:custGeom>
            <a:avLst/>
            <a:gdLst/>
            <a:ahLst/>
            <a:cxnLst/>
            <a:rect l="l" t="t" r="r" b="b"/>
            <a:pathLst>
              <a:path w="14438" h="15094" extrusionOk="0">
                <a:moveTo>
                  <a:pt x="8532" y="1"/>
                </a:moveTo>
                <a:lnTo>
                  <a:pt x="6248" y="2625"/>
                </a:lnTo>
                <a:lnTo>
                  <a:pt x="3623" y="998"/>
                </a:lnTo>
                <a:lnTo>
                  <a:pt x="3623" y="998"/>
                </a:lnTo>
                <a:lnTo>
                  <a:pt x="3938" y="4594"/>
                </a:lnTo>
                <a:lnTo>
                  <a:pt x="0" y="4935"/>
                </a:lnTo>
                <a:lnTo>
                  <a:pt x="2310" y="7560"/>
                </a:lnTo>
                <a:lnTo>
                  <a:pt x="0" y="9188"/>
                </a:lnTo>
                <a:lnTo>
                  <a:pt x="2967" y="9844"/>
                </a:lnTo>
                <a:lnTo>
                  <a:pt x="1969" y="13467"/>
                </a:lnTo>
                <a:lnTo>
                  <a:pt x="1969" y="13467"/>
                </a:lnTo>
                <a:lnTo>
                  <a:pt x="5592" y="12154"/>
                </a:lnTo>
                <a:lnTo>
                  <a:pt x="6563" y="15094"/>
                </a:lnTo>
                <a:lnTo>
                  <a:pt x="8532" y="12469"/>
                </a:lnTo>
                <a:lnTo>
                  <a:pt x="11156" y="14123"/>
                </a:lnTo>
                <a:lnTo>
                  <a:pt x="10841" y="10842"/>
                </a:lnTo>
                <a:lnTo>
                  <a:pt x="14438" y="10500"/>
                </a:lnTo>
                <a:lnTo>
                  <a:pt x="12154" y="7560"/>
                </a:lnTo>
                <a:lnTo>
                  <a:pt x="14438" y="5592"/>
                </a:lnTo>
                <a:lnTo>
                  <a:pt x="11813" y="4935"/>
                </a:lnTo>
                <a:lnTo>
                  <a:pt x="12469" y="1654"/>
                </a:lnTo>
                <a:lnTo>
                  <a:pt x="9188" y="2967"/>
                </a:lnTo>
                <a:lnTo>
                  <a:pt x="85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1" name="Google Shape;6211;p55"/>
          <p:cNvSpPr/>
          <p:nvPr/>
        </p:nvSpPr>
        <p:spPr>
          <a:xfrm rot="10800000" flipH="1">
            <a:off x="4211055" y="1945423"/>
            <a:ext cx="529189" cy="553195"/>
          </a:xfrm>
          <a:custGeom>
            <a:avLst/>
            <a:gdLst/>
            <a:ahLst/>
            <a:cxnLst/>
            <a:rect l="l" t="t" r="r" b="b"/>
            <a:pathLst>
              <a:path w="14438" h="15094" extrusionOk="0">
                <a:moveTo>
                  <a:pt x="8532" y="1"/>
                </a:moveTo>
                <a:lnTo>
                  <a:pt x="6248" y="2625"/>
                </a:lnTo>
                <a:lnTo>
                  <a:pt x="3623" y="998"/>
                </a:lnTo>
                <a:lnTo>
                  <a:pt x="3623" y="998"/>
                </a:lnTo>
                <a:lnTo>
                  <a:pt x="3938" y="4594"/>
                </a:lnTo>
                <a:lnTo>
                  <a:pt x="0" y="4935"/>
                </a:lnTo>
                <a:lnTo>
                  <a:pt x="2310" y="7560"/>
                </a:lnTo>
                <a:lnTo>
                  <a:pt x="0" y="9188"/>
                </a:lnTo>
                <a:lnTo>
                  <a:pt x="2967" y="9844"/>
                </a:lnTo>
                <a:lnTo>
                  <a:pt x="1969" y="13467"/>
                </a:lnTo>
                <a:lnTo>
                  <a:pt x="1969" y="13467"/>
                </a:lnTo>
                <a:lnTo>
                  <a:pt x="5592" y="12154"/>
                </a:lnTo>
                <a:lnTo>
                  <a:pt x="6563" y="15094"/>
                </a:lnTo>
                <a:lnTo>
                  <a:pt x="8532" y="12469"/>
                </a:lnTo>
                <a:lnTo>
                  <a:pt x="11156" y="14123"/>
                </a:lnTo>
                <a:lnTo>
                  <a:pt x="10841" y="10842"/>
                </a:lnTo>
                <a:lnTo>
                  <a:pt x="14438" y="10500"/>
                </a:lnTo>
                <a:lnTo>
                  <a:pt x="12154" y="7560"/>
                </a:lnTo>
                <a:lnTo>
                  <a:pt x="14438" y="5592"/>
                </a:lnTo>
                <a:lnTo>
                  <a:pt x="11813" y="4935"/>
                </a:lnTo>
                <a:lnTo>
                  <a:pt x="12469" y="1654"/>
                </a:lnTo>
                <a:lnTo>
                  <a:pt x="9188" y="2967"/>
                </a:lnTo>
                <a:lnTo>
                  <a:pt x="85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2" name="Google Shape;6212;p55"/>
          <p:cNvSpPr/>
          <p:nvPr/>
        </p:nvSpPr>
        <p:spPr>
          <a:xfrm rot="10800000" flipH="1">
            <a:off x="6839205" y="1945423"/>
            <a:ext cx="529189" cy="553195"/>
          </a:xfrm>
          <a:custGeom>
            <a:avLst/>
            <a:gdLst/>
            <a:ahLst/>
            <a:cxnLst/>
            <a:rect l="l" t="t" r="r" b="b"/>
            <a:pathLst>
              <a:path w="14438" h="15094" extrusionOk="0">
                <a:moveTo>
                  <a:pt x="8532" y="1"/>
                </a:moveTo>
                <a:lnTo>
                  <a:pt x="6248" y="2625"/>
                </a:lnTo>
                <a:lnTo>
                  <a:pt x="3623" y="998"/>
                </a:lnTo>
                <a:lnTo>
                  <a:pt x="3623" y="998"/>
                </a:lnTo>
                <a:lnTo>
                  <a:pt x="3938" y="4594"/>
                </a:lnTo>
                <a:lnTo>
                  <a:pt x="0" y="4935"/>
                </a:lnTo>
                <a:lnTo>
                  <a:pt x="2310" y="7560"/>
                </a:lnTo>
                <a:lnTo>
                  <a:pt x="0" y="9188"/>
                </a:lnTo>
                <a:lnTo>
                  <a:pt x="2967" y="9844"/>
                </a:lnTo>
                <a:lnTo>
                  <a:pt x="1969" y="13467"/>
                </a:lnTo>
                <a:lnTo>
                  <a:pt x="1969" y="13467"/>
                </a:lnTo>
                <a:lnTo>
                  <a:pt x="5592" y="12154"/>
                </a:lnTo>
                <a:lnTo>
                  <a:pt x="6563" y="15094"/>
                </a:lnTo>
                <a:lnTo>
                  <a:pt x="8532" y="12469"/>
                </a:lnTo>
                <a:lnTo>
                  <a:pt x="11156" y="14123"/>
                </a:lnTo>
                <a:lnTo>
                  <a:pt x="10841" y="10842"/>
                </a:lnTo>
                <a:lnTo>
                  <a:pt x="14438" y="10500"/>
                </a:lnTo>
                <a:lnTo>
                  <a:pt x="12154" y="7560"/>
                </a:lnTo>
                <a:lnTo>
                  <a:pt x="14438" y="5592"/>
                </a:lnTo>
                <a:lnTo>
                  <a:pt x="11813" y="4935"/>
                </a:lnTo>
                <a:lnTo>
                  <a:pt x="12469" y="1654"/>
                </a:lnTo>
                <a:lnTo>
                  <a:pt x="9188" y="2967"/>
                </a:lnTo>
                <a:lnTo>
                  <a:pt x="85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13" name="Google Shape;6213;p55"/>
          <p:cNvGrpSpPr/>
          <p:nvPr/>
        </p:nvGrpSpPr>
        <p:grpSpPr>
          <a:xfrm>
            <a:off x="3044980" y="1662981"/>
            <a:ext cx="3008963" cy="2436625"/>
            <a:chOff x="3146580" y="1527514"/>
            <a:chExt cx="3008963" cy="2436625"/>
          </a:xfrm>
        </p:grpSpPr>
        <p:grpSp>
          <p:nvGrpSpPr>
            <p:cNvPr id="6214" name="Google Shape;6214;p55"/>
            <p:cNvGrpSpPr/>
            <p:nvPr/>
          </p:nvGrpSpPr>
          <p:grpSpPr>
            <a:xfrm>
              <a:off x="3146580" y="1527514"/>
              <a:ext cx="139150" cy="2436625"/>
              <a:chOff x="7191225" y="238125"/>
              <a:chExt cx="139150" cy="2436625"/>
            </a:xfrm>
          </p:grpSpPr>
          <p:sp>
            <p:nvSpPr>
              <p:cNvPr id="6215" name="Google Shape;6215;p55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F4CCCC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55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55"/>
              <p:cNvSpPr/>
              <p:nvPr/>
            </p:nvSpPr>
            <p:spPr>
              <a:xfrm>
                <a:off x="7207650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55"/>
              <p:cNvSpPr/>
              <p:nvPr/>
            </p:nvSpPr>
            <p:spPr>
              <a:xfrm>
                <a:off x="7207650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55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55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55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55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55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55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55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26" name="Google Shape;6226;p55"/>
            <p:cNvGrpSpPr/>
            <p:nvPr/>
          </p:nvGrpSpPr>
          <p:grpSpPr>
            <a:xfrm>
              <a:off x="6016392" y="1527514"/>
              <a:ext cx="139150" cy="2436625"/>
              <a:chOff x="7191225" y="238125"/>
              <a:chExt cx="139150" cy="2436625"/>
            </a:xfrm>
          </p:grpSpPr>
          <p:sp>
            <p:nvSpPr>
              <p:cNvPr id="6227" name="Google Shape;6227;p55"/>
              <p:cNvSpPr/>
              <p:nvPr/>
            </p:nvSpPr>
            <p:spPr>
              <a:xfrm>
                <a:off x="7256850" y="303725"/>
                <a:ext cx="25" cy="2354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4185" fill="none" extrusionOk="0">
                    <a:moveTo>
                      <a:pt x="1" y="1"/>
                    </a:moveTo>
                    <a:lnTo>
                      <a:pt x="1" y="94184"/>
                    </a:lnTo>
                  </a:path>
                </a:pathLst>
              </a:custGeom>
              <a:solidFill>
                <a:srgbClr val="F4CCCC"/>
              </a:solidFill>
              <a:ln w="8525" cap="flat" cmpd="sng">
                <a:solidFill>
                  <a:srgbClr val="A3C4C8"/>
                </a:solidFill>
                <a:prstDash val="solid"/>
                <a:miter lim="262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55"/>
              <p:cNvSpPr/>
              <p:nvPr/>
            </p:nvSpPr>
            <p:spPr>
              <a:xfrm>
                <a:off x="7191225" y="238125"/>
                <a:ext cx="139150" cy="13125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0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55"/>
              <p:cNvSpPr/>
              <p:nvPr/>
            </p:nvSpPr>
            <p:spPr>
              <a:xfrm>
                <a:off x="7207650" y="500600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313"/>
                    </a:lnTo>
                    <a:lnTo>
                      <a:pt x="1628" y="2967"/>
                    </a:lnTo>
                    <a:lnTo>
                      <a:pt x="3281" y="1313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55"/>
              <p:cNvSpPr/>
              <p:nvPr/>
            </p:nvSpPr>
            <p:spPr>
              <a:xfrm>
                <a:off x="7207650" y="1257112"/>
                <a:ext cx="8205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2968" extrusionOk="0">
                    <a:moveTo>
                      <a:pt x="1628" y="1"/>
                    </a:moveTo>
                    <a:lnTo>
                      <a:pt x="0" y="1655"/>
                    </a:lnTo>
                    <a:lnTo>
                      <a:pt x="1628" y="2967"/>
                    </a:lnTo>
                    <a:lnTo>
                      <a:pt x="3281" y="1655"/>
                    </a:lnTo>
                    <a:lnTo>
                      <a:pt x="1628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55"/>
              <p:cNvSpPr/>
              <p:nvPr/>
            </p:nvSpPr>
            <p:spPr>
              <a:xfrm>
                <a:off x="7191225" y="369350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1"/>
                    </a:moveTo>
                    <a:lnTo>
                      <a:pt x="1" y="2626"/>
                    </a:lnTo>
                    <a:lnTo>
                      <a:pt x="2626" y="5251"/>
                    </a:lnTo>
                    <a:lnTo>
                      <a:pt x="5566" y="2626"/>
                    </a:lnTo>
                    <a:lnTo>
                      <a:pt x="262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55"/>
              <p:cNvSpPr/>
              <p:nvPr/>
            </p:nvSpPr>
            <p:spPr>
              <a:xfrm>
                <a:off x="7191225" y="219042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55"/>
              <p:cNvSpPr/>
              <p:nvPr/>
            </p:nvSpPr>
            <p:spPr>
              <a:xfrm>
                <a:off x="7191225" y="2059175"/>
                <a:ext cx="1391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251" extrusionOk="0">
                    <a:moveTo>
                      <a:pt x="2626" y="0"/>
                    </a:moveTo>
                    <a:lnTo>
                      <a:pt x="1" y="2625"/>
                    </a:lnTo>
                    <a:lnTo>
                      <a:pt x="2626" y="5250"/>
                    </a:lnTo>
                    <a:lnTo>
                      <a:pt x="5566" y="2625"/>
                    </a:lnTo>
                    <a:lnTo>
                      <a:pt x="2626" y="0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55"/>
              <p:cNvSpPr/>
              <p:nvPr/>
            </p:nvSpPr>
            <p:spPr>
              <a:xfrm>
                <a:off x="7199100" y="260910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55"/>
              <p:cNvSpPr/>
              <p:nvPr/>
            </p:nvSpPr>
            <p:spPr>
              <a:xfrm>
                <a:off x="7199100" y="254347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55"/>
              <p:cNvSpPr/>
              <p:nvPr/>
            </p:nvSpPr>
            <p:spPr>
              <a:xfrm>
                <a:off x="7199100" y="2477850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55"/>
              <p:cNvSpPr/>
              <p:nvPr/>
            </p:nvSpPr>
            <p:spPr>
              <a:xfrm>
                <a:off x="7199100" y="2412225"/>
                <a:ext cx="1234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2626" extrusionOk="0">
                    <a:moveTo>
                      <a:pt x="1" y="1"/>
                    </a:moveTo>
                    <a:lnTo>
                      <a:pt x="2311" y="2626"/>
                    </a:lnTo>
                    <a:lnTo>
                      <a:pt x="4936" y="1"/>
                    </a:ln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38" name="Google Shape;6238;p55"/>
          <p:cNvGrpSpPr/>
          <p:nvPr/>
        </p:nvGrpSpPr>
        <p:grpSpPr>
          <a:xfrm>
            <a:off x="1194540" y="1662997"/>
            <a:ext cx="1117800" cy="1117800"/>
            <a:chOff x="1750011" y="1691930"/>
            <a:chExt cx="1117800" cy="1117800"/>
          </a:xfrm>
        </p:grpSpPr>
        <p:sp>
          <p:nvSpPr>
            <p:cNvPr id="6239" name="Google Shape;6239;p55"/>
            <p:cNvSpPr/>
            <p:nvPr/>
          </p:nvSpPr>
          <p:spPr>
            <a:xfrm>
              <a:off x="1849360" y="1792147"/>
              <a:ext cx="919500" cy="919500"/>
            </a:xfrm>
            <a:prstGeom prst="donut">
              <a:avLst>
                <a:gd name="adj" fmla="val 1018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0" name="Google Shape;6240;p55"/>
            <p:cNvSpPr/>
            <p:nvPr/>
          </p:nvSpPr>
          <p:spPr>
            <a:xfrm rot="4539040" flipH="1">
              <a:off x="1849530" y="1791449"/>
              <a:ext cx="918763" cy="918763"/>
            </a:xfrm>
            <a:prstGeom prst="blockArc">
              <a:avLst>
                <a:gd name="adj1" fmla="val 20643313"/>
                <a:gd name="adj2" fmla="val 1583269"/>
                <a:gd name="adj3" fmla="val 1005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1" name="Google Shape;6241;p55"/>
          <p:cNvGrpSpPr/>
          <p:nvPr/>
        </p:nvGrpSpPr>
        <p:grpSpPr>
          <a:xfrm>
            <a:off x="6543385" y="1662997"/>
            <a:ext cx="1117800" cy="1117800"/>
            <a:chOff x="6466698" y="1919455"/>
            <a:chExt cx="1117800" cy="1117800"/>
          </a:xfrm>
        </p:grpSpPr>
        <p:sp>
          <p:nvSpPr>
            <p:cNvPr id="6242" name="Google Shape;6242;p55"/>
            <p:cNvSpPr/>
            <p:nvPr/>
          </p:nvSpPr>
          <p:spPr>
            <a:xfrm flipH="1">
              <a:off x="6565552" y="2019672"/>
              <a:ext cx="919500" cy="919500"/>
            </a:xfrm>
            <a:prstGeom prst="donut">
              <a:avLst>
                <a:gd name="adj" fmla="val 1018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3" name="Google Shape;6243;p55"/>
            <p:cNvSpPr/>
            <p:nvPr/>
          </p:nvSpPr>
          <p:spPr>
            <a:xfrm rot="4539040" flipH="1">
              <a:off x="6566216" y="2018974"/>
              <a:ext cx="918763" cy="918763"/>
            </a:xfrm>
            <a:prstGeom prst="blockArc">
              <a:avLst>
                <a:gd name="adj1" fmla="val 9407522"/>
                <a:gd name="adj2" fmla="val 1583269"/>
                <a:gd name="adj3" fmla="val 1005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4" name="Google Shape;6244;p55"/>
          <p:cNvGrpSpPr/>
          <p:nvPr/>
        </p:nvGrpSpPr>
        <p:grpSpPr>
          <a:xfrm>
            <a:off x="3916148" y="1662997"/>
            <a:ext cx="1117800" cy="1117800"/>
            <a:chOff x="6466698" y="1919455"/>
            <a:chExt cx="1117800" cy="1117800"/>
          </a:xfrm>
        </p:grpSpPr>
        <p:sp>
          <p:nvSpPr>
            <p:cNvPr id="6245" name="Google Shape;6245;p55"/>
            <p:cNvSpPr/>
            <p:nvPr/>
          </p:nvSpPr>
          <p:spPr>
            <a:xfrm flipH="1">
              <a:off x="6565552" y="2019672"/>
              <a:ext cx="919500" cy="919500"/>
            </a:xfrm>
            <a:prstGeom prst="donut">
              <a:avLst>
                <a:gd name="adj" fmla="val 1018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6" name="Google Shape;6246;p55"/>
            <p:cNvSpPr/>
            <p:nvPr/>
          </p:nvSpPr>
          <p:spPr>
            <a:xfrm rot="4539040" flipH="1">
              <a:off x="6566216" y="2018974"/>
              <a:ext cx="918763" cy="918763"/>
            </a:xfrm>
            <a:prstGeom prst="blockArc">
              <a:avLst>
                <a:gd name="adj1" fmla="val 18378374"/>
                <a:gd name="adj2" fmla="val 1583269"/>
                <a:gd name="adj3" fmla="val 1005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318;p46">
            <a:extLst>
              <a:ext uri="{FF2B5EF4-FFF2-40B4-BE49-F238E27FC236}">
                <a16:creationId xmlns:a16="http://schemas.microsoft.com/office/drawing/2014/main" id="{96850872-3984-404F-8106-DA9FFC0B3CBF}"/>
              </a:ext>
            </a:extLst>
          </p:cNvPr>
          <p:cNvSpPr txBox="1">
            <a:spLocks/>
          </p:cNvSpPr>
          <p:nvPr/>
        </p:nvSpPr>
        <p:spPr>
          <a:xfrm>
            <a:off x="2787118" y="519288"/>
            <a:ext cx="3387906" cy="50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 Extrabold"/>
              <a:buNone/>
              <a:defRPr sz="2400" b="0" i="0" u="none" strike="noStrike" cap="none">
                <a:solidFill>
                  <a:schemeClr val="lt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dirty="0">
                <a:solidFill>
                  <a:srgbClr val="E06666"/>
                </a:solidFill>
                <a:latin typeface="#9Slide03 IcielUni Sans Heavy" panose="00000500000000000000" pitchFamily="2" charset="-93"/>
              </a:rPr>
              <a:t>NỘI DUNG BÀI HỌC</a:t>
            </a:r>
          </a:p>
        </p:txBody>
      </p:sp>
      <p:sp>
        <p:nvSpPr>
          <p:cNvPr id="52" name="Google Shape;6201;p55">
            <a:extLst>
              <a:ext uri="{FF2B5EF4-FFF2-40B4-BE49-F238E27FC236}">
                <a16:creationId xmlns:a16="http://schemas.microsoft.com/office/drawing/2014/main" id="{448DE6BD-3133-4894-89FA-BEE9DB15CDFC}"/>
              </a:ext>
            </a:extLst>
          </p:cNvPr>
          <p:cNvSpPr txBox="1"/>
          <p:nvPr/>
        </p:nvSpPr>
        <p:spPr>
          <a:xfrm>
            <a:off x="1524000" y="1907823"/>
            <a:ext cx="462845" cy="53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45818E"/>
                </a:solidFill>
                <a:effectLst/>
                <a:uLnTx/>
                <a:uFillTx/>
                <a:latin typeface="#9Slide05 Fourth Medium" panose="00000600000000000000" pitchFamily="2" charset="-93"/>
                <a:ea typeface="Proxima Nova Extrabold"/>
                <a:cs typeface="Proxima Nova Extrabold"/>
                <a:sym typeface="Proxima Nova Extrabold"/>
              </a:rPr>
              <a:t>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5818E"/>
              </a:solidFill>
              <a:effectLst/>
              <a:uLnTx/>
              <a:uFillTx/>
              <a:latin typeface="#9Slide05 Fourth Medium" panose="00000600000000000000" pitchFamily="2" charset="-93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53" name="Google Shape;6201;p55">
            <a:extLst>
              <a:ext uri="{FF2B5EF4-FFF2-40B4-BE49-F238E27FC236}">
                <a16:creationId xmlns:a16="http://schemas.microsoft.com/office/drawing/2014/main" id="{D481EF99-0668-4104-9ECC-2B1699F322FF}"/>
              </a:ext>
            </a:extLst>
          </p:cNvPr>
          <p:cNvSpPr txBox="1"/>
          <p:nvPr/>
        </p:nvSpPr>
        <p:spPr>
          <a:xfrm>
            <a:off x="4314285" y="1899776"/>
            <a:ext cx="348026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45818E"/>
                </a:solidFill>
                <a:effectLst/>
                <a:uLnTx/>
                <a:uFillTx/>
                <a:latin typeface="#9Slide05 Fourth Medium" panose="00000600000000000000" pitchFamily="2" charset="-93"/>
                <a:ea typeface="Proxima Nova Extrabold"/>
                <a:cs typeface="Proxima Nova Extrabold"/>
                <a:sym typeface="Proxima Nova Extrabold"/>
              </a:rPr>
              <a:t>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5818E"/>
              </a:solidFill>
              <a:effectLst/>
              <a:uLnTx/>
              <a:uFillTx/>
              <a:latin typeface="#9Slide05 Fourth Medium" panose="00000600000000000000" pitchFamily="2" charset="-93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54" name="Google Shape;6201;p55">
            <a:extLst>
              <a:ext uri="{FF2B5EF4-FFF2-40B4-BE49-F238E27FC236}">
                <a16:creationId xmlns:a16="http://schemas.microsoft.com/office/drawing/2014/main" id="{910657AD-7322-4A64-8955-C55BBD832E91}"/>
              </a:ext>
            </a:extLst>
          </p:cNvPr>
          <p:cNvSpPr txBox="1"/>
          <p:nvPr/>
        </p:nvSpPr>
        <p:spPr>
          <a:xfrm>
            <a:off x="6888154" y="1911063"/>
            <a:ext cx="477847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45818E"/>
                </a:solidFill>
                <a:effectLst/>
                <a:uLnTx/>
                <a:uFillTx/>
                <a:latin typeface="#9Slide05 Fourth Medium" panose="00000600000000000000" pitchFamily="2" charset="-93"/>
                <a:ea typeface="Proxima Nova Extrabold"/>
                <a:cs typeface="Proxima Nova Extrabold"/>
                <a:sym typeface="Proxima Nova Extrabold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5818E"/>
              </a:solidFill>
              <a:effectLst/>
              <a:uLnTx/>
              <a:uFillTx/>
              <a:latin typeface="#9Slide05 Fourth Medium" panose="00000600000000000000" pitchFamily="2" charset="-93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55" name="Google Shape;1149;p59">
            <a:extLst>
              <a:ext uri="{FF2B5EF4-FFF2-40B4-BE49-F238E27FC236}">
                <a16:creationId xmlns:a16="http://schemas.microsoft.com/office/drawing/2014/main" id="{994A6430-4949-4D95-BBD9-398AB1FD9432}"/>
              </a:ext>
            </a:extLst>
          </p:cNvPr>
          <p:cNvSpPr txBox="1">
            <a:spLocks/>
          </p:cNvSpPr>
          <p:nvPr/>
        </p:nvSpPr>
        <p:spPr>
          <a:xfrm>
            <a:off x="595487" y="2904157"/>
            <a:ext cx="2204157" cy="52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lvl="0" indent="0" algn="ctr" defTabSz="685749">
              <a:buClr>
                <a:srgbClr val="101F1F"/>
              </a:buClr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sym typeface="Open Sans"/>
              </a:rPr>
              <a:t>1</a:t>
            </a:r>
            <a:r>
              <a:rPr lang="en-US" sz="22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VỊ TRÍ ĐỊA LÍ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</p:txBody>
      </p:sp>
      <p:sp>
        <p:nvSpPr>
          <p:cNvPr id="56" name="Google Shape;1149;p59">
            <a:extLst>
              <a:ext uri="{FF2B5EF4-FFF2-40B4-BE49-F238E27FC236}">
                <a16:creationId xmlns:a16="http://schemas.microsoft.com/office/drawing/2014/main" id="{C3A2FB30-B1A1-49BB-92D4-EFDF1C980BA6}"/>
              </a:ext>
            </a:extLst>
          </p:cNvPr>
          <p:cNvSpPr txBox="1">
            <a:spLocks/>
          </p:cNvSpPr>
          <p:nvPr/>
        </p:nvSpPr>
        <p:spPr>
          <a:xfrm>
            <a:off x="2935111" y="2875934"/>
            <a:ext cx="3183467" cy="61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lvl="0" indent="0" algn="ctr" defTabSz="685749">
              <a:buClr>
                <a:srgbClr val="101F1F"/>
              </a:buClr>
              <a:buNone/>
              <a:defRPr/>
            </a:pPr>
            <a:r>
              <a:rPr lang="en-US" sz="22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2. ĐẶC ĐIỂM TỰ NHIÊN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</p:txBody>
      </p:sp>
      <p:sp>
        <p:nvSpPr>
          <p:cNvPr id="57" name="Google Shape;1149;p59">
            <a:extLst>
              <a:ext uri="{FF2B5EF4-FFF2-40B4-BE49-F238E27FC236}">
                <a16:creationId xmlns:a16="http://schemas.microsoft.com/office/drawing/2014/main" id="{350C72C1-944A-45DA-A697-006865DE5505}"/>
              </a:ext>
            </a:extLst>
          </p:cNvPr>
          <p:cNvSpPr txBox="1">
            <a:spLocks/>
          </p:cNvSpPr>
          <p:nvPr/>
        </p:nvSpPr>
        <p:spPr>
          <a:xfrm>
            <a:off x="5813777" y="2870290"/>
            <a:ext cx="2923823" cy="8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lvl="0" indent="0" algn="ctr" defTabSz="685749">
              <a:buClr>
                <a:srgbClr val="101F1F"/>
              </a:buClr>
              <a:buNone/>
              <a:defRPr/>
            </a:pPr>
            <a:r>
              <a:rPr lang="en-US" sz="22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3. ĐẶC ĐIỂM DÂN C</a:t>
            </a:r>
            <a:r>
              <a:rPr lang="vi-VN" sz="22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</a:t>
            </a:r>
            <a:r>
              <a:rPr lang="en-US" sz="2200" b="1" kern="12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KINH TẾ, </a:t>
            </a:r>
            <a:r>
              <a:rPr lang="en-US" sz="2200" b="1" kern="120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CHÍNH TRỊ</a:t>
            </a:r>
          </a:p>
          <a:p>
            <a:pPr marL="139700" lvl="0" indent="0" algn="ctr" defTabSz="685749">
              <a:buClr>
                <a:srgbClr val="101F1F"/>
              </a:buClr>
              <a:buNone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sym typeface="Open Sans"/>
              </a:rPr>
              <a:t>(Giảm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sym typeface="Open Sans"/>
              </a:rPr>
              <a:t> tải)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7997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Google Shape;5133;p38"/>
          <p:cNvSpPr/>
          <p:nvPr/>
        </p:nvSpPr>
        <p:spPr>
          <a:xfrm>
            <a:off x="7908375" y="2551969"/>
            <a:ext cx="421500" cy="28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47EE35-3959-43CF-BBAA-3BA9AF4B75C4}"/>
              </a:ext>
            </a:extLst>
          </p:cNvPr>
          <p:cNvSpPr txBox="1"/>
          <p:nvPr/>
        </p:nvSpPr>
        <p:spPr>
          <a:xfrm>
            <a:off x="5264512" y="1889915"/>
            <a:ext cx="334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Arial"/>
                <a:sym typeface="Arial"/>
              </a:rPr>
              <a:t>1. VỊ TRÍ ĐỊA LÍ</a:t>
            </a:r>
          </a:p>
        </p:txBody>
      </p:sp>
      <p:grpSp>
        <p:nvGrpSpPr>
          <p:cNvPr id="41" name="Google Shape;7056;p69">
            <a:extLst>
              <a:ext uri="{FF2B5EF4-FFF2-40B4-BE49-F238E27FC236}">
                <a16:creationId xmlns:a16="http://schemas.microsoft.com/office/drawing/2014/main" id="{D855A42E-4EA5-4799-8640-EBF3139BB3B3}"/>
              </a:ext>
            </a:extLst>
          </p:cNvPr>
          <p:cNvGrpSpPr/>
          <p:nvPr/>
        </p:nvGrpSpPr>
        <p:grpSpPr>
          <a:xfrm>
            <a:off x="5904641" y="2698974"/>
            <a:ext cx="1811100" cy="1969393"/>
            <a:chOff x="1671308" y="2665107"/>
            <a:chExt cx="1811100" cy="1969393"/>
          </a:xfrm>
        </p:grpSpPr>
        <p:grpSp>
          <p:nvGrpSpPr>
            <p:cNvPr id="42" name="Google Shape;7057;p69">
              <a:extLst>
                <a:ext uri="{FF2B5EF4-FFF2-40B4-BE49-F238E27FC236}">
                  <a16:creationId xmlns:a16="http://schemas.microsoft.com/office/drawing/2014/main" id="{023B8D6A-56A0-4C24-BFF2-4A626C92A6DA}"/>
                </a:ext>
              </a:extLst>
            </p:cNvPr>
            <p:cNvGrpSpPr/>
            <p:nvPr/>
          </p:nvGrpSpPr>
          <p:grpSpPr>
            <a:xfrm>
              <a:off x="1972968" y="2675025"/>
              <a:ext cx="1509440" cy="1949575"/>
              <a:chOff x="1972968" y="2675025"/>
              <a:chExt cx="1509440" cy="1949575"/>
            </a:xfrm>
          </p:grpSpPr>
          <p:sp>
            <p:nvSpPr>
              <p:cNvPr id="123" name="Google Shape;7058;p69">
                <a:extLst>
                  <a:ext uri="{FF2B5EF4-FFF2-40B4-BE49-F238E27FC236}">
                    <a16:creationId xmlns:a16="http://schemas.microsoft.com/office/drawing/2014/main" id="{8850FE0D-350C-438D-A4B8-10B74E1A4519}"/>
                  </a:ext>
                </a:extLst>
              </p:cNvPr>
              <p:cNvSpPr/>
              <p:nvPr/>
            </p:nvSpPr>
            <p:spPr>
              <a:xfrm>
                <a:off x="2166136" y="3906834"/>
                <a:ext cx="277169" cy="71257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9484" extrusionOk="0">
                    <a:moveTo>
                      <a:pt x="64" y="1"/>
                    </a:moveTo>
                    <a:cubicBezTo>
                      <a:pt x="64" y="528"/>
                      <a:pt x="1" y="1386"/>
                      <a:pt x="132" y="2240"/>
                    </a:cubicBezTo>
                    <a:cubicBezTo>
                      <a:pt x="396" y="3557"/>
                      <a:pt x="527" y="3494"/>
                      <a:pt x="327" y="4611"/>
                    </a:cubicBezTo>
                    <a:cubicBezTo>
                      <a:pt x="327" y="4679"/>
                      <a:pt x="264" y="4742"/>
                      <a:pt x="264" y="4811"/>
                    </a:cubicBezTo>
                    <a:cubicBezTo>
                      <a:pt x="196" y="4811"/>
                      <a:pt x="64" y="4943"/>
                      <a:pt x="64" y="5137"/>
                    </a:cubicBezTo>
                    <a:cubicBezTo>
                      <a:pt x="64" y="5269"/>
                      <a:pt x="132" y="5338"/>
                      <a:pt x="196" y="5401"/>
                    </a:cubicBezTo>
                    <a:lnTo>
                      <a:pt x="196" y="5533"/>
                    </a:lnTo>
                    <a:cubicBezTo>
                      <a:pt x="196" y="5664"/>
                      <a:pt x="264" y="5796"/>
                      <a:pt x="327" y="5865"/>
                    </a:cubicBezTo>
                    <a:cubicBezTo>
                      <a:pt x="327" y="5865"/>
                      <a:pt x="264" y="5928"/>
                      <a:pt x="264" y="6059"/>
                    </a:cubicBezTo>
                    <a:cubicBezTo>
                      <a:pt x="264" y="6191"/>
                      <a:pt x="327" y="6260"/>
                      <a:pt x="459" y="6260"/>
                    </a:cubicBezTo>
                    <a:lnTo>
                      <a:pt x="459" y="6260"/>
                    </a:lnTo>
                    <a:lnTo>
                      <a:pt x="459" y="6323"/>
                    </a:lnTo>
                    <a:cubicBezTo>
                      <a:pt x="459" y="6391"/>
                      <a:pt x="459" y="6455"/>
                      <a:pt x="527" y="6523"/>
                    </a:cubicBezTo>
                    <a:cubicBezTo>
                      <a:pt x="459" y="6586"/>
                      <a:pt x="459" y="6655"/>
                      <a:pt x="459" y="6718"/>
                    </a:cubicBezTo>
                    <a:cubicBezTo>
                      <a:pt x="459" y="6850"/>
                      <a:pt x="527" y="6981"/>
                      <a:pt x="659" y="6981"/>
                    </a:cubicBezTo>
                    <a:lnTo>
                      <a:pt x="722" y="6981"/>
                    </a:lnTo>
                    <a:cubicBezTo>
                      <a:pt x="986" y="7903"/>
                      <a:pt x="1381" y="8762"/>
                      <a:pt x="1449" y="8957"/>
                    </a:cubicBezTo>
                    <a:cubicBezTo>
                      <a:pt x="1644" y="9289"/>
                      <a:pt x="1845" y="9484"/>
                      <a:pt x="2240" y="9484"/>
                    </a:cubicBezTo>
                    <a:cubicBezTo>
                      <a:pt x="2698" y="9484"/>
                      <a:pt x="2698" y="9157"/>
                      <a:pt x="2435" y="8894"/>
                    </a:cubicBezTo>
                    <a:cubicBezTo>
                      <a:pt x="2240" y="8694"/>
                      <a:pt x="1845" y="7577"/>
                      <a:pt x="1581" y="6786"/>
                    </a:cubicBezTo>
                    <a:cubicBezTo>
                      <a:pt x="1644" y="6786"/>
                      <a:pt x="1713" y="6655"/>
                      <a:pt x="1713" y="6586"/>
                    </a:cubicBezTo>
                    <a:cubicBezTo>
                      <a:pt x="1713" y="6391"/>
                      <a:pt x="1644" y="6323"/>
                      <a:pt x="1513" y="6260"/>
                    </a:cubicBezTo>
                    <a:lnTo>
                      <a:pt x="1513" y="6260"/>
                    </a:lnTo>
                    <a:cubicBezTo>
                      <a:pt x="1513" y="6128"/>
                      <a:pt x="1449" y="6059"/>
                      <a:pt x="1381" y="5996"/>
                    </a:cubicBezTo>
                    <a:cubicBezTo>
                      <a:pt x="1449" y="5996"/>
                      <a:pt x="1449" y="5865"/>
                      <a:pt x="1449" y="5796"/>
                    </a:cubicBezTo>
                    <a:lnTo>
                      <a:pt x="1449" y="5796"/>
                    </a:lnTo>
                    <a:cubicBezTo>
                      <a:pt x="1513" y="5733"/>
                      <a:pt x="1581" y="5664"/>
                      <a:pt x="1581" y="5601"/>
                    </a:cubicBezTo>
                    <a:lnTo>
                      <a:pt x="1581" y="5533"/>
                    </a:lnTo>
                    <a:cubicBezTo>
                      <a:pt x="1581" y="5469"/>
                      <a:pt x="1644" y="5469"/>
                      <a:pt x="1644" y="5401"/>
                    </a:cubicBezTo>
                    <a:lnTo>
                      <a:pt x="1644" y="5401"/>
                    </a:lnTo>
                    <a:cubicBezTo>
                      <a:pt x="1845" y="5401"/>
                      <a:pt x="1976" y="5269"/>
                      <a:pt x="1976" y="5074"/>
                    </a:cubicBezTo>
                    <a:lnTo>
                      <a:pt x="1976" y="5006"/>
                    </a:lnTo>
                    <a:lnTo>
                      <a:pt x="1976" y="5006"/>
                    </a:lnTo>
                    <a:cubicBezTo>
                      <a:pt x="2108" y="5006"/>
                      <a:pt x="2171" y="4874"/>
                      <a:pt x="2171" y="4742"/>
                    </a:cubicBezTo>
                    <a:cubicBezTo>
                      <a:pt x="2240" y="4811"/>
                      <a:pt x="2303" y="4811"/>
                      <a:pt x="2371" y="4811"/>
                    </a:cubicBezTo>
                    <a:cubicBezTo>
                      <a:pt x="2566" y="4811"/>
                      <a:pt x="2698" y="4679"/>
                      <a:pt x="2698" y="4547"/>
                    </a:cubicBezTo>
                    <a:lnTo>
                      <a:pt x="2698" y="4547"/>
                    </a:lnTo>
                    <a:lnTo>
                      <a:pt x="2830" y="4547"/>
                    </a:lnTo>
                    <a:cubicBezTo>
                      <a:pt x="2962" y="4547"/>
                      <a:pt x="3093" y="4416"/>
                      <a:pt x="3093" y="4284"/>
                    </a:cubicBezTo>
                    <a:cubicBezTo>
                      <a:pt x="3093" y="4215"/>
                      <a:pt x="3093" y="4152"/>
                      <a:pt x="3030" y="4152"/>
                    </a:cubicBezTo>
                    <a:lnTo>
                      <a:pt x="3093" y="4084"/>
                    </a:lnTo>
                    <a:cubicBezTo>
                      <a:pt x="3093" y="4152"/>
                      <a:pt x="3162" y="4152"/>
                      <a:pt x="3225" y="4152"/>
                    </a:cubicBezTo>
                    <a:cubicBezTo>
                      <a:pt x="3357" y="4152"/>
                      <a:pt x="3425" y="4084"/>
                      <a:pt x="3425" y="3952"/>
                    </a:cubicBezTo>
                    <a:lnTo>
                      <a:pt x="3425" y="3820"/>
                    </a:lnTo>
                    <a:lnTo>
                      <a:pt x="3689" y="3494"/>
                    </a:lnTo>
                    <a:lnTo>
                      <a:pt x="3689" y="3494"/>
                    </a:lnTo>
                    <a:cubicBezTo>
                      <a:pt x="3689" y="3494"/>
                      <a:pt x="2435" y="3230"/>
                      <a:pt x="1449" y="1845"/>
                    </a:cubicBezTo>
                    <a:cubicBezTo>
                      <a:pt x="854" y="991"/>
                      <a:pt x="396" y="333"/>
                      <a:pt x="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7059;p69">
                <a:extLst>
                  <a:ext uri="{FF2B5EF4-FFF2-40B4-BE49-F238E27FC236}">
                    <a16:creationId xmlns:a16="http://schemas.microsoft.com/office/drawing/2014/main" id="{B5FC2CEF-AE9A-431A-87EF-D4841A4DF4CC}"/>
                  </a:ext>
                </a:extLst>
              </p:cNvPr>
              <p:cNvSpPr/>
              <p:nvPr/>
            </p:nvSpPr>
            <p:spPr>
              <a:xfrm>
                <a:off x="2913110" y="3916752"/>
                <a:ext cx="331791" cy="69281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9221" extrusionOk="0">
                    <a:moveTo>
                      <a:pt x="0" y="3425"/>
                    </a:moveTo>
                    <a:cubicBezTo>
                      <a:pt x="132" y="3362"/>
                      <a:pt x="201" y="3362"/>
                      <a:pt x="201" y="3362"/>
                    </a:cubicBezTo>
                    <a:cubicBezTo>
                      <a:pt x="201" y="3362"/>
                      <a:pt x="396" y="3688"/>
                      <a:pt x="596" y="4284"/>
                    </a:cubicBezTo>
                    <a:cubicBezTo>
                      <a:pt x="527" y="4347"/>
                      <a:pt x="527" y="4347"/>
                      <a:pt x="527" y="4415"/>
                    </a:cubicBezTo>
                    <a:cubicBezTo>
                      <a:pt x="527" y="4479"/>
                      <a:pt x="596" y="4547"/>
                      <a:pt x="596" y="4610"/>
                    </a:cubicBezTo>
                    <a:cubicBezTo>
                      <a:pt x="527" y="4679"/>
                      <a:pt x="464" y="4742"/>
                      <a:pt x="464" y="4874"/>
                    </a:cubicBezTo>
                    <a:cubicBezTo>
                      <a:pt x="464" y="4942"/>
                      <a:pt x="527" y="5074"/>
                      <a:pt x="659" y="5074"/>
                    </a:cubicBezTo>
                    <a:cubicBezTo>
                      <a:pt x="596" y="5137"/>
                      <a:pt x="596" y="5206"/>
                      <a:pt x="596" y="5269"/>
                    </a:cubicBezTo>
                    <a:cubicBezTo>
                      <a:pt x="596" y="5337"/>
                      <a:pt x="659" y="5401"/>
                      <a:pt x="659" y="5401"/>
                    </a:cubicBezTo>
                    <a:lnTo>
                      <a:pt x="659" y="5469"/>
                    </a:lnTo>
                    <a:lnTo>
                      <a:pt x="659" y="5532"/>
                    </a:lnTo>
                    <a:lnTo>
                      <a:pt x="659" y="5664"/>
                    </a:lnTo>
                    <a:cubicBezTo>
                      <a:pt x="659" y="5664"/>
                      <a:pt x="659" y="5733"/>
                      <a:pt x="727" y="5733"/>
                    </a:cubicBezTo>
                    <a:lnTo>
                      <a:pt x="727" y="5796"/>
                    </a:lnTo>
                    <a:lnTo>
                      <a:pt x="727" y="5864"/>
                    </a:lnTo>
                    <a:cubicBezTo>
                      <a:pt x="659" y="5927"/>
                      <a:pt x="659" y="5996"/>
                      <a:pt x="659" y="6059"/>
                    </a:cubicBezTo>
                    <a:cubicBezTo>
                      <a:pt x="659" y="6128"/>
                      <a:pt x="659" y="6191"/>
                      <a:pt x="727" y="6191"/>
                    </a:cubicBezTo>
                    <a:lnTo>
                      <a:pt x="727" y="6323"/>
                    </a:lnTo>
                    <a:lnTo>
                      <a:pt x="727" y="6391"/>
                    </a:lnTo>
                    <a:cubicBezTo>
                      <a:pt x="659" y="6391"/>
                      <a:pt x="659" y="6454"/>
                      <a:pt x="659" y="6523"/>
                    </a:cubicBezTo>
                    <a:cubicBezTo>
                      <a:pt x="659" y="6523"/>
                      <a:pt x="659" y="6586"/>
                      <a:pt x="727" y="6586"/>
                    </a:cubicBezTo>
                    <a:cubicBezTo>
                      <a:pt x="659" y="6654"/>
                      <a:pt x="659" y="6718"/>
                      <a:pt x="659" y="6786"/>
                    </a:cubicBezTo>
                    <a:cubicBezTo>
                      <a:pt x="659" y="6786"/>
                      <a:pt x="659" y="6849"/>
                      <a:pt x="727" y="6918"/>
                    </a:cubicBezTo>
                    <a:cubicBezTo>
                      <a:pt x="659" y="6918"/>
                      <a:pt x="659" y="6981"/>
                      <a:pt x="659" y="6981"/>
                    </a:cubicBezTo>
                    <a:cubicBezTo>
                      <a:pt x="659" y="7113"/>
                      <a:pt x="727" y="7181"/>
                      <a:pt x="791" y="7181"/>
                    </a:cubicBezTo>
                    <a:cubicBezTo>
                      <a:pt x="791" y="7771"/>
                      <a:pt x="791" y="8298"/>
                      <a:pt x="859" y="8630"/>
                    </a:cubicBezTo>
                    <a:cubicBezTo>
                      <a:pt x="1054" y="9220"/>
                      <a:pt x="1186" y="9157"/>
                      <a:pt x="1449" y="9220"/>
                    </a:cubicBezTo>
                    <a:cubicBezTo>
                      <a:pt x="1781" y="9220"/>
                      <a:pt x="2108" y="9089"/>
                      <a:pt x="1976" y="8825"/>
                    </a:cubicBezTo>
                    <a:cubicBezTo>
                      <a:pt x="1844" y="8562"/>
                      <a:pt x="1649" y="8367"/>
                      <a:pt x="1581" y="8035"/>
                    </a:cubicBezTo>
                    <a:cubicBezTo>
                      <a:pt x="1581" y="7903"/>
                      <a:pt x="1581" y="7576"/>
                      <a:pt x="1518" y="7113"/>
                    </a:cubicBezTo>
                    <a:cubicBezTo>
                      <a:pt x="1581" y="7113"/>
                      <a:pt x="1581" y="7050"/>
                      <a:pt x="1581" y="7050"/>
                    </a:cubicBezTo>
                    <a:lnTo>
                      <a:pt x="1581" y="6981"/>
                    </a:lnTo>
                    <a:cubicBezTo>
                      <a:pt x="1581" y="6918"/>
                      <a:pt x="1649" y="6918"/>
                      <a:pt x="1649" y="6849"/>
                    </a:cubicBezTo>
                    <a:cubicBezTo>
                      <a:pt x="1649" y="6786"/>
                      <a:pt x="1649" y="6786"/>
                      <a:pt x="1581" y="6718"/>
                    </a:cubicBezTo>
                    <a:cubicBezTo>
                      <a:pt x="1649" y="6718"/>
                      <a:pt x="1649" y="6654"/>
                      <a:pt x="1649" y="6586"/>
                    </a:cubicBezTo>
                    <a:cubicBezTo>
                      <a:pt x="1649" y="6523"/>
                      <a:pt x="1649" y="6454"/>
                      <a:pt x="1581" y="6454"/>
                    </a:cubicBezTo>
                    <a:cubicBezTo>
                      <a:pt x="1581" y="6454"/>
                      <a:pt x="1649" y="6391"/>
                      <a:pt x="1649" y="6323"/>
                    </a:cubicBezTo>
                    <a:cubicBezTo>
                      <a:pt x="1649" y="6323"/>
                      <a:pt x="1649" y="6259"/>
                      <a:pt x="1581" y="6259"/>
                    </a:cubicBezTo>
                    <a:cubicBezTo>
                      <a:pt x="1649" y="6191"/>
                      <a:pt x="1649" y="6128"/>
                      <a:pt x="1649" y="6128"/>
                    </a:cubicBezTo>
                    <a:lnTo>
                      <a:pt x="1649" y="5996"/>
                    </a:lnTo>
                    <a:cubicBezTo>
                      <a:pt x="1713" y="5996"/>
                      <a:pt x="1713" y="5927"/>
                      <a:pt x="1713" y="5864"/>
                    </a:cubicBezTo>
                    <a:lnTo>
                      <a:pt x="1713" y="5733"/>
                    </a:lnTo>
                    <a:lnTo>
                      <a:pt x="1713" y="5601"/>
                    </a:lnTo>
                    <a:lnTo>
                      <a:pt x="1713" y="5532"/>
                    </a:lnTo>
                    <a:cubicBezTo>
                      <a:pt x="1713" y="5469"/>
                      <a:pt x="1781" y="5401"/>
                      <a:pt x="1781" y="5401"/>
                    </a:cubicBezTo>
                    <a:cubicBezTo>
                      <a:pt x="1781" y="5337"/>
                      <a:pt x="1781" y="5337"/>
                      <a:pt x="1713" y="5269"/>
                    </a:cubicBezTo>
                    <a:cubicBezTo>
                      <a:pt x="1781" y="5269"/>
                      <a:pt x="1781" y="5206"/>
                      <a:pt x="1781" y="5137"/>
                    </a:cubicBezTo>
                    <a:lnTo>
                      <a:pt x="1781" y="5074"/>
                    </a:lnTo>
                    <a:cubicBezTo>
                      <a:pt x="1844" y="5005"/>
                      <a:pt x="1913" y="4942"/>
                      <a:pt x="1913" y="4811"/>
                    </a:cubicBezTo>
                    <a:lnTo>
                      <a:pt x="1913" y="4811"/>
                    </a:lnTo>
                    <a:cubicBezTo>
                      <a:pt x="2045" y="4811"/>
                      <a:pt x="2176" y="4679"/>
                      <a:pt x="2176" y="4547"/>
                    </a:cubicBezTo>
                    <a:cubicBezTo>
                      <a:pt x="2176" y="4415"/>
                      <a:pt x="2108" y="4347"/>
                      <a:pt x="2045" y="4284"/>
                    </a:cubicBezTo>
                    <a:cubicBezTo>
                      <a:pt x="2045" y="4284"/>
                      <a:pt x="2108" y="4215"/>
                      <a:pt x="2108" y="4152"/>
                    </a:cubicBezTo>
                    <a:lnTo>
                      <a:pt x="2108" y="4083"/>
                    </a:lnTo>
                    <a:cubicBezTo>
                      <a:pt x="2176" y="4020"/>
                      <a:pt x="2308" y="3952"/>
                      <a:pt x="2308" y="3820"/>
                    </a:cubicBezTo>
                    <a:cubicBezTo>
                      <a:pt x="2308" y="3757"/>
                      <a:pt x="2239" y="3757"/>
                      <a:pt x="2239" y="3688"/>
                    </a:cubicBezTo>
                    <a:cubicBezTo>
                      <a:pt x="2371" y="3688"/>
                      <a:pt x="2440" y="3557"/>
                      <a:pt x="2440" y="3425"/>
                    </a:cubicBezTo>
                    <a:lnTo>
                      <a:pt x="2440" y="3425"/>
                    </a:lnTo>
                    <a:cubicBezTo>
                      <a:pt x="2635" y="3362"/>
                      <a:pt x="2703" y="3230"/>
                      <a:pt x="2703" y="3030"/>
                    </a:cubicBezTo>
                    <a:cubicBezTo>
                      <a:pt x="2703" y="2967"/>
                      <a:pt x="2635" y="2835"/>
                      <a:pt x="2571" y="2766"/>
                    </a:cubicBezTo>
                    <a:cubicBezTo>
                      <a:pt x="3098" y="1844"/>
                      <a:pt x="3688" y="1054"/>
                      <a:pt x="4415" y="527"/>
                    </a:cubicBezTo>
                    <a:cubicBezTo>
                      <a:pt x="3493" y="0"/>
                      <a:pt x="1449" y="922"/>
                      <a:pt x="727" y="1976"/>
                    </a:cubicBezTo>
                    <a:cubicBezTo>
                      <a:pt x="0" y="3030"/>
                      <a:pt x="201" y="2898"/>
                      <a:pt x="0" y="34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7060;p69">
                <a:extLst>
                  <a:ext uri="{FF2B5EF4-FFF2-40B4-BE49-F238E27FC236}">
                    <a16:creationId xmlns:a16="http://schemas.microsoft.com/office/drawing/2014/main" id="{2E5811AF-D6DE-4ED9-BFD2-A8D9F6D857B7}"/>
                  </a:ext>
                </a:extLst>
              </p:cNvPr>
              <p:cNvSpPr/>
              <p:nvPr/>
            </p:nvSpPr>
            <p:spPr>
              <a:xfrm>
                <a:off x="1972968" y="2675025"/>
                <a:ext cx="1509440" cy="1949575"/>
              </a:xfrm>
              <a:custGeom>
                <a:avLst/>
                <a:gdLst/>
                <a:ahLst/>
                <a:cxnLst/>
                <a:rect l="l" t="t" r="r" b="b"/>
                <a:pathLst>
                  <a:path w="20090" h="25948" extrusionOk="0">
                    <a:moveTo>
                      <a:pt x="17455" y="8361"/>
                    </a:moveTo>
                    <a:cubicBezTo>
                      <a:pt x="17518" y="8298"/>
                      <a:pt x="17587" y="8230"/>
                      <a:pt x="17587" y="8098"/>
                    </a:cubicBezTo>
                    <a:cubicBezTo>
                      <a:pt x="17587" y="7966"/>
                      <a:pt x="17455" y="7834"/>
                      <a:pt x="17324" y="7771"/>
                    </a:cubicBezTo>
                    <a:cubicBezTo>
                      <a:pt x="17387" y="7703"/>
                      <a:pt x="17455" y="7640"/>
                      <a:pt x="17455" y="7508"/>
                    </a:cubicBezTo>
                    <a:cubicBezTo>
                      <a:pt x="17455" y="7376"/>
                      <a:pt x="17387" y="7308"/>
                      <a:pt x="17255" y="7244"/>
                    </a:cubicBezTo>
                    <a:cubicBezTo>
                      <a:pt x="17387" y="7176"/>
                      <a:pt x="17518" y="7044"/>
                      <a:pt x="17518" y="6913"/>
                    </a:cubicBezTo>
                    <a:cubicBezTo>
                      <a:pt x="17518" y="6718"/>
                      <a:pt x="17387" y="6586"/>
                      <a:pt x="17255" y="6517"/>
                    </a:cubicBezTo>
                    <a:cubicBezTo>
                      <a:pt x="17324" y="6517"/>
                      <a:pt x="17387" y="6386"/>
                      <a:pt x="17387" y="6254"/>
                    </a:cubicBezTo>
                    <a:lnTo>
                      <a:pt x="17387" y="6122"/>
                    </a:lnTo>
                    <a:cubicBezTo>
                      <a:pt x="17518" y="6122"/>
                      <a:pt x="17650" y="5991"/>
                      <a:pt x="17650" y="5796"/>
                    </a:cubicBezTo>
                    <a:cubicBezTo>
                      <a:pt x="17650" y="5727"/>
                      <a:pt x="17650" y="5664"/>
                      <a:pt x="17587" y="5595"/>
                    </a:cubicBezTo>
                    <a:cubicBezTo>
                      <a:pt x="17982" y="5595"/>
                      <a:pt x="18704" y="5796"/>
                      <a:pt x="19299" y="5464"/>
                    </a:cubicBezTo>
                    <a:cubicBezTo>
                      <a:pt x="20021" y="5005"/>
                      <a:pt x="20090" y="4673"/>
                      <a:pt x="19958" y="4278"/>
                    </a:cubicBezTo>
                    <a:cubicBezTo>
                      <a:pt x="19826" y="3820"/>
                      <a:pt x="19758" y="3688"/>
                      <a:pt x="19099" y="3488"/>
                    </a:cubicBezTo>
                    <a:cubicBezTo>
                      <a:pt x="18440" y="3293"/>
                      <a:pt x="17324" y="3030"/>
                      <a:pt x="17255" y="2961"/>
                    </a:cubicBezTo>
                    <a:lnTo>
                      <a:pt x="17255" y="2961"/>
                    </a:lnTo>
                    <a:cubicBezTo>
                      <a:pt x="17324" y="2898"/>
                      <a:pt x="17324" y="2829"/>
                      <a:pt x="17324" y="2766"/>
                    </a:cubicBezTo>
                    <a:cubicBezTo>
                      <a:pt x="17324" y="2698"/>
                      <a:pt x="17255" y="2635"/>
                      <a:pt x="17192" y="2635"/>
                    </a:cubicBezTo>
                    <a:lnTo>
                      <a:pt x="17192" y="2635"/>
                    </a:lnTo>
                    <a:cubicBezTo>
                      <a:pt x="17192" y="2503"/>
                      <a:pt x="17060" y="2434"/>
                      <a:pt x="16992" y="2434"/>
                    </a:cubicBezTo>
                    <a:cubicBezTo>
                      <a:pt x="16928" y="2371"/>
                      <a:pt x="16860" y="2371"/>
                      <a:pt x="16728" y="2371"/>
                    </a:cubicBezTo>
                    <a:lnTo>
                      <a:pt x="16728" y="2371"/>
                    </a:lnTo>
                    <a:cubicBezTo>
                      <a:pt x="17255" y="1907"/>
                      <a:pt x="18309" y="986"/>
                      <a:pt x="18509" y="791"/>
                    </a:cubicBezTo>
                    <a:cubicBezTo>
                      <a:pt x="18704" y="527"/>
                      <a:pt x="18177" y="459"/>
                      <a:pt x="17255" y="922"/>
                    </a:cubicBezTo>
                    <a:cubicBezTo>
                      <a:pt x="16596" y="1317"/>
                      <a:pt x="16270" y="1844"/>
                      <a:pt x="16006" y="2239"/>
                    </a:cubicBezTo>
                    <a:lnTo>
                      <a:pt x="16006" y="2239"/>
                    </a:lnTo>
                    <a:lnTo>
                      <a:pt x="16006" y="2239"/>
                    </a:lnTo>
                    <a:cubicBezTo>
                      <a:pt x="16006" y="2171"/>
                      <a:pt x="15938" y="2171"/>
                      <a:pt x="15875" y="2171"/>
                    </a:cubicBezTo>
                    <a:lnTo>
                      <a:pt x="15806" y="2171"/>
                    </a:lnTo>
                    <a:cubicBezTo>
                      <a:pt x="15806" y="2108"/>
                      <a:pt x="15743" y="2108"/>
                      <a:pt x="15674" y="2108"/>
                    </a:cubicBezTo>
                    <a:lnTo>
                      <a:pt x="15674" y="2108"/>
                    </a:lnTo>
                    <a:lnTo>
                      <a:pt x="15674" y="2108"/>
                    </a:lnTo>
                    <a:cubicBezTo>
                      <a:pt x="15674" y="2108"/>
                      <a:pt x="16928" y="791"/>
                      <a:pt x="16992" y="395"/>
                    </a:cubicBezTo>
                    <a:cubicBezTo>
                      <a:pt x="17060" y="0"/>
                      <a:pt x="16006" y="459"/>
                      <a:pt x="15480" y="986"/>
                    </a:cubicBezTo>
                    <a:cubicBezTo>
                      <a:pt x="15148" y="1381"/>
                      <a:pt x="14953" y="1844"/>
                      <a:pt x="14821" y="2171"/>
                    </a:cubicBezTo>
                    <a:lnTo>
                      <a:pt x="14821" y="2171"/>
                    </a:lnTo>
                    <a:cubicBezTo>
                      <a:pt x="14689" y="2171"/>
                      <a:pt x="14621" y="2239"/>
                      <a:pt x="14621" y="2303"/>
                    </a:cubicBezTo>
                    <a:lnTo>
                      <a:pt x="14621" y="2371"/>
                    </a:lnTo>
                    <a:cubicBezTo>
                      <a:pt x="14621" y="2371"/>
                      <a:pt x="14558" y="2303"/>
                      <a:pt x="14489" y="2303"/>
                    </a:cubicBezTo>
                    <a:cubicBezTo>
                      <a:pt x="14357" y="2303"/>
                      <a:pt x="14226" y="2434"/>
                      <a:pt x="14226" y="2635"/>
                    </a:cubicBezTo>
                    <a:lnTo>
                      <a:pt x="14226" y="2766"/>
                    </a:lnTo>
                    <a:cubicBezTo>
                      <a:pt x="14094" y="2766"/>
                      <a:pt x="13962" y="2829"/>
                      <a:pt x="13962" y="2961"/>
                    </a:cubicBezTo>
                    <a:cubicBezTo>
                      <a:pt x="13962" y="3030"/>
                      <a:pt x="13962" y="3030"/>
                      <a:pt x="14031" y="3093"/>
                    </a:cubicBezTo>
                    <a:cubicBezTo>
                      <a:pt x="13899" y="3093"/>
                      <a:pt x="13767" y="3225"/>
                      <a:pt x="13767" y="3356"/>
                    </a:cubicBezTo>
                    <a:cubicBezTo>
                      <a:pt x="13767" y="3425"/>
                      <a:pt x="13831" y="3425"/>
                      <a:pt x="13831" y="3488"/>
                    </a:cubicBezTo>
                    <a:cubicBezTo>
                      <a:pt x="13699" y="3488"/>
                      <a:pt x="13636" y="3620"/>
                      <a:pt x="13636" y="3751"/>
                    </a:cubicBezTo>
                    <a:cubicBezTo>
                      <a:pt x="13636" y="3820"/>
                      <a:pt x="13636" y="3883"/>
                      <a:pt x="13699" y="3952"/>
                    </a:cubicBezTo>
                    <a:cubicBezTo>
                      <a:pt x="13567" y="4015"/>
                      <a:pt x="13504" y="4083"/>
                      <a:pt x="13504" y="4278"/>
                    </a:cubicBezTo>
                    <a:cubicBezTo>
                      <a:pt x="13504" y="4410"/>
                      <a:pt x="13567" y="4478"/>
                      <a:pt x="13636" y="4542"/>
                    </a:cubicBezTo>
                    <a:lnTo>
                      <a:pt x="13636" y="4542"/>
                    </a:lnTo>
                    <a:cubicBezTo>
                      <a:pt x="13567" y="4610"/>
                      <a:pt x="13504" y="4742"/>
                      <a:pt x="13504" y="4805"/>
                    </a:cubicBezTo>
                    <a:cubicBezTo>
                      <a:pt x="13504" y="4937"/>
                      <a:pt x="13567" y="5005"/>
                      <a:pt x="13636" y="5069"/>
                    </a:cubicBezTo>
                    <a:lnTo>
                      <a:pt x="13636" y="5069"/>
                    </a:lnTo>
                    <a:cubicBezTo>
                      <a:pt x="13567" y="5137"/>
                      <a:pt x="13504" y="5269"/>
                      <a:pt x="13504" y="5400"/>
                    </a:cubicBezTo>
                    <a:cubicBezTo>
                      <a:pt x="13504" y="5464"/>
                      <a:pt x="13504" y="5532"/>
                      <a:pt x="13567" y="5532"/>
                    </a:cubicBezTo>
                    <a:cubicBezTo>
                      <a:pt x="13504" y="5595"/>
                      <a:pt x="13504" y="5664"/>
                      <a:pt x="13504" y="5727"/>
                    </a:cubicBezTo>
                    <a:lnTo>
                      <a:pt x="13504" y="5927"/>
                    </a:lnTo>
                    <a:cubicBezTo>
                      <a:pt x="13435" y="5991"/>
                      <a:pt x="13372" y="6059"/>
                      <a:pt x="13372" y="6191"/>
                    </a:cubicBezTo>
                    <a:cubicBezTo>
                      <a:pt x="13372" y="6322"/>
                      <a:pt x="13504" y="6454"/>
                      <a:pt x="13567" y="6454"/>
                    </a:cubicBezTo>
                    <a:cubicBezTo>
                      <a:pt x="13504" y="6517"/>
                      <a:pt x="13504" y="6586"/>
                      <a:pt x="13504" y="6718"/>
                    </a:cubicBezTo>
                    <a:cubicBezTo>
                      <a:pt x="13504" y="6781"/>
                      <a:pt x="13567" y="6913"/>
                      <a:pt x="13636" y="6981"/>
                    </a:cubicBezTo>
                    <a:lnTo>
                      <a:pt x="13636" y="6981"/>
                    </a:lnTo>
                    <a:cubicBezTo>
                      <a:pt x="13567" y="7044"/>
                      <a:pt x="13567" y="7113"/>
                      <a:pt x="13567" y="7176"/>
                    </a:cubicBezTo>
                    <a:lnTo>
                      <a:pt x="13567" y="7308"/>
                    </a:lnTo>
                    <a:cubicBezTo>
                      <a:pt x="13504" y="7376"/>
                      <a:pt x="13435" y="7508"/>
                      <a:pt x="13435" y="7640"/>
                    </a:cubicBezTo>
                    <a:cubicBezTo>
                      <a:pt x="13435" y="7771"/>
                      <a:pt x="13504" y="7903"/>
                      <a:pt x="13567" y="7966"/>
                    </a:cubicBezTo>
                    <a:cubicBezTo>
                      <a:pt x="13504" y="8035"/>
                      <a:pt x="13435" y="8098"/>
                      <a:pt x="13435" y="8166"/>
                    </a:cubicBezTo>
                    <a:cubicBezTo>
                      <a:pt x="13435" y="8298"/>
                      <a:pt x="13504" y="8361"/>
                      <a:pt x="13567" y="8430"/>
                    </a:cubicBezTo>
                    <a:lnTo>
                      <a:pt x="13567" y="8430"/>
                    </a:lnTo>
                    <a:cubicBezTo>
                      <a:pt x="13435" y="8493"/>
                      <a:pt x="13372" y="8625"/>
                      <a:pt x="13372" y="8756"/>
                    </a:cubicBezTo>
                    <a:cubicBezTo>
                      <a:pt x="13372" y="8888"/>
                      <a:pt x="13435" y="8957"/>
                      <a:pt x="13504" y="9020"/>
                    </a:cubicBezTo>
                    <a:lnTo>
                      <a:pt x="13504" y="9088"/>
                    </a:lnTo>
                    <a:cubicBezTo>
                      <a:pt x="13435" y="9152"/>
                      <a:pt x="13372" y="9283"/>
                      <a:pt x="13372" y="9415"/>
                    </a:cubicBezTo>
                    <a:cubicBezTo>
                      <a:pt x="13372" y="9484"/>
                      <a:pt x="13372" y="9547"/>
                      <a:pt x="13435" y="9615"/>
                    </a:cubicBezTo>
                    <a:cubicBezTo>
                      <a:pt x="13304" y="9678"/>
                      <a:pt x="13240" y="9747"/>
                      <a:pt x="13240" y="9879"/>
                    </a:cubicBezTo>
                    <a:cubicBezTo>
                      <a:pt x="13240" y="10010"/>
                      <a:pt x="13304" y="10074"/>
                      <a:pt x="13435" y="10142"/>
                    </a:cubicBezTo>
                    <a:cubicBezTo>
                      <a:pt x="13372" y="10205"/>
                      <a:pt x="13304" y="10337"/>
                      <a:pt x="13304" y="10469"/>
                    </a:cubicBezTo>
                    <a:cubicBezTo>
                      <a:pt x="13304" y="10600"/>
                      <a:pt x="13372" y="10669"/>
                      <a:pt x="13435" y="10732"/>
                    </a:cubicBezTo>
                    <a:lnTo>
                      <a:pt x="13435" y="10801"/>
                    </a:lnTo>
                    <a:cubicBezTo>
                      <a:pt x="13240" y="10801"/>
                      <a:pt x="13109" y="10996"/>
                      <a:pt x="13109" y="11127"/>
                    </a:cubicBezTo>
                    <a:cubicBezTo>
                      <a:pt x="13109" y="11196"/>
                      <a:pt x="13172" y="11259"/>
                      <a:pt x="13172" y="11259"/>
                    </a:cubicBezTo>
                    <a:cubicBezTo>
                      <a:pt x="12909" y="11259"/>
                      <a:pt x="12777" y="11459"/>
                      <a:pt x="12777" y="11654"/>
                    </a:cubicBezTo>
                    <a:lnTo>
                      <a:pt x="12777" y="11786"/>
                    </a:lnTo>
                    <a:lnTo>
                      <a:pt x="12777" y="11786"/>
                    </a:lnTo>
                    <a:cubicBezTo>
                      <a:pt x="12582" y="11786"/>
                      <a:pt x="12450" y="11854"/>
                      <a:pt x="12382" y="11986"/>
                    </a:cubicBezTo>
                    <a:lnTo>
                      <a:pt x="12318" y="11986"/>
                    </a:lnTo>
                    <a:cubicBezTo>
                      <a:pt x="12187" y="11986"/>
                      <a:pt x="12118" y="11986"/>
                      <a:pt x="12055" y="12118"/>
                    </a:cubicBezTo>
                    <a:cubicBezTo>
                      <a:pt x="11987" y="12049"/>
                      <a:pt x="11855" y="11986"/>
                      <a:pt x="11723" y="11986"/>
                    </a:cubicBezTo>
                    <a:cubicBezTo>
                      <a:pt x="11591" y="11986"/>
                      <a:pt x="11460" y="12049"/>
                      <a:pt x="11396" y="12118"/>
                    </a:cubicBezTo>
                    <a:cubicBezTo>
                      <a:pt x="11328" y="12049"/>
                      <a:pt x="11196" y="12049"/>
                      <a:pt x="11133" y="12049"/>
                    </a:cubicBezTo>
                    <a:lnTo>
                      <a:pt x="10933" y="12049"/>
                    </a:lnTo>
                    <a:cubicBezTo>
                      <a:pt x="10870" y="11986"/>
                      <a:pt x="10801" y="11918"/>
                      <a:pt x="10669" y="11918"/>
                    </a:cubicBezTo>
                    <a:cubicBezTo>
                      <a:pt x="10538" y="11918"/>
                      <a:pt x="10474" y="11986"/>
                      <a:pt x="10406" y="12049"/>
                    </a:cubicBezTo>
                    <a:cubicBezTo>
                      <a:pt x="10343" y="12049"/>
                      <a:pt x="10274" y="11986"/>
                      <a:pt x="10143" y="11986"/>
                    </a:cubicBezTo>
                    <a:cubicBezTo>
                      <a:pt x="10079" y="11986"/>
                      <a:pt x="10011" y="12049"/>
                      <a:pt x="9948" y="12049"/>
                    </a:cubicBezTo>
                    <a:cubicBezTo>
                      <a:pt x="9879" y="12049"/>
                      <a:pt x="9816" y="11986"/>
                      <a:pt x="9747" y="11986"/>
                    </a:cubicBezTo>
                    <a:cubicBezTo>
                      <a:pt x="9616" y="11986"/>
                      <a:pt x="9552" y="12049"/>
                      <a:pt x="9484" y="12118"/>
                    </a:cubicBezTo>
                    <a:cubicBezTo>
                      <a:pt x="9421" y="12118"/>
                      <a:pt x="9352" y="12049"/>
                      <a:pt x="9289" y="12049"/>
                    </a:cubicBezTo>
                    <a:cubicBezTo>
                      <a:pt x="9221" y="12049"/>
                      <a:pt x="9157" y="12118"/>
                      <a:pt x="9089" y="12118"/>
                    </a:cubicBezTo>
                    <a:cubicBezTo>
                      <a:pt x="9026" y="12049"/>
                      <a:pt x="8894" y="12049"/>
                      <a:pt x="8825" y="12049"/>
                    </a:cubicBezTo>
                    <a:cubicBezTo>
                      <a:pt x="8694" y="12049"/>
                      <a:pt x="8562" y="12118"/>
                      <a:pt x="8499" y="12181"/>
                    </a:cubicBezTo>
                    <a:cubicBezTo>
                      <a:pt x="8430" y="12118"/>
                      <a:pt x="8299" y="12049"/>
                      <a:pt x="8167" y="12049"/>
                    </a:cubicBezTo>
                    <a:cubicBezTo>
                      <a:pt x="8035" y="12049"/>
                      <a:pt x="7903" y="12118"/>
                      <a:pt x="7840" y="12181"/>
                    </a:cubicBezTo>
                    <a:cubicBezTo>
                      <a:pt x="7772" y="12118"/>
                      <a:pt x="7772" y="12118"/>
                      <a:pt x="7708" y="12118"/>
                    </a:cubicBezTo>
                    <a:cubicBezTo>
                      <a:pt x="7577" y="12118"/>
                      <a:pt x="7445" y="12181"/>
                      <a:pt x="7377" y="12313"/>
                    </a:cubicBezTo>
                    <a:cubicBezTo>
                      <a:pt x="7313" y="12249"/>
                      <a:pt x="7245" y="12249"/>
                      <a:pt x="7113" y="12249"/>
                    </a:cubicBezTo>
                    <a:cubicBezTo>
                      <a:pt x="7050" y="12249"/>
                      <a:pt x="6981" y="12249"/>
                      <a:pt x="6918" y="12313"/>
                    </a:cubicBezTo>
                    <a:cubicBezTo>
                      <a:pt x="6786" y="12249"/>
                      <a:pt x="6655" y="12181"/>
                      <a:pt x="6523" y="12181"/>
                    </a:cubicBezTo>
                    <a:cubicBezTo>
                      <a:pt x="6260" y="12181"/>
                      <a:pt x="5996" y="12313"/>
                      <a:pt x="5928" y="12444"/>
                    </a:cubicBezTo>
                    <a:lnTo>
                      <a:pt x="5796" y="12444"/>
                    </a:lnTo>
                    <a:cubicBezTo>
                      <a:pt x="5664" y="12444"/>
                      <a:pt x="5533" y="12444"/>
                      <a:pt x="5401" y="12513"/>
                    </a:cubicBezTo>
                    <a:lnTo>
                      <a:pt x="5269" y="12513"/>
                    </a:lnTo>
                    <a:cubicBezTo>
                      <a:pt x="5074" y="12513"/>
                      <a:pt x="4942" y="12645"/>
                      <a:pt x="4942" y="12776"/>
                    </a:cubicBezTo>
                    <a:lnTo>
                      <a:pt x="4942" y="12840"/>
                    </a:lnTo>
                    <a:lnTo>
                      <a:pt x="4942" y="12840"/>
                    </a:lnTo>
                    <a:cubicBezTo>
                      <a:pt x="4874" y="12776"/>
                      <a:pt x="4742" y="12645"/>
                      <a:pt x="4547" y="12645"/>
                    </a:cubicBezTo>
                    <a:cubicBezTo>
                      <a:pt x="4479" y="12645"/>
                      <a:pt x="4347" y="12708"/>
                      <a:pt x="4284" y="12776"/>
                    </a:cubicBezTo>
                    <a:cubicBezTo>
                      <a:pt x="4215" y="12708"/>
                      <a:pt x="4084" y="12645"/>
                      <a:pt x="3952" y="12645"/>
                    </a:cubicBezTo>
                    <a:cubicBezTo>
                      <a:pt x="3820" y="12645"/>
                      <a:pt x="3689" y="12708"/>
                      <a:pt x="3625" y="12840"/>
                    </a:cubicBezTo>
                    <a:cubicBezTo>
                      <a:pt x="3494" y="12708"/>
                      <a:pt x="3362" y="12645"/>
                      <a:pt x="3162" y="12645"/>
                    </a:cubicBezTo>
                    <a:cubicBezTo>
                      <a:pt x="3098" y="12645"/>
                      <a:pt x="3030" y="12645"/>
                      <a:pt x="2967" y="12708"/>
                    </a:cubicBezTo>
                    <a:cubicBezTo>
                      <a:pt x="2898" y="12576"/>
                      <a:pt x="2767" y="12513"/>
                      <a:pt x="2572" y="12444"/>
                    </a:cubicBezTo>
                    <a:cubicBezTo>
                      <a:pt x="2572" y="12313"/>
                      <a:pt x="2503" y="12181"/>
                      <a:pt x="2308" y="12181"/>
                    </a:cubicBezTo>
                    <a:cubicBezTo>
                      <a:pt x="2240" y="12181"/>
                      <a:pt x="2176" y="12249"/>
                      <a:pt x="2108" y="12313"/>
                    </a:cubicBezTo>
                    <a:lnTo>
                      <a:pt x="2045" y="12249"/>
                    </a:lnTo>
                    <a:cubicBezTo>
                      <a:pt x="1976" y="12181"/>
                      <a:pt x="1913" y="12118"/>
                      <a:pt x="1781" y="12118"/>
                    </a:cubicBezTo>
                    <a:cubicBezTo>
                      <a:pt x="1650" y="12118"/>
                      <a:pt x="1518" y="12181"/>
                      <a:pt x="1518" y="12313"/>
                    </a:cubicBezTo>
                    <a:lnTo>
                      <a:pt x="1449" y="12313"/>
                    </a:lnTo>
                    <a:lnTo>
                      <a:pt x="1449" y="12313"/>
                    </a:lnTo>
                    <a:cubicBezTo>
                      <a:pt x="1386" y="12249"/>
                      <a:pt x="1318" y="12249"/>
                      <a:pt x="1186" y="12249"/>
                    </a:cubicBezTo>
                    <a:cubicBezTo>
                      <a:pt x="1054" y="12249"/>
                      <a:pt x="923" y="12313"/>
                      <a:pt x="923" y="12444"/>
                    </a:cubicBezTo>
                    <a:cubicBezTo>
                      <a:pt x="859" y="12381"/>
                      <a:pt x="791" y="12381"/>
                      <a:pt x="659" y="12381"/>
                    </a:cubicBezTo>
                    <a:cubicBezTo>
                      <a:pt x="527" y="12381"/>
                      <a:pt x="396" y="12444"/>
                      <a:pt x="396" y="12645"/>
                    </a:cubicBezTo>
                    <a:cubicBezTo>
                      <a:pt x="396" y="12645"/>
                      <a:pt x="464" y="12708"/>
                      <a:pt x="464" y="12776"/>
                    </a:cubicBezTo>
                    <a:cubicBezTo>
                      <a:pt x="396" y="12708"/>
                      <a:pt x="332" y="12708"/>
                      <a:pt x="332" y="12708"/>
                    </a:cubicBezTo>
                    <a:cubicBezTo>
                      <a:pt x="132" y="12708"/>
                      <a:pt x="69" y="12840"/>
                      <a:pt x="69" y="12971"/>
                    </a:cubicBezTo>
                    <a:cubicBezTo>
                      <a:pt x="69" y="13040"/>
                      <a:pt x="69" y="13103"/>
                      <a:pt x="132" y="13103"/>
                    </a:cubicBezTo>
                    <a:cubicBezTo>
                      <a:pt x="69" y="13171"/>
                      <a:pt x="1" y="13235"/>
                      <a:pt x="1" y="13366"/>
                    </a:cubicBezTo>
                    <a:cubicBezTo>
                      <a:pt x="1" y="13435"/>
                      <a:pt x="1" y="13498"/>
                      <a:pt x="69" y="13567"/>
                    </a:cubicBezTo>
                    <a:cubicBezTo>
                      <a:pt x="1" y="13567"/>
                      <a:pt x="1" y="13630"/>
                      <a:pt x="1" y="13698"/>
                    </a:cubicBezTo>
                    <a:cubicBezTo>
                      <a:pt x="1" y="13762"/>
                      <a:pt x="69" y="13830"/>
                      <a:pt x="69" y="13830"/>
                    </a:cubicBezTo>
                    <a:lnTo>
                      <a:pt x="132" y="13893"/>
                    </a:lnTo>
                    <a:cubicBezTo>
                      <a:pt x="69" y="13962"/>
                      <a:pt x="69" y="13962"/>
                      <a:pt x="69" y="14025"/>
                    </a:cubicBezTo>
                    <a:cubicBezTo>
                      <a:pt x="69" y="14157"/>
                      <a:pt x="132" y="14225"/>
                      <a:pt x="201" y="14288"/>
                    </a:cubicBezTo>
                    <a:lnTo>
                      <a:pt x="264" y="14288"/>
                    </a:lnTo>
                    <a:cubicBezTo>
                      <a:pt x="264" y="14357"/>
                      <a:pt x="201" y="14357"/>
                      <a:pt x="201" y="14357"/>
                    </a:cubicBezTo>
                    <a:cubicBezTo>
                      <a:pt x="201" y="14489"/>
                      <a:pt x="332" y="14552"/>
                      <a:pt x="396" y="14552"/>
                    </a:cubicBezTo>
                    <a:lnTo>
                      <a:pt x="396" y="14552"/>
                    </a:lnTo>
                    <a:lnTo>
                      <a:pt x="464" y="14552"/>
                    </a:lnTo>
                    <a:lnTo>
                      <a:pt x="464" y="14683"/>
                    </a:lnTo>
                    <a:cubicBezTo>
                      <a:pt x="527" y="14752"/>
                      <a:pt x="596" y="14815"/>
                      <a:pt x="728" y="14815"/>
                    </a:cubicBezTo>
                    <a:cubicBezTo>
                      <a:pt x="859" y="14815"/>
                      <a:pt x="923" y="14683"/>
                      <a:pt x="923" y="14552"/>
                    </a:cubicBezTo>
                    <a:lnTo>
                      <a:pt x="923" y="14420"/>
                    </a:lnTo>
                    <a:cubicBezTo>
                      <a:pt x="991" y="14420"/>
                      <a:pt x="1054" y="14288"/>
                      <a:pt x="1054" y="14225"/>
                    </a:cubicBezTo>
                    <a:cubicBezTo>
                      <a:pt x="1054" y="14093"/>
                      <a:pt x="991" y="14025"/>
                      <a:pt x="923" y="13962"/>
                    </a:cubicBezTo>
                    <a:cubicBezTo>
                      <a:pt x="991" y="13962"/>
                      <a:pt x="991" y="13830"/>
                      <a:pt x="991" y="13762"/>
                    </a:cubicBezTo>
                    <a:lnTo>
                      <a:pt x="991" y="13698"/>
                    </a:lnTo>
                    <a:cubicBezTo>
                      <a:pt x="1054" y="13762"/>
                      <a:pt x="1054" y="13762"/>
                      <a:pt x="1123" y="13762"/>
                    </a:cubicBezTo>
                    <a:cubicBezTo>
                      <a:pt x="1186" y="13762"/>
                      <a:pt x="1254" y="13698"/>
                      <a:pt x="1254" y="13630"/>
                    </a:cubicBezTo>
                    <a:cubicBezTo>
                      <a:pt x="1318" y="13698"/>
                      <a:pt x="1386" y="13762"/>
                      <a:pt x="1449" y="13762"/>
                    </a:cubicBezTo>
                    <a:cubicBezTo>
                      <a:pt x="1581" y="13762"/>
                      <a:pt x="1650" y="13762"/>
                      <a:pt x="1650" y="13698"/>
                    </a:cubicBezTo>
                    <a:lnTo>
                      <a:pt x="1713" y="13698"/>
                    </a:lnTo>
                    <a:cubicBezTo>
                      <a:pt x="1581" y="13762"/>
                      <a:pt x="1518" y="13830"/>
                      <a:pt x="1518" y="13962"/>
                    </a:cubicBezTo>
                    <a:cubicBezTo>
                      <a:pt x="1518" y="14025"/>
                      <a:pt x="1518" y="14093"/>
                      <a:pt x="1581" y="14157"/>
                    </a:cubicBezTo>
                    <a:cubicBezTo>
                      <a:pt x="1449" y="14157"/>
                      <a:pt x="1318" y="14288"/>
                      <a:pt x="1318" y="14489"/>
                    </a:cubicBezTo>
                    <a:lnTo>
                      <a:pt x="1318" y="14620"/>
                    </a:lnTo>
                    <a:lnTo>
                      <a:pt x="1318" y="14620"/>
                    </a:lnTo>
                    <a:cubicBezTo>
                      <a:pt x="1186" y="14620"/>
                      <a:pt x="1123" y="14752"/>
                      <a:pt x="1123" y="14884"/>
                    </a:cubicBezTo>
                    <a:cubicBezTo>
                      <a:pt x="1123" y="14947"/>
                      <a:pt x="1123" y="15015"/>
                      <a:pt x="1186" y="15079"/>
                    </a:cubicBezTo>
                    <a:cubicBezTo>
                      <a:pt x="1054" y="15079"/>
                      <a:pt x="991" y="15147"/>
                      <a:pt x="991" y="15279"/>
                    </a:cubicBezTo>
                    <a:cubicBezTo>
                      <a:pt x="991" y="15342"/>
                      <a:pt x="1054" y="15474"/>
                      <a:pt x="1123" y="15474"/>
                    </a:cubicBezTo>
                    <a:cubicBezTo>
                      <a:pt x="1054" y="15542"/>
                      <a:pt x="991" y="15605"/>
                      <a:pt x="991" y="15737"/>
                    </a:cubicBezTo>
                    <a:cubicBezTo>
                      <a:pt x="991" y="15806"/>
                      <a:pt x="1054" y="15869"/>
                      <a:pt x="1123" y="15937"/>
                    </a:cubicBezTo>
                    <a:cubicBezTo>
                      <a:pt x="1054" y="16001"/>
                      <a:pt x="991" y="16069"/>
                      <a:pt x="991" y="16132"/>
                    </a:cubicBezTo>
                    <a:cubicBezTo>
                      <a:pt x="991" y="16333"/>
                      <a:pt x="1123" y="16396"/>
                      <a:pt x="1254" y="16464"/>
                    </a:cubicBezTo>
                    <a:cubicBezTo>
                      <a:pt x="1186" y="16527"/>
                      <a:pt x="1186" y="16596"/>
                      <a:pt x="1123" y="16659"/>
                    </a:cubicBezTo>
                    <a:cubicBezTo>
                      <a:pt x="1123" y="16728"/>
                      <a:pt x="1186" y="16728"/>
                      <a:pt x="1254" y="16791"/>
                    </a:cubicBezTo>
                    <a:cubicBezTo>
                      <a:pt x="1054" y="16859"/>
                      <a:pt x="991" y="16991"/>
                      <a:pt x="991" y="17123"/>
                    </a:cubicBezTo>
                    <a:cubicBezTo>
                      <a:pt x="991" y="17318"/>
                      <a:pt x="1054" y="17449"/>
                      <a:pt x="1254" y="17449"/>
                    </a:cubicBezTo>
                    <a:lnTo>
                      <a:pt x="1254" y="17518"/>
                    </a:lnTo>
                    <a:cubicBezTo>
                      <a:pt x="1123" y="17518"/>
                      <a:pt x="1123" y="17650"/>
                      <a:pt x="1123" y="17713"/>
                    </a:cubicBezTo>
                    <a:cubicBezTo>
                      <a:pt x="1123" y="17781"/>
                      <a:pt x="1123" y="17845"/>
                      <a:pt x="1186" y="17913"/>
                    </a:cubicBezTo>
                    <a:cubicBezTo>
                      <a:pt x="1123" y="17976"/>
                      <a:pt x="1054" y="18045"/>
                      <a:pt x="1054" y="18108"/>
                    </a:cubicBezTo>
                    <a:cubicBezTo>
                      <a:pt x="1054" y="18240"/>
                      <a:pt x="1123" y="18371"/>
                      <a:pt x="1254" y="18371"/>
                    </a:cubicBezTo>
                    <a:lnTo>
                      <a:pt x="1254" y="18440"/>
                    </a:lnTo>
                    <a:cubicBezTo>
                      <a:pt x="1254" y="18440"/>
                      <a:pt x="1186" y="18503"/>
                      <a:pt x="1186" y="18635"/>
                    </a:cubicBezTo>
                    <a:cubicBezTo>
                      <a:pt x="1186" y="18703"/>
                      <a:pt x="1254" y="18767"/>
                      <a:pt x="1254" y="18835"/>
                    </a:cubicBezTo>
                    <a:cubicBezTo>
                      <a:pt x="1254" y="18835"/>
                      <a:pt x="1186" y="18898"/>
                      <a:pt x="1186" y="19030"/>
                    </a:cubicBezTo>
                    <a:cubicBezTo>
                      <a:pt x="1186" y="19098"/>
                      <a:pt x="1254" y="19230"/>
                      <a:pt x="1386" y="19230"/>
                    </a:cubicBezTo>
                    <a:cubicBezTo>
                      <a:pt x="1318" y="19293"/>
                      <a:pt x="1318" y="19362"/>
                      <a:pt x="1318" y="19494"/>
                    </a:cubicBezTo>
                    <a:cubicBezTo>
                      <a:pt x="1318" y="19557"/>
                      <a:pt x="1386" y="19689"/>
                      <a:pt x="1518" y="19757"/>
                    </a:cubicBezTo>
                    <a:cubicBezTo>
                      <a:pt x="1449" y="19757"/>
                      <a:pt x="1449" y="19820"/>
                      <a:pt x="1449" y="19889"/>
                    </a:cubicBezTo>
                    <a:cubicBezTo>
                      <a:pt x="1449" y="19952"/>
                      <a:pt x="1518" y="20020"/>
                      <a:pt x="1518" y="20084"/>
                    </a:cubicBezTo>
                    <a:cubicBezTo>
                      <a:pt x="1518" y="20152"/>
                      <a:pt x="1449" y="20215"/>
                      <a:pt x="1449" y="20284"/>
                    </a:cubicBezTo>
                    <a:cubicBezTo>
                      <a:pt x="1449" y="20347"/>
                      <a:pt x="1449" y="20347"/>
                      <a:pt x="1518" y="20416"/>
                    </a:cubicBezTo>
                    <a:cubicBezTo>
                      <a:pt x="1449" y="20479"/>
                      <a:pt x="1386" y="20547"/>
                      <a:pt x="1386" y="20679"/>
                    </a:cubicBezTo>
                    <a:cubicBezTo>
                      <a:pt x="1386" y="20811"/>
                      <a:pt x="1449" y="20874"/>
                      <a:pt x="1518" y="20942"/>
                    </a:cubicBezTo>
                    <a:cubicBezTo>
                      <a:pt x="1386" y="21006"/>
                      <a:pt x="1254" y="21137"/>
                      <a:pt x="1254" y="21269"/>
                    </a:cubicBezTo>
                    <a:cubicBezTo>
                      <a:pt x="1254" y="21401"/>
                      <a:pt x="1318" y="21469"/>
                      <a:pt x="1449" y="21532"/>
                    </a:cubicBezTo>
                    <a:cubicBezTo>
                      <a:pt x="1386" y="21601"/>
                      <a:pt x="1318" y="21664"/>
                      <a:pt x="1318" y="21796"/>
                    </a:cubicBezTo>
                    <a:cubicBezTo>
                      <a:pt x="1318" y="21864"/>
                      <a:pt x="1386" y="21996"/>
                      <a:pt x="1518" y="21996"/>
                    </a:cubicBezTo>
                    <a:cubicBezTo>
                      <a:pt x="1449" y="22059"/>
                      <a:pt x="1386" y="22128"/>
                      <a:pt x="1386" y="22260"/>
                    </a:cubicBezTo>
                    <a:cubicBezTo>
                      <a:pt x="1386" y="22391"/>
                      <a:pt x="1518" y="22523"/>
                      <a:pt x="1650" y="22523"/>
                    </a:cubicBezTo>
                    <a:lnTo>
                      <a:pt x="1650" y="22523"/>
                    </a:lnTo>
                    <a:cubicBezTo>
                      <a:pt x="1518" y="22586"/>
                      <a:pt x="1449" y="22655"/>
                      <a:pt x="1449" y="22786"/>
                    </a:cubicBezTo>
                    <a:cubicBezTo>
                      <a:pt x="1449" y="22918"/>
                      <a:pt x="1581" y="23050"/>
                      <a:pt x="1713" y="23113"/>
                    </a:cubicBezTo>
                    <a:lnTo>
                      <a:pt x="1713" y="23181"/>
                    </a:lnTo>
                    <a:cubicBezTo>
                      <a:pt x="1713" y="23313"/>
                      <a:pt x="1781" y="23376"/>
                      <a:pt x="1845" y="23445"/>
                    </a:cubicBezTo>
                    <a:cubicBezTo>
                      <a:pt x="1845" y="23445"/>
                      <a:pt x="1781" y="23508"/>
                      <a:pt x="1781" y="23577"/>
                    </a:cubicBezTo>
                    <a:cubicBezTo>
                      <a:pt x="1781" y="23640"/>
                      <a:pt x="1845" y="23772"/>
                      <a:pt x="1976" y="23772"/>
                    </a:cubicBezTo>
                    <a:cubicBezTo>
                      <a:pt x="1913" y="23840"/>
                      <a:pt x="1913" y="23903"/>
                      <a:pt x="1913" y="23972"/>
                    </a:cubicBezTo>
                    <a:cubicBezTo>
                      <a:pt x="1913" y="24103"/>
                      <a:pt x="1976" y="24235"/>
                      <a:pt x="2108" y="24235"/>
                    </a:cubicBezTo>
                    <a:lnTo>
                      <a:pt x="2108" y="24367"/>
                    </a:lnTo>
                    <a:cubicBezTo>
                      <a:pt x="2108" y="24430"/>
                      <a:pt x="2176" y="24562"/>
                      <a:pt x="2308" y="24562"/>
                    </a:cubicBezTo>
                    <a:cubicBezTo>
                      <a:pt x="2440" y="25025"/>
                      <a:pt x="2572" y="25352"/>
                      <a:pt x="2635" y="25421"/>
                    </a:cubicBezTo>
                    <a:cubicBezTo>
                      <a:pt x="2835" y="25747"/>
                      <a:pt x="3030" y="25947"/>
                      <a:pt x="3425" y="25947"/>
                    </a:cubicBezTo>
                    <a:cubicBezTo>
                      <a:pt x="3889" y="25947"/>
                      <a:pt x="3889" y="25684"/>
                      <a:pt x="3625" y="25421"/>
                    </a:cubicBezTo>
                    <a:cubicBezTo>
                      <a:pt x="3362" y="25089"/>
                      <a:pt x="2703" y="23181"/>
                      <a:pt x="2572" y="22718"/>
                    </a:cubicBezTo>
                    <a:cubicBezTo>
                      <a:pt x="2572" y="22586"/>
                      <a:pt x="2503" y="22454"/>
                      <a:pt x="2572" y="22323"/>
                    </a:cubicBezTo>
                    <a:cubicBezTo>
                      <a:pt x="2635" y="22323"/>
                      <a:pt x="2767" y="22260"/>
                      <a:pt x="2767" y="22128"/>
                    </a:cubicBezTo>
                    <a:cubicBezTo>
                      <a:pt x="2767" y="22059"/>
                      <a:pt x="2703" y="21996"/>
                      <a:pt x="2703" y="21928"/>
                    </a:cubicBezTo>
                    <a:cubicBezTo>
                      <a:pt x="2703" y="21928"/>
                      <a:pt x="2767" y="21864"/>
                      <a:pt x="2767" y="21796"/>
                    </a:cubicBezTo>
                    <a:lnTo>
                      <a:pt x="2767" y="21733"/>
                    </a:lnTo>
                    <a:lnTo>
                      <a:pt x="2835" y="21733"/>
                    </a:lnTo>
                    <a:cubicBezTo>
                      <a:pt x="2898" y="21733"/>
                      <a:pt x="3030" y="21664"/>
                      <a:pt x="3030" y="21532"/>
                    </a:cubicBezTo>
                    <a:lnTo>
                      <a:pt x="3030" y="21532"/>
                    </a:lnTo>
                    <a:lnTo>
                      <a:pt x="3098" y="21601"/>
                    </a:lnTo>
                    <a:cubicBezTo>
                      <a:pt x="3230" y="21601"/>
                      <a:pt x="3362" y="21469"/>
                      <a:pt x="3362" y="21338"/>
                    </a:cubicBezTo>
                    <a:lnTo>
                      <a:pt x="3362" y="21338"/>
                    </a:lnTo>
                    <a:lnTo>
                      <a:pt x="3494" y="21338"/>
                    </a:lnTo>
                    <a:cubicBezTo>
                      <a:pt x="3625" y="21338"/>
                      <a:pt x="3757" y="21206"/>
                      <a:pt x="3757" y="21074"/>
                    </a:cubicBezTo>
                    <a:lnTo>
                      <a:pt x="3757" y="21074"/>
                    </a:lnTo>
                    <a:cubicBezTo>
                      <a:pt x="3889" y="21074"/>
                      <a:pt x="3952" y="21006"/>
                      <a:pt x="3952" y="20874"/>
                    </a:cubicBezTo>
                    <a:lnTo>
                      <a:pt x="3952" y="20811"/>
                    </a:lnTo>
                    <a:cubicBezTo>
                      <a:pt x="3952" y="20874"/>
                      <a:pt x="4020" y="20874"/>
                      <a:pt x="4020" y="20874"/>
                    </a:cubicBezTo>
                    <a:cubicBezTo>
                      <a:pt x="4152" y="20874"/>
                      <a:pt x="4215" y="20811"/>
                      <a:pt x="4215" y="20679"/>
                    </a:cubicBezTo>
                    <a:lnTo>
                      <a:pt x="4215" y="20679"/>
                    </a:lnTo>
                    <a:lnTo>
                      <a:pt x="4284" y="20679"/>
                    </a:lnTo>
                    <a:cubicBezTo>
                      <a:pt x="4416" y="20679"/>
                      <a:pt x="4479" y="20610"/>
                      <a:pt x="4479" y="20479"/>
                    </a:cubicBezTo>
                    <a:lnTo>
                      <a:pt x="4547" y="20479"/>
                    </a:lnTo>
                    <a:cubicBezTo>
                      <a:pt x="4742" y="20479"/>
                      <a:pt x="4811" y="20416"/>
                      <a:pt x="4811" y="20284"/>
                    </a:cubicBezTo>
                    <a:lnTo>
                      <a:pt x="4811" y="20215"/>
                    </a:lnTo>
                    <a:lnTo>
                      <a:pt x="4874" y="20215"/>
                    </a:lnTo>
                    <a:cubicBezTo>
                      <a:pt x="4942" y="20215"/>
                      <a:pt x="5006" y="20152"/>
                      <a:pt x="5074" y="20084"/>
                    </a:cubicBezTo>
                    <a:cubicBezTo>
                      <a:pt x="5074" y="20152"/>
                      <a:pt x="5137" y="20152"/>
                      <a:pt x="5206" y="20152"/>
                    </a:cubicBezTo>
                    <a:cubicBezTo>
                      <a:pt x="5269" y="20152"/>
                      <a:pt x="5338" y="20152"/>
                      <a:pt x="5338" y="20084"/>
                    </a:cubicBezTo>
                    <a:cubicBezTo>
                      <a:pt x="5401" y="20215"/>
                      <a:pt x="5533" y="20284"/>
                      <a:pt x="5664" y="20284"/>
                    </a:cubicBezTo>
                    <a:cubicBezTo>
                      <a:pt x="5733" y="20284"/>
                      <a:pt x="5796" y="20215"/>
                      <a:pt x="5864" y="20152"/>
                    </a:cubicBezTo>
                    <a:cubicBezTo>
                      <a:pt x="5928" y="20215"/>
                      <a:pt x="5996" y="20284"/>
                      <a:pt x="6128" y="20284"/>
                    </a:cubicBezTo>
                    <a:cubicBezTo>
                      <a:pt x="6191" y="20284"/>
                      <a:pt x="6260" y="20284"/>
                      <a:pt x="6323" y="20215"/>
                    </a:cubicBezTo>
                    <a:cubicBezTo>
                      <a:pt x="6391" y="20284"/>
                      <a:pt x="6455" y="20284"/>
                      <a:pt x="6523" y="20284"/>
                    </a:cubicBezTo>
                    <a:cubicBezTo>
                      <a:pt x="6586" y="20284"/>
                      <a:pt x="6586" y="20284"/>
                      <a:pt x="6655" y="20215"/>
                    </a:cubicBezTo>
                    <a:lnTo>
                      <a:pt x="6718" y="20215"/>
                    </a:lnTo>
                    <a:cubicBezTo>
                      <a:pt x="6718" y="20284"/>
                      <a:pt x="6850" y="20347"/>
                      <a:pt x="6918" y="20347"/>
                    </a:cubicBezTo>
                    <a:cubicBezTo>
                      <a:pt x="6981" y="20347"/>
                      <a:pt x="7050" y="20284"/>
                      <a:pt x="7050" y="20284"/>
                    </a:cubicBezTo>
                    <a:lnTo>
                      <a:pt x="7113" y="20284"/>
                    </a:lnTo>
                    <a:cubicBezTo>
                      <a:pt x="7113" y="20347"/>
                      <a:pt x="7182" y="20416"/>
                      <a:pt x="7313" y="20416"/>
                    </a:cubicBezTo>
                    <a:cubicBezTo>
                      <a:pt x="7377" y="20416"/>
                      <a:pt x="7445" y="20347"/>
                      <a:pt x="7445" y="20284"/>
                    </a:cubicBezTo>
                    <a:lnTo>
                      <a:pt x="7445" y="20284"/>
                    </a:lnTo>
                    <a:cubicBezTo>
                      <a:pt x="7508" y="20347"/>
                      <a:pt x="7577" y="20416"/>
                      <a:pt x="7708" y="20416"/>
                    </a:cubicBezTo>
                    <a:cubicBezTo>
                      <a:pt x="7772" y="20416"/>
                      <a:pt x="7840" y="20416"/>
                      <a:pt x="7840" y="20347"/>
                    </a:cubicBezTo>
                    <a:cubicBezTo>
                      <a:pt x="7903" y="20479"/>
                      <a:pt x="8035" y="20547"/>
                      <a:pt x="8167" y="20547"/>
                    </a:cubicBezTo>
                    <a:cubicBezTo>
                      <a:pt x="8235" y="20547"/>
                      <a:pt x="8367" y="20547"/>
                      <a:pt x="8367" y="20416"/>
                    </a:cubicBezTo>
                    <a:cubicBezTo>
                      <a:pt x="8430" y="20479"/>
                      <a:pt x="8562" y="20547"/>
                      <a:pt x="8630" y="20547"/>
                    </a:cubicBezTo>
                    <a:cubicBezTo>
                      <a:pt x="8825" y="20547"/>
                      <a:pt x="8894" y="20479"/>
                      <a:pt x="8957" y="20347"/>
                    </a:cubicBezTo>
                    <a:cubicBezTo>
                      <a:pt x="9026" y="20416"/>
                      <a:pt x="9026" y="20416"/>
                      <a:pt x="9089" y="20416"/>
                    </a:cubicBezTo>
                    <a:cubicBezTo>
                      <a:pt x="9157" y="20416"/>
                      <a:pt x="9221" y="20347"/>
                      <a:pt x="9289" y="20284"/>
                    </a:cubicBezTo>
                    <a:cubicBezTo>
                      <a:pt x="9289" y="20347"/>
                      <a:pt x="9421" y="20479"/>
                      <a:pt x="9552" y="20479"/>
                    </a:cubicBezTo>
                    <a:cubicBezTo>
                      <a:pt x="9616" y="20479"/>
                      <a:pt x="9747" y="20416"/>
                      <a:pt x="9747" y="20284"/>
                    </a:cubicBezTo>
                    <a:cubicBezTo>
                      <a:pt x="9816" y="20347"/>
                      <a:pt x="9948" y="20416"/>
                      <a:pt x="10079" y="20416"/>
                    </a:cubicBezTo>
                    <a:cubicBezTo>
                      <a:pt x="10211" y="20416"/>
                      <a:pt x="10274" y="20347"/>
                      <a:pt x="10343" y="20347"/>
                    </a:cubicBezTo>
                    <a:cubicBezTo>
                      <a:pt x="10406" y="20347"/>
                      <a:pt x="10474" y="20416"/>
                      <a:pt x="10606" y="20416"/>
                    </a:cubicBezTo>
                    <a:cubicBezTo>
                      <a:pt x="10738" y="20416"/>
                      <a:pt x="10870" y="20347"/>
                      <a:pt x="10870" y="20215"/>
                    </a:cubicBezTo>
                    <a:cubicBezTo>
                      <a:pt x="10933" y="20215"/>
                      <a:pt x="11001" y="20284"/>
                      <a:pt x="11133" y="20284"/>
                    </a:cubicBezTo>
                    <a:cubicBezTo>
                      <a:pt x="11196" y="20284"/>
                      <a:pt x="11265" y="20284"/>
                      <a:pt x="11328" y="20215"/>
                    </a:cubicBezTo>
                    <a:lnTo>
                      <a:pt x="11460" y="20215"/>
                    </a:lnTo>
                    <a:lnTo>
                      <a:pt x="11460" y="20284"/>
                    </a:lnTo>
                    <a:cubicBezTo>
                      <a:pt x="11460" y="20416"/>
                      <a:pt x="11528" y="20547"/>
                      <a:pt x="11660" y="20547"/>
                    </a:cubicBezTo>
                    <a:lnTo>
                      <a:pt x="11660" y="20610"/>
                    </a:lnTo>
                    <a:cubicBezTo>
                      <a:pt x="11660" y="20679"/>
                      <a:pt x="11723" y="20742"/>
                      <a:pt x="11792" y="20811"/>
                    </a:cubicBezTo>
                    <a:cubicBezTo>
                      <a:pt x="11723" y="20874"/>
                      <a:pt x="11660" y="20942"/>
                      <a:pt x="11660" y="21006"/>
                    </a:cubicBezTo>
                    <a:cubicBezTo>
                      <a:pt x="11660" y="21074"/>
                      <a:pt x="11723" y="21206"/>
                      <a:pt x="11792" y="21206"/>
                    </a:cubicBezTo>
                    <a:cubicBezTo>
                      <a:pt x="11723" y="21269"/>
                      <a:pt x="11723" y="21338"/>
                      <a:pt x="11723" y="21401"/>
                    </a:cubicBezTo>
                    <a:cubicBezTo>
                      <a:pt x="11723" y="21532"/>
                      <a:pt x="11855" y="21664"/>
                      <a:pt x="11987" y="21664"/>
                    </a:cubicBezTo>
                    <a:cubicBezTo>
                      <a:pt x="11923" y="21664"/>
                      <a:pt x="11855" y="21733"/>
                      <a:pt x="11855" y="21864"/>
                    </a:cubicBezTo>
                    <a:cubicBezTo>
                      <a:pt x="11855" y="21928"/>
                      <a:pt x="11923" y="21996"/>
                      <a:pt x="11987" y="22059"/>
                    </a:cubicBezTo>
                    <a:cubicBezTo>
                      <a:pt x="11923" y="22128"/>
                      <a:pt x="11923" y="22191"/>
                      <a:pt x="11923" y="22260"/>
                    </a:cubicBezTo>
                    <a:cubicBezTo>
                      <a:pt x="11923" y="22323"/>
                      <a:pt x="11923" y="22391"/>
                      <a:pt x="11987" y="22454"/>
                    </a:cubicBezTo>
                    <a:cubicBezTo>
                      <a:pt x="11923" y="22523"/>
                      <a:pt x="11923" y="22586"/>
                      <a:pt x="11923" y="22586"/>
                    </a:cubicBezTo>
                    <a:cubicBezTo>
                      <a:pt x="11923" y="22718"/>
                      <a:pt x="11987" y="22786"/>
                      <a:pt x="11987" y="22850"/>
                    </a:cubicBezTo>
                    <a:cubicBezTo>
                      <a:pt x="11987" y="22918"/>
                      <a:pt x="11923" y="22981"/>
                      <a:pt x="11923" y="23050"/>
                    </a:cubicBezTo>
                    <a:lnTo>
                      <a:pt x="11923" y="23113"/>
                    </a:lnTo>
                    <a:cubicBezTo>
                      <a:pt x="11923" y="23181"/>
                      <a:pt x="11855" y="23245"/>
                      <a:pt x="11855" y="23313"/>
                    </a:cubicBezTo>
                    <a:cubicBezTo>
                      <a:pt x="11855" y="23376"/>
                      <a:pt x="11923" y="23445"/>
                      <a:pt x="11987" y="23508"/>
                    </a:cubicBezTo>
                    <a:cubicBezTo>
                      <a:pt x="11923" y="23577"/>
                      <a:pt x="11923" y="23577"/>
                      <a:pt x="11923" y="23640"/>
                    </a:cubicBezTo>
                    <a:cubicBezTo>
                      <a:pt x="11923" y="23772"/>
                      <a:pt x="11987" y="23840"/>
                      <a:pt x="12055" y="23903"/>
                    </a:cubicBezTo>
                    <a:cubicBezTo>
                      <a:pt x="12055" y="24499"/>
                      <a:pt x="12055" y="25025"/>
                      <a:pt x="12118" y="25352"/>
                    </a:cubicBezTo>
                    <a:cubicBezTo>
                      <a:pt x="12318" y="25947"/>
                      <a:pt x="12450" y="25879"/>
                      <a:pt x="12777" y="25879"/>
                    </a:cubicBezTo>
                    <a:cubicBezTo>
                      <a:pt x="13040" y="25947"/>
                      <a:pt x="13435" y="25816"/>
                      <a:pt x="13240" y="25552"/>
                    </a:cubicBezTo>
                    <a:cubicBezTo>
                      <a:pt x="13109" y="25289"/>
                      <a:pt x="12909" y="25025"/>
                      <a:pt x="12845" y="24694"/>
                    </a:cubicBezTo>
                    <a:lnTo>
                      <a:pt x="12845" y="23903"/>
                    </a:lnTo>
                    <a:cubicBezTo>
                      <a:pt x="12909" y="23840"/>
                      <a:pt x="12909" y="23772"/>
                      <a:pt x="12909" y="23708"/>
                    </a:cubicBezTo>
                    <a:cubicBezTo>
                      <a:pt x="12909" y="23640"/>
                      <a:pt x="12909" y="23577"/>
                      <a:pt x="12845" y="23508"/>
                    </a:cubicBezTo>
                    <a:cubicBezTo>
                      <a:pt x="12909" y="23445"/>
                      <a:pt x="12909" y="23445"/>
                      <a:pt x="12909" y="23376"/>
                    </a:cubicBezTo>
                    <a:lnTo>
                      <a:pt x="12909" y="23376"/>
                    </a:lnTo>
                    <a:cubicBezTo>
                      <a:pt x="12977" y="23313"/>
                      <a:pt x="12977" y="23245"/>
                      <a:pt x="12977" y="23113"/>
                    </a:cubicBezTo>
                    <a:lnTo>
                      <a:pt x="12977" y="22981"/>
                    </a:lnTo>
                    <a:lnTo>
                      <a:pt x="12977" y="22850"/>
                    </a:lnTo>
                    <a:cubicBezTo>
                      <a:pt x="12977" y="22786"/>
                      <a:pt x="12977" y="22718"/>
                      <a:pt x="12909" y="22655"/>
                    </a:cubicBezTo>
                    <a:cubicBezTo>
                      <a:pt x="12977" y="22655"/>
                      <a:pt x="13040" y="22586"/>
                      <a:pt x="13040" y="22454"/>
                    </a:cubicBezTo>
                    <a:cubicBezTo>
                      <a:pt x="13040" y="22454"/>
                      <a:pt x="13040" y="22391"/>
                      <a:pt x="12977" y="22323"/>
                    </a:cubicBezTo>
                    <a:cubicBezTo>
                      <a:pt x="13040" y="22323"/>
                      <a:pt x="13040" y="22260"/>
                      <a:pt x="13040" y="22191"/>
                    </a:cubicBezTo>
                    <a:cubicBezTo>
                      <a:pt x="13040" y="22128"/>
                      <a:pt x="13040" y="22059"/>
                      <a:pt x="12977" y="22059"/>
                    </a:cubicBezTo>
                    <a:cubicBezTo>
                      <a:pt x="13109" y="21996"/>
                      <a:pt x="13109" y="21928"/>
                      <a:pt x="13109" y="21796"/>
                    </a:cubicBezTo>
                    <a:lnTo>
                      <a:pt x="13109" y="21664"/>
                    </a:lnTo>
                    <a:cubicBezTo>
                      <a:pt x="13172" y="21601"/>
                      <a:pt x="13172" y="21532"/>
                      <a:pt x="13172" y="21469"/>
                    </a:cubicBezTo>
                    <a:lnTo>
                      <a:pt x="13172" y="21401"/>
                    </a:lnTo>
                    <a:cubicBezTo>
                      <a:pt x="13304" y="21338"/>
                      <a:pt x="13372" y="21269"/>
                      <a:pt x="13372" y="21137"/>
                    </a:cubicBezTo>
                    <a:cubicBezTo>
                      <a:pt x="13372" y="21074"/>
                      <a:pt x="13372" y="21006"/>
                      <a:pt x="13304" y="21006"/>
                    </a:cubicBezTo>
                    <a:cubicBezTo>
                      <a:pt x="13435" y="20942"/>
                      <a:pt x="13504" y="20874"/>
                      <a:pt x="13567" y="20811"/>
                    </a:cubicBezTo>
                    <a:cubicBezTo>
                      <a:pt x="13636" y="20742"/>
                      <a:pt x="13699" y="20610"/>
                      <a:pt x="13699" y="20479"/>
                    </a:cubicBezTo>
                    <a:lnTo>
                      <a:pt x="13699" y="20347"/>
                    </a:lnTo>
                    <a:lnTo>
                      <a:pt x="13767" y="20347"/>
                    </a:lnTo>
                    <a:cubicBezTo>
                      <a:pt x="13962" y="20347"/>
                      <a:pt x="14094" y="20215"/>
                      <a:pt x="14094" y="19952"/>
                    </a:cubicBezTo>
                    <a:lnTo>
                      <a:pt x="14094" y="19952"/>
                    </a:lnTo>
                    <a:cubicBezTo>
                      <a:pt x="14294" y="19952"/>
                      <a:pt x="14426" y="19820"/>
                      <a:pt x="14426" y="19625"/>
                    </a:cubicBezTo>
                    <a:lnTo>
                      <a:pt x="14426" y="19625"/>
                    </a:lnTo>
                    <a:lnTo>
                      <a:pt x="14426" y="19625"/>
                    </a:lnTo>
                    <a:cubicBezTo>
                      <a:pt x="14621" y="19625"/>
                      <a:pt x="14752" y="19494"/>
                      <a:pt x="14821" y="19425"/>
                    </a:cubicBezTo>
                    <a:lnTo>
                      <a:pt x="14884" y="19425"/>
                    </a:lnTo>
                    <a:cubicBezTo>
                      <a:pt x="15084" y="19425"/>
                      <a:pt x="15279" y="19230"/>
                      <a:pt x="15279" y="18967"/>
                    </a:cubicBezTo>
                    <a:lnTo>
                      <a:pt x="15348" y="18967"/>
                    </a:lnTo>
                    <a:cubicBezTo>
                      <a:pt x="15480" y="18967"/>
                      <a:pt x="15611" y="18835"/>
                      <a:pt x="15611" y="18703"/>
                    </a:cubicBezTo>
                    <a:lnTo>
                      <a:pt x="15611" y="18635"/>
                    </a:lnTo>
                    <a:lnTo>
                      <a:pt x="15743" y="18635"/>
                    </a:lnTo>
                    <a:cubicBezTo>
                      <a:pt x="15938" y="18635"/>
                      <a:pt x="16138" y="18572"/>
                      <a:pt x="16138" y="18440"/>
                    </a:cubicBezTo>
                    <a:lnTo>
                      <a:pt x="16201" y="18440"/>
                    </a:lnTo>
                    <a:cubicBezTo>
                      <a:pt x="16333" y="18440"/>
                      <a:pt x="16533" y="18371"/>
                      <a:pt x="16533" y="18240"/>
                    </a:cubicBezTo>
                    <a:cubicBezTo>
                      <a:pt x="16728" y="18240"/>
                      <a:pt x="16928" y="18108"/>
                      <a:pt x="16928" y="17913"/>
                    </a:cubicBezTo>
                    <a:cubicBezTo>
                      <a:pt x="16928" y="17845"/>
                      <a:pt x="16860" y="17845"/>
                      <a:pt x="16860" y="17781"/>
                    </a:cubicBezTo>
                    <a:lnTo>
                      <a:pt x="16992" y="17781"/>
                    </a:lnTo>
                    <a:cubicBezTo>
                      <a:pt x="17192" y="17781"/>
                      <a:pt x="17324" y="17650"/>
                      <a:pt x="17324" y="17449"/>
                    </a:cubicBezTo>
                    <a:lnTo>
                      <a:pt x="17324" y="17318"/>
                    </a:lnTo>
                    <a:lnTo>
                      <a:pt x="17324" y="17318"/>
                    </a:lnTo>
                    <a:cubicBezTo>
                      <a:pt x="17518" y="17318"/>
                      <a:pt x="17719" y="17123"/>
                      <a:pt x="17719" y="16991"/>
                    </a:cubicBezTo>
                    <a:lnTo>
                      <a:pt x="17719" y="16859"/>
                    </a:lnTo>
                    <a:cubicBezTo>
                      <a:pt x="17850" y="16859"/>
                      <a:pt x="17914" y="16728"/>
                      <a:pt x="17914" y="16596"/>
                    </a:cubicBezTo>
                    <a:cubicBezTo>
                      <a:pt x="17914" y="16527"/>
                      <a:pt x="17914" y="16464"/>
                      <a:pt x="17850" y="16396"/>
                    </a:cubicBezTo>
                    <a:cubicBezTo>
                      <a:pt x="17982" y="16333"/>
                      <a:pt x="18114" y="16201"/>
                      <a:pt x="18114" y="16069"/>
                    </a:cubicBezTo>
                    <a:cubicBezTo>
                      <a:pt x="18114" y="16001"/>
                      <a:pt x="18045" y="15937"/>
                      <a:pt x="18045" y="15869"/>
                    </a:cubicBezTo>
                    <a:cubicBezTo>
                      <a:pt x="18177" y="15869"/>
                      <a:pt x="18309" y="15674"/>
                      <a:pt x="18309" y="15542"/>
                    </a:cubicBezTo>
                    <a:cubicBezTo>
                      <a:pt x="18309" y="15411"/>
                      <a:pt x="18246" y="15342"/>
                      <a:pt x="18177" y="15210"/>
                    </a:cubicBezTo>
                    <a:cubicBezTo>
                      <a:pt x="18309" y="15147"/>
                      <a:pt x="18440" y="15015"/>
                      <a:pt x="18440" y="14884"/>
                    </a:cubicBezTo>
                    <a:cubicBezTo>
                      <a:pt x="18440" y="14683"/>
                      <a:pt x="18309" y="14489"/>
                      <a:pt x="18114" y="14420"/>
                    </a:cubicBezTo>
                    <a:lnTo>
                      <a:pt x="18114" y="14420"/>
                    </a:lnTo>
                    <a:cubicBezTo>
                      <a:pt x="18246" y="14420"/>
                      <a:pt x="18377" y="14288"/>
                      <a:pt x="18377" y="14157"/>
                    </a:cubicBezTo>
                    <a:cubicBezTo>
                      <a:pt x="18377" y="14025"/>
                      <a:pt x="18309" y="13893"/>
                      <a:pt x="18177" y="13893"/>
                    </a:cubicBezTo>
                    <a:cubicBezTo>
                      <a:pt x="18246" y="13830"/>
                      <a:pt x="18309" y="13762"/>
                      <a:pt x="18309" y="13630"/>
                    </a:cubicBezTo>
                    <a:cubicBezTo>
                      <a:pt x="18309" y="13567"/>
                      <a:pt x="18246" y="13435"/>
                      <a:pt x="18177" y="13435"/>
                    </a:cubicBezTo>
                    <a:cubicBezTo>
                      <a:pt x="18309" y="13366"/>
                      <a:pt x="18377" y="13235"/>
                      <a:pt x="18377" y="13103"/>
                    </a:cubicBezTo>
                    <a:cubicBezTo>
                      <a:pt x="18377" y="12971"/>
                      <a:pt x="18246" y="12840"/>
                      <a:pt x="18114" y="12840"/>
                    </a:cubicBezTo>
                    <a:cubicBezTo>
                      <a:pt x="18246" y="12776"/>
                      <a:pt x="18309" y="12645"/>
                      <a:pt x="18309" y="12576"/>
                    </a:cubicBezTo>
                    <a:cubicBezTo>
                      <a:pt x="18309" y="12444"/>
                      <a:pt x="18246" y="12313"/>
                      <a:pt x="18114" y="12313"/>
                    </a:cubicBezTo>
                    <a:cubicBezTo>
                      <a:pt x="18177" y="12249"/>
                      <a:pt x="18246" y="12181"/>
                      <a:pt x="18246" y="12118"/>
                    </a:cubicBezTo>
                    <a:cubicBezTo>
                      <a:pt x="18246" y="11986"/>
                      <a:pt x="18114" y="11918"/>
                      <a:pt x="18045" y="11854"/>
                    </a:cubicBezTo>
                    <a:cubicBezTo>
                      <a:pt x="18114" y="11854"/>
                      <a:pt x="18177" y="11723"/>
                      <a:pt x="18177" y="11591"/>
                    </a:cubicBezTo>
                    <a:cubicBezTo>
                      <a:pt x="18177" y="11522"/>
                      <a:pt x="18114" y="11391"/>
                      <a:pt x="18045" y="11391"/>
                    </a:cubicBezTo>
                    <a:cubicBezTo>
                      <a:pt x="18114" y="11327"/>
                      <a:pt x="18114" y="11196"/>
                      <a:pt x="18114" y="11127"/>
                    </a:cubicBezTo>
                    <a:cubicBezTo>
                      <a:pt x="18114" y="11064"/>
                      <a:pt x="18045" y="10932"/>
                      <a:pt x="17982" y="10864"/>
                    </a:cubicBezTo>
                    <a:cubicBezTo>
                      <a:pt x="18045" y="10801"/>
                      <a:pt x="18114" y="10732"/>
                      <a:pt x="18114" y="10600"/>
                    </a:cubicBezTo>
                    <a:cubicBezTo>
                      <a:pt x="18114" y="10469"/>
                      <a:pt x="18045" y="10405"/>
                      <a:pt x="17914" y="10337"/>
                    </a:cubicBezTo>
                    <a:lnTo>
                      <a:pt x="17914" y="10205"/>
                    </a:lnTo>
                    <a:cubicBezTo>
                      <a:pt x="17914" y="10074"/>
                      <a:pt x="17782" y="9942"/>
                      <a:pt x="17650" y="9942"/>
                    </a:cubicBezTo>
                    <a:cubicBezTo>
                      <a:pt x="17719" y="9879"/>
                      <a:pt x="17719" y="9810"/>
                      <a:pt x="17719" y="9747"/>
                    </a:cubicBezTo>
                    <a:cubicBezTo>
                      <a:pt x="17719" y="9678"/>
                      <a:pt x="17650" y="9615"/>
                      <a:pt x="17650" y="9615"/>
                    </a:cubicBezTo>
                    <a:cubicBezTo>
                      <a:pt x="17719" y="9547"/>
                      <a:pt x="17782" y="9415"/>
                      <a:pt x="17782" y="9352"/>
                    </a:cubicBezTo>
                    <a:cubicBezTo>
                      <a:pt x="17782" y="9220"/>
                      <a:pt x="17719" y="9088"/>
                      <a:pt x="17587" y="9020"/>
                    </a:cubicBezTo>
                    <a:cubicBezTo>
                      <a:pt x="17650" y="8957"/>
                      <a:pt x="17719" y="8825"/>
                      <a:pt x="17719" y="8756"/>
                    </a:cubicBezTo>
                    <a:cubicBezTo>
                      <a:pt x="17719" y="8562"/>
                      <a:pt x="17587" y="8430"/>
                      <a:pt x="17455" y="8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7061;p69">
              <a:extLst>
                <a:ext uri="{FF2B5EF4-FFF2-40B4-BE49-F238E27FC236}">
                  <a16:creationId xmlns:a16="http://schemas.microsoft.com/office/drawing/2014/main" id="{74E2CD32-B986-4F4D-8388-8AE8B5D1BB0E}"/>
                </a:ext>
              </a:extLst>
            </p:cNvPr>
            <p:cNvSpPr/>
            <p:nvPr/>
          </p:nvSpPr>
          <p:spPr>
            <a:xfrm>
              <a:off x="2121431" y="3051067"/>
              <a:ext cx="1331298" cy="1573529"/>
            </a:xfrm>
            <a:custGeom>
              <a:avLst/>
              <a:gdLst/>
              <a:ahLst/>
              <a:cxnLst/>
              <a:rect l="l" t="t" r="r" b="b"/>
              <a:pathLst>
                <a:path w="17719" h="20943" extrusionOk="0">
                  <a:moveTo>
                    <a:pt x="15479" y="3356"/>
                  </a:moveTo>
                  <a:cubicBezTo>
                    <a:pt x="15542" y="3293"/>
                    <a:pt x="15611" y="3225"/>
                    <a:pt x="15611" y="3093"/>
                  </a:cubicBezTo>
                  <a:cubicBezTo>
                    <a:pt x="15611" y="2961"/>
                    <a:pt x="15479" y="2829"/>
                    <a:pt x="15348" y="2766"/>
                  </a:cubicBezTo>
                  <a:cubicBezTo>
                    <a:pt x="15411" y="2698"/>
                    <a:pt x="15479" y="2635"/>
                    <a:pt x="15479" y="2503"/>
                  </a:cubicBezTo>
                  <a:cubicBezTo>
                    <a:pt x="15479" y="2371"/>
                    <a:pt x="15411" y="2303"/>
                    <a:pt x="15279" y="2239"/>
                  </a:cubicBezTo>
                  <a:cubicBezTo>
                    <a:pt x="15411" y="2171"/>
                    <a:pt x="15542" y="2039"/>
                    <a:pt x="15542" y="1908"/>
                  </a:cubicBezTo>
                  <a:cubicBezTo>
                    <a:pt x="15542" y="1713"/>
                    <a:pt x="15411" y="1581"/>
                    <a:pt x="15279" y="1512"/>
                  </a:cubicBezTo>
                  <a:cubicBezTo>
                    <a:pt x="15348" y="1512"/>
                    <a:pt x="15411" y="1381"/>
                    <a:pt x="15411" y="1249"/>
                  </a:cubicBezTo>
                  <a:lnTo>
                    <a:pt x="15411" y="1117"/>
                  </a:lnTo>
                  <a:cubicBezTo>
                    <a:pt x="15542" y="1117"/>
                    <a:pt x="15674" y="986"/>
                    <a:pt x="15674" y="791"/>
                  </a:cubicBezTo>
                  <a:cubicBezTo>
                    <a:pt x="15674" y="722"/>
                    <a:pt x="15674" y="659"/>
                    <a:pt x="15611" y="590"/>
                  </a:cubicBezTo>
                  <a:cubicBezTo>
                    <a:pt x="16006" y="590"/>
                    <a:pt x="16728" y="791"/>
                    <a:pt x="17323" y="459"/>
                  </a:cubicBezTo>
                  <a:cubicBezTo>
                    <a:pt x="17455" y="327"/>
                    <a:pt x="17587" y="264"/>
                    <a:pt x="17718" y="132"/>
                  </a:cubicBezTo>
                  <a:cubicBezTo>
                    <a:pt x="17323" y="264"/>
                    <a:pt x="16665" y="459"/>
                    <a:pt x="16069" y="395"/>
                  </a:cubicBezTo>
                  <a:cubicBezTo>
                    <a:pt x="15216" y="264"/>
                    <a:pt x="14030" y="0"/>
                    <a:pt x="14162" y="0"/>
                  </a:cubicBezTo>
                  <a:cubicBezTo>
                    <a:pt x="14225" y="0"/>
                    <a:pt x="15479" y="6517"/>
                    <a:pt x="14821" y="9220"/>
                  </a:cubicBezTo>
                  <a:cubicBezTo>
                    <a:pt x="14162" y="11918"/>
                    <a:pt x="13698" y="12444"/>
                    <a:pt x="12186" y="13630"/>
                  </a:cubicBezTo>
                  <a:cubicBezTo>
                    <a:pt x="10606" y="14815"/>
                    <a:pt x="4415" y="15015"/>
                    <a:pt x="3757" y="14684"/>
                  </a:cubicBezTo>
                  <a:cubicBezTo>
                    <a:pt x="3161" y="14357"/>
                    <a:pt x="2308" y="12444"/>
                    <a:pt x="2308" y="12645"/>
                  </a:cubicBezTo>
                  <a:cubicBezTo>
                    <a:pt x="2371" y="12776"/>
                    <a:pt x="2703" y="13698"/>
                    <a:pt x="2176" y="14357"/>
                  </a:cubicBezTo>
                  <a:cubicBezTo>
                    <a:pt x="1581" y="15015"/>
                    <a:pt x="200" y="16333"/>
                    <a:pt x="132" y="16659"/>
                  </a:cubicBezTo>
                  <a:cubicBezTo>
                    <a:pt x="0" y="16991"/>
                    <a:pt x="1449" y="20942"/>
                    <a:pt x="1449" y="20942"/>
                  </a:cubicBezTo>
                  <a:cubicBezTo>
                    <a:pt x="1913" y="20942"/>
                    <a:pt x="1913" y="20679"/>
                    <a:pt x="1649" y="20416"/>
                  </a:cubicBezTo>
                  <a:cubicBezTo>
                    <a:pt x="1386" y="20084"/>
                    <a:pt x="727" y="18176"/>
                    <a:pt x="596" y="17713"/>
                  </a:cubicBezTo>
                  <a:cubicBezTo>
                    <a:pt x="596" y="17581"/>
                    <a:pt x="527" y="17449"/>
                    <a:pt x="596" y="17318"/>
                  </a:cubicBezTo>
                  <a:cubicBezTo>
                    <a:pt x="659" y="17318"/>
                    <a:pt x="791" y="17255"/>
                    <a:pt x="791" y="17123"/>
                  </a:cubicBezTo>
                  <a:cubicBezTo>
                    <a:pt x="791" y="17054"/>
                    <a:pt x="727" y="16991"/>
                    <a:pt x="727" y="16923"/>
                  </a:cubicBezTo>
                  <a:cubicBezTo>
                    <a:pt x="727" y="16923"/>
                    <a:pt x="791" y="16859"/>
                    <a:pt x="791" y="16791"/>
                  </a:cubicBezTo>
                  <a:lnTo>
                    <a:pt x="791" y="16728"/>
                  </a:lnTo>
                  <a:lnTo>
                    <a:pt x="859" y="16728"/>
                  </a:lnTo>
                  <a:cubicBezTo>
                    <a:pt x="922" y="16728"/>
                    <a:pt x="1054" y="16659"/>
                    <a:pt x="1054" y="16527"/>
                  </a:cubicBezTo>
                  <a:lnTo>
                    <a:pt x="1054" y="16527"/>
                  </a:lnTo>
                  <a:lnTo>
                    <a:pt x="1122" y="16596"/>
                  </a:lnTo>
                  <a:cubicBezTo>
                    <a:pt x="1254" y="16596"/>
                    <a:pt x="1386" y="16464"/>
                    <a:pt x="1386" y="16333"/>
                  </a:cubicBezTo>
                  <a:lnTo>
                    <a:pt x="1386" y="16333"/>
                  </a:lnTo>
                  <a:lnTo>
                    <a:pt x="1518" y="16333"/>
                  </a:lnTo>
                  <a:cubicBezTo>
                    <a:pt x="1649" y="16333"/>
                    <a:pt x="1781" y="16201"/>
                    <a:pt x="1781" y="16069"/>
                  </a:cubicBezTo>
                  <a:lnTo>
                    <a:pt x="1781" y="16069"/>
                  </a:lnTo>
                  <a:cubicBezTo>
                    <a:pt x="1913" y="16069"/>
                    <a:pt x="1976" y="16001"/>
                    <a:pt x="1976" y="15869"/>
                  </a:cubicBezTo>
                  <a:lnTo>
                    <a:pt x="1976" y="15806"/>
                  </a:lnTo>
                  <a:cubicBezTo>
                    <a:pt x="1976" y="15869"/>
                    <a:pt x="2044" y="15869"/>
                    <a:pt x="2044" y="15869"/>
                  </a:cubicBezTo>
                  <a:cubicBezTo>
                    <a:pt x="2176" y="15869"/>
                    <a:pt x="2239" y="15806"/>
                    <a:pt x="2239" y="15674"/>
                  </a:cubicBezTo>
                  <a:lnTo>
                    <a:pt x="2239" y="15674"/>
                  </a:lnTo>
                  <a:lnTo>
                    <a:pt x="2308" y="15674"/>
                  </a:lnTo>
                  <a:cubicBezTo>
                    <a:pt x="2440" y="15674"/>
                    <a:pt x="2503" y="15605"/>
                    <a:pt x="2503" y="15474"/>
                  </a:cubicBezTo>
                  <a:lnTo>
                    <a:pt x="2571" y="15474"/>
                  </a:lnTo>
                  <a:cubicBezTo>
                    <a:pt x="2766" y="15474"/>
                    <a:pt x="2835" y="15411"/>
                    <a:pt x="2835" y="15279"/>
                  </a:cubicBezTo>
                  <a:lnTo>
                    <a:pt x="2835" y="15210"/>
                  </a:lnTo>
                  <a:lnTo>
                    <a:pt x="2898" y="15210"/>
                  </a:lnTo>
                  <a:cubicBezTo>
                    <a:pt x="2966" y="15210"/>
                    <a:pt x="3030" y="15147"/>
                    <a:pt x="3098" y="15079"/>
                  </a:cubicBezTo>
                  <a:cubicBezTo>
                    <a:pt x="3098" y="15147"/>
                    <a:pt x="3161" y="15147"/>
                    <a:pt x="3230" y="15147"/>
                  </a:cubicBezTo>
                  <a:cubicBezTo>
                    <a:pt x="3293" y="15147"/>
                    <a:pt x="3362" y="15147"/>
                    <a:pt x="3362" y="15079"/>
                  </a:cubicBezTo>
                  <a:cubicBezTo>
                    <a:pt x="3425" y="15210"/>
                    <a:pt x="3557" y="15279"/>
                    <a:pt x="3688" y="15279"/>
                  </a:cubicBezTo>
                  <a:cubicBezTo>
                    <a:pt x="3757" y="15279"/>
                    <a:pt x="3820" y="15210"/>
                    <a:pt x="3888" y="15147"/>
                  </a:cubicBezTo>
                  <a:cubicBezTo>
                    <a:pt x="3952" y="15210"/>
                    <a:pt x="4020" y="15279"/>
                    <a:pt x="4152" y="15279"/>
                  </a:cubicBezTo>
                  <a:cubicBezTo>
                    <a:pt x="4215" y="15279"/>
                    <a:pt x="4284" y="15279"/>
                    <a:pt x="4347" y="15210"/>
                  </a:cubicBezTo>
                  <a:cubicBezTo>
                    <a:pt x="4415" y="15279"/>
                    <a:pt x="4479" y="15279"/>
                    <a:pt x="4547" y="15279"/>
                  </a:cubicBezTo>
                  <a:cubicBezTo>
                    <a:pt x="4610" y="15279"/>
                    <a:pt x="4610" y="15279"/>
                    <a:pt x="4679" y="15210"/>
                  </a:cubicBezTo>
                  <a:lnTo>
                    <a:pt x="4742" y="15210"/>
                  </a:lnTo>
                  <a:cubicBezTo>
                    <a:pt x="4742" y="15279"/>
                    <a:pt x="4874" y="15342"/>
                    <a:pt x="4942" y="15342"/>
                  </a:cubicBezTo>
                  <a:cubicBezTo>
                    <a:pt x="5005" y="15342"/>
                    <a:pt x="5074" y="15279"/>
                    <a:pt x="5074" y="15279"/>
                  </a:cubicBezTo>
                  <a:lnTo>
                    <a:pt x="5137" y="15279"/>
                  </a:lnTo>
                  <a:cubicBezTo>
                    <a:pt x="5137" y="15342"/>
                    <a:pt x="5206" y="15411"/>
                    <a:pt x="5337" y="15411"/>
                  </a:cubicBezTo>
                  <a:cubicBezTo>
                    <a:pt x="5401" y="15411"/>
                    <a:pt x="5469" y="15342"/>
                    <a:pt x="5469" y="15279"/>
                  </a:cubicBezTo>
                  <a:lnTo>
                    <a:pt x="5469" y="15279"/>
                  </a:lnTo>
                  <a:cubicBezTo>
                    <a:pt x="5532" y="15342"/>
                    <a:pt x="5601" y="15411"/>
                    <a:pt x="5732" y="15411"/>
                  </a:cubicBezTo>
                  <a:cubicBezTo>
                    <a:pt x="5796" y="15411"/>
                    <a:pt x="5864" y="15411"/>
                    <a:pt x="5864" y="15342"/>
                  </a:cubicBezTo>
                  <a:cubicBezTo>
                    <a:pt x="5927" y="15474"/>
                    <a:pt x="6059" y="15542"/>
                    <a:pt x="6191" y="15542"/>
                  </a:cubicBezTo>
                  <a:cubicBezTo>
                    <a:pt x="6259" y="15542"/>
                    <a:pt x="6391" y="15542"/>
                    <a:pt x="6391" y="15411"/>
                  </a:cubicBezTo>
                  <a:cubicBezTo>
                    <a:pt x="6454" y="15474"/>
                    <a:pt x="6586" y="15542"/>
                    <a:pt x="6654" y="15542"/>
                  </a:cubicBezTo>
                  <a:cubicBezTo>
                    <a:pt x="6849" y="15542"/>
                    <a:pt x="6918" y="15474"/>
                    <a:pt x="6981" y="15342"/>
                  </a:cubicBezTo>
                  <a:cubicBezTo>
                    <a:pt x="7050" y="15411"/>
                    <a:pt x="7050" y="15411"/>
                    <a:pt x="7113" y="15411"/>
                  </a:cubicBezTo>
                  <a:cubicBezTo>
                    <a:pt x="7181" y="15411"/>
                    <a:pt x="7245" y="15342"/>
                    <a:pt x="7313" y="15279"/>
                  </a:cubicBezTo>
                  <a:cubicBezTo>
                    <a:pt x="7313" y="15342"/>
                    <a:pt x="7445" y="15474"/>
                    <a:pt x="7576" y="15474"/>
                  </a:cubicBezTo>
                  <a:cubicBezTo>
                    <a:pt x="7640" y="15474"/>
                    <a:pt x="7771" y="15411"/>
                    <a:pt x="7771" y="15279"/>
                  </a:cubicBezTo>
                  <a:cubicBezTo>
                    <a:pt x="7840" y="15342"/>
                    <a:pt x="7972" y="15411"/>
                    <a:pt x="8103" y="15411"/>
                  </a:cubicBezTo>
                  <a:cubicBezTo>
                    <a:pt x="8235" y="15411"/>
                    <a:pt x="8298" y="15342"/>
                    <a:pt x="8367" y="15342"/>
                  </a:cubicBezTo>
                  <a:cubicBezTo>
                    <a:pt x="8430" y="15342"/>
                    <a:pt x="8498" y="15411"/>
                    <a:pt x="8630" y="15411"/>
                  </a:cubicBezTo>
                  <a:cubicBezTo>
                    <a:pt x="8762" y="15411"/>
                    <a:pt x="8894" y="15342"/>
                    <a:pt x="8894" y="15210"/>
                  </a:cubicBezTo>
                  <a:cubicBezTo>
                    <a:pt x="8957" y="15210"/>
                    <a:pt x="9025" y="15279"/>
                    <a:pt x="9157" y="15279"/>
                  </a:cubicBezTo>
                  <a:cubicBezTo>
                    <a:pt x="9220" y="15279"/>
                    <a:pt x="9289" y="15279"/>
                    <a:pt x="9352" y="15210"/>
                  </a:cubicBezTo>
                  <a:lnTo>
                    <a:pt x="9484" y="15210"/>
                  </a:lnTo>
                  <a:lnTo>
                    <a:pt x="9484" y="15279"/>
                  </a:lnTo>
                  <a:cubicBezTo>
                    <a:pt x="9484" y="15411"/>
                    <a:pt x="9552" y="15542"/>
                    <a:pt x="9684" y="15542"/>
                  </a:cubicBezTo>
                  <a:lnTo>
                    <a:pt x="9684" y="15605"/>
                  </a:lnTo>
                  <a:cubicBezTo>
                    <a:pt x="9684" y="15674"/>
                    <a:pt x="9747" y="15737"/>
                    <a:pt x="9816" y="15806"/>
                  </a:cubicBezTo>
                  <a:cubicBezTo>
                    <a:pt x="9747" y="15869"/>
                    <a:pt x="9684" y="15937"/>
                    <a:pt x="9684" y="16001"/>
                  </a:cubicBezTo>
                  <a:cubicBezTo>
                    <a:pt x="9684" y="16069"/>
                    <a:pt x="9747" y="16201"/>
                    <a:pt x="9816" y="16201"/>
                  </a:cubicBezTo>
                  <a:cubicBezTo>
                    <a:pt x="9747" y="16264"/>
                    <a:pt x="9747" y="16333"/>
                    <a:pt x="9747" y="16396"/>
                  </a:cubicBezTo>
                  <a:cubicBezTo>
                    <a:pt x="9747" y="16527"/>
                    <a:pt x="9879" y="16659"/>
                    <a:pt x="10011" y="16659"/>
                  </a:cubicBezTo>
                  <a:cubicBezTo>
                    <a:pt x="9947" y="16659"/>
                    <a:pt x="9879" y="16728"/>
                    <a:pt x="9879" y="16859"/>
                  </a:cubicBezTo>
                  <a:cubicBezTo>
                    <a:pt x="9879" y="16923"/>
                    <a:pt x="9947" y="16991"/>
                    <a:pt x="10011" y="17054"/>
                  </a:cubicBezTo>
                  <a:cubicBezTo>
                    <a:pt x="9947" y="17123"/>
                    <a:pt x="9947" y="17186"/>
                    <a:pt x="9947" y="17255"/>
                  </a:cubicBezTo>
                  <a:cubicBezTo>
                    <a:pt x="9947" y="17318"/>
                    <a:pt x="9947" y="17386"/>
                    <a:pt x="10011" y="17449"/>
                  </a:cubicBezTo>
                  <a:cubicBezTo>
                    <a:pt x="9947" y="17518"/>
                    <a:pt x="9947" y="17581"/>
                    <a:pt x="9947" y="17581"/>
                  </a:cubicBezTo>
                  <a:cubicBezTo>
                    <a:pt x="9947" y="17713"/>
                    <a:pt x="10011" y="17781"/>
                    <a:pt x="10011" y="17845"/>
                  </a:cubicBezTo>
                  <a:cubicBezTo>
                    <a:pt x="10011" y="17913"/>
                    <a:pt x="9947" y="17976"/>
                    <a:pt x="9947" y="18045"/>
                  </a:cubicBezTo>
                  <a:lnTo>
                    <a:pt x="9947" y="18108"/>
                  </a:lnTo>
                  <a:cubicBezTo>
                    <a:pt x="9947" y="18176"/>
                    <a:pt x="9879" y="18240"/>
                    <a:pt x="9879" y="18308"/>
                  </a:cubicBezTo>
                  <a:cubicBezTo>
                    <a:pt x="9879" y="18371"/>
                    <a:pt x="9947" y="18440"/>
                    <a:pt x="10011" y="18503"/>
                  </a:cubicBezTo>
                  <a:cubicBezTo>
                    <a:pt x="9947" y="18572"/>
                    <a:pt x="9947" y="18572"/>
                    <a:pt x="9947" y="18635"/>
                  </a:cubicBezTo>
                  <a:cubicBezTo>
                    <a:pt x="9947" y="18767"/>
                    <a:pt x="10011" y="18835"/>
                    <a:pt x="10079" y="18898"/>
                  </a:cubicBezTo>
                  <a:cubicBezTo>
                    <a:pt x="10079" y="19494"/>
                    <a:pt x="10079" y="20020"/>
                    <a:pt x="10142" y="20347"/>
                  </a:cubicBezTo>
                  <a:cubicBezTo>
                    <a:pt x="10342" y="20942"/>
                    <a:pt x="10474" y="20874"/>
                    <a:pt x="10801" y="20874"/>
                  </a:cubicBezTo>
                  <a:cubicBezTo>
                    <a:pt x="11064" y="20942"/>
                    <a:pt x="11459" y="20811"/>
                    <a:pt x="11264" y="20547"/>
                  </a:cubicBezTo>
                  <a:cubicBezTo>
                    <a:pt x="11133" y="20284"/>
                    <a:pt x="10933" y="20020"/>
                    <a:pt x="10869" y="19689"/>
                  </a:cubicBezTo>
                  <a:lnTo>
                    <a:pt x="10869" y="18898"/>
                  </a:lnTo>
                  <a:cubicBezTo>
                    <a:pt x="10933" y="18835"/>
                    <a:pt x="10933" y="18767"/>
                    <a:pt x="10933" y="18703"/>
                  </a:cubicBezTo>
                  <a:cubicBezTo>
                    <a:pt x="10933" y="18635"/>
                    <a:pt x="10933" y="18572"/>
                    <a:pt x="10869" y="18503"/>
                  </a:cubicBezTo>
                  <a:cubicBezTo>
                    <a:pt x="10933" y="18440"/>
                    <a:pt x="10933" y="18440"/>
                    <a:pt x="10933" y="18371"/>
                  </a:cubicBezTo>
                  <a:lnTo>
                    <a:pt x="10933" y="18371"/>
                  </a:lnTo>
                  <a:cubicBezTo>
                    <a:pt x="11001" y="18308"/>
                    <a:pt x="11001" y="18240"/>
                    <a:pt x="11001" y="18108"/>
                  </a:cubicBezTo>
                  <a:lnTo>
                    <a:pt x="11001" y="17976"/>
                  </a:lnTo>
                  <a:lnTo>
                    <a:pt x="11001" y="17845"/>
                  </a:lnTo>
                  <a:cubicBezTo>
                    <a:pt x="11001" y="17781"/>
                    <a:pt x="11001" y="17713"/>
                    <a:pt x="10933" y="17650"/>
                  </a:cubicBezTo>
                  <a:cubicBezTo>
                    <a:pt x="11001" y="17650"/>
                    <a:pt x="11064" y="17581"/>
                    <a:pt x="11064" y="17449"/>
                  </a:cubicBezTo>
                  <a:cubicBezTo>
                    <a:pt x="11064" y="17449"/>
                    <a:pt x="11064" y="17386"/>
                    <a:pt x="11001" y="17318"/>
                  </a:cubicBezTo>
                  <a:cubicBezTo>
                    <a:pt x="11064" y="17318"/>
                    <a:pt x="11064" y="17255"/>
                    <a:pt x="11064" y="17186"/>
                  </a:cubicBezTo>
                  <a:cubicBezTo>
                    <a:pt x="11064" y="17123"/>
                    <a:pt x="11064" y="17054"/>
                    <a:pt x="11001" y="17054"/>
                  </a:cubicBezTo>
                  <a:cubicBezTo>
                    <a:pt x="11133" y="16991"/>
                    <a:pt x="11133" y="16923"/>
                    <a:pt x="11133" y="16791"/>
                  </a:cubicBezTo>
                  <a:lnTo>
                    <a:pt x="11133" y="16659"/>
                  </a:lnTo>
                  <a:cubicBezTo>
                    <a:pt x="11196" y="16596"/>
                    <a:pt x="11196" y="16527"/>
                    <a:pt x="11196" y="16464"/>
                  </a:cubicBezTo>
                  <a:lnTo>
                    <a:pt x="11196" y="16396"/>
                  </a:lnTo>
                  <a:cubicBezTo>
                    <a:pt x="11328" y="16333"/>
                    <a:pt x="11396" y="16264"/>
                    <a:pt x="11396" y="16132"/>
                  </a:cubicBezTo>
                  <a:cubicBezTo>
                    <a:pt x="11396" y="16069"/>
                    <a:pt x="11396" y="16001"/>
                    <a:pt x="11328" y="16001"/>
                  </a:cubicBezTo>
                  <a:cubicBezTo>
                    <a:pt x="11459" y="15937"/>
                    <a:pt x="11528" y="15869"/>
                    <a:pt x="11591" y="15806"/>
                  </a:cubicBezTo>
                  <a:cubicBezTo>
                    <a:pt x="11660" y="15737"/>
                    <a:pt x="11723" y="15605"/>
                    <a:pt x="11723" y="15474"/>
                  </a:cubicBezTo>
                  <a:lnTo>
                    <a:pt x="11723" y="15342"/>
                  </a:lnTo>
                  <a:lnTo>
                    <a:pt x="11791" y="15342"/>
                  </a:lnTo>
                  <a:cubicBezTo>
                    <a:pt x="11986" y="15342"/>
                    <a:pt x="12118" y="15210"/>
                    <a:pt x="12118" y="14947"/>
                  </a:cubicBezTo>
                  <a:lnTo>
                    <a:pt x="12118" y="14947"/>
                  </a:lnTo>
                  <a:cubicBezTo>
                    <a:pt x="12318" y="14947"/>
                    <a:pt x="12450" y="14815"/>
                    <a:pt x="12450" y="14620"/>
                  </a:cubicBezTo>
                  <a:lnTo>
                    <a:pt x="12450" y="14620"/>
                  </a:lnTo>
                  <a:lnTo>
                    <a:pt x="12450" y="14620"/>
                  </a:lnTo>
                  <a:cubicBezTo>
                    <a:pt x="12645" y="14620"/>
                    <a:pt x="12776" y="14489"/>
                    <a:pt x="12845" y="14420"/>
                  </a:cubicBezTo>
                  <a:lnTo>
                    <a:pt x="12908" y="14420"/>
                  </a:lnTo>
                  <a:cubicBezTo>
                    <a:pt x="13108" y="14420"/>
                    <a:pt x="13303" y="14225"/>
                    <a:pt x="13303" y="13962"/>
                  </a:cubicBezTo>
                  <a:lnTo>
                    <a:pt x="13372" y="13962"/>
                  </a:lnTo>
                  <a:cubicBezTo>
                    <a:pt x="13504" y="13962"/>
                    <a:pt x="13635" y="13830"/>
                    <a:pt x="13635" y="13698"/>
                  </a:cubicBezTo>
                  <a:lnTo>
                    <a:pt x="13635" y="13630"/>
                  </a:lnTo>
                  <a:lnTo>
                    <a:pt x="13767" y="13630"/>
                  </a:lnTo>
                  <a:cubicBezTo>
                    <a:pt x="13962" y="13630"/>
                    <a:pt x="14162" y="13567"/>
                    <a:pt x="14162" y="13435"/>
                  </a:cubicBezTo>
                  <a:lnTo>
                    <a:pt x="14225" y="13435"/>
                  </a:lnTo>
                  <a:cubicBezTo>
                    <a:pt x="14357" y="13435"/>
                    <a:pt x="14557" y="13366"/>
                    <a:pt x="14557" y="13235"/>
                  </a:cubicBezTo>
                  <a:cubicBezTo>
                    <a:pt x="14752" y="13235"/>
                    <a:pt x="14952" y="13103"/>
                    <a:pt x="14952" y="12908"/>
                  </a:cubicBezTo>
                  <a:cubicBezTo>
                    <a:pt x="14952" y="12840"/>
                    <a:pt x="14884" y="12840"/>
                    <a:pt x="14884" y="12776"/>
                  </a:cubicBezTo>
                  <a:lnTo>
                    <a:pt x="15016" y="12776"/>
                  </a:lnTo>
                  <a:cubicBezTo>
                    <a:pt x="15216" y="12776"/>
                    <a:pt x="15348" y="12645"/>
                    <a:pt x="15348" y="12444"/>
                  </a:cubicBezTo>
                  <a:lnTo>
                    <a:pt x="15348" y="12313"/>
                  </a:lnTo>
                  <a:lnTo>
                    <a:pt x="15348" y="12313"/>
                  </a:lnTo>
                  <a:cubicBezTo>
                    <a:pt x="15542" y="12313"/>
                    <a:pt x="15743" y="12118"/>
                    <a:pt x="15743" y="11986"/>
                  </a:cubicBezTo>
                  <a:lnTo>
                    <a:pt x="15743" y="11854"/>
                  </a:lnTo>
                  <a:cubicBezTo>
                    <a:pt x="15874" y="11854"/>
                    <a:pt x="15938" y="11723"/>
                    <a:pt x="15938" y="11591"/>
                  </a:cubicBezTo>
                  <a:cubicBezTo>
                    <a:pt x="15938" y="11522"/>
                    <a:pt x="15938" y="11459"/>
                    <a:pt x="15874" y="11391"/>
                  </a:cubicBezTo>
                  <a:cubicBezTo>
                    <a:pt x="16006" y="11328"/>
                    <a:pt x="16138" y="11196"/>
                    <a:pt x="16138" y="11064"/>
                  </a:cubicBezTo>
                  <a:cubicBezTo>
                    <a:pt x="16138" y="10996"/>
                    <a:pt x="16069" y="10932"/>
                    <a:pt x="16069" y="10864"/>
                  </a:cubicBezTo>
                  <a:cubicBezTo>
                    <a:pt x="16201" y="10864"/>
                    <a:pt x="16333" y="10669"/>
                    <a:pt x="16333" y="10537"/>
                  </a:cubicBezTo>
                  <a:cubicBezTo>
                    <a:pt x="16333" y="10406"/>
                    <a:pt x="16270" y="10337"/>
                    <a:pt x="16201" y="10205"/>
                  </a:cubicBezTo>
                  <a:cubicBezTo>
                    <a:pt x="16333" y="10142"/>
                    <a:pt x="16464" y="10010"/>
                    <a:pt x="16464" y="9879"/>
                  </a:cubicBezTo>
                  <a:cubicBezTo>
                    <a:pt x="16464" y="9678"/>
                    <a:pt x="16333" y="9484"/>
                    <a:pt x="16138" y="9415"/>
                  </a:cubicBezTo>
                  <a:lnTo>
                    <a:pt x="16138" y="9415"/>
                  </a:lnTo>
                  <a:cubicBezTo>
                    <a:pt x="16270" y="9415"/>
                    <a:pt x="16401" y="9283"/>
                    <a:pt x="16401" y="9152"/>
                  </a:cubicBezTo>
                  <a:cubicBezTo>
                    <a:pt x="16401" y="9020"/>
                    <a:pt x="16333" y="8888"/>
                    <a:pt x="16201" y="8888"/>
                  </a:cubicBezTo>
                  <a:cubicBezTo>
                    <a:pt x="16270" y="8825"/>
                    <a:pt x="16333" y="8757"/>
                    <a:pt x="16333" y="8625"/>
                  </a:cubicBezTo>
                  <a:cubicBezTo>
                    <a:pt x="16333" y="8562"/>
                    <a:pt x="16270" y="8430"/>
                    <a:pt x="16201" y="8430"/>
                  </a:cubicBezTo>
                  <a:cubicBezTo>
                    <a:pt x="16333" y="8361"/>
                    <a:pt x="16401" y="8230"/>
                    <a:pt x="16401" y="8098"/>
                  </a:cubicBezTo>
                  <a:cubicBezTo>
                    <a:pt x="16401" y="7966"/>
                    <a:pt x="16270" y="7835"/>
                    <a:pt x="16138" y="7835"/>
                  </a:cubicBezTo>
                  <a:cubicBezTo>
                    <a:pt x="16270" y="7771"/>
                    <a:pt x="16333" y="7640"/>
                    <a:pt x="16333" y="7571"/>
                  </a:cubicBezTo>
                  <a:cubicBezTo>
                    <a:pt x="16333" y="7439"/>
                    <a:pt x="16270" y="7308"/>
                    <a:pt x="16138" y="7308"/>
                  </a:cubicBezTo>
                  <a:cubicBezTo>
                    <a:pt x="16201" y="7244"/>
                    <a:pt x="16270" y="7176"/>
                    <a:pt x="16270" y="7113"/>
                  </a:cubicBezTo>
                  <a:cubicBezTo>
                    <a:pt x="16270" y="6981"/>
                    <a:pt x="16138" y="6913"/>
                    <a:pt x="16069" y="6849"/>
                  </a:cubicBezTo>
                  <a:cubicBezTo>
                    <a:pt x="16138" y="6849"/>
                    <a:pt x="16201" y="6718"/>
                    <a:pt x="16201" y="6586"/>
                  </a:cubicBezTo>
                  <a:cubicBezTo>
                    <a:pt x="16201" y="6517"/>
                    <a:pt x="16138" y="6386"/>
                    <a:pt x="16069" y="6386"/>
                  </a:cubicBezTo>
                  <a:cubicBezTo>
                    <a:pt x="16138" y="6322"/>
                    <a:pt x="16138" y="6191"/>
                    <a:pt x="16138" y="6122"/>
                  </a:cubicBezTo>
                  <a:cubicBezTo>
                    <a:pt x="16138" y="6059"/>
                    <a:pt x="16069" y="5927"/>
                    <a:pt x="16006" y="5859"/>
                  </a:cubicBezTo>
                  <a:cubicBezTo>
                    <a:pt x="16069" y="5796"/>
                    <a:pt x="16138" y="5727"/>
                    <a:pt x="16138" y="5595"/>
                  </a:cubicBezTo>
                  <a:cubicBezTo>
                    <a:pt x="16138" y="5464"/>
                    <a:pt x="16069" y="5400"/>
                    <a:pt x="15938" y="5332"/>
                  </a:cubicBezTo>
                  <a:lnTo>
                    <a:pt x="15938" y="5200"/>
                  </a:lnTo>
                  <a:cubicBezTo>
                    <a:pt x="15938" y="5069"/>
                    <a:pt x="15806" y="4937"/>
                    <a:pt x="15674" y="4937"/>
                  </a:cubicBezTo>
                  <a:cubicBezTo>
                    <a:pt x="15743" y="4874"/>
                    <a:pt x="15743" y="4805"/>
                    <a:pt x="15743" y="4742"/>
                  </a:cubicBezTo>
                  <a:cubicBezTo>
                    <a:pt x="15743" y="4673"/>
                    <a:pt x="15674" y="4610"/>
                    <a:pt x="15674" y="4610"/>
                  </a:cubicBezTo>
                  <a:cubicBezTo>
                    <a:pt x="15743" y="4542"/>
                    <a:pt x="15806" y="4410"/>
                    <a:pt x="15806" y="4347"/>
                  </a:cubicBezTo>
                  <a:cubicBezTo>
                    <a:pt x="15806" y="4215"/>
                    <a:pt x="15743" y="4083"/>
                    <a:pt x="15611" y="4015"/>
                  </a:cubicBezTo>
                  <a:cubicBezTo>
                    <a:pt x="15674" y="3952"/>
                    <a:pt x="15743" y="3820"/>
                    <a:pt x="15743" y="3751"/>
                  </a:cubicBezTo>
                  <a:cubicBezTo>
                    <a:pt x="15743" y="3557"/>
                    <a:pt x="15611" y="3425"/>
                    <a:pt x="15479" y="33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062;p69">
              <a:extLst>
                <a:ext uri="{FF2B5EF4-FFF2-40B4-BE49-F238E27FC236}">
                  <a16:creationId xmlns:a16="http://schemas.microsoft.com/office/drawing/2014/main" id="{E35E0437-C785-471B-86DB-FBF05C7ECDDB}"/>
                </a:ext>
              </a:extLst>
            </p:cNvPr>
            <p:cNvSpPr/>
            <p:nvPr/>
          </p:nvSpPr>
          <p:spPr>
            <a:xfrm>
              <a:off x="3116195" y="2892686"/>
              <a:ext cx="366203" cy="222547"/>
            </a:xfrm>
            <a:custGeom>
              <a:avLst/>
              <a:gdLst/>
              <a:ahLst/>
              <a:cxnLst/>
              <a:rect l="l" t="t" r="r" b="b"/>
              <a:pathLst>
                <a:path w="4874" h="2962" extrusionOk="0">
                  <a:moveTo>
                    <a:pt x="2302" y="2698"/>
                  </a:moveTo>
                  <a:cubicBezTo>
                    <a:pt x="2634" y="2635"/>
                    <a:pt x="3425" y="2962"/>
                    <a:pt x="4083" y="2567"/>
                  </a:cubicBezTo>
                  <a:cubicBezTo>
                    <a:pt x="4805" y="2108"/>
                    <a:pt x="4874" y="1776"/>
                    <a:pt x="4742" y="1381"/>
                  </a:cubicBezTo>
                  <a:cubicBezTo>
                    <a:pt x="4610" y="923"/>
                    <a:pt x="4542" y="791"/>
                    <a:pt x="3883" y="591"/>
                  </a:cubicBezTo>
                  <a:cubicBezTo>
                    <a:pt x="3224" y="396"/>
                    <a:pt x="2108" y="133"/>
                    <a:pt x="2039" y="64"/>
                  </a:cubicBezTo>
                  <a:cubicBezTo>
                    <a:pt x="1976" y="64"/>
                    <a:pt x="1976" y="64"/>
                    <a:pt x="1976" y="1"/>
                  </a:cubicBezTo>
                  <a:cubicBezTo>
                    <a:pt x="1581" y="133"/>
                    <a:pt x="1249" y="328"/>
                    <a:pt x="722" y="528"/>
                  </a:cubicBezTo>
                  <a:cubicBezTo>
                    <a:pt x="0" y="723"/>
                    <a:pt x="264" y="1055"/>
                    <a:pt x="458" y="1713"/>
                  </a:cubicBezTo>
                  <a:cubicBezTo>
                    <a:pt x="590" y="2372"/>
                    <a:pt x="1054" y="2503"/>
                    <a:pt x="1449" y="2567"/>
                  </a:cubicBezTo>
                  <a:cubicBezTo>
                    <a:pt x="1907" y="2567"/>
                    <a:pt x="2239" y="2567"/>
                    <a:pt x="2302" y="2698"/>
                  </a:cubicBezTo>
                  <a:close/>
                </a:path>
              </a:pathLst>
            </a:custGeom>
            <a:solidFill>
              <a:srgbClr val="EDE0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063;p69">
              <a:extLst>
                <a:ext uri="{FF2B5EF4-FFF2-40B4-BE49-F238E27FC236}">
                  <a16:creationId xmlns:a16="http://schemas.microsoft.com/office/drawing/2014/main" id="{C840384F-3353-4D25-98E9-53318B997E40}"/>
                </a:ext>
              </a:extLst>
            </p:cNvPr>
            <p:cNvSpPr/>
            <p:nvPr/>
          </p:nvSpPr>
          <p:spPr>
            <a:xfrm>
              <a:off x="3373452" y="2942199"/>
              <a:ext cx="108944" cy="153273"/>
            </a:xfrm>
            <a:custGeom>
              <a:avLst/>
              <a:gdLst/>
              <a:ahLst/>
              <a:cxnLst/>
              <a:rect l="l" t="t" r="r" b="b"/>
              <a:pathLst>
                <a:path w="1450" h="2040" extrusionOk="0">
                  <a:moveTo>
                    <a:pt x="659" y="1"/>
                  </a:moveTo>
                  <a:cubicBezTo>
                    <a:pt x="1118" y="195"/>
                    <a:pt x="1186" y="327"/>
                    <a:pt x="1318" y="722"/>
                  </a:cubicBezTo>
                  <a:cubicBezTo>
                    <a:pt x="1450" y="1117"/>
                    <a:pt x="1381" y="1449"/>
                    <a:pt x="659" y="1908"/>
                  </a:cubicBezTo>
                  <a:cubicBezTo>
                    <a:pt x="528" y="1976"/>
                    <a:pt x="396" y="2039"/>
                    <a:pt x="196" y="2039"/>
                  </a:cubicBezTo>
                  <a:cubicBezTo>
                    <a:pt x="132" y="1713"/>
                    <a:pt x="1" y="1054"/>
                    <a:pt x="132" y="722"/>
                  </a:cubicBezTo>
                  <a:cubicBezTo>
                    <a:pt x="264" y="396"/>
                    <a:pt x="459" y="132"/>
                    <a:pt x="659" y="1"/>
                  </a:cubicBezTo>
                  <a:close/>
                </a:path>
              </a:pathLst>
            </a:custGeom>
            <a:solidFill>
              <a:srgbClr val="B8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7064;p69">
              <a:extLst>
                <a:ext uri="{FF2B5EF4-FFF2-40B4-BE49-F238E27FC236}">
                  <a16:creationId xmlns:a16="http://schemas.microsoft.com/office/drawing/2014/main" id="{2B041C9D-08AC-4ECE-B287-3053EB4847A9}"/>
                </a:ext>
              </a:extLst>
            </p:cNvPr>
            <p:cNvGrpSpPr/>
            <p:nvPr/>
          </p:nvGrpSpPr>
          <p:grpSpPr>
            <a:xfrm>
              <a:off x="2957815" y="3516142"/>
              <a:ext cx="420446" cy="336522"/>
              <a:chOff x="2957815" y="3516142"/>
              <a:chExt cx="420446" cy="336522"/>
            </a:xfrm>
          </p:grpSpPr>
          <p:sp>
            <p:nvSpPr>
              <p:cNvPr id="108" name="Google Shape;7065;p69">
                <a:extLst>
                  <a:ext uri="{FF2B5EF4-FFF2-40B4-BE49-F238E27FC236}">
                    <a16:creationId xmlns:a16="http://schemas.microsoft.com/office/drawing/2014/main" id="{7F739B9F-F8EE-4311-980E-3E15CD8D41D0}"/>
                  </a:ext>
                </a:extLst>
              </p:cNvPr>
              <p:cNvSpPr/>
              <p:nvPr/>
            </p:nvSpPr>
            <p:spPr>
              <a:xfrm>
                <a:off x="2957815" y="3516142"/>
                <a:ext cx="405798" cy="287087"/>
              </a:xfrm>
              <a:custGeom>
                <a:avLst/>
                <a:gdLst/>
                <a:ahLst/>
                <a:cxnLst/>
                <a:rect l="l" t="t" r="r" b="b"/>
                <a:pathLst>
                  <a:path w="5401" h="3821" extrusionOk="0">
                    <a:moveTo>
                      <a:pt x="132" y="64"/>
                    </a:moveTo>
                    <a:cubicBezTo>
                      <a:pt x="132" y="64"/>
                      <a:pt x="132" y="1"/>
                      <a:pt x="64" y="1"/>
                    </a:cubicBezTo>
                    <a:cubicBezTo>
                      <a:pt x="1" y="1"/>
                      <a:pt x="1" y="64"/>
                      <a:pt x="1" y="64"/>
                    </a:cubicBezTo>
                    <a:lnTo>
                      <a:pt x="1" y="196"/>
                    </a:lnTo>
                    <a:cubicBezTo>
                      <a:pt x="1" y="1118"/>
                      <a:pt x="791" y="2040"/>
                      <a:pt x="1845" y="2698"/>
                    </a:cubicBezTo>
                    <a:cubicBezTo>
                      <a:pt x="2898" y="3357"/>
                      <a:pt x="4147" y="3820"/>
                      <a:pt x="5138" y="3820"/>
                    </a:cubicBezTo>
                    <a:lnTo>
                      <a:pt x="5332" y="3820"/>
                    </a:lnTo>
                    <a:cubicBezTo>
                      <a:pt x="5332" y="3820"/>
                      <a:pt x="5401" y="3820"/>
                      <a:pt x="5401" y="3752"/>
                    </a:cubicBezTo>
                    <a:cubicBezTo>
                      <a:pt x="5401" y="3752"/>
                      <a:pt x="5332" y="3689"/>
                      <a:pt x="5269" y="3689"/>
                    </a:cubicBezTo>
                    <a:lnTo>
                      <a:pt x="5138" y="3689"/>
                    </a:lnTo>
                    <a:cubicBezTo>
                      <a:pt x="4216" y="3689"/>
                      <a:pt x="2962" y="3225"/>
                      <a:pt x="1908" y="2567"/>
                    </a:cubicBezTo>
                    <a:cubicBezTo>
                      <a:pt x="923" y="1908"/>
                      <a:pt x="132" y="1054"/>
                      <a:pt x="132" y="1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7066;p69">
                <a:extLst>
                  <a:ext uri="{FF2B5EF4-FFF2-40B4-BE49-F238E27FC236}">
                    <a16:creationId xmlns:a16="http://schemas.microsoft.com/office/drawing/2014/main" id="{B34B05E9-C0EE-40E7-9AF2-A1BFB980B335}"/>
                  </a:ext>
                </a:extLst>
              </p:cNvPr>
              <p:cNvSpPr/>
              <p:nvPr/>
            </p:nvSpPr>
            <p:spPr>
              <a:xfrm>
                <a:off x="2957815" y="3516142"/>
                <a:ext cx="395956" cy="113678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513" extrusionOk="0">
                    <a:moveTo>
                      <a:pt x="132" y="64"/>
                    </a:moveTo>
                    <a:cubicBezTo>
                      <a:pt x="64" y="1"/>
                      <a:pt x="64" y="1"/>
                      <a:pt x="1" y="1"/>
                    </a:cubicBezTo>
                    <a:lnTo>
                      <a:pt x="1" y="132"/>
                    </a:lnTo>
                    <a:cubicBezTo>
                      <a:pt x="327" y="528"/>
                      <a:pt x="1318" y="923"/>
                      <a:pt x="2435" y="1118"/>
                    </a:cubicBezTo>
                    <a:cubicBezTo>
                      <a:pt x="3620" y="1381"/>
                      <a:pt x="4806" y="1513"/>
                      <a:pt x="5201" y="1249"/>
                    </a:cubicBezTo>
                    <a:cubicBezTo>
                      <a:pt x="5269" y="1249"/>
                      <a:pt x="5269" y="1186"/>
                      <a:pt x="5201" y="1186"/>
                    </a:cubicBezTo>
                    <a:cubicBezTo>
                      <a:pt x="5201" y="1118"/>
                      <a:pt x="5138" y="1118"/>
                      <a:pt x="5138" y="1118"/>
                    </a:cubicBezTo>
                    <a:cubicBezTo>
                      <a:pt x="4806" y="1318"/>
                      <a:pt x="3620" y="1249"/>
                      <a:pt x="2435" y="986"/>
                    </a:cubicBezTo>
                    <a:cubicBezTo>
                      <a:pt x="1381" y="723"/>
                      <a:pt x="396" y="396"/>
                      <a:pt x="132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7067;p69">
                <a:extLst>
                  <a:ext uri="{FF2B5EF4-FFF2-40B4-BE49-F238E27FC236}">
                    <a16:creationId xmlns:a16="http://schemas.microsoft.com/office/drawing/2014/main" id="{28F4D592-85AC-47BD-899F-BCAD9A9F0D63}"/>
                  </a:ext>
                </a:extLst>
              </p:cNvPr>
              <p:cNvSpPr/>
              <p:nvPr/>
            </p:nvSpPr>
            <p:spPr>
              <a:xfrm>
                <a:off x="3017170" y="3674522"/>
                <a:ext cx="34562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59" extrusionOk="0">
                    <a:moveTo>
                      <a:pt x="264" y="459"/>
                    </a:moveTo>
                    <a:cubicBezTo>
                      <a:pt x="396" y="459"/>
                      <a:pt x="459" y="327"/>
                      <a:pt x="459" y="195"/>
                    </a:cubicBezTo>
                    <a:cubicBezTo>
                      <a:pt x="459" y="63"/>
                      <a:pt x="396" y="0"/>
                      <a:pt x="264" y="0"/>
                    </a:cubicBezTo>
                    <a:cubicBezTo>
                      <a:pt x="133" y="0"/>
                      <a:pt x="1" y="63"/>
                      <a:pt x="1" y="195"/>
                    </a:cubicBezTo>
                    <a:cubicBezTo>
                      <a:pt x="1" y="327"/>
                      <a:pt x="133" y="459"/>
                      <a:pt x="264" y="4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7068;p69">
                <a:extLst>
                  <a:ext uri="{FF2B5EF4-FFF2-40B4-BE49-F238E27FC236}">
                    <a16:creationId xmlns:a16="http://schemas.microsoft.com/office/drawing/2014/main" id="{F14A798E-5A9D-402F-9B97-13161DFED53F}"/>
                  </a:ext>
                </a:extLst>
              </p:cNvPr>
              <p:cNvSpPr/>
              <p:nvPr/>
            </p:nvSpPr>
            <p:spPr>
              <a:xfrm>
                <a:off x="3101094" y="3728693"/>
                <a:ext cx="29828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465" extrusionOk="0">
                    <a:moveTo>
                      <a:pt x="201" y="465"/>
                    </a:moveTo>
                    <a:cubicBezTo>
                      <a:pt x="333" y="465"/>
                      <a:pt x="396" y="396"/>
                      <a:pt x="396" y="264"/>
                    </a:cubicBezTo>
                    <a:cubicBezTo>
                      <a:pt x="396" y="133"/>
                      <a:pt x="333" y="1"/>
                      <a:pt x="201" y="1"/>
                    </a:cubicBezTo>
                    <a:cubicBezTo>
                      <a:pt x="69" y="1"/>
                      <a:pt x="1" y="133"/>
                      <a:pt x="1" y="264"/>
                    </a:cubicBezTo>
                    <a:cubicBezTo>
                      <a:pt x="1" y="396"/>
                      <a:pt x="69" y="465"/>
                      <a:pt x="201" y="4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7069;p69">
                <a:extLst>
                  <a:ext uri="{FF2B5EF4-FFF2-40B4-BE49-F238E27FC236}">
                    <a16:creationId xmlns:a16="http://schemas.microsoft.com/office/drawing/2014/main" id="{089FF2DE-97DC-45A5-BF23-7BFB37F8B555}"/>
                  </a:ext>
                </a:extLst>
              </p:cNvPr>
              <p:cNvSpPr/>
              <p:nvPr/>
            </p:nvSpPr>
            <p:spPr>
              <a:xfrm>
                <a:off x="3195311" y="3773473"/>
                <a:ext cx="29753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59" extrusionOk="0">
                    <a:moveTo>
                      <a:pt x="196" y="459"/>
                    </a:moveTo>
                    <a:cubicBezTo>
                      <a:pt x="327" y="459"/>
                      <a:pt x="396" y="327"/>
                      <a:pt x="396" y="195"/>
                    </a:cubicBezTo>
                    <a:cubicBezTo>
                      <a:pt x="396" y="63"/>
                      <a:pt x="327" y="0"/>
                      <a:pt x="196" y="0"/>
                    </a:cubicBezTo>
                    <a:cubicBezTo>
                      <a:pt x="64" y="0"/>
                      <a:pt x="1" y="63"/>
                      <a:pt x="1" y="195"/>
                    </a:cubicBezTo>
                    <a:cubicBezTo>
                      <a:pt x="1" y="327"/>
                      <a:pt x="64" y="459"/>
                      <a:pt x="196" y="4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7070;p69">
                <a:extLst>
                  <a:ext uri="{FF2B5EF4-FFF2-40B4-BE49-F238E27FC236}">
                    <a16:creationId xmlns:a16="http://schemas.microsoft.com/office/drawing/2014/main" id="{B57899EE-879E-4D39-8466-D7FDEFFD14AE}"/>
                  </a:ext>
                </a:extLst>
              </p:cNvPr>
              <p:cNvSpPr/>
              <p:nvPr/>
            </p:nvSpPr>
            <p:spPr>
              <a:xfrm>
                <a:off x="3284419" y="3793233"/>
                <a:ext cx="29753" cy="3456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60" extrusionOk="0">
                    <a:moveTo>
                      <a:pt x="195" y="459"/>
                    </a:moveTo>
                    <a:cubicBezTo>
                      <a:pt x="327" y="459"/>
                      <a:pt x="395" y="396"/>
                      <a:pt x="395" y="264"/>
                    </a:cubicBezTo>
                    <a:cubicBezTo>
                      <a:pt x="395" y="132"/>
                      <a:pt x="327" y="1"/>
                      <a:pt x="195" y="1"/>
                    </a:cubicBezTo>
                    <a:cubicBezTo>
                      <a:pt x="63" y="1"/>
                      <a:pt x="0" y="132"/>
                      <a:pt x="0" y="264"/>
                    </a:cubicBezTo>
                    <a:cubicBezTo>
                      <a:pt x="0" y="396"/>
                      <a:pt x="63" y="459"/>
                      <a:pt x="195" y="4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7071;p69">
                <a:extLst>
                  <a:ext uri="{FF2B5EF4-FFF2-40B4-BE49-F238E27FC236}">
                    <a16:creationId xmlns:a16="http://schemas.microsoft.com/office/drawing/2014/main" id="{8519AA67-08FD-4D96-8817-585A7700E277}"/>
                  </a:ext>
                </a:extLst>
              </p:cNvPr>
              <p:cNvSpPr/>
              <p:nvPr/>
            </p:nvSpPr>
            <p:spPr>
              <a:xfrm>
                <a:off x="3343774" y="3803151"/>
                <a:ext cx="34486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59" extrusionOk="0">
                    <a:moveTo>
                      <a:pt x="195" y="459"/>
                    </a:moveTo>
                    <a:cubicBezTo>
                      <a:pt x="327" y="459"/>
                      <a:pt x="459" y="327"/>
                      <a:pt x="459" y="195"/>
                    </a:cubicBezTo>
                    <a:cubicBezTo>
                      <a:pt x="459" y="64"/>
                      <a:pt x="327" y="0"/>
                      <a:pt x="195" y="0"/>
                    </a:cubicBezTo>
                    <a:cubicBezTo>
                      <a:pt x="64" y="0"/>
                      <a:pt x="1" y="64"/>
                      <a:pt x="1" y="195"/>
                    </a:cubicBezTo>
                    <a:cubicBezTo>
                      <a:pt x="1" y="327"/>
                      <a:pt x="64" y="459"/>
                      <a:pt x="195" y="45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7072;p69">
                <a:extLst>
                  <a:ext uri="{FF2B5EF4-FFF2-40B4-BE49-F238E27FC236}">
                    <a16:creationId xmlns:a16="http://schemas.microsoft.com/office/drawing/2014/main" id="{729502AB-4BB4-47E7-B088-B826807CDABB}"/>
                  </a:ext>
                </a:extLst>
              </p:cNvPr>
              <p:cNvSpPr/>
              <p:nvPr/>
            </p:nvSpPr>
            <p:spPr>
              <a:xfrm>
                <a:off x="3219879" y="3783315"/>
                <a:ext cx="49588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923" extrusionOk="0">
                    <a:moveTo>
                      <a:pt x="464" y="528"/>
                    </a:moveTo>
                    <a:lnTo>
                      <a:pt x="464" y="854"/>
                    </a:lnTo>
                    <a:cubicBezTo>
                      <a:pt x="464" y="854"/>
                      <a:pt x="527" y="923"/>
                      <a:pt x="596" y="923"/>
                    </a:cubicBezTo>
                    <a:cubicBezTo>
                      <a:pt x="596" y="923"/>
                      <a:pt x="659" y="854"/>
                      <a:pt x="659" y="791"/>
                    </a:cubicBezTo>
                    <a:lnTo>
                      <a:pt x="527" y="64"/>
                    </a:lnTo>
                    <a:cubicBezTo>
                      <a:pt x="527" y="64"/>
                      <a:pt x="527" y="1"/>
                      <a:pt x="464" y="1"/>
                    </a:cubicBezTo>
                    <a:cubicBezTo>
                      <a:pt x="464" y="1"/>
                      <a:pt x="396" y="1"/>
                      <a:pt x="396" y="64"/>
                    </a:cubicBezTo>
                    <a:lnTo>
                      <a:pt x="0" y="791"/>
                    </a:lnTo>
                    <a:lnTo>
                      <a:pt x="0" y="923"/>
                    </a:lnTo>
                    <a:cubicBezTo>
                      <a:pt x="69" y="923"/>
                      <a:pt x="132" y="923"/>
                      <a:pt x="132" y="854"/>
                    </a:cubicBezTo>
                    <a:lnTo>
                      <a:pt x="264" y="591"/>
                    </a:lnTo>
                    <a:lnTo>
                      <a:pt x="264" y="791"/>
                    </a:lnTo>
                    <a:cubicBezTo>
                      <a:pt x="201" y="854"/>
                      <a:pt x="264" y="854"/>
                      <a:pt x="264" y="923"/>
                    </a:cubicBezTo>
                    <a:cubicBezTo>
                      <a:pt x="332" y="923"/>
                      <a:pt x="396" y="854"/>
                      <a:pt x="396" y="8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7073;p69">
                <a:extLst>
                  <a:ext uri="{FF2B5EF4-FFF2-40B4-BE49-F238E27FC236}">
                    <a16:creationId xmlns:a16="http://schemas.microsoft.com/office/drawing/2014/main" id="{48EF4C24-A234-40AE-A8A9-3F040310932A}"/>
                  </a:ext>
                </a:extLst>
              </p:cNvPr>
              <p:cNvSpPr/>
              <p:nvPr/>
            </p:nvSpPr>
            <p:spPr>
              <a:xfrm>
                <a:off x="3037005" y="3704200"/>
                <a:ext cx="49513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59" h="923" extrusionOk="0">
                    <a:moveTo>
                      <a:pt x="459" y="527"/>
                    </a:moveTo>
                    <a:lnTo>
                      <a:pt x="527" y="791"/>
                    </a:lnTo>
                    <a:cubicBezTo>
                      <a:pt x="527" y="854"/>
                      <a:pt x="527" y="922"/>
                      <a:pt x="590" y="922"/>
                    </a:cubicBezTo>
                    <a:cubicBezTo>
                      <a:pt x="659" y="854"/>
                      <a:pt x="659" y="854"/>
                      <a:pt x="659" y="791"/>
                    </a:cubicBezTo>
                    <a:lnTo>
                      <a:pt x="590" y="64"/>
                    </a:lnTo>
                    <a:cubicBezTo>
                      <a:pt x="590" y="0"/>
                      <a:pt x="527" y="0"/>
                      <a:pt x="527" y="0"/>
                    </a:cubicBezTo>
                    <a:lnTo>
                      <a:pt x="396" y="0"/>
                    </a:lnTo>
                    <a:lnTo>
                      <a:pt x="0" y="791"/>
                    </a:lnTo>
                    <a:cubicBezTo>
                      <a:pt x="0" y="791"/>
                      <a:pt x="0" y="854"/>
                      <a:pt x="64" y="854"/>
                    </a:cubicBezTo>
                    <a:cubicBezTo>
                      <a:pt x="64" y="922"/>
                      <a:pt x="132" y="854"/>
                      <a:pt x="132" y="854"/>
                    </a:cubicBezTo>
                    <a:lnTo>
                      <a:pt x="327" y="590"/>
                    </a:lnTo>
                    <a:lnTo>
                      <a:pt x="264" y="791"/>
                    </a:lnTo>
                    <a:cubicBezTo>
                      <a:pt x="264" y="854"/>
                      <a:pt x="264" y="854"/>
                      <a:pt x="327" y="854"/>
                    </a:cubicBezTo>
                    <a:cubicBezTo>
                      <a:pt x="327" y="854"/>
                      <a:pt x="396" y="854"/>
                      <a:pt x="396" y="7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7074;p69">
                <a:extLst>
                  <a:ext uri="{FF2B5EF4-FFF2-40B4-BE49-F238E27FC236}">
                    <a16:creationId xmlns:a16="http://schemas.microsoft.com/office/drawing/2014/main" id="{6180D437-1DFC-44D8-9544-D01A255427FC}"/>
                  </a:ext>
                </a:extLst>
              </p:cNvPr>
              <p:cNvSpPr/>
              <p:nvPr/>
            </p:nvSpPr>
            <p:spPr>
              <a:xfrm>
                <a:off x="3081334" y="3585414"/>
                <a:ext cx="49588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923" extrusionOk="0">
                    <a:moveTo>
                      <a:pt x="464" y="528"/>
                    </a:moveTo>
                    <a:lnTo>
                      <a:pt x="527" y="854"/>
                    </a:lnTo>
                    <a:cubicBezTo>
                      <a:pt x="527" y="854"/>
                      <a:pt x="527" y="923"/>
                      <a:pt x="596" y="923"/>
                    </a:cubicBezTo>
                    <a:cubicBezTo>
                      <a:pt x="659" y="923"/>
                      <a:pt x="659" y="854"/>
                      <a:pt x="659" y="791"/>
                    </a:cubicBezTo>
                    <a:lnTo>
                      <a:pt x="596" y="64"/>
                    </a:lnTo>
                    <a:lnTo>
                      <a:pt x="527" y="1"/>
                    </a:lnTo>
                    <a:cubicBezTo>
                      <a:pt x="464" y="1"/>
                      <a:pt x="464" y="1"/>
                      <a:pt x="396" y="64"/>
                    </a:cubicBezTo>
                    <a:lnTo>
                      <a:pt x="0" y="791"/>
                    </a:lnTo>
                    <a:cubicBezTo>
                      <a:pt x="0" y="854"/>
                      <a:pt x="0" y="854"/>
                      <a:pt x="69" y="923"/>
                    </a:cubicBezTo>
                    <a:cubicBezTo>
                      <a:pt x="69" y="923"/>
                      <a:pt x="132" y="923"/>
                      <a:pt x="132" y="854"/>
                    </a:cubicBezTo>
                    <a:lnTo>
                      <a:pt x="264" y="591"/>
                    </a:lnTo>
                    <a:lnTo>
                      <a:pt x="264" y="791"/>
                    </a:lnTo>
                    <a:cubicBezTo>
                      <a:pt x="264" y="854"/>
                      <a:pt x="264" y="854"/>
                      <a:pt x="332" y="923"/>
                    </a:cubicBezTo>
                    <a:lnTo>
                      <a:pt x="396" y="85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7075;p69">
                <a:extLst>
                  <a:ext uri="{FF2B5EF4-FFF2-40B4-BE49-F238E27FC236}">
                    <a16:creationId xmlns:a16="http://schemas.microsoft.com/office/drawing/2014/main" id="{C161751C-50A9-4608-B6F1-6350C29D2EE5}"/>
                  </a:ext>
                </a:extLst>
              </p:cNvPr>
              <p:cNvSpPr/>
              <p:nvPr/>
            </p:nvSpPr>
            <p:spPr>
              <a:xfrm>
                <a:off x="3195311" y="3609983"/>
                <a:ext cx="49588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923" extrusionOk="0">
                    <a:moveTo>
                      <a:pt x="459" y="527"/>
                    </a:moveTo>
                    <a:lnTo>
                      <a:pt x="528" y="859"/>
                    </a:lnTo>
                    <a:lnTo>
                      <a:pt x="591" y="922"/>
                    </a:lnTo>
                    <a:cubicBezTo>
                      <a:pt x="659" y="922"/>
                      <a:pt x="659" y="859"/>
                      <a:pt x="659" y="791"/>
                    </a:cubicBezTo>
                    <a:lnTo>
                      <a:pt x="591" y="69"/>
                    </a:lnTo>
                    <a:cubicBezTo>
                      <a:pt x="591" y="0"/>
                      <a:pt x="591" y="0"/>
                      <a:pt x="528" y="0"/>
                    </a:cubicBezTo>
                    <a:cubicBezTo>
                      <a:pt x="459" y="0"/>
                      <a:pt x="459" y="0"/>
                      <a:pt x="459" y="69"/>
                    </a:cubicBezTo>
                    <a:lnTo>
                      <a:pt x="64" y="791"/>
                    </a:lnTo>
                    <a:cubicBezTo>
                      <a:pt x="1" y="791"/>
                      <a:pt x="1" y="859"/>
                      <a:pt x="64" y="859"/>
                    </a:cubicBezTo>
                    <a:cubicBezTo>
                      <a:pt x="133" y="922"/>
                      <a:pt x="133" y="859"/>
                      <a:pt x="196" y="859"/>
                    </a:cubicBezTo>
                    <a:lnTo>
                      <a:pt x="327" y="596"/>
                    </a:lnTo>
                    <a:lnTo>
                      <a:pt x="264" y="791"/>
                    </a:lnTo>
                    <a:cubicBezTo>
                      <a:pt x="264" y="859"/>
                      <a:pt x="264" y="859"/>
                      <a:pt x="327" y="859"/>
                    </a:cubicBezTo>
                    <a:cubicBezTo>
                      <a:pt x="396" y="922"/>
                      <a:pt x="396" y="859"/>
                      <a:pt x="396" y="7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7076;p69">
                <a:extLst>
                  <a:ext uri="{FF2B5EF4-FFF2-40B4-BE49-F238E27FC236}">
                    <a16:creationId xmlns:a16="http://schemas.microsoft.com/office/drawing/2014/main" id="{A2CBC50E-D102-4A8A-8AC1-8E1E5574DB6E}"/>
                  </a:ext>
                </a:extLst>
              </p:cNvPr>
              <p:cNvSpPr/>
              <p:nvPr/>
            </p:nvSpPr>
            <p:spPr>
              <a:xfrm>
                <a:off x="3299070" y="3605250"/>
                <a:ext cx="54697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23" extrusionOk="0">
                    <a:moveTo>
                      <a:pt x="527" y="527"/>
                    </a:moveTo>
                    <a:lnTo>
                      <a:pt x="527" y="854"/>
                    </a:lnTo>
                    <a:cubicBezTo>
                      <a:pt x="527" y="922"/>
                      <a:pt x="596" y="922"/>
                      <a:pt x="596" y="922"/>
                    </a:cubicBezTo>
                    <a:cubicBezTo>
                      <a:pt x="659" y="922"/>
                      <a:pt x="727" y="854"/>
                      <a:pt x="659" y="854"/>
                    </a:cubicBezTo>
                    <a:lnTo>
                      <a:pt x="596" y="63"/>
                    </a:lnTo>
                    <a:cubicBezTo>
                      <a:pt x="596" y="63"/>
                      <a:pt x="596" y="0"/>
                      <a:pt x="527" y="0"/>
                    </a:cubicBezTo>
                    <a:cubicBezTo>
                      <a:pt x="527" y="0"/>
                      <a:pt x="464" y="0"/>
                      <a:pt x="464" y="63"/>
                    </a:cubicBezTo>
                    <a:lnTo>
                      <a:pt x="69" y="790"/>
                    </a:lnTo>
                    <a:cubicBezTo>
                      <a:pt x="0" y="854"/>
                      <a:pt x="69" y="854"/>
                      <a:pt x="69" y="922"/>
                    </a:cubicBezTo>
                    <a:cubicBezTo>
                      <a:pt x="132" y="922"/>
                      <a:pt x="132" y="922"/>
                      <a:pt x="200" y="854"/>
                    </a:cubicBezTo>
                    <a:lnTo>
                      <a:pt x="332" y="590"/>
                    </a:lnTo>
                    <a:lnTo>
                      <a:pt x="264" y="790"/>
                    </a:lnTo>
                    <a:cubicBezTo>
                      <a:pt x="264" y="854"/>
                      <a:pt x="332" y="922"/>
                      <a:pt x="332" y="922"/>
                    </a:cubicBezTo>
                    <a:cubicBezTo>
                      <a:pt x="395" y="922"/>
                      <a:pt x="395" y="854"/>
                      <a:pt x="464" y="8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7077;p69">
                <a:extLst>
                  <a:ext uri="{FF2B5EF4-FFF2-40B4-BE49-F238E27FC236}">
                    <a16:creationId xmlns:a16="http://schemas.microsoft.com/office/drawing/2014/main" id="{2BE7FC09-4DF8-4FEF-A22E-FF3368BE6B59}"/>
                  </a:ext>
                </a:extLst>
              </p:cNvPr>
              <p:cNvSpPr/>
              <p:nvPr/>
            </p:nvSpPr>
            <p:spPr>
              <a:xfrm>
                <a:off x="3264584" y="3609983"/>
                <a:ext cx="34562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65" extrusionOk="0">
                    <a:moveTo>
                      <a:pt x="264" y="464"/>
                    </a:moveTo>
                    <a:cubicBezTo>
                      <a:pt x="327" y="464"/>
                      <a:pt x="459" y="396"/>
                      <a:pt x="459" y="264"/>
                    </a:cubicBezTo>
                    <a:cubicBezTo>
                      <a:pt x="459" y="132"/>
                      <a:pt x="327" y="0"/>
                      <a:pt x="264" y="0"/>
                    </a:cubicBezTo>
                    <a:cubicBezTo>
                      <a:pt x="133" y="0"/>
                      <a:pt x="1" y="132"/>
                      <a:pt x="1" y="264"/>
                    </a:cubicBezTo>
                    <a:cubicBezTo>
                      <a:pt x="1" y="396"/>
                      <a:pt x="133" y="464"/>
                      <a:pt x="264" y="4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7078;p69">
                <a:extLst>
                  <a:ext uri="{FF2B5EF4-FFF2-40B4-BE49-F238E27FC236}">
                    <a16:creationId xmlns:a16="http://schemas.microsoft.com/office/drawing/2014/main" id="{D62AF132-EC54-4E57-91C5-3B2EEEF6DD4B}"/>
                  </a:ext>
                </a:extLst>
              </p:cNvPr>
              <p:cNvSpPr/>
              <p:nvPr/>
            </p:nvSpPr>
            <p:spPr>
              <a:xfrm>
                <a:off x="3140689" y="3600065"/>
                <a:ext cx="34937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201" y="464"/>
                    </a:moveTo>
                    <a:cubicBezTo>
                      <a:pt x="333" y="464"/>
                      <a:pt x="464" y="333"/>
                      <a:pt x="464" y="201"/>
                    </a:cubicBezTo>
                    <a:cubicBezTo>
                      <a:pt x="464" y="69"/>
                      <a:pt x="333" y="1"/>
                      <a:pt x="201" y="1"/>
                    </a:cubicBezTo>
                    <a:cubicBezTo>
                      <a:pt x="132" y="1"/>
                      <a:pt x="1" y="69"/>
                      <a:pt x="1" y="201"/>
                    </a:cubicBezTo>
                    <a:cubicBezTo>
                      <a:pt x="1" y="333"/>
                      <a:pt x="132" y="464"/>
                      <a:pt x="201" y="4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7079;p69">
                <a:extLst>
                  <a:ext uri="{FF2B5EF4-FFF2-40B4-BE49-F238E27FC236}">
                    <a16:creationId xmlns:a16="http://schemas.microsoft.com/office/drawing/2014/main" id="{A1E3E8DB-78B8-484C-96A9-79E863A90238}"/>
                  </a:ext>
                </a:extLst>
              </p:cNvPr>
              <p:cNvSpPr/>
              <p:nvPr/>
            </p:nvSpPr>
            <p:spPr>
              <a:xfrm>
                <a:off x="3046923" y="3570388"/>
                <a:ext cx="34486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65" extrusionOk="0">
                    <a:moveTo>
                      <a:pt x="264" y="464"/>
                    </a:moveTo>
                    <a:cubicBezTo>
                      <a:pt x="327" y="464"/>
                      <a:pt x="458" y="396"/>
                      <a:pt x="458" y="264"/>
                    </a:cubicBezTo>
                    <a:cubicBezTo>
                      <a:pt x="458" y="132"/>
                      <a:pt x="327" y="1"/>
                      <a:pt x="264" y="1"/>
                    </a:cubicBezTo>
                    <a:cubicBezTo>
                      <a:pt x="132" y="1"/>
                      <a:pt x="0" y="132"/>
                      <a:pt x="0" y="264"/>
                    </a:cubicBezTo>
                    <a:cubicBezTo>
                      <a:pt x="0" y="396"/>
                      <a:pt x="132" y="464"/>
                      <a:pt x="264" y="4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7080;p69">
              <a:extLst>
                <a:ext uri="{FF2B5EF4-FFF2-40B4-BE49-F238E27FC236}">
                  <a16:creationId xmlns:a16="http://schemas.microsoft.com/office/drawing/2014/main" id="{40590CBB-86FA-48FB-BBBF-DD3A2BD41E0C}"/>
                </a:ext>
              </a:extLst>
            </p:cNvPr>
            <p:cNvGrpSpPr/>
            <p:nvPr/>
          </p:nvGrpSpPr>
          <p:grpSpPr>
            <a:xfrm>
              <a:off x="2141191" y="3516142"/>
              <a:ext cx="905814" cy="702727"/>
              <a:chOff x="2141191" y="3516142"/>
              <a:chExt cx="905814" cy="702727"/>
            </a:xfrm>
          </p:grpSpPr>
          <p:sp>
            <p:nvSpPr>
              <p:cNvPr id="62" name="Google Shape;7081;p69">
                <a:extLst>
                  <a:ext uri="{FF2B5EF4-FFF2-40B4-BE49-F238E27FC236}">
                    <a16:creationId xmlns:a16="http://schemas.microsoft.com/office/drawing/2014/main" id="{FFEFBC08-E666-4888-80F3-0BF1F529EB5A}"/>
                  </a:ext>
                </a:extLst>
              </p:cNvPr>
              <p:cNvSpPr/>
              <p:nvPr/>
            </p:nvSpPr>
            <p:spPr>
              <a:xfrm>
                <a:off x="2141191" y="3516142"/>
                <a:ext cx="905814" cy="702727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9353" extrusionOk="0">
                    <a:moveTo>
                      <a:pt x="1650" y="1450"/>
                    </a:moveTo>
                    <a:cubicBezTo>
                      <a:pt x="1" y="7045"/>
                      <a:pt x="12055" y="9352"/>
                      <a:pt x="10538" y="459"/>
                    </a:cubicBezTo>
                    <a:cubicBezTo>
                      <a:pt x="8430" y="723"/>
                      <a:pt x="5601" y="1"/>
                      <a:pt x="1650" y="1450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7082;p69">
                <a:extLst>
                  <a:ext uri="{FF2B5EF4-FFF2-40B4-BE49-F238E27FC236}">
                    <a16:creationId xmlns:a16="http://schemas.microsoft.com/office/drawing/2014/main" id="{F7764225-B141-4537-B7DA-F6DDFAC118F8}"/>
                  </a:ext>
                </a:extLst>
              </p:cNvPr>
              <p:cNvSpPr/>
              <p:nvPr/>
            </p:nvSpPr>
            <p:spPr>
              <a:xfrm>
                <a:off x="2304681" y="3555737"/>
                <a:ext cx="588674" cy="435476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5796" extrusionOk="0">
                    <a:moveTo>
                      <a:pt x="4611" y="3752"/>
                    </a:moveTo>
                    <a:cubicBezTo>
                      <a:pt x="6455" y="3425"/>
                      <a:pt x="7045" y="1976"/>
                      <a:pt x="6781" y="327"/>
                    </a:cubicBezTo>
                    <a:cubicBezTo>
                      <a:pt x="6781" y="196"/>
                      <a:pt x="6718" y="132"/>
                      <a:pt x="6718" y="1"/>
                    </a:cubicBezTo>
                    <a:lnTo>
                      <a:pt x="7703" y="1"/>
                    </a:lnTo>
                    <a:cubicBezTo>
                      <a:pt x="7772" y="64"/>
                      <a:pt x="7772" y="132"/>
                      <a:pt x="7772" y="264"/>
                    </a:cubicBezTo>
                    <a:cubicBezTo>
                      <a:pt x="7835" y="527"/>
                      <a:pt x="7835" y="791"/>
                      <a:pt x="7772" y="1118"/>
                    </a:cubicBezTo>
                    <a:cubicBezTo>
                      <a:pt x="7703" y="2040"/>
                      <a:pt x="7772" y="3030"/>
                      <a:pt x="6850" y="3952"/>
                    </a:cubicBezTo>
                    <a:cubicBezTo>
                      <a:pt x="5006" y="5796"/>
                      <a:pt x="1644" y="5596"/>
                      <a:pt x="459" y="2961"/>
                    </a:cubicBezTo>
                    <a:cubicBezTo>
                      <a:pt x="132" y="2171"/>
                      <a:pt x="1" y="1449"/>
                      <a:pt x="1" y="986"/>
                    </a:cubicBezTo>
                    <a:lnTo>
                      <a:pt x="1" y="722"/>
                    </a:lnTo>
                    <a:cubicBezTo>
                      <a:pt x="327" y="591"/>
                      <a:pt x="659" y="527"/>
                      <a:pt x="986" y="459"/>
                    </a:cubicBezTo>
                    <a:lnTo>
                      <a:pt x="986" y="791"/>
                    </a:lnTo>
                    <a:cubicBezTo>
                      <a:pt x="1249" y="2698"/>
                      <a:pt x="2371" y="4147"/>
                      <a:pt x="4611" y="3752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7083;p69">
                <a:extLst>
                  <a:ext uri="{FF2B5EF4-FFF2-40B4-BE49-F238E27FC236}">
                    <a16:creationId xmlns:a16="http://schemas.microsoft.com/office/drawing/2014/main" id="{0754B3C9-9860-4F96-A2F4-E5933009C9D9}"/>
                  </a:ext>
                </a:extLst>
              </p:cNvPr>
              <p:cNvSpPr/>
              <p:nvPr/>
            </p:nvSpPr>
            <p:spPr>
              <a:xfrm>
                <a:off x="2378688" y="3555737"/>
                <a:ext cx="455311" cy="31158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147" extrusionOk="0">
                    <a:moveTo>
                      <a:pt x="5796" y="327"/>
                    </a:moveTo>
                    <a:cubicBezTo>
                      <a:pt x="6060" y="1976"/>
                      <a:pt x="5470" y="3425"/>
                      <a:pt x="3626" y="3752"/>
                    </a:cubicBezTo>
                    <a:cubicBezTo>
                      <a:pt x="1386" y="4147"/>
                      <a:pt x="264" y="2698"/>
                      <a:pt x="1" y="791"/>
                    </a:cubicBezTo>
                    <a:lnTo>
                      <a:pt x="1" y="459"/>
                    </a:lnTo>
                    <a:cubicBezTo>
                      <a:pt x="264" y="396"/>
                      <a:pt x="528" y="327"/>
                      <a:pt x="860" y="264"/>
                    </a:cubicBezTo>
                    <a:lnTo>
                      <a:pt x="860" y="527"/>
                    </a:lnTo>
                    <a:cubicBezTo>
                      <a:pt x="1055" y="1713"/>
                      <a:pt x="1845" y="2635"/>
                      <a:pt x="3230" y="2371"/>
                    </a:cubicBezTo>
                    <a:cubicBezTo>
                      <a:pt x="4416" y="2171"/>
                      <a:pt x="4874" y="1318"/>
                      <a:pt x="4743" y="264"/>
                    </a:cubicBezTo>
                    <a:lnTo>
                      <a:pt x="4743" y="1"/>
                    </a:lnTo>
                    <a:lnTo>
                      <a:pt x="5733" y="1"/>
                    </a:lnTo>
                    <a:cubicBezTo>
                      <a:pt x="5733" y="132"/>
                      <a:pt x="5796" y="196"/>
                      <a:pt x="5796" y="327"/>
                    </a:cubicBez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7084;p69">
                <a:extLst>
                  <a:ext uri="{FF2B5EF4-FFF2-40B4-BE49-F238E27FC236}">
                    <a16:creationId xmlns:a16="http://schemas.microsoft.com/office/drawing/2014/main" id="{E04C4A98-0CB1-4C3B-B751-2F2F96E56239}"/>
                  </a:ext>
                </a:extLst>
              </p:cNvPr>
              <p:cNvSpPr/>
              <p:nvPr/>
            </p:nvSpPr>
            <p:spPr>
              <a:xfrm>
                <a:off x="2393789" y="3555737"/>
                <a:ext cx="415716" cy="267251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557" extrusionOk="0">
                    <a:moveTo>
                      <a:pt x="132" y="396"/>
                    </a:moveTo>
                    <a:cubicBezTo>
                      <a:pt x="263" y="327"/>
                      <a:pt x="458" y="264"/>
                      <a:pt x="659" y="264"/>
                    </a:cubicBezTo>
                    <a:lnTo>
                      <a:pt x="659" y="527"/>
                    </a:lnTo>
                    <a:cubicBezTo>
                      <a:pt x="854" y="1713"/>
                      <a:pt x="1644" y="2635"/>
                      <a:pt x="3029" y="2371"/>
                    </a:cubicBezTo>
                    <a:cubicBezTo>
                      <a:pt x="4215" y="2171"/>
                      <a:pt x="4673" y="1318"/>
                      <a:pt x="4542" y="264"/>
                    </a:cubicBezTo>
                    <a:lnTo>
                      <a:pt x="4542" y="1"/>
                    </a:lnTo>
                    <a:lnTo>
                      <a:pt x="5005" y="1"/>
                    </a:lnTo>
                    <a:lnTo>
                      <a:pt x="4805" y="132"/>
                    </a:lnTo>
                    <a:lnTo>
                      <a:pt x="5464" y="327"/>
                    </a:lnTo>
                    <a:lnTo>
                      <a:pt x="4742" y="659"/>
                    </a:lnTo>
                    <a:lnTo>
                      <a:pt x="5532" y="854"/>
                    </a:lnTo>
                    <a:lnTo>
                      <a:pt x="4673" y="1118"/>
                    </a:lnTo>
                    <a:lnTo>
                      <a:pt x="5464" y="1713"/>
                    </a:lnTo>
                    <a:lnTo>
                      <a:pt x="4542" y="1644"/>
                    </a:lnTo>
                    <a:lnTo>
                      <a:pt x="5068" y="2303"/>
                    </a:lnTo>
                    <a:lnTo>
                      <a:pt x="4083" y="2108"/>
                    </a:lnTo>
                    <a:lnTo>
                      <a:pt x="4347" y="3030"/>
                    </a:lnTo>
                    <a:lnTo>
                      <a:pt x="3488" y="2435"/>
                    </a:lnTo>
                    <a:cubicBezTo>
                      <a:pt x="3488" y="2435"/>
                      <a:pt x="3688" y="3357"/>
                      <a:pt x="3688" y="3425"/>
                    </a:cubicBezTo>
                    <a:cubicBezTo>
                      <a:pt x="3688" y="3488"/>
                      <a:pt x="2961" y="2635"/>
                      <a:pt x="2961" y="2635"/>
                    </a:cubicBezTo>
                    <a:cubicBezTo>
                      <a:pt x="2961" y="2635"/>
                      <a:pt x="2766" y="3425"/>
                      <a:pt x="2766" y="3488"/>
                    </a:cubicBezTo>
                    <a:cubicBezTo>
                      <a:pt x="2766" y="3557"/>
                      <a:pt x="2302" y="2503"/>
                      <a:pt x="2302" y="2503"/>
                    </a:cubicBezTo>
                    <a:cubicBezTo>
                      <a:pt x="2302" y="2503"/>
                      <a:pt x="1776" y="3225"/>
                      <a:pt x="1776" y="3293"/>
                    </a:cubicBezTo>
                    <a:cubicBezTo>
                      <a:pt x="1712" y="3357"/>
                      <a:pt x="1712" y="2371"/>
                      <a:pt x="1712" y="2371"/>
                    </a:cubicBezTo>
                    <a:cubicBezTo>
                      <a:pt x="1712" y="2371"/>
                      <a:pt x="1117" y="2830"/>
                      <a:pt x="1117" y="2898"/>
                    </a:cubicBezTo>
                    <a:cubicBezTo>
                      <a:pt x="1054" y="2898"/>
                      <a:pt x="1380" y="2108"/>
                      <a:pt x="1380" y="2108"/>
                    </a:cubicBezTo>
                    <a:cubicBezTo>
                      <a:pt x="1380" y="2108"/>
                      <a:pt x="722" y="2435"/>
                      <a:pt x="722" y="2503"/>
                    </a:cubicBezTo>
                    <a:cubicBezTo>
                      <a:pt x="659" y="2503"/>
                      <a:pt x="985" y="1644"/>
                      <a:pt x="985" y="1644"/>
                    </a:cubicBezTo>
                    <a:lnTo>
                      <a:pt x="395" y="1776"/>
                    </a:lnTo>
                    <a:cubicBezTo>
                      <a:pt x="327" y="1776"/>
                      <a:pt x="790" y="1318"/>
                      <a:pt x="790" y="1318"/>
                    </a:cubicBezTo>
                    <a:lnTo>
                      <a:pt x="63" y="1318"/>
                    </a:lnTo>
                    <a:lnTo>
                      <a:pt x="659" y="854"/>
                    </a:lnTo>
                    <a:lnTo>
                      <a:pt x="0" y="923"/>
                    </a:lnTo>
                    <a:cubicBezTo>
                      <a:pt x="0" y="923"/>
                      <a:pt x="527" y="527"/>
                      <a:pt x="527" y="459"/>
                    </a:cubicBezTo>
                    <a:close/>
                  </a:path>
                </a:pathLst>
              </a:cu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7085;p69">
                <a:extLst>
                  <a:ext uri="{FF2B5EF4-FFF2-40B4-BE49-F238E27FC236}">
                    <a16:creationId xmlns:a16="http://schemas.microsoft.com/office/drawing/2014/main" id="{2F225BF4-8DD9-4BA8-9EBE-E84B07945541}"/>
                  </a:ext>
                </a:extLst>
              </p:cNvPr>
              <p:cNvSpPr/>
              <p:nvPr/>
            </p:nvSpPr>
            <p:spPr>
              <a:xfrm>
                <a:off x="2443227" y="3550628"/>
                <a:ext cx="301738" cy="203087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2703" extrusionOk="0">
                    <a:moveTo>
                      <a:pt x="3884" y="332"/>
                    </a:moveTo>
                    <a:cubicBezTo>
                      <a:pt x="4015" y="1386"/>
                      <a:pt x="3557" y="2239"/>
                      <a:pt x="2371" y="2439"/>
                    </a:cubicBezTo>
                    <a:cubicBezTo>
                      <a:pt x="986" y="2703"/>
                      <a:pt x="196" y="1781"/>
                      <a:pt x="1" y="595"/>
                    </a:cubicBezTo>
                    <a:lnTo>
                      <a:pt x="1" y="332"/>
                    </a:lnTo>
                    <a:cubicBezTo>
                      <a:pt x="1449" y="69"/>
                      <a:pt x="2767" y="0"/>
                      <a:pt x="3884" y="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7086;p69">
                <a:extLst>
                  <a:ext uri="{FF2B5EF4-FFF2-40B4-BE49-F238E27FC236}">
                    <a16:creationId xmlns:a16="http://schemas.microsoft.com/office/drawing/2014/main" id="{06691E90-E368-4202-8883-7130B1865AF3}"/>
                  </a:ext>
                </a:extLst>
              </p:cNvPr>
              <p:cNvSpPr/>
              <p:nvPr/>
            </p:nvSpPr>
            <p:spPr>
              <a:xfrm>
                <a:off x="2477638" y="3555737"/>
                <a:ext cx="217813" cy="133513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1777" extrusionOk="0">
                    <a:moveTo>
                      <a:pt x="133" y="132"/>
                    </a:moveTo>
                    <a:cubicBezTo>
                      <a:pt x="1055" y="1"/>
                      <a:pt x="1845" y="1"/>
                      <a:pt x="2635" y="1"/>
                    </a:cubicBezTo>
                    <a:cubicBezTo>
                      <a:pt x="2767" y="132"/>
                      <a:pt x="2899" y="396"/>
                      <a:pt x="2899" y="591"/>
                    </a:cubicBezTo>
                    <a:cubicBezTo>
                      <a:pt x="2899" y="1249"/>
                      <a:pt x="2240" y="1776"/>
                      <a:pt x="1450" y="1776"/>
                    </a:cubicBezTo>
                    <a:cubicBezTo>
                      <a:pt x="660" y="1776"/>
                      <a:pt x="1" y="1249"/>
                      <a:pt x="1" y="591"/>
                    </a:cubicBezTo>
                    <a:cubicBezTo>
                      <a:pt x="1" y="459"/>
                      <a:pt x="69" y="264"/>
                      <a:pt x="133" y="1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7087;p69">
                <a:extLst>
                  <a:ext uri="{FF2B5EF4-FFF2-40B4-BE49-F238E27FC236}">
                    <a16:creationId xmlns:a16="http://schemas.microsoft.com/office/drawing/2014/main" id="{D6B3AF30-4DB9-4633-8D38-1074FCDF3DA7}"/>
                  </a:ext>
                </a:extLst>
              </p:cNvPr>
              <p:cNvSpPr/>
              <p:nvPr/>
            </p:nvSpPr>
            <p:spPr>
              <a:xfrm>
                <a:off x="2522417" y="3555737"/>
                <a:ext cx="123595" cy="59431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91" extrusionOk="0">
                    <a:moveTo>
                      <a:pt x="0" y="64"/>
                    </a:moveTo>
                    <a:cubicBezTo>
                      <a:pt x="590" y="1"/>
                      <a:pt x="1117" y="1"/>
                      <a:pt x="1644" y="1"/>
                    </a:cubicBezTo>
                    <a:lnTo>
                      <a:pt x="1644" y="132"/>
                    </a:lnTo>
                    <a:cubicBezTo>
                      <a:pt x="1644" y="527"/>
                      <a:pt x="1249" y="791"/>
                      <a:pt x="854" y="791"/>
                    </a:cubicBezTo>
                    <a:cubicBezTo>
                      <a:pt x="395" y="791"/>
                      <a:pt x="0" y="527"/>
                      <a:pt x="0" y="1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7088;p69">
                <a:extLst>
                  <a:ext uri="{FF2B5EF4-FFF2-40B4-BE49-F238E27FC236}">
                    <a16:creationId xmlns:a16="http://schemas.microsoft.com/office/drawing/2014/main" id="{7B26D5D2-8B72-4661-9A75-AD6552564F3F}"/>
                  </a:ext>
                </a:extLst>
              </p:cNvPr>
              <p:cNvSpPr/>
              <p:nvPr/>
            </p:nvSpPr>
            <p:spPr>
              <a:xfrm>
                <a:off x="2255244" y="3649578"/>
                <a:ext cx="44404" cy="4478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6" extrusionOk="0">
                    <a:moveTo>
                      <a:pt x="395" y="0"/>
                    </a:moveTo>
                    <a:cubicBezTo>
                      <a:pt x="395" y="69"/>
                      <a:pt x="0" y="395"/>
                      <a:pt x="0" y="395"/>
                    </a:cubicBezTo>
                    <a:cubicBezTo>
                      <a:pt x="63" y="395"/>
                      <a:pt x="590" y="596"/>
                      <a:pt x="590" y="5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89;p69">
                <a:extLst>
                  <a:ext uri="{FF2B5EF4-FFF2-40B4-BE49-F238E27FC236}">
                    <a16:creationId xmlns:a16="http://schemas.microsoft.com/office/drawing/2014/main" id="{F9887535-0393-40EB-8472-5668158F9192}"/>
                  </a:ext>
                </a:extLst>
              </p:cNvPr>
              <p:cNvSpPr/>
              <p:nvPr/>
            </p:nvSpPr>
            <p:spPr>
              <a:xfrm>
                <a:off x="2275004" y="3728693"/>
                <a:ext cx="39671" cy="4485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597" extrusionOk="0">
                    <a:moveTo>
                      <a:pt x="327" y="1"/>
                    </a:moveTo>
                    <a:lnTo>
                      <a:pt x="0" y="465"/>
                    </a:lnTo>
                    <a:lnTo>
                      <a:pt x="527" y="5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090;p69">
                <a:extLst>
                  <a:ext uri="{FF2B5EF4-FFF2-40B4-BE49-F238E27FC236}">
                    <a16:creationId xmlns:a16="http://schemas.microsoft.com/office/drawing/2014/main" id="{E5E72F02-808F-474A-AB15-03A83B215F37}"/>
                  </a:ext>
                </a:extLst>
              </p:cNvPr>
              <p:cNvSpPr/>
              <p:nvPr/>
            </p:nvSpPr>
            <p:spPr>
              <a:xfrm>
                <a:off x="2309415" y="3803151"/>
                <a:ext cx="39671" cy="44404"/>
              </a:xfrm>
              <a:custGeom>
                <a:avLst/>
                <a:gdLst/>
                <a:ahLst/>
                <a:cxnLst/>
                <a:rect l="l" t="t" r="r" b="b"/>
                <a:pathLst>
                  <a:path w="528" h="591" extrusionOk="0">
                    <a:moveTo>
                      <a:pt x="264" y="0"/>
                    </a:moveTo>
                    <a:cubicBezTo>
                      <a:pt x="264" y="64"/>
                      <a:pt x="1" y="590"/>
                      <a:pt x="1" y="590"/>
                    </a:cubicBezTo>
                    <a:cubicBezTo>
                      <a:pt x="69" y="527"/>
                      <a:pt x="528" y="527"/>
                      <a:pt x="528" y="5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091;p69">
                <a:extLst>
                  <a:ext uri="{FF2B5EF4-FFF2-40B4-BE49-F238E27FC236}">
                    <a16:creationId xmlns:a16="http://schemas.microsoft.com/office/drawing/2014/main" id="{3BC7F5C6-5ED8-4FDF-938F-406050B5AC65}"/>
                  </a:ext>
                </a:extLst>
              </p:cNvPr>
              <p:cNvSpPr/>
              <p:nvPr/>
            </p:nvSpPr>
            <p:spPr>
              <a:xfrm>
                <a:off x="2364037" y="3862506"/>
                <a:ext cx="39671" cy="44404"/>
              </a:xfrm>
              <a:custGeom>
                <a:avLst/>
                <a:gdLst/>
                <a:ahLst/>
                <a:cxnLst/>
                <a:rect l="l" t="t" r="r" b="b"/>
                <a:pathLst>
                  <a:path w="528" h="591" extrusionOk="0">
                    <a:moveTo>
                      <a:pt x="133" y="1"/>
                    </a:moveTo>
                    <a:cubicBezTo>
                      <a:pt x="64" y="64"/>
                      <a:pt x="1" y="591"/>
                      <a:pt x="64" y="528"/>
                    </a:cubicBezTo>
                    <a:cubicBezTo>
                      <a:pt x="133" y="528"/>
                      <a:pt x="528" y="396"/>
                      <a:pt x="528" y="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092;p69">
                <a:extLst>
                  <a:ext uri="{FF2B5EF4-FFF2-40B4-BE49-F238E27FC236}">
                    <a16:creationId xmlns:a16="http://schemas.microsoft.com/office/drawing/2014/main" id="{39C1F40C-6DA1-459E-8617-DFB252134E08}"/>
                  </a:ext>
                </a:extLst>
              </p:cNvPr>
              <p:cNvSpPr/>
              <p:nvPr/>
            </p:nvSpPr>
            <p:spPr>
              <a:xfrm>
                <a:off x="2433309" y="3906834"/>
                <a:ext cx="34562" cy="39671"/>
              </a:xfrm>
              <a:custGeom>
                <a:avLst/>
                <a:gdLst/>
                <a:ahLst/>
                <a:cxnLst/>
                <a:rect l="l" t="t" r="r" b="b"/>
                <a:pathLst>
                  <a:path w="460" h="528" extrusionOk="0">
                    <a:moveTo>
                      <a:pt x="1" y="1"/>
                    </a:moveTo>
                    <a:cubicBezTo>
                      <a:pt x="1" y="69"/>
                      <a:pt x="64" y="528"/>
                      <a:pt x="64" y="528"/>
                    </a:cubicBezTo>
                    <a:cubicBezTo>
                      <a:pt x="64" y="464"/>
                      <a:pt x="459" y="333"/>
                      <a:pt x="459" y="3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093;p69">
                <a:extLst>
                  <a:ext uri="{FF2B5EF4-FFF2-40B4-BE49-F238E27FC236}">
                    <a16:creationId xmlns:a16="http://schemas.microsoft.com/office/drawing/2014/main" id="{B38B278F-6716-40CD-8DE2-5B66570E2DC9}"/>
                  </a:ext>
                </a:extLst>
              </p:cNvPr>
              <p:cNvSpPr/>
              <p:nvPr/>
            </p:nvSpPr>
            <p:spPr>
              <a:xfrm>
                <a:off x="2502582" y="3941696"/>
                <a:ext cx="39671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6" extrusionOk="0">
                    <a:moveTo>
                      <a:pt x="1" y="0"/>
                    </a:moveTo>
                    <a:lnTo>
                      <a:pt x="196" y="395"/>
                    </a:lnTo>
                    <a:cubicBezTo>
                      <a:pt x="196" y="395"/>
                      <a:pt x="528" y="132"/>
                      <a:pt x="459" y="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094;p69">
                <a:extLst>
                  <a:ext uri="{FF2B5EF4-FFF2-40B4-BE49-F238E27FC236}">
                    <a16:creationId xmlns:a16="http://schemas.microsoft.com/office/drawing/2014/main" id="{09095B43-B1C5-4074-8D0D-852915DB38F1}"/>
                  </a:ext>
                </a:extLst>
              </p:cNvPr>
              <p:cNvSpPr/>
              <p:nvPr/>
            </p:nvSpPr>
            <p:spPr>
              <a:xfrm>
                <a:off x="2571855" y="3951614"/>
                <a:ext cx="44404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591" h="459" extrusionOk="0">
                    <a:moveTo>
                      <a:pt x="1" y="0"/>
                    </a:moveTo>
                    <a:cubicBezTo>
                      <a:pt x="64" y="132"/>
                      <a:pt x="264" y="458"/>
                      <a:pt x="264" y="458"/>
                    </a:cubicBezTo>
                    <a:cubicBezTo>
                      <a:pt x="264" y="395"/>
                      <a:pt x="591" y="0"/>
                      <a:pt x="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095;p69">
                <a:extLst>
                  <a:ext uri="{FF2B5EF4-FFF2-40B4-BE49-F238E27FC236}">
                    <a16:creationId xmlns:a16="http://schemas.microsoft.com/office/drawing/2014/main" id="{0D1CD92F-452B-44D2-81C9-9AEAF7AA5728}"/>
                  </a:ext>
                </a:extLst>
              </p:cNvPr>
              <p:cNvSpPr/>
              <p:nvPr/>
            </p:nvSpPr>
            <p:spPr>
              <a:xfrm>
                <a:off x="2645937" y="3946430"/>
                <a:ext cx="39596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65" extrusionOk="0">
                    <a:moveTo>
                      <a:pt x="0" y="69"/>
                    </a:moveTo>
                    <a:lnTo>
                      <a:pt x="395" y="464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096;p69">
                <a:extLst>
                  <a:ext uri="{FF2B5EF4-FFF2-40B4-BE49-F238E27FC236}">
                    <a16:creationId xmlns:a16="http://schemas.microsoft.com/office/drawing/2014/main" id="{0A2E71FD-E759-4858-86D8-B89CEAB9973B}"/>
                  </a:ext>
                </a:extLst>
              </p:cNvPr>
              <p:cNvSpPr/>
              <p:nvPr/>
            </p:nvSpPr>
            <p:spPr>
              <a:xfrm>
                <a:off x="2710401" y="3916752"/>
                <a:ext cx="49588" cy="49513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59" extrusionOk="0">
                    <a:moveTo>
                      <a:pt x="1" y="264"/>
                    </a:moveTo>
                    <a:cubicBezTo>
                      <a:pt x="64" y="264"/>
                      <a:pt x="659" y="659"/>
                      <a:pt x="659" y="596"/>
                    </a:cubicBez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097;p69">
                <a:extLst>
                  <a:ext uri="{FF2B5EF4-FFF2-40B4-BE49-F238E27FC236}">
                    <a16:creationId xmlns:a16="http://schemas.microsoft.com/office/drawing/2014/main" id="{2E639AEC-ED10-4399-A37D-1DE83062F64C}"/>
                  </a:ext>
                </a:extLst>
              </p:cNvPr>
              <p:cNvSpPr/>
              <p:nvPr/>
            </p:nvSpPr>
            <p:spPr>
              <a:xfrm>
                <a:off x="2779674" y="3872423"/>
                <a:ext cx="59506" cy="4951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659" extrusionOk="0">
                    <a:moveTo>
                      <a:pt x="1" y="396"/>
                    </a:moveTo>
                    <a:cubicBezTo>
                      <a:pt x="64" y="396"/>
                      <a:pt x="791" y="659"/>
                      <a:pt x="723" y="590"/>
                    </a:cubicBez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098;p69">
                <a:extLst>
                  <a:ext uri="{FF2B5EF4-FFF2-40B4-BE49-F238E27FC236}">
                    <a16:creationId xmlns:a16="http://schemas.microsoft.com/office/drawing/2014/main" id="{ED7601B1-07D1-4EA2-A622-45E9EEAA0A9F}"/>
                  </a:ext>
                </a:extLst>
              </p:cNvPr>
              <p:cNvSpPr/>
              <p:nvPr/>
            </p:nvSpPr>
            <p:spPr>
              <a:xfrm>
                <a:off x="2848947" y="3807884"/>
                <a:ext cx="39671" cy="4478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596" extrusionOk="0">
                    <a:moveTo>
                      <a:pt x="1" y="527"/>
                    </a:moveTo>
                    <a:cubicBezTo>
                      <a:pt x="1" y="527"/>
                      <a:pt x="528" y="596"/>
                      <a:pt x="459" y="596"/>
                    </a:cubicBezTo>
                    <a:cubicBezTo>
                      <a:pt x="459" y="527"/>
                      <a:pt x="264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7099;p69">
                <a:extLst>
                  <a:ext uri="{FF2B5EF4-FFF2-40B4-BE49-F238E27FC236}">
                    <a16:creationId xmlns:a16="http://schemas.microsoft.com/office/drawing/2014/main" id="{3606CB70-B811-4225-8891-7F72112AA416}"/>
                  </a:ext>
                </a:extLst>
              </p:cNvPr>
              <p:cNvSpPr/>
              <p:nvPr/>
            </p:nvSpPr>
            <p:spPr>
              <a:xfrm>
                <a:off x="2883433" y="3733878"/>
                <a:ext cx="44780" cy="44404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1" extrusionOk="0">
                    <a:moveTo>
                      <a:pt x="0" y="590"/>
                    </a:moveTo>
                    <a:cubicBezTo>
                      <a:pt x="132" y="590"/>
                      <a:pt x="596" y="396"/>
                      <a:pt x="596" y="396"/>
                    </a:cubicBez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7100;p69">
                <a:extLst>
                  <a:ext uri="{FF2B5EF4-FFF2-40B4-BE49-F238E27FC236}">
                    <a16:creationId xmlns:a16="http://schemas.microsoft.com/office/drawing/2014/main" id="{2B475142-D0FA-4F44-94D5-7237D6E4F3C2}"/>
                  </a:ext>
                </a:extLst>
              </p:cNvPr>
              <p:cNvSpPr/>
              <p:nvPr/>
            </p:nvSpPr>
            <p:spPr>
              <a:xfrm>
                <a:off x="2903193" y="3664605"/>
                <a:ext cx="34937" cy="39671"/>
              </a:xfrm>
              <a:custGeom>
                <a:avLst/>
                <a:gdLst/>
                <a:ahLst/>
                <a:cxnLst/>
                <a:rect l="l" t="t" r="r" b="b"/>
                <a:pathLst>
                  <a:path w="465" h="528" extrusionOk="0">
                    <a:moveTo>
                      <a:pt x="1" y="527"/>
                    </a:moveTo>
                    <a:cubicBezTo>
                      <a:pt x="69" y="459"/>
                      <a:pt x="464" y="327"/>
                      <a:pt x="396" y="327"/>
                    </a:cubicBezTo>
                    <a:cubicBezTo>
                      <a:pt x="396" y="26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7101;p69">
                <a:extLst>
                  <a:ext uri="{FF2B5EF4-FFF2-40B4-BE49-F238E27FC236}">
                    <a16:creationId xmlns:a16="http://schemas.microsoft.com/office/drawing/2014/main" id="{7D9D8478-DACC-4F39-8DC6-3DE39AD5AF69}"/>
                  </a:ext>
                </a:extLst>
              </p:cNvPr>
              <p:cNvSpPr/>
              <p:nvPr/>
            </p:nvSpPr>
            <p:spPr>
              <a:xfrm>
                <a:off x="2898459" y="3600065"/>
                <a:ext cx="34486" cy="3967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528" extrusionOk="0">
                    <a:moveTo>
                      <a:pt x="132" y="528"/>
                    </a:moveTo>
                    <a:lnTo>
                      <a:pt x="459" y="26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7102;p69">
                <a:extLst>
                  <a:ext uri="{FF2B5EF4-FFF2-40B4-BE49-F238E27FC236}">
                    <a16:creationId xmlns:a16="http://schemas.microsoft.com/office/drawing/2014/main" id="{406F3FFE-4501-4D48-9BC4-8C613326FBFB}"/>
                  </a:ext>
                </a:extLst>
              </p:cNvPr>
              <p:cNvSpPr/>
              <p:nvPr/>
            </p:nvSpPr>
            <p:spPr>
              <a:xfrm>
                <a:off x="2898459" y="3560470"/>
                <a:ext cx="34486" cy="1991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65" extrusionOk="0">
                    <a:moveTo>
                      <a:pt x="0" y="1"/>
                    </a:moveTo>
                    <a:lnTo>
                      <a:pt x="0" y="264"/>
                    </a:lnTo>
                    <a:cubicBezTo>
                      <a:pt x="64" y="264"/>
                      <a:pt x="459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7103;p69">
                <a:extLst>
                  <a:ext uri="{FF2B5EF4-FFF2-40B4-BE49-F238E27FC236}">
                    <a16:creationId xmlns:a16="http://schemas.microsoft.com/office/drawing/2014/main" id="{A7CBFC57-F4D8-41E8-B65E-6EE3D59A8D8E}"/>
                  </a:ext>
                </a:extLst>
              </p:cNvPr>
              <p:cNvSpPr/>
              <p:nvPr/>
            </p:nvSpPr>
            <p:spPr>
              <a:xfrm>
                <a:off x="2809426" y="3555737"/>
                <a:ext cx="99026" cy="93917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250" extrusionOk="0">
                    <a:moveTo>
                      <a:pt x="132" y="1186"/>
                    </a:moveTo>
                    <a:cubicBezTo>
                      <a:pt x="132" y="923"/>
                      <a:pt x="132" y="591"/>
                      <a:pt x="63" y="327"/>
                    </a:cubicBezTo>
                    <a:cubicBezTo>
                      <a:pt x="63" y="196"/>
                      <a:pt x="0" y="132"/>
                      <a:pt x="0" y="1"/>
                    </a:cubicBezTo>
                    <a:cubicBezTo>
                      <a:pt x="922" y="64"/>
                      <a:pt x="1317" y="1249"/>
                      <a:pt x="132" y="11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7104;p69">
                <a:extLst>
                  <a:ext uri="{FF2B5EF4-FFF2-40B4-BE49-F238E27FC236}">
                    <a16:creationId xmlns:a16="http://schemas.microsoft.com/office/drawing/2014/main" id="{F83CA354-E28B-4C6D-8B1F-6208AD43942D}"/>
                  </a:ext>
                </a:extLst>
              </p:cNvPr>
              <p:cNvSpPr/>
              <p:nvPr/>
            </p:nvSpPr>
            <p:spPr>
              <a:xfrm>
                <a:off x="2784482" y="3659421"/>
                <a:ext cx="108869" cy="1338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782" extrusionOk="0">
                    <a:moveTo>
                      <a:pt x="464" y="1"/>
                    </a:moveTo>
                    <a:cubicBezTo>
                      <a:pt x="1449" y="133"/>
                      <a:pt x="1254" y="1782"/>
                      <a:pt x="0" y="1387"/>
                    </a:cubicBezTo>
                    <a:cubicBezTo>
                      <a:pt x="264" y="991"/>
                      <a:pt x="395" y="528"/>
                      <a:pt x="4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7105;p69">
                <a:extLst>
                  <a:ext uri="{FF2B5EF4-FFF2-40B4-BE49-F238E27FC236}">
                    <a16:creationId xmlns:a16="http://schemas.microsoft.com/office/drawing/2014/main" id="{440BA6E3-D719-4BBC-9ADF-BAC1DF27DCEB}"/>
                  </a:ext>
                </a:extLst>
              </p:cNvPr>
              <p:cNvSpPr/>
              <p:nvPr/>
            </p:nvSpPr>
            <p:spPr>
              <a:xfrm>
                <a:off x="2645937" y="3783315"/>
                <a:ext cx="153649" cy="133513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77" extrusionOk="0">
                    <a:moveTo>
                      <a:pt x="69" y="723"/>
                    </a:moveTo>
                    <a:cubicBezTo>
                      <a:pt x="727" y="591"/>
                      <a:pt x="1186" y="396"/>
                      <a:pt x="1581" y="1"/>
                    </a:cubicBezTo>
                    <a:cubicBezTo>
                      <a:pt x="2044" y="1776"/>
                      <a:pt x="527" y="1450"/>
                      <a:pt x="0" y="7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7106;p69">
                <a:extLst>
                  <a:ext uri="{FF2B5EF4-FFF2-40B4-BE49-F238E27FC236}">
                    <a16:creationId xmlns:a16="http://schemas.microsoft.com/office/drawing/2014/main" id="{25222FCA-C761-455B-848D-5AA53A8258E9}"/>
                  </a:ext>
                </a:extLst>
              </p:cNvPr>
              <p:cNvSpPr/>
              <p:nvPr/>
            </p:nvSpPr>
            <p:spPr>
              <a:xfrm>
                <a:off x="2457878" y="3813068"/>
                <a:ext cx="183327" cy="163116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171" extrusionOk="0">
                    <a:moveTo>
                      <a:pt x="2371" y="395"/>
                    </a:moveTo>
                    <a:cubicBezTo>
                      <a:pt x="2440" y="2171"/>
                      <a:pt x="1" y="1380"/>
                      <a:pt x="396" y="0"/>
                    </a:cubicBezTo>
                    <a:cubicBezTo>
                      <a:pt x="923" y="327"/>
                      <a:pt x="1581" y="458"/>
                      <a:pt x="2371" y="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7107;p69">
                <a:extLst>
                  <a:ext uri="{FF2B5EF4-FFF2-40B4-BE49-F238E27FC236}">
                    <a16:creationId xmlns:a16="http://schemas.microsoft.com/office/drawing/2014/main" id="{4E9DB28E-5706-4897-B318-64682E5ECEC6}"/>
                  </a:ext>
                </a:extLst>
              </p:cNvPr>
              <p:cNvSpPr/>
              <p:nvPr/>
            </p:nvSpPr>
            <p:spPr>
              <a:xfrm>
                <a:off x="2344277" y="3704200"/>
                <a:ext cx="133438" cy="138622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845" extrusionOk="0">
                    <a:moveTo>
                      <a:pt x="1776" y="1381"/>
                    </a:moveTo>
                    <a:cubicBezTo>
                      <a:pt x="1644" y="1449"/>
                      <a:pt x="1449" y="1581"/>
                      <a:pt x="1186" y="1644"/>
                    </a:cubicBezTo>
                    <a:cubicBezTo>
                      <a:pt x="527" y="1844"/>
                      <a:pt x="0" y="659"/>
                      <a:pt x="791" y="0"/>
                    </a:cubicBezTo>
                    <a:cubicBezTo>
                      <a:pt x="986" y="590"/>
                      <a:pt x="1318" y="1054"/>
                      <a:pt x="1776" y="13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7108;p69">
                <a:extLst>
                  <a:ext uri="{FF2B5EF4-FFF2-40B4-BE49-F238E27FC236}">
                    <a16:creationId xmlns:a16="http://schemas.microsoft.com/office/drawing/2014/main" id="{AF8487E3-1B80-43EE-9D69-0122E29114B0}"/>
                  </a:ext>
                </a:extLst>
              </p:cNvPr>
              <p:cNvSpPr/>
              <p:nvPr/>
            </p:nvSpPr>
            <p:spPr>
              <a:xfrm>
                <a:off x="2289655" y="3595332"/>
                <a:ext cx="108944" cy="12359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1645" extrusionOk="0">
                    <a:moveTo>
                      <a:pt x="1449" y="1318"/>
                    </a:moveTo>
                    <a:cubicBezTo>
                      <a:pt x="201" y="1644"/>
                      <a:pt x="0" y="264"/>
                      <a:pt x="1186" y="0"/>
                    </a:cubicBezTo>
                    <a:lnTo>
                      <a:pt x="1186" y="264"/>
                    </a:lnTo>
                    <a:cubicBezTo>
                      <a:pt x="1254" y="659"/>
                      <a:pt x="1318" y="986"/>
                      <a:pt x="1449" y="13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7109;p69">
                <a:extLst>
                  <a:ext uri="{FF2B5EF4-FFF2-40B4-BE49-F238E27FC236}">
                    <a16:creationId xmlns:a16="http://schemas.microsoft.com/office/drawing/2014/main" id="{2B691329-0CF5-4599-B2E5-B2F34D9B320A}"/>
                  </a:ext>
                </a:extLst>
              </p:cNvPr>
              <p:cNvSpPr/>
              <p:nvPr/>
            </p:nvSpPr>
            <p:spPr>
              <a:xfrm>
                <a:off x="2344277" y="3634927"/>
                <a:ext cx="29753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96" extrusionOk="0">
                    <a:moveTo>
                      <a:pt x="195" y="395"/>
                    </a:moveTo>
                    <a:cubicBezTo>
                      <a:pt x="327" y="395"/>
                      <a:pt x="396" y="327"/>
                      <a:pt x="396" y="195"/>
                    </a:cubicBezTo>
                    <a:cubicBezTo>
                      <a:pt x="396" y="132"/>
                      <a:pt x="327" y="0"/>
                      <a:pt x="195" y="0"/>
                    </a:cubicBezTo>
                    <a:cubicBezTo>
                      <a:pt x="64" y="0"/>
                      <a:pt x="0" y="132"/>
                      <a:pt x="0" y="195"/>
                    </a:cubicBezTo>
                    <a:cubicBezTo>
                      <a:pt x="0" y="327"/>
                      <a:pt x="64" y="395"/>
                      <a:pt x="195" y="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7110;p69">
                <a:extLst>
                  <a:ext uri="{FF2B5EF4-FFF2-40B4-BE49-F238E27FC236}">
                    <a16:creationId xmlns:a16="http://schemas.microsoft.com/office/drawing/2014/main" id="{C628F578-446B-4919-B79A-7EFB076D9508}"/>
                  </a:ext>
                </a:extLst>
              </p:cNvPr>
              <p:cNvSpPr/>
              <p:nvPr/>
            </p:nvSpPr>
            <p:spPr>
              <a:xfrm>
                <a:off x="2393789" y="3773473"/>
                <a:ext cx="34486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96" extrusionOk="0">
                    <a:moveTo>
                      <a:pt x="195" y="395"/>
                    </a:moveTo>
                    <a:cubicBezTo>
                      <a:pt x="327" y="395"/>
                      <a:pt x="458" y="327"/>
                      <a:pt x="458" y="195"/>
                    </a:cubicBezTo>
                    <a:cubicBezTo>
                      <a:pt x="458" y="63"/>
                      <a:pt x="327" y="0"/>
                      <a:pt x="195" y="0"/>
                    </a:cubicBezTo>
                    <a:cubicBezTo>
                      <a:pt x="132" y="0"/>
                      <a:pt x="0" y="63"/>
                      <a:pt x="0" y="195"/>
                    </a:cubicBezTo>
                    <a:cubicBezTo>
                      <a:pt x="0" y="327"/>
                      <a:pt x="132" y="395"/>
                      <a:pt x="195" y="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7111;p69">
                <a:extLst>
                  <a:ext uri="{FF2B5EF4-FFF2-40B4-BE49-F238E27FC236}">
                    <a16:creationId xmlns:a16="http://schemas.microsoft.com/office/drawing/2014/main" id="{13D11DEA-4230-4677-8542-2F986D071878}"/>
                  </a:ext>
                </a:extLst>
              </p:cNvPr>
              <p:cNvSpPr/>
              <p:nvPr/>
            </p:nvSpPr>
            <p:spPr>
              <a:xfrm>
                <a:off x="2537068" y="3857397"/>
                <a:ext cx="49513" cy="34862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4" extrusionOk="0">
                    <a:moveTo>
                      <a:pt x="332" y="464"/>
                    </a:moveTo>
                    <a:cubicBezTo>
                      <a:pt x="464" y="464"/>
                      <a:pt x="659" y="332"/>
                      <a:pt x="659" y="200"/>
                    </a:cubicBezTo>
                    <a:cubicBezTo>
                      <a:pt x="659" y="69"/>
                      <a:pt x="464" y="0"/>
                      <a:pt x="332" y="0"/>
                    </a:cubicBezTo>
                    <a:cubicBezTo>
                      <a:pt x="200" y="0"/>
                      <a:pt x="0" y="69"/>
                      <a:pt x="0" y="200"/>
                    </a:cubicBezTo>
                    <a:cubicBezTo>
                      <a:pt x="0" y="332"/>
                      <a:pt x="200" y="464"/>
                      <a:pt x="332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7112;p69">
                <a:extLst>
                  <a:ext uri="{FF2B5EF4-FFF2-40B4-BE49-F238E27FC236}">
                    <a16:creationId xmlns:a16="http://schemas.microsoft.com/office/drawing/2014/main" id="{AA3482C8-3384-48B4-9C7E-E72625C86D4A}"/>
                  </a:ext>
                </a:extLst>
              </p:cNvPr>
              <p:cNvSpPr/>
              <p:nvPr/>
            </p:nvSpPr>
            <p:spPr>
              <a:xfrm>
                <a:off x="2705292" y="3827719"/>
                <a:ext cx="29753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96" extrusionOk="0">
                    <a:moveTo>
                      <a:pt x="201" y="395"/>
                    </a:moveTo>
                    <a:cubicBezTo>
                      <a:pt x="332" y="395"/>
                      <a:pt x="396" y="332"/>
                      <a:pt x="396" y="200"/>
                    </a:cubicBezTo>
                    <a:cubicBezTo>
                      <a:pt x="396" y="132"/>
                      <a:pt x="332" y="0"/>
                      <a:pt x="201" y="0"/>
                    </a:cubicBezTo>
                    <a:cubicBezTo>
                      <a:pt x="132" y="0"/>
                      <a:pt x="0" y="132"/>
                      <a:pt x="0" y="200"/>
                    </a:cubicBezTo>
                    <a:cubicBezTo>
                      <a:pt x="0" y="332"/>
                      <a:pt x="132" y="395"/>
                      <a:pt x="201" y="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7113;p69">
                <a:extLst>
                  <a:ext uri="{FF2B5EF4-FFF2-40B4-BE49-F238E27FC236}">
                    <a16:creationId xmlns:a16="http://schemas.microsoft.com/office/drawing/2014/main" id="{42872072-3C32-4CF9-892B-D43285953026}"/>
                  </a:ext>
                </a:extLst>
              </p:cNvPr>
              <p:cNvSpPr/>
              <p:nvPr/>
            </p:nvSpPr>
            <p:spPr>
              <a:xfrm>
                <a:off x="2819269" y="3704200"/>
                <a:ext cx="24644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96" extrusionOk="0">
                    <a:moveTo>
                      <a:pt x="132" y="395"/>
                    </a:moveTo>
                    <a:cubicBezTo>
                      <a:pt x="264" y="395"/>
                      <a:pt x="327" y="327"/>
                      <a:pt x="327" y="195"/>
                    </a:cubicBezTo>
                    <a:cubicBezTo>
                      <a:pt x="327" y="132"/>
                      <a:pt x="264" y="0"/>
                      <a:pt x="132" y="0"/>
                    </a:cubicBezTo>
                    <a:cubicBezTo>
                      <a:pt x="64" y="0"/>
                      <a:pt x="1" y="132"/>
                      <a:pt x="1" y="195"/>
                    </a:cubicBezTo>
                    <a:cubicBezTo>
                      <a:pt x="1" y="327"/>
                      <a:pt x="64" y="395"/>
                      <a:pt x="132" y="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7114;p69">
                <a:extLst>
                  <a:ext uri="{FF2B5EF4-FFF2-40B4-BE49-F238E27FC236}">
                    <a16:creationId xmlns:a16="http://schemas.microsoft.com/office/drawing/2014/main" id="{37FD34E6-1CD5-4FB6-BB6A-C09EDAF6AB8B}"/>
                  </a:ext>
                </a:extLst>
              </p:cNvPr>
              <p:cNvSpPr/>
              <p:nvPr/>
            </p:nvSpPr>
            <p:spPr>
              <a:xfrm>
                <a:off x="2824002" y="3590148"/>
                <a:ext cx="29828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33" extrusionOk="0">
                    <a:moveTo>
                      <a:pt x="201" y="333"/>
                    </a:moveTo>
                    <a:cubicBezTo>
                      <a:pt x="333" y="333"/>
                      <a:pt x="396" y="264"/>
                      <a:pt x="396" y="133"/>
                    </a:cubicBezTo>
                    <a:cubicBezTo>
                      <a:pt x="396" y="69"/>
                      <a:pt x="333" y="1"/>
                      <a:pt x="201" y="1"/>
                    </a:cubicBezTo>
                    <a:cubicBezTo>
                      <a:pt x="133" y="1"/>
                      <a:pt x="1" y="69"/>
                      <a:pt x="1" y="133"/>
                    </a:cubicBezTo>
                    <a:cubicBezTo>
                      <a:pt x="1" y="264"/>
                      <a:pt x="133" y="333"/>
                      <a:pt x="201" y="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7115;p69">
                <a:extLst>
                  <a:ext uri="{FF2B5EF4-FFF2-40B4-BE49-F238E27FC236}">
                    <a16:creationId xmlns:a16="http://schemas.microsoft.com/office/drawing/2014/main" id="{E2830D6D-7EBD-4491-8640-C144CD49B9BA}"/>
                  </a:ext>
                </a:extLst>
              </p:cNvPr>
              <p:cNvSpPr/>
              <p:nvPr/>
            </p:nvSpPr>
            <p:spPr>
              <a:xfrm>
                <a:off x="2492740" y="3585414"/>
                <a:ext cx="19835" cy="14726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96" extrusionOk="0">
                    <a:moveTo>
                      <a:pt x="132" y="196"/>
                    </a:moveTo>
                    <a:cubicBezTo>
                      <a:pt x="195" y="196"/>
                      <a:pt x="264" y="196"/>
                      <a:pt x="264" y="64"/>
                    </a:cubicBezTo>
                    <a:cubicBezTo>
                      <a:pt x="264" y="1"/>
                      <a:pt x="195" y="1"/>
                      <a:pt x="132" y="1"/>
                    </a:cubicBezTo>
                    <a:cubicBezTo>
                      <a:pt x="63" y="1"/>
                      <a:pt x="0" y="1"/>
                      <a:pt x="0" y="64"/>
                    </a:cubicBezTo>
                    <a:cubicBezTo>
                      <a:pt x="0" y="196"/>
                      <a:pt x="63" y="196"/>
                      <a:pt x="132" y="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7116;p69">
                <a:extLst>
                  <a:ext uri="{FF2B5EF4-FFF2-40B4-BE49-F238E27FC236}">
                    <a16:creationId xmlns:a16="http://schemas.microsoft.com/office/drawing/2014/main" id="{5468653F-2015-4DE0-A52A-6C9FF4B1E6F0}"/>
                  </a:ext>
                </a:extLst>
              </p:cNvPr>
              <p:cNvSpPr/>
              <p:nvPr/>
            </p:nvSpPr>
            <p:spPr>
              <a:xfrm>
                <a:off x="2507391" y="3619901"/>
                <a:ext cx="29753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3" extrusionOk="0">
                    <a:moveTo>
                      <a:pt x="200" y="332"/>
                    </a:moveTo>
                    <a:cubicBezTo>
                      <a:pt x="264" y="332"/>
                      <a:pt x="395" y="264"/>
                      <a:pt x="395" y="132"/>
                    </a:cubicBezTo>
                    <a:cubicBezTo>
                      <a:pt x="395" y="69"/>
                      <a:pt x="264" y="0"/>
                      <a:pt x="200" y="0"/>
                    </a:cubicBezTo>
                    <a:cubicBezTo>
                      <a:pt x="69" y="0"/>
                      <a:pt x="0" y="69"/>
                      <a:pt x="0" y="132"/>
                    </a:cubicBezTo>
                    <a:cubicBezTo>
                      <a:pt x="0" y="264"/>
                      <a:pt x="69" y="332"/>
                      <a:pt x="200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7117;p69">
                <a:extLst>
                  <a:ext uri="{FF2B5EF4-FFF2-40B4-BE49-F238E27FC236}">
                    <a16:creationId xmlns:a16="http://schemas.microsoft.com/office/drawing/2014/main" id="{843DB24C-01DE-4EEB-B5F3-9581ABA3DCEB}"/>
                  </a:ext>
                </a:extLst>
              </p:cNvPr>
              <p:cNvSpPr/>
              <p:nvPr/>
            </p:nvSpPr>
            <p:spPr>
              <a:xfrm>
                <a:off x="2552095" y="3634927"/>
                <a:ext cx="34486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59" extrusionOk="0">
                    <a:moveTo>
                      <a:pt x="264" y="459"/>
                    </a:moveTo>
                    <a:cubicBezTo>
                      <a:pt x="396" y="459"/>
                      <a:pt x="459" y="327"/>
                      <a:pt x="459" y="195"/>
                    </a:cubicBezTo>
                    <a:cubicBezTo>
                      <a:pt x="459" y="64"/>
                      <a:pt x="396" y="0"/>
                      <a:pt x="264" y="0"/>
                    </a:cubicBezTo>
                    <a:cubicBezTo>
                      <a:pt x="132" y="0"/>
                      <a:pt x="0" y="64"/>
                      <a:pt x="0" y="195"/>
                    </a:cubicBezTo>
                    <a:cubicBezTo>
                      <a:pt x="0" y="327"/>
                      <a:pt x="132" y="459"/>
                      <a:pt x="264" y="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7118;p69">
                <a:extLst>
                  <a:ext uri="{FF2B5EF4-FFF2-40B4-BE49-F238E27FC236}">
                    <a16:creationId xmlns:a16="http://schemas.microsoft.com/office/drawing/2014/main" id="{624F535C-633D-4825-9BE3-662FB9EF8939}"/>
                  </a:ext>
                </a:extLst>
              </p:cNvPr>
              <p:cNvSpPr/>
              <p:nvPr/>
            </p:nvSpPr>
            <p:spPr>
              <a:xfrm>
                <a:off x="2606341" y="3629743"/>
                <a:ext cx="39671" cy="29753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96" extrusionOk="0">
                    <a:moveTo>
                      <a:pt x="264" y="396"/>
                    </a:moveTo>
                    <a:cubicBezTo>
                      <a:pt x="395" y="396"/>
                      <a:pt x="527" y="333"/>
                      <a:pt x="527" y="201"/>
                    </a:cubicBezTo>
                    <a:cubicBezTo>
                      <a:pt x="527" y="69"/>
                      <a:pt x="395" y="1"/>
                      <a:pt x="264" y="1"/>
                    </a:cubicBezTo>
                    <a:cubicBezTo>
                      <a:pt x="132" y="1"/>
                      <a:pt x="0" y="69"/>
                      <a:pt x="0" y="201"/>
                    </a:cubicBezTo>
                    <a:cubicBezTo>
                      <a:pt x="0" y="333"/>
                      <a:pt x="132" y="396"/>
                      <a:pt x="264" y="3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7119;p69">
                <a:extLst>
                  <a:ext uri="{FF2B5EF4-FFF2-40B4-BE49-F238E27FC236}">
                    <a16:creationId xmlns:a16="http://schemas.microsoft.com/office/drawing/2014/main" id="{56D03701-25D3-4975-8782-5485AE4D1D95}"/>
                  </a:ext>
                </a:extLst>
              </p:cNvPr>
              <p:cNvSpPr/>
              <p:nvPr/>
            </p:nvSpPr>
            <p:spPr>
              <a:xfrm>
                <a:off x="2645937" y="3600065"/>
                <a:ext cx="25020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33" extrusionOk="0">
                    <a:moveTo>
                      <a:pt x="132" y="333"/>
                    </a:moveTo>
                    <a:cubicBezTo>
                      <a:pt x="264" y="333"/>
                      <a:pt x="332" y="264"/>
                      <a:pt x="332" y="201"/>
                    </a:cubicBezTo>
                    <a:cubicBezTo>
                      <a:pt x="332" y="69"/>
                      <a:pt x="264" y="1"/>
                      <a:pt x="132" y="1"/>
                    </a:cubicBezTo>
                    <a:cubicBezTo>
                      <a:pt x="69" y="1"/>
                      <a:pt x="0" y="69"/>
                      <a:pt x="0" y="201"/>
                    </a:cubicBezTo>
                    <a:cubicBezTo>
                      <a:pt x="0" y="264"/>
                      <a:pt x="69" y="333"/>
                      <a:pt x="132" y="3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7120;p69">
                <a:extLst>
                  <a:ext uri="{FF2B5EF4-FFF2-40B4-BE49-F238E27FC236}">
                    <a16:creationId xmlns:a16="http://schemas.microsoft.com/office/drawing/2014/main" id="{6AB1E97C-26E5-4103-87B8-1A081BE92DBB}"/>
                  </a:ext>
                </a:extLst>
              </p:cNvPr>
              <p:cNvSpPr/>
              <p:nvPr/>
            </p:nvSpPr>
            <p:spPr>
              <a:xfrm>
                <a:off x="2655779" y="3570388"/>
                <a:ext cx="25020" cy="1983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64" extrusionOk="0">
                    <a:moveTo>
                      <a:pt x="133" y="264"/>
                    </a:moveTo>
                    <a:cubicBezTo>
                      <a:pt x="264" y="264"/>
                      <a:pt x="333" y="201"/>
                      <a:pt x="333" y="132"/>
                    </a:cubicBezTo>
                    <a:cubicBezTo>
                      <a:pt x="333" y="69"/>
                      <a:pt x="264" y="1"/>
                      <a:pt x="133" y="1"/>
                    </a:cubicBezTo>
                    <a:cubicBezTo>
                      <a:pt x="69" y="1"/>
                      <a:pt x="1" y="69"/>
                      <a:pt x="1" y="132"/>
                    </a:cubicBezTo>
                    <a:cubicBezTo>
                      <a:pt x="1" y="201"/>
                      <a:pt x="69" y="264"/>
                      <a:pt x="133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7121;p69">
                <a:extLst>
                  <a:ext uri="{FF2B5EF4-FFF2-40B4-BE49-F238E27FC236}">
                    <a16:creationId xmlns:a16="http://schemas.microsoft.com/office/drawing/2014/main" id="{ABF8F698-E250-40C2-BE15-BB9F483B8F72}"/>
                  </a:ext>
                </a:extLst>
              </p:cNvPr>
              <p:cNvSpPr/>
              <p:nvPr/>
            </p:nvSpPr>
            <p:spPr>
              <a:xfrm>
                <a:off x="2482822" y="3981291"/>
                <a:ext cx="49588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923" extrusionOk="0">
                    <a:moveTo>
                      <a:pt x="459" y="527"/>
                    </a:moveTo>
                    <a:lnTo>
                      <a:pt x="527" y="854"/>
                    </a:lnTo>
                    <a:lnTo>
                      <a:pt x="591" y="922"/>
                    </a:lnTo>
                    <a:cubicBezTo>
                      <a:pt x="659" y="922"/>
                      <a:pt x="659" y="854"/>
                      <a:pt x="659" y="790"/>
                    </a:cubicBezTo>
                    <a:lnTo>
                      <a:pt x="591" y="63"/>
                    </a:lnTo>
                    <a:lnTo>
                      <a:pt x="527" y="0"/>
                    </a:lnTo>
                    <a:cubicBezTo>
                      <a:pt x="459" y="0"/>
                      <a:pt x="459" y="0"/>
                      <a:pt x="459" y="63"/>
                    </a:cubicBezTo>
                    <a:lnTo>
                      <a:pt x="0" y="790"/>
                    </a:lnTo>
                    <a:cubicBezTo>
                      <a:pt x="0" y="854"/>
                      <a:pt x="0" y="854"/>
                      <a:pt x="64" y="922"/>
                    </a:cubicBezTo>
                    <a:cubicBezTo>
                      <a:pt x="64" y="922"/>
                      <a:pt x="132" y="922"/>
                      <a:pt x="132" y="854"/>
                    </a:cubicBezTo>
                    <a:lnTo>
                      <a:pt x="327" y="590"/>
                    </a:lnTo>
                    <a:lnTo>
                      <a:pt x="264" y="790"/>
                    </a:lnTo>
                    <a:cubicBezTo>
                      <a:pt x="264" y="854"/>
                      <a:pt x="264" y="854"/>
                      <a:pt x="327" y="922"/>
                    </a:cubicBezTo>
                    <a:cubicBezTo>
                      <a:pt x="396" y="922"/>
                      <a:pt x="396" y="854"/>
                      <a:pt x="396" y="8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7122;p69">
                <a:extLst>
                  <a:ext uri="{FF2B5EF4-FFF2-40B4-BE49-F238E27FC236}">
                    <a16:creationId xmlns:a16="http://schemas.microsoft.com/office/drawing/2014/main" id="{0BB8015D-E4FC-45EC-83EB-CBFEA71797BC}"/>
                  </a:ext>
                </a:extLst>
              </p:cNvPr>
              <p:cNvSpPr/>
              <p:nvPr/>
            </p:nvSpPr>
            <p:spPr>
              <a:xfrm>
                <a:off x="2368845" y="3931779"/>
                <a:ext cx="49513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59" h="923" extrusionOk="0">
                    <a:moveTo>
                      <a:pt x="464" y="527"/>
                    </a:moveTo>
                    <a:lnTo>
                      <a:pt x="464" y="854"/>
                    </a:lnTo>
                    <a:cubicBezTo>
                      <a:pt x="464" y="854"/>
                      <a:pt x="527" y="923"/>
                      <a:pt x="595" y="923"/>
                    </a:cubicBezTo>
                    <a:cubicBezTo>
                      <a:pt x="595" y="854"/>
                      <a:pt x="659" y="854"/>
                      <a:pt x="659" y="791"/>
                    </a:cubicBezTo>
                    <a:lnTo>
                      <a:pt x="527" y="64"/>
                    </a:lnTo>
                    <a:cubicBezTo>
                      <a:pt x="527" y="1"/>
                      <a:pt x="527" y="1"/>
                      <a:pt x="464" y="1"/>
                    </a:cubicBezTo>
                    <a:cubicBezTo>
                      <a:pt x="464" y="1"/>
                      <a:pt x="395" y="1"/>
                      <a:pt x="395" y="64"/>
                    </a:cubicBezTo>
                    <a:lnTo>
                      <a:pt x="0" y="791"/>
                    </a:lnTo>
                    <a:lnTo>
                      <a:pt x="0" y="854"/>
                    </a:lnTo>
                    <a:cubicBezTo>
                      <a:pt x="69" y="923"/>
                      <a:pt x="132" y="854"/>
                      <a:pt x="132" y="854"/>
                    </a:cubicBezTo>
                    <a:lnTo>
                      <a:pt x="264" y="591"/>
                    </a:lnTo>
                    <a:lnTo>
                      <a:pt x="200" y="791"/>
                    </a:lnTo>
                    <a:cubicBezTo>
                      <a:pt x="200" y="854"/>
                      <a:pt x="264" y="854"/>
                      <a:pt x="264" y="854"/>
                    </a:cubicBezTo>
                    <a:cubicBezTo>
                      <a:pt x="332" y="854"/>
                      <a:pt x="395" y="854"/>
                      <a:pt x="395" y="7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7123;p69">
                <a:extLst>
                  <a:ext uri="{FF2B5EF4-FFF2-40B4-BE49-F238E27FC236}">
                    <a16:creationId xmlns:a16="http://schemas.microsoft.com/office/drawing/2014/main" id="{E998C1F8-F92A-459D-A120-3CB8E37DC2BB}"/>
                  </a:ext>
                </a:extLst>
              </p:cNvPr>
              <p:cNvSpPr/>
              <p:nvPr/>
            </p:nvSpPr>
            <p:spPr>
              <a:xfrm>
                <a:off x="2294764" y="3877157"/>
                <a:ext cx="49588" cy="6461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860" extrusionOk="0">
                    <a:moveTo>
                      <a:pt x="459" y="527"/>
                    </a:moveTo>
                    <a:lnTo>
                      <a:pt x="528" y="791"/>
                    </a:lnTo>
                    <a:cubicBezTo>
                      <a:pt x="528" y="859"/>
                      <a:pt x="591" y="859"/>
                      <a:pt x="591" y="859"/>
                    </a:cubicBezTo>
                    <a:cubicBezTo>
                      <a:pt x="659" y="859"/>
                      <a:pt x="659" y="859"/>
                      <a:pt x="659" y="791"/>
                    </a:cubicBezTo>
                    <a:lnTo>
                      <a:pt x="591" y="69"/>
                    </a:lnTo>
                    <a:cubicBezTo>
                      <a:pt x="591" y="1"/>
                      <a:pt x="528" y="1"/>
                      <a:pt x="528" y="1"/>
                    </a:cubicBezTo>
                    <a:lnTo>
                      <a:pt x="396" y="1"/>
                    </a:lnTo>
                    <a:lnTo>
                      <a:pt x="1" y="791"/>
                    </a:lnTo>
                    <a:cubicBezTo>
                      <a:pt x="1" y="791"/>
                      <a:pt x="1" y="859"/>
                      <a:pt x="64" y="859"/>
                    </a:cubicBezTo>
                    <a:lnTo>
                      <a:pt x="133" y="859"/>
                    </a:lnTo>
                    <a:lnTo>
                      <a:pt x="328" y="596"/>
                    </a:lnTo>
                    <a:lnTo>
                      <a:pt x="264" y="791"/>
                    </a:lnTo>
                    <a:cubicBezTo>
                      <a:pt x="264" y="791"/>
                      <a:pt x="264" y="859"/>
                      <a:pt x="328" y="859"/>
                    </a:cubicBezTo>
                    <a:cubicBezTo>
                      <a:pt x="328" y="859"/>
                      <a:pt x="396" y="859"/>
                      <a:pt x="396" y="7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7124;p69">
                <a:extLst>
                  <a:ext uri="{FF2B5EF4-FFF2-40B4-BE49-F238E27FC236}">
                    <a16:creationId xmlns:a16="http://schemas.microsoft.com/office/drawing/2014/main" id="{E475BEF8-1AF5-4E4A-BC75-E4493F42F272}"/>
                  </a:ext>
                </a:extLst>
              </p:cNvPr>
              <p:cNvSpPr/>
              <p:nvPr/>
            </p:nvSpPr>
            <p:spPr>
              <a:xfrm>
                <a:off x="2626101" y="3991134"/>
                <a:ext cx="49588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923" extrusionOk="0">
                    <a:moveTo>
                      <a:pt x="464" y="528"/>
                    </a:moveTo>
                    <a:lnTo>
                      <a:pt x="528" y="854"/>
                    </a:lnTo>
                    <a:cubicBezTo>
                      <a:pt x="528" y="854"/>
                      <a:pt x="528" y="923"/>
                      <a:pt x="596" y="923"/>
                    </a:cubicBezTo>
                    <a:cubicBezTo>
                      <a:pt x="659" y="854"/>
                      <a:pt x="659" y="854"/>
                      <a:pt x="659" y="791"/>
                    </a:cubicBezTo>
                    <a:lnTo>
                      <a:pt x="596" y="64"/>
                    </a:lnTo>
                    <a:cubicBezTo>
                      <a:pt x="596" y="1"/>
                      <a:pt x="528" y="1"/>
                      <a:pt x="528" y="1"/>
                    </a:cubicBezTo>
                    <a:cubicBezTo>
                      <a:pt x="464" y="1"/>
                      <a:pt x="464" y="1"/>
                      <a:pt x="396" y="64"/>
                    </a:cubicBezTo>
                    <a:lnTo>
                      <a:pt x="1" y="791"/>
                    </a:lnTo>
                    <a:cubicBezTo>
                      <a:pt x="1" y="791"/>
                      <a:pt x="1" y="854"/>
                      <a:pt x="69" y="854"/>
                    </a:cubicBezTo>
                    <a:cubicBezTo>
                      <a:pt x="69" y="923"/>
                      <a:pt x="132" y="854"/>
                      <a:pt x="132" y="854"/>
                    </a:cubicBezTo>
                    <a:lnTo>
                      <a:pt x="333" y="591"/>
                    </a:lnTo>
                    <a:lnTo>
                      <a:pt x="264" y="791"/>
                    </a:lnTo>
                    <a:cubicBezTo>
                      <a:pt x="264" y="854"/>
                      <a:pt x="264" y="854"/>
                      <a:pt x="333" y="854"/>
                    </a:cubicBezTo>
                    <a:cubicBezTo>
                      <a:pt x="333" y="923"/>
                      <a:pt x="396" y="854"/>
                      <a:pt x="396" y="7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7125;p69">
                <a:extLst>
                  <a:ext uri="{FF2B5EF4-FFF2-40B4-BE49-F238E27FC236}">
                    <a16:creationId xmlns:a16="http://schemas.microsoft.com/office/drawing/2014/main" id="{977B154F-77B7-4FF0-AD05-272048D39A8C}"/>
                  </a:ext>
                </a:extLst>
              </p:cNvPr>
              <p:cNvSpPr/>
              <p:nvPr/>
            </p:nvSpPr>
            <p:spPr>
              <a:xfrm>
                <a:off x="2774565" y="3946430"/>
                <a:ext cx="49513" cy="7453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992" extrusionOk="0">
                    <a:moveTo>
                      <a:pt x="332" y="464"/>
                    </a:moveTo>
                    <a:lnTo>
                      <a:pt x="464" y="728"/>
                    </a:lnTo>
                    <a:cubicBezTo>
                      <a:pt x="527" y="791"/>
                      <a:pt x="527" y="791"/>
                      <a:pt x="596" y="791"/>
                    </a:cubicBezTo>
                    <a:cubicBezTo>
                      <a:pt x="659" y="728"/>
                      <a:pt x="659" y="728"/>
                      <a:pt x="596" y="659"/>
                    </a:cubicBezTo>
                    <a:lnTo>
                      <a:pt x="201" y="69"/>
                    </a:lnTo>
                    <a:cubicBezTo>
                      <a:pt x="201" y="1"/>
                      <a:pt x="132" y="1"/>
                      <a:pt x="132" y="1"/>
                    </a:cubicBezTo>
                    <a:cubicBezTo>
                      <a:pt x="69" y="1"/>
                      <a:pt x="69" y="69"/>
                      <a:pt x="69" y="69"/>
                    </a:cubicBezTo>
                    <a:lnTo>
                      <a:pt x="0" y="923"/>
                    </a:lnTo>
                    <a:cubicBezTo>
                      <a:pt x="0" y="991"/>
                      <a:pt x="69" y="991"/>
                      <a:pt x="69" y="991"/>
                    </a:cubicBezTo>
                    <a:cubicBezTo>
                      <a:pt x="132" y="991"/>
                      <a:pt x="201" y="991"/>
                      <a:pt x="201" y="923"/>
                    </a:cubicBezTo>
                    <a:lnTo>
                      <a:pt x="201" y="596"/>
                    </a:lnTo>
                    <a:lnTo>
                      <a:pt x="264" y="859"/>
                    </a:lnTo>
                    <a:cubicBezTo>
                      <a:pt x="264" y="859"/>
                      <a:pt x="264" y="923"/>
                      <a:pt x="332" y="859"/>
                    </a:cubicBezTo>
                    <a:cubicBezTo>
                      <a:pt x="396" y="859"/>
                      <a:pt x="396" y="859"/>
                      <a:pt x="396" y="7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7126;p69">
                <a:extLst>
                  <a:ext uri="{FF2B5EF4-FFF2-40B4-BE49-F238E27FC236}">
                    <a16:creationId xmlns:a16="http://schemas.microsoft.com/office/drawing/2014/main" id="{5D54FA96-AA1E-4404-B680-DC6D8C88E5BB}"/>
                  </a:ext>
                </a:extLst>
              </p:cNvPr>
              <p:cNvSpPr/>
              <p:nvPr/>
            </p:nvSpPr>
            <p:spPr>
              <a:xfrm>
                <a:off x="2853755" y="3877157"/>
                <a:ext cx="54697" cy="693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23" extrusionOk="0">
                    <a:moveTo>
                      <a:pt x="200" y="527"/>
                    </a:moveTo>
                    <a:lnTo>
                      <a:pt x="200" y="859"/>
                    </a:lnTo>
                    <a:cubicBezTo>
                      <a:pt x="200" y="859"/>
                      <a:pt x="132" y="923"/>
                      <a:pt x="69" y="923"/>
                    </a:cubicBezTo>
                    <a:lnTo>
                      <a:pt x="0" y="859"/>
                    </a:lnTo>
                    <a:lnTo>
                      <a:pt x="132" y="69"/>
                    </a:lnTo>
                    <a:cubicBezTo>
                      <a:pt x="132" y="69"/>
                      <a:pt x="132" y="1"/>
                      <a:pt x="200" y="1"/>
                    </a:cubicBezTo>
                    <a:cubicBezTo>
                      <a:pt x="200" y="1"/>
                      <a:pt x="264" y="1"/>
                      <a:pt x="264" y="69"/>
                    </a:cubicBezTo>
                    <a:lnTo>
                      <a:pt x="659" y="791"/>
                    </a:lnTo>
                    <a:cubicBezTo>
                      <a:pt x="727" y="859"/>
                      <a:pt x="659" y="859"/>
                      <a:pt x="659" y="923"/>
                    </a:cubicBezTo>
                    <a:cubicBezTo>
                      <a:pt x="595" y="923"/>
                      <a:pt x="527" y="923"/>
                      <a:pt x="527" y="859"/>
                    </a:cubicBezTo>
                    <a:lnTo>
                      <a:pt x="395" y="596"/>
                    </a:lnTo>
                    <a:lnTo>
                      <a:pt x="464" y="791"/>
                    </a:lnTo>
                    <a:cubicBezTo>
                      <a:pt x="464" y="859"/>
                      <a:pt x="395" y="859"/>
                      <a:pt x="395" y="923"/>
                    </a:cubicBezTo>
                    <a:cubicBezTo>
                      <a:pt x="332" y="923"/>
                      <a:pt x="264" y="859"/>
                      <a:pt x="264" y="8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Google Shape;7127;p69">
              <a:extLst>
                <a:ext uri="{FF2B5EF4-FFF2-40B4-BE49-F238E27FC236}">
                  <a16:creationId xmlns:a16="http://schemas.microsoft.com/office/drawing/2014/main" id="{852770A0-A94D-4CBF-8EEE-D757FAECAF6B}"/>
                </a:ext>
              </a:extLst>
            </p:cNvPr>
            <p:cNvSpPr/>
            <p:nvPr/>
          </p:nvSpPr>
          <p:spPr>
            <a:xfrm>
              <a:off x="1725554" y="3699016"/>
              <a:ext cx="39671" cy="178218"/>
            </a:xfrm>
            <a:custGeom>
              <a:avLst/>
              <a:gdLst/>
              <a:ahLst/>
              <a:cxnLst/>
              <a:rect l="l" t="t" r="r" b="b"/>
              <a:pathLst>
                <a:path w="528" h="2372" extrusionOk="0">
                  <a:moveTo>
                    <a:pt x="464" y="69"/>
                  </a:moveTo>
                  <a:cubicBezTo>
                    <a:pt x="464" y="1"/>
                    <a:pt x="464" y="1"/>
                    <a:pt x="528" y="1"/>
                  </a:cubicBezTo>
                  <a:lnTo>
                    <a:pt x="528" y="69"/>
                  </a:lnTo>
                  <a:lnTo>
                    <a:pt x="69" y="2372"/>
                  </a:lnTo>
                  <a:lnTo>
                    <a:pt x="1" y="2372"/>
                  </a:lnTo>
                  <a:lnTo>
                    <a:pt x="1" y="230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128;p69">
              <a:extLst>
                <a:ext uri="{FF2B5EF4-FFF2-40B4-BE49-F238E27FC236}">
                  <a16:creationId xmlns:a16="http://schemas.microsoft.com/office/drawing/2014/main" id="{D20B6AD8-9773-40D2-ACBA-A1608DF4090F}"/>
                </a:ext>
              </a:extLst>
            </p:cNvPr>
            <p:cNvSpPr/>
            <p:nvPr/>
          </p:nvSpPr>
          <p:spPr>
            <a:xfrm>
              <a:off x="1671308" y="3704200"/>
              <a:ext cx="34562" cy="222547"/>
            </a:xfrm>
            <a:custGeom>
              <a:avLst/>
              <a:gdLst/>
              <a:ahLst/>
              <a:cxnLst/>
              <a:rect l="l" t="t" r="r" b="b"/>
              <a:pathLst>
                <a:path w="460" h="2962" extrusionOk="0">
                  <a:moveTo>
                    <a:pt x="396" y="64"/>
                  </a:moveTo>
                  <a:cubicBezTo>
                    <a:pt x="396" y="64"/>
                    <a:pt x="396" y="0"/>
                    <a:pt x="459" y="0"/>
                  </a:cubicBezTo>
                  <a:lnTo>
                    <a:pt x="459" y="64"/>
                  </a:lnTo>
                  <a:lnTo>
                    <a:pt x="64" y="2961"/>
                  </a:lnTo>
                  <a:lnTo>
                    <a:pt x="64" y="2961"/>
                  </a:lnTo>
                  <a:cubicBezTo>
                    <a:pt x="1" y="2961"/>
                    <a:pt x="1" y="2961"/>
                    <a:pt x="1" y="28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129;p69">
              <a:extLst>
                <a:ext uri="{FF2B5EF4-FFF2-40B4-BE49-F238E27FC236}">
                  <a16:creationId xmlns:a16="http://schemas.microsoft.com/office/drawing/2014/main" id="{DD081408-CF17-4218-8859-A15191B02694}"/>
                </a:ext>
              </a:extLst>
            </p:cNvPr>
            <p:cNvSpPr/>
            <p:nvPr/>
          </p:nvSpPr>
          <p:spPr>
            <a:xfrm>
              <a:off x="3358425" y="4559968"/>
              <a:ext cx="5184" cy="525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69"/>
                  </a:lnTo>
                  <a:cubicBezTo>
                    <a:pt x="0" y="69"/>
                    <a:pt x="69" y="69"/>
                    <a:pt x="69" y="1"/>
                  </a:cubicBezTo>
                  <a:close/>
                </a:path>
              </a:pathLst>
            </a:custGeom>
            <a:solidFill>
              <a:srgbClr val="BD5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130;p69">
              <a:extLst>
                <a:ext uri="{FF2B5EF4-FFF2-40B4-BE49-F238E27FC236}">
                  <a16:creationId xmlns:a16="http://schemas.microsoft.com/office/drawing/2014/main" id="{1E72867D-9CB0-48C2-8C6C-F78D9C353707}"/>
                </a:ext>
              </a:extLst>
            </p:cNvPr>
            <p:cNvSpPr/>
            <p:nvPr/>
          </p:nvSpPr>
          <p:spPr>
            <a:xfrm>
              <a:off x="1725554" y="4535474"/>
              <a:ext cx="59506" cy="19835"/>
            </a:xfrm>
            <a:custGeom>
              <a:avLst/>
              <a:gdLst/>
              <a:ahLst/>
              <a:cxnLst/>
              <a:rect l="l" t="t" r="r" b="b"/>
              <a:pathLst>
                <a:path w="792" h="264" extrusionOk="0">
                  <a:moveTo>
                    <a:pt x="1" y="0"/>
                  </a:moveTo>
                  <a:lnTo>
                    <a:pt x="1" y="132"/>
                  </a:lnTo>
                  <a:lnTo>
                    <a:pt x="1" y="263"/>
                  </a:lnTo>
                  <a:cubicBezTo>
                    <a:pt x="528" y="263"/>
                    <a:pt x="791" y="263"/>
                    <a:pt x="791" y="195"/>
                  </a:cubicBezTo>
                  <a:cubicBezTo>
                    <a:pt x="728" y="195"/>
                    <a:pt x="596" y="132"/>
                    <a:pt x="396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131;p69">
              <a:extLst>
                <a:ext uri="{FF2B5EF4-FFF2-40B4-BE49-F238E27FC236}">
                  <a16:creationId xmlns:a16="http://schemas.microsoft.com/office/drawing/2014/main" id="{DEF4D59F-1AE0-402A-BE0F-6DF7C4884F75}"/>
                </a:ext>
              </a:extLst>
            </p:cNvPr>
            <p:cNvSpPr/>
            <p:nvPr/>
          </p:nvSpPr>
          <p:spPr>
            <a:xfrm>
              <a:off x="3383369" y="3011471"/>
              <a:ext cx="79266" cy="44404"/>
            </a:xfrm>
            <a:custGeom>
              <a:avLst/>
              <a:gdLst/>
              <a:ahLst/>
              <a:cxnLst/>
              <a:rect l="l" t="t" r="r" b="b"/>
              <a:pathLst>
                <a:path w="1055" h="591" extrusionOk="0">
                  <a:moveTo>
                    <a:pt x="1054" y="459"/>
                  </a:moveTo>
                  <a:lnTo>
                    <a:pt x="1054" y="459"/>
                  </a:lnTo>
                  <a:lnTo>
                    <a:pt x="986" y="459"/>
                  </a:lnTo>
                  <a:cubicBezTo>
                    <a:pt x="986" y="527"/>
                    <a:pt x="854" y="591"/>
                    <a:pt x="722" y="591"/>
                  </a:cubicBezTo>
                  <a:cubicBezTo>
                    <a:pt x="590" y="591"/>
                    <a:pt x="527" y="527"/>
                    <a:pt x="396" y="527"/>
                  </a:cubicBezTo>
                  <a:cubicBezTo>
                    <a:pt x="327" y="459"/>
                    <a:pt x="195" y="459"/>
                    <a:pt x="195" y="396"/>
                  </a:cubicBezTo>
                  <a:cubicBezTo>
                    <a:pt x="132" y="327"/>
                    <a:pt x="64" y="195"/>
                    <a:pt x="64" y="64"/>
                  </a:cubicBezTo>
                  <a:lnTo>
                    <a:pt x="64" y="0"/>
                  </a:lnTo>
                  <a:lnTo>
                    <a:pt x="64" y="64"/>
                  </a:lnTo>
                  <a:cubicBezTo>
                    <a:pt x="0" y="195"/>
                    <a:pt x="64" y="327"/>
                    <a:pt x="132" y="396"/>
                  </a:cubicBezTo>
                  <a:cubicBezTo>
                    <a:pt x="195" y="459"/>
                    <a:pt x="264" y="527"/>
                    <a:pt x="396" y="591"/>
                  </a:cubicBezTo>
                  <a:lnTo>
                    <a:pt x="722" y="591"/>
                  </a:lnTo>
                  <a:cubicBezTo>
                    <a:pt x="854" y="591"/>
                    <a:pt x="986" y="527"/>
                    <a:pt x="1054" y="459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132;p69">
              <a:extLst>
                <a:ext uri="{FF2B5EF4-FFF2-40B4-BE49-F238E27FC236}">
                  <a16:creationId xmlns:a16="http://schemas.microsoft.com/office/drawing/2014/main" id="{CCB7457C-6DD3-4F87-8298-9B182DF7CBB5}"/>
                </a:ext>
              </a:extLst>
            </p:cNvPr>
            <p:cNvSpPr/>
            <p:nvPr/>
          </p:nvSpPr>
          <p:spPr>
            <a:xfrm>
              <a:off x="3417780" y="2956850"/>
              <a:ext cx="44855" cy="39671"/>
            </a:xfrm>
            <a:custGeom>
              <a:avLst/>
              <a:gdLst/>
              <a:ahLst/>
              <a:cxnLst/>
              <a:rect l="l" t="t" r="r" b="b"/>
              <a:pathLst>
                <a:path w="597" h="528" extrusionOk="0">
                  <a:moveTo>
                    <a:pt x="528" y="332"/>
                  </a:moveTo>
                  <a:cubicBezTo>
                    <a:pt x="528" y="264"/>
                    <a:pt x="464" y="69"/>
                    <a:pt x="264" y="69"/>
                  </a:cubicBezTo>
                  <a:cubicBezTo>
                    <a:pt x="132" y="0"/>
                    <a:pt x="1" y="132"/>
                    <a:pt x="132" y="201"/>
                  </a:cubicBezTo>
                  <a:cubicBezTo>
                    <a:pt x="201" y="264"/>
                    <a:pt x="264" y="201"/>
                    <a:pt x="396" y="264"/>
                  </a:cubicBezTo>
                  <a:cubicBezTo>
                    <a:pt x="464" y="332"/>
                    <a:pt x="596" y="527"/>
                    <a:pt x="596" y="464"/>
                  </a:cubicBezTo>
                  <a:cubicBezTo>
                    <a:pt x="528" y="396"/>
                    <a:pt x="528" y="332"/>
                    <a:pt x="528" y="332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133;p69">
              <a:extLst>
                <a:ext uri="{FF2B5EF4-FFF2-40B4-BE49-F238E27FC236}">
                  <a16:creationId xmlns:a16="http://schemas.microsoft.com/office/drawing/2014/main" id="{FF0507CC-F007-4D81-A148-FF7E70509867}"/>
                </a:ext>
              </a:extLst>
            </p:cNvPr>
            <p:cNvSpPr/>
            <p:nvPr/>
          </p:nvSpPr>
          <p:spPr>
            <a:xfrm>
              <a:off x="3209962" y="2902603"/>
              <a:ext cx="104211" cy="69349"/>
            </a:xfrm>
            <a:custGeom>
              <a:avLst/>
              <a:gdLst/>
              <a:ahLst/>
              <a:cxnLst/>
              <a:rect l="l" t="t" r="r" b="b"/>
              <a:pathLst>
                <a:path w="1387" h="923" extrusionOk="0">
                  <a:moveTo>
                    <a:pt x="464" y="923"/>
                  </a:moveTo>
                  <a:cubicBezTo>
                    <a:pt x="464" y="264"/>
                    <a:pt x="991" y="264"/>
                    <a:pt x="1123" y="923"/>
                  </a:cubicBezTo>
                  <a:cubicBezTo>
                    <a:pt x="1386" y="1"/>
                    <a:pt x="1" y="196"/>
                    <a:pt x="464" y="923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134;p69">
              <a:extLst>
                <a:ext uri="{FF2B5EF4-FFF2-40B4-BE49-F238E27FC236}">
                  <a16:creationId xmlns:a16="http://schemas.microsoft.com/office/drawing/2014/main" id="{B9A424DE-1871-4DFA-9101-8F2EB6329B33}"/>
                </a:ext>
              </a:extLst>
            </p:cNvPr>
            <p:cNvSpPr/>
            <p:nvPr/>
          </p:nvSpPr>
          <p:spPr>
            <a:xfrm>
              <a:off x="3126038" y="2665107"/>
              <a:ext cx="123595" cy="163191"/>
            </a:xfrm>
            <a:custGeom>
              <a:avLst/>
              <a:gdLst/>
              <a:ahLst/>
              <a:cxnLst/>
              <a:rect l="l" t="t" r="r" b="b"/>
              <a:pathLst>
                <a:path w="1645" h="2172" extrusionOk="0">
                  <a:moveTo>
                    <a:pt x="1381" y="659"/>
                  </a:moveTo>
                  <a:cubicBezTo>
                    <a:pt x="1249" y="986"/>
                    <a:pt x="723" y="1581"/>
                    <a:pt x="396" y="1908"/>
                  </a:cubicBezTo>
                  <a:cubicBezTo>
                    <a:pt x="196" y="2108"/>
                    <a:pt x="1" y="2171"/>
                    <a:pt x="1" y="2108"/>
                  </a:cubicBezTo>
                  <a:cubicBezTo>
                    <a:pt x="64" y="1581"/>
                    <a:pt x="1645" y="1"/>
                    <a:pt x="1381" y="6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135;p69">
              <a:extLst>
                <a:ext uri="{FF2B5EF4-FFF2-40B4-BE49-F238E27FC236}">
                  <a16:creationId xmlns:a16="http://schemas.microsoft.com/office/drawing/2014/main" id="{F4923EE5-A03A-4AD1-95E8-B6DB30BCBCE2}"/>
                </a:ext>
              </a:extLst>
            </p:cNvPr>
            <p:cNvSpPr/>
            <p:nvPr/>
          </p:nvSpPr>
          <p:spPr>
            <a:xfrm>
              <a:off x="3175551" y="2724462"/>
              <a:ext cx="178218" cy="153273"/>
            </a:xfrm>
            <a:custGeom>
              <a:avLst/>
              <a:gdLst/>
              <a:ahLst/>
              <a:cxnLst/>
              <a:rect l="l" t="t" r="r" b="b"/>
              <a:pathLst>
                <a:path w="2372" h="2040" extrusionOk="0">
                  <a:moveTo>
                    <a:pt x="1512" y="396"/>
                  </a:moveTo>
                  <a:cubicBezTo>
                    <a:pt x="1908" y="133"/>
                    <a:pt x="2371" y="1"/>
                    <a:pt x="2371" y="64"/>
                  </a:cubicBezTo>
                  <a:cubicBezTo>
                    <a:pt x="2303" y="196"/>
                    <a:pt x="854" y="1381"/>
                    <a:pt x="659" y="1513"/>
                  </a:cubicBezTo>
                  <a:cubicBezTo>
                    <a:pt x="0" y="2040"/>
                    <a:pt x="922" y="791"/>
                    <a:pt x="1512" y="3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7136;p69">
              <a:extLst>
                <a:ext uri="{FF2B5EF4-FFF2-40B4-BE49-F238E27FC236}">
                  <a16:creationId xmlns:a16="http://schemas.microsoft.com/office/drawing/2014/main" id="{504EBD7B-2926-44CC-AE1D-93E7DE2AB4B1}"/>
                </a:ext>
              </a:extLst>
            </p:cNvPr>
            <p:cNvSpPr/>
            <p:nvPr/>
          </p:nvSpPr>
          <p:spPr>
            <a:xfrm>
              <a:off x="2185971" y="4594830"/>
              <a:ext cx="89109" cy="39671"/>
            </a:xfrm>
            <a:custGeom>
              <a:avLst/>
              <a:gdLst/>
              <a:ahLst/>
              <a:cxnLst/>
              <a:rect l="l" t="t" r="r" b="b"/>
              <a:pathLst>
                <a:path w="1186" h="528" extrusionOk="0">
                  <a:moveTo>
                    <a:pt x="0" y="195"/>
                  </a:moveTo>
                  <a:cubicBezTo>
                    <a:pt x="132" y="132"/>
                    <a:pt x="458" y="64"/>
                    <a:pt x="659" y="0"/>
                  </a:cubicBezTo>
                  <a:lnTo>
                    <a:pt x="922" y="0"/>
                  </a:lnTo>
                  <a:cubicBezTo>
                    <a:pt x="985" y="64"/>
                    <a:pt x="1185" y="327"/>
                    <a:pt x="1117" y="459"/>
                  </a:cubicBezTo>
                  <a:cubicBezTo>
                    <a:pt x="1117" y="527"/>
                    <a:pt x="922" y="459"/>
                    <a:pt x="922" y="459"/>
                  </a:cubicBezTo>
                  <a:cubicBezTo>
                    <a:pt x="790" y="527"/>
                    <a:pt x="0" y="527"/>
                    <a:pt x="0" y="3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7137;p69">
              <a:extLst>
                <a:ext uri="{FF2B5EF4-FFF2-40B4-BE49-F238E27FC236}">
                  <a16:creationId xmlns:a16="http://schemas.microsoft.com/office/drawing/2014/main" id="{655D5621-D248-412F-8897-27BBAC0D98D5}"/>
                </a:ext>
              </a:extLst>
            </p:cNvPr>
            <p:cNvSpPr/>
            <p:nvPr/>
          </p:nvSpPr>
          <p:spPr>
            <a:xfrm>
              <a:off x="2289655" y="4584912"/>
              <a:ext cx="89109" cy="44404"/>
            </a:xfrm>
            <a:custGeom>
              <a:avLst/>
              <a:gdLst/>
              <a:ahLst/>
              <a:cxnLst/>
              <a:rect l="l" t="t" r="r" b="b"/>
              <a:pathLst>
                <a:path w="1186" h="591" extrusionOk="0">
                  <a:moveTo>
                    <a:pt x="0" y="196"/>
                  </a:moveTo>
                  <a:cubicBezTo>
                    <a:pt x="69" y="196"/>
                    <a:pt x="464" y="64"/>
                    <a:pt x="659" y="64"/>
                  </a:cubicBezTo>
                  <a:cubicBezTo>
                    <a:pt x="859" y="1"/>
                    <a:pt x="859" y="64"/>
                    <a:pt x="922" y="64"/>
                  </a:cubicBezTo>
                  <a:cubicBezTo>
                    <a:pt x="922" y="64"/>
                    <a:pt x="1186" y="396"/>
                    <a:pt x="1123" y="459"/>
                  </a:cubicBezTo>
                  <a:cubicBezTo>
                    <a:pt x="1054" y="527"/>
                    <a:pt x="922" y="527"/>
                    <a:pt x="922" y="527"/>
                  </a:cubicBezTo>
                  <a:cubicBezTo>
                    <a:pt x="791" y="591"/>
                    <a:pt x="0" y="527"/>
                    <a:pt x="0" y="3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7138;p69">
              <a:extLst>
                <a:ext uri="{FF2B5EF4-FFF2-40B4-BE49-F238E27FC236}">
                  <a16:creationId xmlns:a16="http://schemas.microsoft.com/office/drawing/2014/main" id="{C1C83005-A731-4C7A-ACDC-F7413ACED5B2}"/>
                </a:ext>
              </a:extLst>
            </p:cNvPr>
            <p:cNvSpPr/>
            <p:nvPr/>
          </p:nvSpPr>
          <p:spPr>
            <a:xfrm>
              <a:off x="2888542" y="4584912"/>
              <a:ext cx="93917" cy="39671"/>
            </a:xfrm>
            <a:custGeom>
              <a:avLst/>
              <a:gdLst/>
              <a:ahLst/>
              <a:cxnLst/>
              <a:rect l="l" t="t" r="r" b="b"/>
              <a:pathLst>
                <a:path w="1250" h="528" extrusionOk="0">
                  <a:moveTo>
                    <a:pt x="64" y="132"/>
                  </a:moveTo>
                  <a:cubicBezTo>
                    <a:pt x="132" y="132"/>
                    <a:pt x="528" y="1"/>
                    <a:pt x="723" y="1"/>
                  </a:cubicBezTo>
                  <a:lnTo>
                    <a:pt x="986" y="1"/>
                  </a:lnTo>
                  <a:cubicBezTo>
                    <a:pt x="1054" y="1"/>
                    <a:pt x="1249" y="327"/>
                    <a:pt x="1249" y="396"/>
                  </a:cubicBezTo>
                  <a:cubicBezTo>
                    <a:pt x="1186" y="527"/>
                    <a:pt x="986" y="459"/>
                    <a:pt x="986" y="459"/>
                  </a:cubicBezTo>
                  <a:cubicBezTo>
                    <a:pt x="854" y="527"/>
                    <a:pt x="64" y="527"/>
                    <a:pt x="64" y="396"/>
                  </a:cubicBezTo>
                  <a:cubicBezTo>
                    <a:pt x="1" y="264"/>
                    <a:pt x="64" y="132"/>
                    <a:pt x="64" y="1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7139;p69">
              <a:extLst>
                <a:ext uri="{FF2B5EF4-FFF2-40B4-BE49-F238E27FC236}">
                  <a16:creationId xmlns:a16="http://schemas.microsoft.com/office/drawing/2014/main" id="{36108905-A755-4502-9AE2-BBC8A31DDC11}"/>
                </a:ext>
              </a:extLst>
            </p:cNvPr>
            <p:cNvSpPr/>
            <p:nvPr/>
          </p:nvSpPr>
          <p:spPr>
            <a:xfrm>
              <a:off x="2987492" y="4574994"/>
              <a:ext cx="93917" cy="39671"/>
            </a:xfrm>
            <a:custGeom>
              <a:avLst/>
              <a:gdLst/>
              <a:ahLst/>
              <a:cxnLst/>
              <a:rect l="l" t="t" r="r" b="b"/>
              <a:pathLst>
                <a:path w="1250" h="528" extrusionOk="0">
                  <a:moveTo>
                    <a:pt x="1" y="196"/>
                  </a:moveTo>
                  <a:cubicBezTo>
                    <a:pt x="64" y="133"/>
                    <a:pt x="459" y="1"/>
                    <a:pt x="723" y="1"/>
                  </a:cubicBezTo>
                  <a:lnTo>
                    <a:pt x="986" y="1"/>
                  </a:lnTo>
                  <a:cubicBezTo>
                    <a:pt x="986" y="1"/>
                    <a:pt x="1249" y="328"/>
                    <a:pt x="1186" y="396"/>
                  </a:cubicBezTo>
                  <a:cubicBezTo>
                    <a:pt x="1118" y="528"/>
                    <a:pt x="986" y="459"/>
                    <a:pt x="923" y="459"/>
                  </a:cubicBezTo>
                  <a:cubicBezTo>
                    <a:pt x="854" y="528"/>
                    <a:pt x="1" y="528"/>
                    <a:pt x="1" y="3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7140;p69">
              <a:extLst>
                <a:ext uri="{FF2B5EF4-FFF2-40B4-BE49-F238E27FC236}">
                  <a16:creationId xmlns:a16="http://schemas.microsoft.com/office/drawing/2014/main" id="{5C87CA84-F38E-44D1-BF16-F13F9FDF2E11}"/>
                </a:ext>
              </a:extLst>
            </p:cNvPr>
            <p:cNvSpPr/>
            <p:nvPr/>
          </p:nvSpPr>
          <p:spPr>
            <a:xfrm>
              <a:off x="3120929" y="2877659"/>
              <a:ext cx="173409" cy="237573"/>
            </a:xfrm>
            <a:custGeom>
              <a:avLst/>
              <a:gdLst/>
              <a:ahLst/>
              <a:cxnLst/>
              <a:rect l="l" t="t" r="r" b="b"/>
              <a:pathLst>
                <a:path w="2308" h="3162" extrusionOk="0">
                  <a:moveTo>
                    <a:pt x="2108" y="2703"/>
                  </a:moveTo>
                  <a:cubicBezTo>
                    <a:pt x="2045" y="2703"/>
                    <a:pt x="2045" y="2703"/>
                    <a:pt x="1976" y="2767"/>
                  </a:cubicBezTo>
                  <a:cubicBezTo>
                    <a:pt x="1976" y="2635"/>
                    <a:pt x="1844" y="2503"/>
                    <a:pt x="1713" y="2503"/>
                  </a:cubicBezTo>
                  <a:cubicBezTo>
                    <a:pt x="1581" y="2503"/>
                    <a:pt x="1518" y="2572"/>
                    <a:pt x="1449" y="2703"/>
                  </a:cubicBezTo>
                  <a:cubicBezTo>
                    <a:pt x="1449" y="2635"/>
                    <a:pt x="1386" y="2635"/>
                    <a:pt x="1317" y="2635"/>
                  </a:cubicBezTo>
                  <a:lnTo>
                    <a:pt x="1123" y="2635"/>
                  </a:lnTo>
                  <a:lnTo>
                    <a:pt x="1123" y="2635"/>
                  </a:lnTo>
                  <a:cubicBezTo>
                    <a:pt x="1123" y="2503"/>
                    <a:pt x="1054" y="2440"/>
                    <a:pt x="922" y="2440"/>
                  </a:cubicBezTo>
                  <a:lnTo>
                    <a:pt x="922" y="2440"/>
                  </a:lnTo>
                  <a:cubicBezTo>
                    <a:pt x="859" y="2308"/>
                    <a:pt x="791" y="2240"/>
                    <a:pt x="659" y="2240"/>
                  </a:cubicBezTo>
                  <a:lnTo>
                    <a:pt x="659" y="2240"/>
                  </a:lnTo>
                  <a:lnTo>
                    <a:pt x="659" y="2177"/>
                  </a:lnTo>
                  <a:lnTo>
                    <a:pt x="659" y="2108"/>
                  </a:lnTo>
                  <a:cubicBezTo>
                    <a:pt x="727" y="2045"/>
                    <a:pt x="727" y="2045"/>
                    <a:pt x="727" y="1913"/>
                  </a:cubicBezTo>
                  <a:cubicBezTo>
                    <a:pt x="727" y="1845"/>
                    <a:pt x="659" y="1713"/>
                    <a:pt x="527" y="1713"/>
                  </a:cubicBezTo>
                  <a:lnTo>
                    <a:pt x="527" y="1650"/>
                  </a:lnTo>
                  <a:cubicBezTo>
                    <a:pt x="527" y="1518"/>
                    <a:pt x="527" y="1450"/>
                    <a:pt x="464" y="1450"/>
                  </a:cubicBezTo>
                  <a:cubicBezTo>
                    <a:pt x="527" y="1386"/>
                    <a:pt x="527" y="1318"/>
                    <a:pt x="527" y="1255"/>
                  </a:cubicBezTo>
                  <a:lnTo>
                    <a:pt x="527" y="1255"/>
                  </a:lnTo>
                  <a:cubicBezTo>
                    <a:pt x="659" y="1186"/>
                    <a:pt x="791" y="1054"/>
                    <a:pt x="791" y="923"/>
                  </a:cubicBezTo>
                  <a:lnTo>
                    <a:pt x="791" y="860"/>
                  </a:lnTo>
                  <a:lnTo>
                    <a:pt x="791" y="860"/>
                  </a:lnTo>
                  <a:cubicBezTo>
                    <a:pt x="922" y="860"/>
                    <a:pt x="991" y="791"/>
                    <a:pt x="1054" y="728"/>
                  </a:cubicBezTo>
                  <a:lnTo>
                    <a:pt x="1123" y="728"/>
                  </a:lnTo>
                  <a:cubicBezTo>
                    <a:pt x="1317" y="728"/>
                    <a:pt x="1449" y="596"/>
                    <a:pt x="1449" y="396"/>
                  </a:cubicBezTo>
                  <a:lnTo>
                    <a:pt x="1449" y="396"/>
                  </a:lnTo>
                  <a:cubicBezTo>
                    <a:pt x="1449" y="464"/>
                    <a:pt x="1518" y="464"/>
                    <a:pt x="1581" y="464"/>
                  </a:cubicBezTo>
                  <a:cubicBezTo>
                    <a:pt x="1649" y="464"/>
                    <a:pt x="1781" y="396"/>
                    <a:pt x="1781" y="333"/>
                  </a:cubicBezTo>
                  <a:lnTo>
                    <a:pt x="1913" y="333"/>
                  </a:lnTo>
                  <a:cubicBezTo>
                    <a:pt x="2045" y="333"/>
                    <a:pt x="2108" y="264"/>
                    <a:pt x="2108" y="132"/>
                  </a:cubicBezTo>
                  <a:cubicBezTo>
                    <a:pt x="2108" y="69"/>
                    <a:pt x="2045" y="1"/>
                    <a:pt x="1913" y="1"/>
                  </a:cubicBezTo>
                  <a:cubicBezTo>
                    <a:pt x="1844" y="1"/>
                    <a:pt x="1781" y="1"/>
                    <a:pt x="1713" y="69"/>
                  </a:cubicBezTo>
                  <a:cubicBezTo>
                    <a:pt x="1713" y="69"/>
                    <a:pt x="1649" y="1"/>
                    <a:pt x="1581" y="1"/>
                  </a:cubicBezTo>
                  <a:cubicBezTo>
                    <a:pt x="1449" y="1"/>
                    <a:pt x="1386" y="69"/>
                    <a:pt x="1386" y="201"/>
                  </a:cubicBezTo>
                  <a:cubicBezTo>
                    <a:pt x="1317" y="132"/>
                    <a:pt x="1254" y="132"/>
                    <a:pt x="1123" y="132"/>
                  </a:cubicBezTo>
                  <a:cubicBezTo>
                    <a:pt x="991" y="132"/>
                    <a:pt x="859" y="201"/>
                    <a:pt x="859" y="333"/>
                  </a:cubicBezTo>
                  <a:lnTo>
                    <a:pt x="791" y="333"/>
                  </a:lnTo>
                  <a:cubicBezTo>
                    <a:pt x="659" y="333"/>
                    <a:pt x="527" y="464"/>
                    <a:pt x="527" y="596"/>
                  </a:cubicBezTo>
                  <a:lnTo>
                    <a:pt x="527" y="596"/>
                  </a:lnTo>
                  <a:lnTo>
                    <a:pt x="464" y="596"/>
                  </a:lnTo>
                  <a:cubicBezTo>
                    <a:pt x="264" y="596"/>
                    <a:pt x="132" y="728"/>
                    <a:pt x="132" y="923"/>
                  </a:cubicBezTo>
                  <a:lnTo>
                    <a:pt x="132" y="991"/>
                  </a:lnTo>
                  <a:cubicBezTo>
                    <a:pt x="69" y="1054"/>
                    <a:pt x="0" y="1123"/>
                    <a:pt x="0" y="1255"/>
                  </a:cubicBezTo>
                  <a:cubicBezTo>
                    <a:pt x="0" y="1318"/>
                    <a:pt x="69" y="1386"/>
                    <a:pt x="132" y="1450"/>
                  </a:cubicBezTo>
                  <a:cubicBezTo>
                    <a:pt x="69" y="1518"/>
                    <a:pt x="69" y="1581"/>
                    <a:pt x="69" y="1650"/>
                  </a:cubicBezTo>
                  <a:cubicBezTo>
                    <a:pt x="69" y="1781"/>
                    <a:pt x="201" y="1845"/>
                    <a:pt x="332" y="1845"/>
                  </a:cubicBezTo>
                  <a:lnTo>
                    <a:pt x="332" y="1845"/>
                  </a:lnTo>
                  <a:lnTo>
                    <a:pt x="332" y="1913"/>
                  </a:lnTo>
                  <a:lnTo>
                    <a:pt x="332" y="2045"/>
                  </a:lnTo>
                  <a:lnTo>
                    <a:pt x="332" y="2177"/>
                  </a:lnTo>
                  <a:cubicBezTo>
                    <a:pt x="332" y="2240"/>
                    <a:pt x="395" y="2308"/>
                    <a:pt x="464" y="2308"/>
                  </a:cubicBezTo>
                  <a:lnTo>
                    <a:pt x="464" y="2308"/>
                  </a:lnTo>
                  <a:lnTo>
                    <a:pt x="464" y="2503"/>
                  </a:lnTo>
                  <a:cubicBezTo>
                    <a:pt x="464" y="2635"/>
                    <a:pt x="527" y="2703"/>
                    <a:pt x="659" y="2703"/>
                  </a:cubicBezTo>
                  <a:lnTo>
                    <a:pt x="727" y="2703"/>
                  </a:lnTo>
                  <a:cubicBezTo>
                    <a:pt x="791" y="2835"/>
                    <a:pt x="859" y="2835"/>
                    <a:pt x="922" y="2835"/>
                  </a:cubicBezTo>
                  <a:lnTo>
                    <a:pt x="1054" y="2835"/>
                  </a:lnTo>
                  <a:lnTo>
                    <a:pt x="1054" y="2835"/>
                  </a:lnTo>
                  <a:cubicBezTo>
                    <a:pt x="1054" y="2967"/>
                    <a:pt x="1186" y="3099"/>
                    <a:pt x="1317" y="3099"/>
                  </a:cubicBezTo>
                  <a:cubicBezTo>
                    <a:pt x="1386" y="3099"/>
                    <a:pt x="1449" y="3030"/>
                    <a:pt x="1449" y="2967"/>
                  </a:cubicBezTo>
                  <a:cubicBezTo>
                    <a:pt x="1518" y="3099"/>
                    <a:pt x="1581" y="3162"/>
                    <a:pt x="1713" y="3162"/>
                  </a:cubicBezTo>
                  <a:cubicBezTo>
                    <a:pt x="1781" y="3162"/>
                    <a:pt x="1844" y="3099"/>
                    <a:pt x="1913" y="3030"/>
                  </a:cubicBezTo>
                  <a:cubicBezTo>
                    <a:pt x="1976" y="3099"/>
                    <a:pt x="2045" y="3162"/>
                    <a:pt x="2108" y="3162"/>
                  </a:cubicBezTo>
                  <a:cubicBezTo>
                    <a:pt x="2239" y="3162"/>
                    <a:pt x="2308" y="3030"/>
                    <a:pt x="2308" y="2967"/>
                  </a:cubicBezTo>
                  <a:cubicBezTo>
                    <a:pt x="2308" y="2835"/>
                    <a:pt x="2239" y="2703"/>
                    <a:pt x="2108" y="27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Content Placeholder 3">
            <a:extLst>
              <a:ext uri="{FF2B5EF4-FFF2-40B4-BE49-F238E27FC236}">
                <a16:creationId xmlns:a16="http://schemas.microsoft.com/office/drawing/2014/main" id="{E51E0306-B7BF-4866-B6DA-78C75A025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2" y="218786"/>
            <a:ext cx="4223368" cy="430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Picture 6" descr="Vị Trí Điểm Đến Bóng - Ảnh miễn phí trên Pixabay">
            <a:extLst>
              <a:ext uri="{FF2B5EF4-FFF2-40B4-BE49-F238E27FC236}">
                <a16:creationId xmlns:a16="http://schemas.microsoft.com/office/drawing/2014/main" id="{5591F0FC-F6B0-4051-92AC-AEE8F91F6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28" y="1049867"/>
            <a:ext cx="686506" cy="6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" name="Google Shape;5136;p38">
            <a:extLst>
              <a:ext uri="{FF2B5EF4-FFF2-40B4-BE49-F238E27FC236}">
                <a16:creationId xmlns:a16="http://schemas.microsoft.com/office/drawing/2014/main" id="{C3800754-6B91-4BBF-BC0B-1904FFD5543A}"/>
              </a:ext>
            </a:extLst>
          </p:cNvPr>
          <p:cNvGrpSpPr/>
          <p:nvPr/>
        </p:nvGrpSpPr>
        <p:grpSpPr>
          <a:xfrm>
            <a:off x="-53015" y="2428117"/>
            <a:ext cx="1911950" cy="2758445"/>
            <a:chOff x="742393" y="1455854"/>
            <a:chExt cx="2615672" cy="3773209"/>
          </a:xfrm>
        </p:grpSpPr>
        <p:sp>
          <p:nvSpPr>
            <p:cNvPr id="133" name="Google Shape;5137;p38">
              <a:extLst>
                <a:ext uri="{FF2B5EF4-FFF2-40B4-BE49-F238E27FC236}">
                  <a16:creationId xmlns:a16="http://schemas.microsoft.com/office/drawing/2014/main" id="{A662A459-6E5A-4933-8299-BF16E83ECB36}"/>
                </a:ext>
              </a:extLst>
            </p:cNvPr>
            <p:cNvSpPr/>
            <p:nvPr/>
          </p:nvSpPr>
          <p:spPr>
            <a:xfrm>
              <a:off x="1336581" y="4091962"/>
              <a:ext cx="2021484" cy="1137101"/>
            </a:xfrm>
            <a:custGeom>
              <a:avLst/>
              <a:gdLst/>
              <a:ahLst/>
              <a:cxnLst/>
              <a:rect l="l" t="t" r="r" b="b"/>
              <a:pathLst>
                <a:path w="7927" h="4459" extrusionOk="0">
                  <a:moveTo>
                    <a:pt x="201" y="4359"/>
                  </a:moveTo>
                  <a:lnTo>
                    <a:pt x="162" y="4359"/>
                  </a:lnTo>
                  <a:lnTo>
                    <a:pt x="162" y="4393"/>
                  </a:lnTo>
                  <a:cubicBezTo>
                    <a:pt x="179" y="4376"/>
                    <a:pt x="187" y="4368"/>
                    <a:pt x="192" y="4368"/>
                  </a:cubicBezTo>
                  <a:cubicBezTo>
                    <a:pt x="196" y="4368"/>
                    <a:pt x="196" y="4376"/>
                    <a:pt x="196" y="4393"/>
                  </a:cubicBezTo>
                  <a:cubicBezTo>
                    <a:pt x="198" y="4382"/>
                    <a:pt x="199" y="4370"/>
                    <a:pt x="201" y="4359"/>
                  </a:cubicBezTo>
                  <a:close/>
                  <a:moveTo>
                    <a:pt x="7474" y="4393"/>
                  </a:moveTo>
                  <a:cubicBezTo>
                    <a:pt x="7474" y="4402"/>
                    <a:pt x="7471" y="4409"/>
                    <a:pt x="7468" y="4415"/>
                  </a:cubicBezTo>
                  <a:lnTo>
                    <a:pt x="7468" y="4415"/>
                  </a:lnTo>
                  <a:cubicBezTo>
                    <a:pt x="7463" y="4403"/>
                    <a:pt x="7461" y="4393"/>
                    <a:pt x="7474" y="4393"/>
                  </a:cubicBezTo>
                  <a:close/>
                  <a:moveTo>
                    <a:pt x="4358" y="0"/>
                  </a:moveTo>
                  <a:cubicBezTo>
                    <a:pt x="3212" y="31"/>
                    <a:pt x="2032" y="228"/>
                    <a:pt x="883" y="359"/>
                  </a:cubicBezTo>
                  <a:cubicBezTo>
                    <a:pt x="720" y="393"/>
                    <a:pt x="359" y="359"/>
                    <a:pt x="196" y="525"/>
                  </a:cubicBezTo>
                  <a:cubicBezTo>
                    <a:pt x="96" y="656"/>
                    <a:pt x="130" y="918"/>
                    <a:pt x="96" y="1081"/>
                  </a:cubicBezTo>
                  <a:cubicBezTo>
                    <a:pt x="0" y="2184"/>
                    <a:pt x="351" y="3256"/>
                    <a:pt x="201" y="4359"/>
                  </a:cubicBezTo>
                  <a:lnTo>
                    <a:pt x="201" y="4359"/>
                  </a:lnTo>
                  <a:lnTo>
                    <a:pt x="2719" y="4328"/>
                  </a:lnTo>
                  <a:cubicBezTo>
                    <a:pt x="2785" y="4031"/>
                    <a:pt x="2819" y="3869"/>
                    <a:pt x="2850" y="3507"/>
                  </a:cubicBezTo>
                  <a:cubicBezTo>
                    <a:pt x="2916" y="3147"/>
                    <a:pt x="2981" y="2688"/>
                    <a:pt x="2981" y="2688"/>
                  </a:cubicBezTo>
                  <a:cubicBezTo>
                    <a:pt x="2981" y="2688"/>
                    <a:pt x="4917" y="3113"/>
                    <a:pt x="5342" y="3344"/>
                  </a:cubicBezTo>
                  <a:cubicBezTo>
                    <a:pt x="5704" y="3541"/>
                    <a:pt x="5473" y="4031"/>
                    <a:pt x="5507" y="4459"/>
                  </a:cubicBezTo>
                  <a:lnTo>
                    <a:pt x="7474" y="4459"/>
                  </a:lnTo>
                  <a:cubicBezTo>
                    <a:pt x="7488" y="4459"/>
                    <a:pt x="7483" y="4445"/>
                    <a:pt x="7476" y="4431"/>
                  </a:cubicBezTo>
                  <a:lnTo>
                    <a:pt x="7476" y="4431"/>
                  </a:lnTo>
                  <a:cubicBezTo>
                    <a:pt x="7517" y="3706"/>
                    <a:pt x="7927" y="2484"/>
                    <a:pt x="7440" y="1867"/>
                  </a:cubicBezTo>
                  <a:cubicBezTo>
                    <a:pt x="7212" y="1574"/>
                    <a:pt x="6850" y="1377"/>
                    <a:pt x="6522" y="1146"/>
                  </a:cubicBezTo>
                  <a:cubicBezTo>
                    <a:pt x="5866" y="656"/>
                    <a:pt x="5014" y="490"/>
                    <a:pt x="4358" y="0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138;p38">
              <a:extLst>
                <a:ext uri="{FF2B5EF4-FFF2-40B4-BE49-F238E27FC236}">
                  <a16:creationId xmlns:a16="http://schemas.microsoft.com/office/drawing/2014/main" id="{11DCDBC5-F1EC-446B-866F-A230A9026E89}"/>
                </a:ext>
              </a:extLst>
            </p:cNvPr>
            <p:cNvSpPr/>
            <p:nvPr/>
          </p:nvSpPr>
          <p:spPr>
            <a:xfrm>
              <a:off x="1511522" y="1481100"/>
              <a:ext cx="627586" cy="896624"/>
            </a:xfrm>
            <a:custGeom>
              <a:avLst/>
              <a:gdLst/>
              <a:ahLst/>
              <a:cxnLst/>
              <a:rect l="l" t="t" r="r" b="b"/>
              <a:pathLst>
                <a:path w="2461" h="3516" extrusionOk="0">
                  <a:moveTo>
                    <a:pt x="1546" y="1"/>
                  </a:moveTo>
                  <a:cubicBezTo>
                    <a:pt x="1463" y="1"/>
                    <a:pt x="1379" y="9"/>
                    <a:pt x="1312" y="9"/>
                  </a:cubicBezTo>
                  <a:cubicBezTo>
                    <a:pt x="1115" y="41"/>
                    <a:pt x="918" y="106"/>
                    <a:pt x="722" y="238"/>
                  </a:cubicBezTo>
                  <a:cubicBezTo>
                    <a:pt x="428" y="434"/>
                    <a:pt x="231" y="731"/>
                    <a:pt x="131" y="1090"/>
                  </a:cubicBezTo>
                  <a:cubicBezTo>
                    <a:pt x="66" y="1352"/>
                    <a:pt x="0" y="1649"/>
                    <a:pt x="66" y="1942"/>
                  </a:cubicBezTo>
                  <a:cubicBezTo>
                    <a:pt x="100" y="2073"/>
                    <a:pt x="131" y="2173"/>
                    <a:pt x="166" y="2304"/>
                  </a:cubicBezTo>
                  <a:cubicBezTo>
                    <a:pt x="166" y="2435"/>
                    <a:pt x="197" y="2567"/>
                    <a:pt x="231" y="2729"/>
                  </a:cubicBezTo>
                  <a:cubicBezTo>
                    <a:pt x="231" y="2894"/>
                    <a:pt x="197" y="3123"/>
                    <a:pt x="263" y="3288"/>
                  </a:cubicBezTo>
                  <a:lnTo>
                    <a:pt x="1280" y="3516"/>
                  </a:lnTo>
                  <a:cubicBezTo>
                    <a:pt x="1246" y="3419"/>
                    <a:pt x="1246" y="3254"/>
                    <a:pt x="1246" y="3123"/>
                  </a:cubicBezTo>
                  <a:cubicBezTo>
                    <a:pt x="1246" y="3091"/>
                    <a:pt x="1246" y="2960"/>
                    <a:pt x="1280" y="2926"/>
                  </a:cubicBezTo>
                  <a:lnTo>
                    <a:pt x="1280" y="2894"/>
                  </a:lnTo>
                  <a:cubicBezTo>
                    <a:pt x="1308" y="2866"/>
                    <a:pt x="1342" y="2856"/>
                    <a:pt x="1376" y="2856"/>
                  </a:cubicBezTo>
                  <a:cubicBezTo>
                    <a:pt x="1423" y="2856"/>
                    <a:pt x="1471" y="2875"/>
                    <a:pt x="1508" y="2894"/>
                  </a:cubicBezTo>
                  <a:cubicBezTo>
                    <a:pt x="1674" y="2894"/>
                    <a:pt x="1805" y="2860"/>
                    <a:pt x="1967" y="2829"/>
                  </a:cubicBezTo>
                  <a:cubicBezTo>
                    <a:pt x="2033" y="2829"/>
                    <a:pt x="2099" y="2763"/>
                    <a:pt x="2164" y="2729"/>
                  </a:cubicBezTo>
                  <a:cubicBezTo>
                    <a:pt x="2361" y="2567"/>
                    <a:pt x="2461" y="2270"/>
                    <a:pt x="2461" y="2008"/>
                  </a:cubicBezTo>
                  <a:lnTo>
                    <a:pt x="2461" y="1976"/>
                  </a:lnTo>
                  <a:lnTo>
                    <a:pt x="2461" y="1877"/>
                  </a:lnTo>
                  <a:cubicBezTo>
                    <a:pt x="2461" y="1845"/>
                    <a:pt x="2426" y="1780"/>
                    <a:pt x="2426" y="1746"/>
                  </a:cubicBezTo>
                  <a:cubicBezTo>
                    <a:pt x="2395" y="1614"/>
                    <a:pt x="2395" y="1583"/>
                    <a:pt x="2395" y="1483"/>
                  </a:cubicBezTo>
                  <a:cubicBezTo>
                    <a:pt x="2426" y="1386"/>
                    <a:pt x="2395" y="1255"/>
                    <a:pt x="2395" y="1156"/>
                  </a:cubicBezTo>
                  <a:cubicBezTo>
                    <a:pt x="2395" y="959"/>
                    <a:pt x="2361" y="762"/>
                    <a:pt x="2264" y="565"/>
                  </a:cubicBezTo>
                  <a:cubicBezTo>
                    <a:pt x="2230" y="468"/>
                    <a:pt x="2164" y="337"/>
                    <a:pt x="2099" y="272"/>
                  </a:cubicBezTo>
                  <a:cubicBezTo>
                    <a:pt x="2033" y="172"/>
                    <a:pt x="1902" y="41"/>
                    <a:pt x="1771" y="41"/>
                  </a:cubicBezTo>
                  <a:cubicBezTo>
                    <a:pt x="1706" y="9"/>
                    <a:pt x="1626" y="1"/>
                    <a:pt x="1546" y="1"/>
                  </a:cubicBezTo>
                  <a:close/>
                </a:path>
              </a:pathLst>
            </a:custGeom>
            <a:solidFill>
              <a:srgbClr val="9C5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139;p38">
              <a:extLst>
                <a:ext uri="{FF2B5EF4-FFF2-40B4-BE49-F238E27FC236}">
                  <a16:creationId xmlns:a16="http://schemas.microsoft.com/office/drawing/2014/main" id="{322C744B-7435-484F-8FB4-0CA0467A11DB}"/>
                </a:ext>
              </a:extLst>
            </p:cNvPr>
            <p:cNvSpPr/>
            <p:nvPr/>
          </p:nvSpPr>
          <p:spPr>
            <a:xfrm>
              <a:off x="1881041" y="1808032"/>
              <a:ext cx="94865" cy="197380"/>
            </a:xfrm>
            <a:custGeom>
              <a:avLst/>
              <a:gdLst/>
              <a:ahLst/>
              <a:cxnLst/>
              <a:rect l="l" t="t" r="r" b="b"/>
              <a:pathLst>
                <a:path w="372" h="774" extrusionOk="0">
                  <a:moveTo>
                    <a:pt x="216" y="1"/>
                  </a:moveTo>
                  <a:cubicBezTo>
                    <a:pt x="208" y="1"/>
                    <a:pt x="199" y="2"/>
                    <a:pt x="191" y="5"/>
                  </a:cubicBezTo>
                  <a:cubicBezTo>
                    <a:pt x="94" y="39"/>
                    <a:pt x="59" y="170"/>
                    <a:pt x="59" y="267"/>
                  </a:cubicBezTo>
                  <a:cubicBezTo>
                    <a:pt x="31" y="386"/>
                    <a:pt x="0" y="773"/>
                    <a:pt x="190" y="773"/>
                  </a:cubicBezTo>
                  <a:cubicBezTo>
                    <a:pt x="209" y="773"/>
                    <a:pt x="231" y="769"/>
                    <a:pt x="256" y="760"/>
                  </a:cubicBezTo>
                  <a:cubicBezTo>
                    <a:pt x="256" y="760"/>
                    <a:pt x="256" y="726"/>
                    <a:pt x="225" y="726"/>
                  </a:cubicBezTo>
                  <a:cubicBezTo>
                    <a:pt x="208" y="732"/>
                    <a:pt x="194" y="735"/>
                    <a:pt x="181" y="735"/>
                  </a:cubicBezTo>
                  <a:cubicBezTo>
                    <a:pt x="59" y="735"/>
                    <a:pt x="59" y="485"/>
                    <a:pt x="59" y="367"/>
                  </a:cubicBezTo>
                  <a:cubicBezTo>
                    <a:pt x="94" y="301"/>
                    <a:pt x="94" y="235"/>
                    <a:pt x="125" y="170"/>
                  </a:cubicBezTo>
                  <a:cubicBezTo>
                    <a:pt x="125" y="170"/>
                    <a:pt x="125" y="136"/>
                    <a:pt x="159" y="104"/>
                  </a:cubicBezTo>
                  <a:cubicBezTo>
                    <a:pt x="185" y="95"/>
                    <a:pt x="209" y="91"/>
                    <a:pt x="230" y="91"/>
                  </a:cubicBezTo>
                  <a:cubicBezTo>
                    <a:pt x="287" y="91"/>
                    <a:pt x="322" y="122"/>
                    <a:pt x="322" y="170"/>
                  </a:cubicBezTo>
                  <a:cubicBezTo>
                    <a:pt x="339" y="186"/>
                    <a:pt x="355" y="193"/>
                    <a:pt x="363" y="193"/>
                  </a:cubicBezTo>
                  <a:cubicBezTo>
                    <a:pt x="372" y="193"/>
                    <a:pt x="372" y="186"/>
                    <a:pt x="356" y="170"/>
                  </a:cubicBezTo>
                  <a:cubicBezTo>
                    <a:pt x="356" y="139"/>
                    <a:pt x="301" y="1"/>
                    <a:pt x="216" y="1"/>
                  </a:cubicBezTo>
                  <a:close/>
                </a:path>
              </a:pathLst>
            </a:custGeom>
            <a:solidFill>
              <a:srgbClr val="49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140;p38">
              <a:extLst>
                <a:ext uri="{FF2B5EF4-FFF2-40B4-BE49-F238E27FC236}">
                  <a16:creationId xmlns:a16="http://schemas.microsoft.com/office/drawing/2014/main" id="{2C0A461D-0A13-4AC0-97AD-91F79F004136}"/>
                </a:ext>
              </a:extLst>
            </p:cNvPr>
            <p:cNvSpPr/>
            <p:nvPr/>
          </p:nvSpPr>
          <p:spPr>
            <a:xfrm>
              <a:off x="1912918" y="1851130"/>
              <a:ext cx="33662" cy="112461"/>
            </a:xfrm>
            <a:custGeom>
              <a:avLst/>
              <a:gdLst/>
              <a:ahLst/>
              <a:cxnLst/>
              <a:rect l="l" t="t" r="r" b="b"/>
              <a:pathLst>
                <a:path w="132" h="441" extrusionOk="0">
                  <a:moveTo>
                    <a:pt x="100" y="1"/>
                  </a:moveTo>
                  <a:cubicBezTo>
                    <a:pt x="34" y="32"/>
                    <a:pt x="34" y="98"/>
                    <a:pt x="34" y="163"/>
                  </a:cubicBezTo>
                  <a:cubicBezTo>
                    <a:pt x="0" y="263"/>
                    <a:pt x="34" y="360"/>
                    <a:pt x="100" y="426"/>
                  </a:cubicBezTo>
                  <a:cubicBezTo>
                    <a:pt x="100" y="437"/>
                    <a:pt x="103" y="441"/>
                    <a:pt x="108" y="441"/>
                  </a:cubicBezTo>
                  <a:cubicBezTo>
                    <a:pt x="117" y="441"/>
                    <a:pt x="131" y="426"/>
                    <a:pt x="131" y="426"/>
                  </a:cubicBezTo>
                  <a:cubicBezTo>
                    <a:pt x="66" y="360"/>
                    <a:pt x="66" y="295"/>
                    <a:pt x="66" y="198"/>
                  </a:cubicBezTo>
                  <a:cubicBezTo>
                    <a:pt x="66" y="132"/>
                    <a:pt x="66" y="66"/>
                    <a:pt x="131" y="1"/>
                  </a:cubicBezTo>
                  <a:close/>
                </a:path>
              </a:pathLst>
            </a:custGeom>
            <a:solidFill>
              <a:srgbClr val="49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141;p38">
              <a:extLst>
                <a:ext uri="{FF2B5EF4-FFF2-40B4-BE49-F238E27FC236}">
                  <a16:creationId xmlns:a16="http://schemas.microsoft.com/office/drawing/2014/main" id="{E392FBA5-64B5-4128-B826-C98084116BE0}"/>
                </a:ext>
              </a:extLst>
            </p:cNvPr>
            <p:cNvSpPr/>
            <p:nvPr/>
          </p:nvSpPr>
          <p:spPr>
            <a:xfrm>
              <a:off x="1921589" y="1875866"/>
              <a:ext cx="24991" cy="67323"/>
            </a:xfrm>
            <a:custGeom>
              <a:avLst/>
              <a:gdLst/>
              <a:ahLst/>
              <a:cxnLst/>
              <a:rect l="l" t="t" r="r" b="b"/>
              <a:pathLst>
                <a:path w="98" h="264" extrusionOk="0">
                  <a:moveTo>
                    <a:pt x="32" y="1"/>
                  </a:moveTo>
                  <a:cubicBezTo>
                    <a:pt x="0" y="35"/>
                    <a:pt x="0" y="66"/>
                    <a:pt x="32" y="101"/>
                  </a:cubicBezTo>
                  <a:cubicBezTo>
                    <a:pt x="32" y="166"/>
                    <a:pt x="32" y="198"/>
                    <a:pt x="66" y="263"/>
                  </a:cubicBezTo>
                  <a:cubicBezTo>
                    <a:pt x="97" y="166"/>
                    <a:pt x="32" y="101"/>
                    <a:pt x="32" y="1"/>
                  </a:cubicBezTo>
                  <a:close/>
                </a:path>
              </a:pathLst>
            </a:custGeom>
            <a:solidFill>
              <a:srgbClr val="49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142;p38">
              <a:extLst>
                <a:ext uri="{FF2B5EF4-FFF2-40B4-BE49-F238E27FC236}">
                  <a16:creationId xmlns:a16="http://schemas.microsoft.com/office/drawing/2014/main" id="{70F23F93-941C-47BC-BF3C-926FEFC1FFE7}"/>
                </a:ext>
              </a:extLst>
            </p:cNvPr>
            <p:cNvSpPr/>
            <p:nvPr/>
          </p:nvSpPr>
          <p:spPr>
            <a:xfrm>
              <a:off x="2072048" y="1791201"/>
              <a:ext cx="685729" cy="244302"/>
            </a:xfrm>
            <a:custGeom>
              <a:avLst/>
              <a:gdLst/>
              <a:ahLst/>
              <a:cxnLst/>
              <a:rect l="l" t="t" r="r" b="b"/>
              <a:pathLst>
                <a:path w="2689" h="958" extrusionOk="0">
                  <a:moveTo>
                    <a:pt x="283" y="0"/>
                  </a:moveTo>
                  <a:cubicBezTo>
                    <a:pt x="232" y="0"/>
                    <a:pt x="197" y="5"/>
                    <a:pt x="197" y="5"/>
                  </a:cubicBezTo>
                  <a:cubicBezTo>
                    <a:pt x="0" y="398"/>
                    <a:pt x="197" y="726"/>
                    <a:pt x="197" y="726"/>
                  </a:cubicBezTo>
                  <a:cubicBezTo>
                    <a:pt x="197" y="726"/>
                    <a:pt x="263" y="760"/>
                    <a:pt x="394" y="760"/>
                  </a:cubicBezTo>
                  <a:cubicBezTo>
                    <a:pt x="491" y="760"/>
                    <a:pt x="590" y="661"/>
                    <a:pt x="590" y="661"/>
                  </a:cubicBezTo>
                  <a:lnTo>
                    <a:pt x="2392" y="957"/>
                  </a:lnTo>
                  <a:cubicBezTo>
                    <a:pt x="2689" y="629"/>
                    <a:pt x="2392" y="236"/>
                    <a:pt x="2392" y="236"/>
                  </a:cubicBezTo>
                  <a:cubicBezTo>
                    <a:pt x="2361" y="236"/>
                    <a:pt x="984" y="71"/>
                    <a:pt x="819" y="39"/>
                  </a:cubicBezTo>
                  <a:cubicBezTo>
                    <a:pt x="785" y="32"/>
                    <a:pt x="754" y="29"/>
                    <a:pt x="726" y="29"/>
                  </a:cubicBezTo>
                  <a:cubicBezTo>
                    <a:pt x="619" y="29"/>
                    <a:pt x="556" y="71"/>
                    <a:pt x="556" y="71"/>
                  </a:cubicBezTo>
                  <a:cubicBezTo>
                    <a:pt x="477" y="12"/>
                    <a:pt x="362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143;p38">
              <a:extLst>
                <a:ext uri="{FF2B5EF4-FFF2-40B4-BE49-F238E27FC236}">
                  <a16:creationId xmlns:a16="http://schemas.microsoft.com/office/drawing/2014/main" id="{E75F62C3-98DB-456F-BB44-8D7027C3F61C}"/>
                </a:ext>
              </a:extLst>
            </p:cNvPr>
            <p:cNvSpPr/>
            <p:nvPr/>
          </p:nvSpPr>
          <p:spPr>
            <a:xfrm>
              <a:off x="2213837" y="1730507"/>
              <a:ext cx="435051" cy="388384"/>
            </a:xfrm>
            <a:custGeom>
              <a:avLst/>
              <a:gdLst/>
              <a:ahLst/>
              <a:cxnLst/>
              <a:rect l="l" t="t" r="r" b="b"/>
              <a:pathLst>
                <a:path w="1706" h="1523" extrusionOk="0">
                  <a:moveTo>
                    <a:pt x="736" y="1"/>
                  </a:moveTo>
                  <a:cubicBezTo>
                    <a:pt x="700" y="1"/>
                    <a:pt x="671" y="24"/>
                    <a:pt x="625" y="46"/>
                  </a:cubicBezTo>
                  <a:cubicBezTo>
                    <a:pt x="602" y="46"/>
                    <a:pt x="565" y="32"/>
                    <a:pt x="534" y="32"/>
                  </a:cubicBezTo>
                  <a:cubicBezTo>
                    <a:pt x="518" y="32"/>
                    <a:pt x="504" y="36"/>
                    <a:pt x="493" y="46"/>
                  </a:cubicBezTo>
                  <a:cubicBezTo>
                    <a:pt x="328" y="46"/>
                    <a:pt x="197" y="112"/>
                    <a:pt x="131" y="243"/>
                  </a:cubicBezTo>
                  <a:cubicBezTo>
                    <a:pt x="131" y="277"/>
                    <a:pt x="149" y="285"/>
                    <a:pt x="174" y="285"/>
                  </a:cubicBezTo>
                  <a:cubicBezTo>
                    <a:pt x="198" y="285"/>
                    <a:pt x="231" y="277"/>
                    <a:pt x="263" y="277"/>
                  </a:cubicBezTo>
                  <a:cubicBezTo>
                    <a:pt x="328" y="309"/>
                    <a:pt x="394" y="343"/>
                    <a:pt x="428" y="408"/>
                  </a:cubicBezTo>
                  <a:cubicBezTo>
                    <a:pt x="559" y="505"/>
                    <a:pt x="690" y="671"/>
                    <a:pt x="590" y="833"/>
                  </a:cubicBezTo>
                  <a:cubicBezTo>
                    <a:pt x="549" y="896"/>
                    <a:pt x="495" y="919"/>
                    <a:pt x="436" y="919"/>
                  </a:cubicBezTo>
                  <a:cubicBezTo>
                    <a:pt x="401" y="919"/>
                    <a:pt x="365" y="911"/>
                    <a:pt x="328" y="899"/>
                  </a:cubicBezTo>
                  <a:cubicBezTo>
                    <a:pt x="231" y="899"/>
                    <a:pt x="131" y="899"/>
                    <a:pt x="34" y="933"/>
                  </a:cubicBezTo>
                  <a:cubicBezTo>
                    <a:pt x="0" y="964"/>
                    <a:pt x="34" y="1030"/>
                    <a:pt x="66" y="1095"/>
                  </a:cubicBezTo>
                  <a:cubicBezTo>
                    <a:pt x="131" y="1227"/>
                    <a:pt x="231" y="1261"/>
                    <a:pt x="362" y="1261"/>
                  </a:cubicBezTo>
                  <a:cubicBezTo>
                    <a:pt x="656" y="1292"/>
                    <a:pt x="952" y="1292"/>
                    <a:pt x="1149" y="1523"/>
                  </a:cubicBezTo>
                  <a:lnTo>
                    <a:pt x="1149" y="1489"/>
                  </a:lnTo>
                  <a:cubicBezTo>
                    <a:pt x="1149" y="1489"/>
                    <a:pt x="1246" y="1392"/>
                    <a:pt x="1280" y="1392"/>
                  </a:cubicBezTo>
                  <a:cubicBezTo>
                    <a:pt x="1411" y="1261"/>
                    <a:pt x="1574" y="1095"/>
                    <a:pt x="1705" y="933"/>
                  </a:cubicBezTo>
                  <a:cubicBezTo>
                    <a:pt x="1674" y="768"/>
                    <a:pt x="1640" y="539"/>
                    <a:pt x="1543" y="374"/>
                  </a:cubicBezTo>
                  <a:cubicBezTo>
                    <a:pt x="1443" y="243"/>
                    <a:pt x="1280" y="146"/>
                    <a:pt x="1149" y="80"/>
                  </a:cubicBezTo>
                  <a:cubicBezTo>
                    <a:pt x="1049" y="46"/>
                    <a:pt x="984" y="15"/>
                    <a:pt x="918" y="15"/>
                  </a:cubicBezTo>
                  <a:cubicBezTo>
                    <a:pt x="853" y="46"/>
                    <a:pt x="887" y="46"/>
                    <a:pt x="853" y="46"/>
                  </a:cubicBezTo>
                  <a:cubicBezTo>
                    <a:pt x="821" y="15"/>
                    <a:pt x="821" y="15"/>
                    <a:pt x="787" y="15"/>
                  </a:cubicBezTo>
                  <a:cubicBezTo>
                    <a:pt x="768" y="5"/>
                    <a:pt x="751" y="1"/>
                    <a:pt x="736" y="1"/>
                  </a:cubicBezTo>
                  <a:close/>
                </a:path>
              </a:pathLst>
            </a:custGeom>
            <a:solidFill>
              <a:srgbClr val="9C5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144;p38">
              <a:extLst>
                <a:ext uri="{FF2B5EF4-FFF2-40B4-BE49-F238E27FC236}">
                  <a16:creationId xmlns:a16="http://schemas.microsoft.com/office/drawing/2014/main" id="{FA1C05A9-B199-4C67-A9DA-06958C41B70C}"/>
                </a:ext>
              </a:extLst>
            </p:cNvPr>
            <p:cNvSpPr/>
            <p:nvPr/>
          </p:nvSpPr>
          <p:spPr>
            <a:xfrm>
              <a:off x="1068814" y="1970733"/>
              <a:ext cx="2090337" cy="2271906"/>
            </a:xfrm>
            <a:custGeom>
              <a:avLst/>
              <a:gdLst/>
              <a:ahLst/>
              <a:cxnLst/>
              <a:rect l="l" t="t" r="r" b="b"/>
              <a:pathLst>
                <a:path w="8197" h="8909" extrusionOk="0">
                  <a:moveTo>
                    <a:pt x="6259" y="0"/>
                  </a:moveTo>
                  <a:cubicBezTo>
                    <a:pt x="6239" y="0"/>
                    <a:pt x="6218" y="7"/>
                    <a:pt x="6195" y="22"/>
                  </a:cubicBezTo>
                  <a:cubicBezTo>
                    <a:pt x="5933" y="153"/>
                    <a:pt x="5474" y="319"/>
                    <a:pt x="5474" y="678"/>
                  </a:cubicBezTo>
                  <a:cubicBezTo>
                    <a:pt x="5474" y="974"/>
                    <a:pt x="5802" y="1137"/>
                    <a:pt x="5933" y="1368"/>
                  </a:cubicBezTo>
                  <a:cubicBezTo>
                    <a:pt x="5998" y="1465"/>
                    <a:pt x="5967" y="1564"/>
                    <a:pt x="5998" y="1662"/>
                  </a:cubicBezTo>
                  <a:cubicBezTo>
                    <a:pt x="6033" y="1827"/>
                    <a:pt x="6164" y="1924"/>
                    <a:pt x="6229" y="2055"/>
                  </a:cubicBezTo>
                  <a:cubicBezTo>
                    <a:pt x="6222" y="2059"/>
                    <a:pt x="6212" y="2061"/>
                    <a:pt x="6201" y="2061"/>
                  </a:cubicBezTo>
                  <a:cubicBezTo>
                    <a:pt x="6113" y="2061"/>
                    <a:pt x="5922" y="1954"/>
                    <a:pt x="5836" y="1924"/>
                  </a:cubicBezTo>
                  <a:cubicBezTo>
                    <a:pt x="5605" y="1858"/>
                    <a:pt x="5343" y="1793"/>
                    <a:pt x="5115" y="1761"/>
                  </a:cubicBezTo>
                  <a:cubicBezTo>
                    <a:pt x="4787" y="1696"/>
                    <a:pt x="4459" y="1596"/>
                    <a:pt x="4097" y="1564"/>
                  </a:cubicBezTo>
                  <a:lnTo>
                    <a:pt x="3279" y="1564"/>
                  </a:lnTo>
                  <a:cubicBezTo>
                    <a:pt x="3244" y="1465"/>
                    <a:pt x="3310" y="1302"/>
                    <a:pt x="3279" y="1171"/>
                  </a:cubicBezTo>
                  <a:cubicBezTo>
                    <a:pt x="3244" y="1071"/>
                    <a:pt x="3147" y="1040"/>
                    <a:pt x="3048" y="974"/>
                  </a:cubicBezTo>
                  <a:cubicBezTo>
                    <a:pt x="2589" y="778"/>
                    <a:pt x="2130" y="778"/>
                    <a:pt x="1639" y="778"/>
                  </a:cubicBezTo>
                  <a:cubicBezTo>
                    <a:pt x="1409" y="809"/>
                    <a:pt x="1377" y="1137"/>
                    <a:pt x="1343" y="1334"/>
                  </a:cubicBezTo>
                  <a:cubicBezTo>
                    <a:pt x="1311" y="1433"/>
                    <a:pt x="1146" y="1530"/>
                    <a:pt x="1049" y="1564"/>
                  </a:cubicBezTo>
                  <a:cubicBezTo>
                    <a:pt x="753" y="1696"/>
                    <a:pt x="525" y="1892"/>
                    <a:pt x="294" y="2121"/>
                  </a:cubicBezTo>
                  <a:cubicBezTo>
                    <a:pt x="262" y="2286"/>
                    <a:pt x="197" y="2383"/>
                    <a:pt x="131" y="2548"/>
                  </a:cubicBezTo>
                  <a:cubicBezTo>
                    <a:pt x="32" y="2973"/>
                    <a:pt x="32" y="3497"/>
                    <a:pt x="0" y="3956"/>
                  </a:cubicBezTo>
                  <a:lnTo>
                    <a:pt x="0" y="4612"/>
                  </a:lnTo>
                  <a:cubicBezTo>
                    <a:pt x="0" y="4940"/>
                    <a:pt x="0" y="5268"/>
                    <a:pt x="32" y="5564"/>
                  </a:cubicBezTo>
                  <a:cubicBezTo>
                    <a:pt x="32" y="5858"/>
                    <a:pt x="97" y="6120"/>
                    <a:pt x="163" y="6417"/>
                  </a:cubicBezTo>
                  <a:cubicBezTo>
                    <a:pt x="197" y="6645"/>
                    <a:pt x="228" y="6941"/>
                    <a:pt x="328" y="7169"/>
                  </a:cubicBezTo>
                  <a:cubicBezTo>
                    <a:pt x="294" y="7269"/>
                    <a:pt x="359" y="7466"/>
                    <a:pt x="393" y="7563"/>
                  </a:cubicBezTo>
                  <a:cubicBezTo>
                    <a:pt x="459" y="7793"/>
                    <a:pt x="491" y="8022"/>
                    <a:pt x="590" y="8252"/>
                  </a:cubicBezTo>
                  <a:cubicBezTo>
                    <a:pt x="687" y="8449"/>
                    <a:pt x="818" y="8580"/>
                    <a:pt x="950" y="8743"/>
                  </a:cubicBezTo>
                  <a:cubicBezTo>
                    <a:pt x="1015" y="8808"/>
                    <a:pt x="1049" y="8874"/>
                    <a:pt x="1180" y="8908"/>
                  </a:cubicBezTo>
                  <a:cubicBezTo>
                    <a:pt x="1246" y="8908"/>
                    <a:pt x="1343" y="8908"/>
                    <a:pt x="1343" y="8843"/>
                  </a:cubicBezTo>
                  <a:cubicBezTo>
                    <a:pt x="1479" y="8834"/>
                    <a:pt x="1616" y="8832"/>
                    <a:pt x="1752" y="8832"/>
                  </a:cubicBezTo>
                  <a:cubicBezTo>
                    <a:pt x="1877" y="8832"/>
                    <a:pt x="2002" y="8833"/>
                    <a:pt x="2126" y="8833"/>
                  </a:cubicBezTo>
                  <a:cubicBezTo>
                    <a:pt x="2384" y="8833"/>
                    <a:pt x="2639" y="8826"/>
                    <a:pt x="2885" y="8777"/>
                  </a:cubicBezTo>
                  <a:cubicBezTo>
                    <a:pt x="3507" y="8711"/>
                    <a:pt x="4131" y="8677"/>
                    <a:pt x="4721" y="8546"/>
                  </a:cubicBezTo>
                  <a:cubicBezTo>
                    <a:pt x="4949" y="8515"/>
                    <a:pt x="5180" y="8449"/>
                    <a:pt x="5377" y="8384"/>
                  </a:cubicBezTo>
                  <a:cubicBezTo>
                    <a:pt x="5474" y="8349"/>
                    <a:pt x="5508" y="8349"/>
                    <a:pt x="5605" y="8318"/>
                  </a:cubicBezTo>
                  <a:cubicBezTo>
                    <a:pt x="5639" y="8187"/>
                    <a:pt x="5705" y="8056"/>
                    <a:pt x="5671" y="7891"/>
                  </a:cubicBezTo>
                  <a:cubicBezTo>
                    <a:pt x="5639" y="7728"/>
                    <a:pt x="5508" y="7563"/>
                    <a:pt x="5442" y="7400"/>
                  </a:cubicBezTo>
                  <a:cubicBezTo>
                    <a:pt x="5377" y="7300"/>
                    <a:pt x="5343" y="7169"/>
                    <a:pt x="5377" y="7038"/>
                  </a:cubicBezTo>
                  <a:cubicBezTo>
                    <a:pt x="5408" y="6841"/>
                    <a:pt x="5442" y="6679"/>
                    <a:pt x="5377" y="6514"/>
                  </a:cubicBezTo>
                  <a:cubicBezTo>
                    <a:pt x="5343" y="6285"/>
                    <a:pt x="5246" y="6089"/>
                    <a:pt x="5146" y="5923"/>
                  </a:cubicBezTo>
                  <a:lnTo>
                    <a:pt x="5146" y="5892"/>
                  </a:lnTo>
                  <a:cubicBezTo>
                    <a:pt x="5080" y="5727"/>
                    <a:pt x="5146" y="5695"/>
                    <a:pt x="5180" y="5564"/>
                  </a:cubicBezTo>
                  <a:cubicBezTo>
                    <a:pt x="5180" y="5302"/>
                    <a:pt x="5080" y="5071"/>
                    <a:pt x="4949" y="4843"/>
                  </a:cubicBezTo>
                  <a:cubicBezTo>
                    <a:pt x="4852" y="4646"/>
                    <a:pt x="4687" y="4384"/>
                    <a:pt x="4818" y="4187"/>
                  </a:cubicBezTo>
                  <a:cubicBezTo>
                    <a:pt x="4918" y="3991"/>
                    <a:pt x="5343" y="4022"/>
                    <a:pt x="5508" y="3991"/>
                  </a:cubicBezTo>
                  <a:cubicBezTo>
                    <a:pt x="5933" y="3956"/>
                    <a:pt x="6326" y="3956"/>
                    <a:pt x="6754" y="3925"/>
                  </a:cubicBezTo>
                  <a:cubicBezTo>
                    <a:pt x="7113" y="3891"/>
                    <a:pt x="7541" y="3925"/>
                    <a:pt x="7803" y="3663"/>
                  </a:cubicBezTo>
                  <a:cubicBezTo>
                    <a:pt x="7900" y="3597"/>
                    <a:pt x="8000" y="3497"/>
                    <a:pt x="8065" y="3400"/>
                  </a:cubicBezTo>
                  <a:cubicBezTo>
                    <a:pt x="8097" y="3335"/>
                    <a:pt x="8131" y="3235"/>
                    <a:pt x="8162" y="3138"/>
                  </a:cubicBezTo>
                  <a:cubicBezTo>
                    <a:pt x="8196" y="2907"/>
                    <a:pt x="8097" y="2679"/>
                    <a:pt x="8000" y="2448"/>
                  </a:cubicBezTo>
                  <a:cubicBezTo>
                    <a:pt x="7900" y="2186"/>
                    <a:pt x="7769" y="1924"/>
                    <a:pt x="7638" y="1696"/>
                  </a:cubicBezTo>
                  <a:cubicBezTo>
                    <a:pt x="7344" y="1237"/>
                    <a:pt x="6916" y="875"/>
                    <a:pt x="6557" y="481"/>
                  </a:cubicBezTo>
                  <a:cubicBezTo>
                    <a:pt x="6469" y="396"/>
                    <a:pt x="6408" y="0"/>
                    <a:pt x="625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145;p38">
              <a:extLst>
                <a:ext uri="{FF2B5EF4-FFF2-40B4-BE49-F238E27FC236}">
                  <a16:creationId xmlns:a16="http://schemas.microsoft.com/office/drawing/2014/main" id="{1D4D3460-E928-4129-AE53-FB997C0DED7D}"/>
                </a:ext>
              </a:extLst>
            </p:cNvPr>
            <p:cNvSpPr/>
            <p:nvPr/>
          </p:nvSpPr>
          <p:spPr>
            <a:xfrm>
              <a:off x="775801" y="2289759"/>
              <a:ext cx="1555321" cy="1929935"/>
            </a:xfrm>
            <a:custGeom>
              <a:avLst/>
              <a:gdLst/>
              <a:ahLst/>
              <a:cxnLst/>
              <a:rect l="l" t="t" r="r" b="b"/>
              <a:pathLst>
                <a:path w="6099" h="7568" extrusionOk="0">
                  <a:moveTo>
                    <a:pt x="4334" y="0"/>
                  </a:moveTo>
                  <a:cubicBezTo>
                    <a:pt x="4038" y="0"/>
                    <a:pt x="3745" y="118"/>
                    <a:pt x="3475" y="279"/>
                  </a:cubicBezTo>
                  <a:cubicBezTo>
                    <a:pt x="3378" y="345"/>
                    <a:pt x="3247" y="411"/>
                    <a:pt x="3148" y="510"/>
                  </a:cubicBezTo>
                  <a:cubicBezTo>
                    <a:pt x="2863" y="385"/>
                    <a:pt x="2560" y="328"/>
                    <a:pt x="2264" y="328"/>
                  </a:cubicBezTo>
                  <a:cubicBezTo>
                    <a:pt x="2013" y="328"/>
                    <a:pt x="1767" y="369"/>
                    <a:pt x="1542" y="445"/>
                  </a:cubicBezTo>
                  <a:lnTo>
                    <a:pt x="1149" y="445"/>
                  </a:lnTo>
                  <a:cubicBezTo>
                    <a:pt x="984" y="476"/>
                    <a:pt x="821" y="607"/>
                    <a:pt x="690" y="707"/>
                  </a:cubicBezTo>
                  <a:cubicBezTo>
                    <a:pt x="428" y="904"/>
                    <a:pt x="297" y="1197"/>
                    <a:pt x="197" y="1525"/>
                  </a:cubicBezTo>
                  <a:cubicBezTo>
                    <a:pt x="34" y="2084"/>
                    <a:pt x="34" y="2543"/>
                    <a:pt x="297" y="3033"/>
                  </a:cubicBezTo>
                  <a:cubicBezTo>
                    <a:pt x="0" y="3296"/>
                    <a:pt x="66" y="3789"/>
                    <a:pt x="66" y="4116"/>
                  </a:cubicBezTo>
                  <a:cubicBezTo>
                    <a:pt x="100" y="4772"/>
                    <a:pt x="165" y="5428"/>
                    <a:pt x="263" y="6083"/>
                  </a:cubicBezTo>
                  <a:cubicBezTo>
                    <a:pt x="297" y="6477"/>
                    <a:pt x="362" y="6936"/>
                    <a:pt x="690" y="7264"/>
                  </a:cubicBezTo>
                  <a:cubicBezTo>
                    <a:pt x="918" y="7526"/>
                    <a:pt x="1312" y="7526"/>
                    <a:pt x="1674" y="7557"/>
                  </a:cubicBezTo>
                  <a:cubicBezTo>
                    <a:pt x="1757" y="7564"/>
                    <a:pt x="1839" y="7567"/>
                    <a:pt x="1921" y="7567"/>
                  </a:cubicBezTo>
                  <a:cubicBezTo>
                    <a:pt x="2254" y="7567"/>
                    <a:pt x="2576" y="7519"/>
                    <a:pt x="2919" y="7492"/>
                  </a:cubicBezTo>
                  <a:cubicBezTo>
                    <a:pt x="3344" y="7426"/>
                    <a:pt x="3706" y="7426"/>
                    <a:pt x="4100" y="7230"/>
                  </a:cubicBezTo>
                  <a:cubicBezTo>
                    <a:pt x="4590" y="6967"/>
                    <a:pt x="4690" y="6542"/>
                    <a:pt x="4624" y="6083"/>
                  </a:cubicBezTo>
                  <a:cubicBezTo>
                    <a:pt x="4755" y="6018"/>
                    <a:pt x="4918" y="5821"/>
                    <a:pt x="5018" y="5722"/>
                  </a:cubicBezTo>
                  <a:cubicBezTo>
                    <a:pt x="5246" y="5525"/>
                    <a:pt x="5443" y="5297"/>
                    <a:pt x="5574" y="5000"/>
                  </a:cubicBezTo>
                  <a:cubicBezTo>
                    <a:pt x="5705" y="4707"/>
                    <a:pt x="5836" y="4410"/>
                    <a:pt x="5936" y="4082"/>
                  </a:cubicBezTo>
                  <a:cubicBezTo>
                    <a:pt x="5967" y="3886"/>
                    <a:pt x="5967" y="3623"/>
                    <a:pt x="6067" y="3461"/>
                  </a:cubicBezTo>
                  <a:cubicBezTo>
                    <a:pt x="6098" y="3361"/>
                    <a:pt x="6001" y="3133"/>
                    <a:pt x="5902" y="3067"/>
                  </a:cubicBezTo>
                  <a:cubicBezTo>
                    <a:pt x="5870" y="3198"/>
                    <a:pt x="5770" y="3361"/>
                    <a:pt x="5705" y="3492"/>
                  </a:cubicBezTo>
                  <a:cubicBezTo>
                    <a:pt x="5542" y="3789"/>
                    <a:pt x="5411" y="4082"/>
                    <a:pt x="5214" y="4379"/>
                  </a:cubicBezTo>
                  <a:cubicBezTo>
                    <a:pt x="5049" y="4641"/>
                    <a:pt x="4852" y="4903"/>
                    <a:pt x="4624" y="5131"/>
                  </a:cubicBezTo>
                  <a:cubicBezTo>
                    <a:pt x="4590" y="5166"/>
                    <a:pt x="4525" y="5297"/>
                    <a:pt x="4428" y="5394"/>
                  </a:cubicBezTo>
                  <a:cubicBezTo>
                    <a:pt x="4296" y="4903"/>
                    <a:pt x="4231" y="4379"/>
                    <a:pt x="4100" y="3886"/>
                  </a:cubicBezTo>
                  <a:cubicBezTo>
                    <a:pt x="4066" y="3723"/>
                    <a:pt x="4034" y="3623"/>
                    <a:pt x="3903" y="3330"/>
                  </a:cubicBezTo>
                  <a:cubicBezTo>
                    <a:pt x="4197" y="2805"/>
                    <a:pt x="4034" y="2181"/>
                    <a:pt x="3969" y="1722"/>
                  </a:cubicBezTo>
                  <a:cubicBezTo>
                    <a:pt x="3934" y="1394"/>
                    <a:pt x="3869" y="1132"/>
                    <a:pt x="3672" y="904"/>
                  </a:cubicBezTo>
                  <a:cubicBezTo>
                    <a:pt x="3672" y="870"/>
                    <a:pt x="3706" y="870"/>
                    <a:pt x="3706" y="838"/>
                  </a:cubicBezTo>
                  <a:cubicBezTo>
                    <a:pt x="3869" y="673"/>
                    <a:pt x="4066" y="476"/>
                    <a:pt x="4296" y="379"/>
                  </a:cubicBezTo>
                  <a:cubicBezTo>
                    <a:pt x="4381" y="336"/>
                    <a:pt x="4484" y="324"/>
                    <a:pt x="4590" y="324"/>
                  </a:cubicBezTo>
                  <a:cubicBezTo>
                    <a:pt x="4729" y="324"/>
                    <a:pt x="4872" y="345"/>
                    <a:pt x="4984" y="345"/>
                  </a:cubicBezTo>
                  <a:cubicBezTo>
                    <a:pt x="4918" y="279"/>
                    <a:pt x="4918" y="182"/>
                    <a:pt x="4821" y="117"/>
                  </a:cubicBezTo>
                  <a:cubicBezTo>
                    <a:pt x="4755" y="51"/>
                    <a:pt x="4624" y="17"/>
                    <a:pt x="4525" y="17"/>
                  </a:cubicBezTo>
                  <a:cubicBezTo>
                    <a:pt x="4461" y="6"/>
                    <a:pt x="4397" y="0"/>
                    <a:pt x="4334" y="0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146;p38">
              <a:extLst>
                <a:ext uri="{FF2B5EF4-FFF2-40B4-BE49-F238E27FC236}">
                  <a16:creationId xmlns:a16="http://schemas.microsoft.com/office/drawing/2014/main" id="{0E4D09FA-D777-4533-AA2D-686C1B7FB625}"/>
                </a:ext>
              </a:extLst>
            </p:cNvPr>
            <p:cNvSpPr/>
            <p:nvPr/>
          </p:nvSpPr>
          <p:spPr>
            <a:xfrm>
              <a:off x="758969" y="2323421"/>
              <a:ext cx="811705" cy="724746"/>
            </a:xfrm>
            <a:custGeom>
              <a:avLst/>
              <a:gdLst/>
              <a:ahLst/>
              <a:cxnLst/>
              <a:rect l="l" t="t" r="r" b="b"/>
              <a:pathLst>
                <a:path w="3183" h="2842" extrusionOk="0">
                  <a:moveTo>
                    <a:pt x="2495" y="1"/>
                  </a:moveTo>
                  <a:cubicBezTo>
                    <a:pt x="2221" y="1"/>
                    <a:pt x="1948" y="116"/>
                    <a:pt x="1674" y="116"/>
                  </a:cubicBezTo>
                  <a:cubicBezTo>
                    <a:pt x="1652" y="126"/>
                    <a:pt x="1630" y="130"/>
                    <a:pt x="1608" y="130"/>
                  </a:cubicBezTo>
                  <a:cubicBezTo>
                    <a:pt x="1565" y="130"/>
                    <a:pt x="1521" y="116"/>
                    <a:pt x="1477" y="116"/>
                  </a:cubicBezTo>
                  <a:lnTo>
                    <a:pt x="1215" y="116"/>
                  </a:lnTo>
                  <a:cubicBezTo>
                    <a:pt x="887" y="147"/>
                    <a:pt x="591" y="378"/>
                    <a:pt x="394" y="640"/>
                  </a:cubicBezTo>
                  <a:cubicBezTo>
                    <a:pt x="197" y="934"/>
                    <a:pt x="132" y="1262"/>
                    <a:pt x="66" y="1590"/>
                  </a:cubicBezTo>
                  <a:cubicBezTo>
                    <a:pt x="35" y="1821"/>
                    <a:pt x="1" y="2083"/>
                    <a:pt x="1" y="2311"/>
                  </a:cubicBezTo>
                  <a:cubicBezTo>
                    <a:pt x="1" y="2377"/>
                    <a:pt x="1" y="2442"/>
                    <a:pt x="35" y="2508"/>
                  </a:cubicBezTo>
                  <a:cubicBezTo>
                    <a:pt x="100" y="2573"/>
                    <a:pt x="166" y="2573"/>
                    <a:pt x="231" y="2608"/>
                  </a:cubicBezTo>
                  <a:cubicBezTo>
                    <a:pt x="610" y="2724"/>
                    <a:pt x="1043" y="2841"/>
                    <a:pt x="1457" y="2841"/>
                  </a:cubicBezTo>
                  <a:cubicBezTo>
                    <a:pt x="1508" y="2841"/>
                    <a:pt x="1558" y="2839"/>
                    <a:pt x="1608" y="2836"/>
                  </a:cubicBezTo>
                  <a:cubicBezTo>
                    <a:pt x="2067" y="2836"/>
                    <a:pt x="2558" y="2705"/>
                    <a:pt x="2920" y="2411"/>
                  </a:cubicBezTo>
                  <a:cubicBezTo>
                    <a:pt x="2951" y="2377"/>
                    <a:pt x="3017" y="2345"/>
                    <a:pt x="3051" y="2280"/>
                  </a:cubicBezTo>
                  <a:cubicBezTo>
                    <a:pt x="3051" y="2214"/>
                    <a:pt x="3051" y="2114"/>
                    <a:pt x="3017" y="2049"/>
                  </a:cubicBezTo>
                  <a:cubicBezTo>
                    <a:pt x="2951" y="1655"/>
                    <a:pt x="2920" y="1262"/>
                    <a:pt x="2985" y="869"/>
                  </a:cubicBezTo>
                  <a:cubicBezTo>
                    <a:pt x="3017" y="706"/>
                    <a:pt x="3182" y="444"/>
                    <a:pt x="3148" y="313"/>
                  </a:cubicBezTo>
                  <a:cubicBezTo>
                    <a:pt x="3117" y="147"/>
                    <a:pt x="2789" y="50"/>
                    <a:pt x="2658" y="16"/>
                  </a:cubicBezTo>
                  <a:cubicBezTo>
                    <a:pt x="2603" y="5"/>
                    <a:pt x="2549" y="1"/>
                    <a:pt x="2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147;p38">
              <a:extLst>
                <a:ext uri="{FF2B5EF4-FFF2-40B4-BE49-F238E27FC236}">
                  <a16:creationId xmlns:a16="http://schemas.microsoft.com/office/drawing/2014/main" id="{191CC809-FF44-4A59-A4F2-7EC3016E5858}"/>
                </a:ext>
              </a:extLst>
            </p:cNvPr>
            <p:cNvSpPr/>
            <p:nvPr/>
          </p:nvSpPr>
          <p:spPr>
            <a:xfrm>
              <a:off x="742393" y="3375875"/>
              <a:ext cx="945331" cy="894839"/>
            </a:xfrm>
            <a:custGeom>
              <a:avLst/>
              <a:gdLst/>
              <a:ahLst/>
              <a:cxnLst/>
              <a:rect l="l" t="t" r="r" b="b"/>
              <a:pathLst>
                <a:path w="3707" h="3509" extrusionOk="0">
                  <a:moveTo>
                    <a:pt x="2241" y="0"/>
                  </a:moveTo>
                  <a:cubicBezTo>
                    <a:pt x="1485" y="0"/>
                    <a:pt x="732" y="100"/>
                    <a:pt x="0" y="282"/>
                  </a:cubicBezTo>
                  <a:lnTo>
                    <a:pt x="100" y="382"/>
                  </a:lnTo>
                  <a:cubicBezTo>
                    <a:pt x="66" y="1266"/>
                    <a:pt x="100" y="2184"/>
                    <a:pt x="559" y="2971"/>
                  </a:cubicBezTo>
                  <a:cubicBezTo>
                    <a:pt x="624" y="3102"/>
                    <a:pt x="721" y="3201"/>
                    <a:pt x="853" y="3298"/>
                  </a:cubicBezTo>
                  <a:cubicBezTo>
                    <a:pt x="1018" y="3430"/>
                    <a:pt x="1280" y="3464"/>
                    <a:pt x="1508" y="3495"/>
                  </a:cubicBezTo>
                  <a:cubicBezTo>
                    <a:pt x="1641" y="3504"/>
                    <a:pt x="1773" y="3508"/>
                    <a:pt x="1905" y="3508"/>
                  </a:cubicBezTo>
                  <a:cubicBezTo>
                    <a:pt x="2296" y="3508"/>
                    <a:pt x="2682" y="3471"/>
                    <a:pt x="3050" y="3398"/>
                  </a:cubicBezTo>
                  <a:cubicBezTo>
                    <a:pt x="3213" y="3364"/>
                    <a:pt x="3378" y="3333"/>
                    <a:pt x="3509" y="3233"/>
                  </a:cubicBezTo>
                  <a:cubicBezTo>
                    <a:pt x="3706" y="3070"/>
                    <a:pt x="3706" y="2774"/>
                    <a:pt x="3706" y="2546"/>
                  </a:cubicBezTo>
                  <a:cubicBezTo>
                    <a:pt x="3641" y="1790"/>
                    <a:pt x="3475" y="1004"/>
                    <a:pt x="3213" y="282"/>
                  </a:cubicBezTo>
                  <a:cubicBezTo>
                    <a:pt x="3182" y="217"/>
                    <a:pt x="3182" y="151"/>
                    <a:pt x="3116" y="120"/>
                  </a:cubicBezTo>
                  <a:cubicBezTo>
                    <a:pt x="3050" y="54"/>
                    <a:pt x="2919" y="20"/>
                    <a:pt x="2820" y="20"/>
                  </a:cubicBezTo>
                  <a:cubicBezTo>
                    <a:pt x="2627" y="7"/>
                    <a:pt x="2434" y="0"/>
                    <a:pt x="2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148;p38">
              <a:extLst>
                <a:ext uri="{FF2B5EF4-FFF2-40B4-BE49-F238E27FC236}">
                  <a16:creationId xmlns:a16="http://schemas.microsoft.com/office/drawing/2014/main" id="{93A7D580-87CB-48BD-BBA5-5487590A6545}"/>
                </a:ext>
              </a:extLst>
            </p:cNvPr>
            <p:cNvSpPr/>
            <p:nvPr/>
          </p:nvSpPr>
          <p:spPr>
            <a:xfrm>
              <a:off x="1001745" y="2971418"/>
              <a:ext cx="184374" cy="259093"/>
            </a:xfrm>
            <a:custGeom>
              <a:avLst/>
              <a:gdLst/>
              <a:ahLst/>
              <a:cxnLst/>
              <a:rect l="l" t="t" r="r" b="b"/>
              <a:pathLst>
                <a:path w="723" h="1016" extrusionOk="0">
                  <a:moveTo>
                    <a:pt x="66" y="1"/>
                  </a:moveTo>
                  <a:cubicBezTo>
                    <a:pt x="1" y="263"/>
                    <a:pt x="1" y="525"/>
                    <a:pt x="1" y="788"/>
                  </a:cubicBezTo>
                  <a:cubicBezTo>
                    <a:pt x="1" y="819"/>
                    <a:pt x="1" y="885"/>
                    <a:pt x="32" y="919"/>
                  </a:cubicBezTo>
                  <a:cubicBezTo>
                    <a:pt x="66" y="919"/>
                    <a:pt x="132" y="950"/>
                    <a:pt x="163" y="950"/>
                  </a:cubicBezTo>
                  <a:cubicBezTo>
                    <a:pt x="263" y="984"/>
                    <a:pt x="394" y="984"/>
                    <a:pt x="525" y="1016"/>
                  </a:cubicBezTo>
                  <a:cubicBezTo>
                    <a:pt x="557" y="1016"/>
                    <a:pt x="591" y="1016"/>
                    <a:pt x="622" y="984"/>
                  </a:cubicBezTo>
                  <a:cubicBezTo>
                    <a:pt x="656" y="950"/>
                    <a:pt x="656" y="919"/>
                    <a:pt x="656" y="919"/>
                  </a:cubicBezTo>
                  <a:cubicBezTo>
                    <a:pt x="688" y="657"/>
                    <a:pt x="722" y="360"/>
                    <a:pt x="722" y="9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149;p38">
              <a:extLst>
                <a:ext uri="{FF2B5EF4-FFF2-40B4-BE49-F238E27FC236}">
                  <a16:creationId xmlns:a16="http://schemas.microsoft.com/office/drawing/2014/main" id="{307BD24A-DD70-443A-ACA7-A816546FB428}"/>
                </a:ext>
              </a:extLst>
            </p:cNvPr>
            <p:cNvSpPr/>
            <p:nvPr/>
          </p:nvSpPr>
          <p:spPr>
            <a:xfrm>
              <a:off x="783701" y="3506700"/>
              <a:ext cx="811701" cy="100475"/>
            </a:xfrm>
            <a:custGeom>
              <a:avLst/>
              <a:gdLst/>
              <a:ahLst/>
              <a:cxnLst/>
              <a:rect l="l" t="t" r="r" b="b"/>
              <a:pathLst>
                <a:path w="3608" h="394" extrusionOk="0">
                  <a:moveTo>
                    <a:pt x="3607" y="0"/>
                  </a:moveTo>
                  <a:cubicBezTo>
                    <a:pt x="2493" y="131"/>
                    <a:pt x="1281" y="228"/>
                    <a:pt x="1" y="328"/>
                  </a:cubicBezTo>
                  <a:lnTo>
                    <a:pt x="1" y="394"/>
                  </a:lnTo>
                  <a:cubicBezTo>
                    <a:pt x="1281" y="294"/>
                    <a:pt x="2527" y="197"/>
                    <a:pt x="3607" y="66"/>
                  </a:cubicBezTo>
                  <a:lnTo>
                    <a:pt x="36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150;p38">
              <a:extLst>
                <a:ext uri="{FF2B5EF4-FFF2-40B4-BE49-F238E27FC236}">
                  <a16:creationId xmlns:a16="http://schemas.microsoft.com/office/drawing/2014/main" id="{5DA70FE0-0420-46CD-97C8-C1178205667F}"/>
                </a:ext>
              </a:extLst>
            </p:cNvPr>
            <p:cNvSpPr/>
            <p:nvPr/>
          </p:nvSpPr>
          <p:spPr>
            <a:xfrm>
              <a:off x="1553600" y="2294094"/>
              <a:ext cx="727296" cy="1848076"/>
            </a:xfrm>
            <a:custGeom>
              <a:avLst/>
              <a:gdLst/>
              <a:ahLst/>
              <a:cxnLst/>
              <a:rect l="l" t="t" r="r" b="b"/>
              <a:pathLst>
                <a:path w="2852" h="7247" extrusionOk="0">
                  <a:moveTo>
                    <a:pt x="1312" y="0"/>
                  </a:moveTo>
                  <a:cubicBezTo>
                    <a:pt x="984" y="0"/>
                    <a:pt x="688" y="100"/>
                    <a:pt x="425" y="262"/>
                  </a:cubicBezTo>
                  <a:cubicBezTo>
                    <a:pt x="328" y="328"/>
                    <a:pt x="197" y="394"/>
                    <a:pt x="98" y="493"/>
                  </a:cubicBezTo>
                  <a:cubicBezTo>
                    <a:pt x="66" y="493"/>
                    <a:pt x="66" y="493"/>
                    <a:pt x="32" y="459"/>
                  </a:cubicBezTo>
                  <a:cubicBezTo>
                    <a:pt x="32" y="493"/>
                    <a:pt x="32" y="525"/>
                    <a:pt x="1" y="559"/>
                  </a:cubicBezTo>
                  <a:cubicBezTo>
                    <a:pt x="263" y="821"/>
                    <a:pt x="425" y="1115"/>
                    <a:pt x="525" y="1443"/>
                  </a:cubicBezTo>
                  <a:cubicBezTo>
                    <a:pt x="656" y="2067"/>
                    <a:pt x="491" y="2688"/>
                    <a:pt x="197" y="3247"/>
                  </a:cubicBezTo>
                  <a:cubicBezTo>
                    <a:pt x="163" y="3313"/>
                    <a:pt x="132" y="3410"/>
                    <a:pt x="163" y="3475"/>
                  </a:cubicBezTo>
                  <a:cubicBezTo>
                    <a:pt x="197" y="3541"/>
                    <a:pt x="294" y="3575"/>
                    <a:pt x="360" y="3606"/>
                  </a:cubicBezTo>
                  <a:cubicBezTo>
                    <a:pt x="591" y="3706"/>
                    <a:pt x="688" y="3968"/>
                    <a:pt x="722" y="4231"/>
                  </a:cubicBezTo>
                  <a:cubicBezTo>
                    <a:pt x="819" y="4886"/>
                    <a:pt x="853" y="5573"/>
                    <a:pt x="819" y="6263"/>
                  </a:cubicBezTo>
                  <a:cubicBezTo>
                    <a:pt x="787" y="6491"/>
                    <a:pt x="753" y="6754"/>
                    <a:pt x="819" y="6984"/>
                  </a:cubicBezTo>
                  <a:cubicBezTo>
                    <a:pt x="819" y="7081"/>
                    <a:pt x="853" y="7147"/>
                    <a:pt x="919" y="7181"/>
                  </a:cubicBezTo>
                  <a:cubicBezTo>
                    <a:pt x="919" y="7213"/>
                    <a:pt x="950" y="7213"/>
                    <a:pt x="984" y="7247"/>
                  </a:cubicBezTo>
                  <a:cubicBezTo>
                    <a:pt x="1016" y="7213"/>
                    <a:pt x="1016" y="7213"/>
                    <a:pt x="1050" y="7213"/>
                  </a:cubicBezTo>
                  <a:cubicBezTo>
                    <a:pt x="1443" y="6984"/>
                    <a:pt x="1574" y="6688"/>
                    <a:pt x="1574" y="6329"/>
                  </a:cubicBezTo>
                  <a:lnTo>
                    <a:pt x="1574" y="6066"/>
                  </a:lnTo>
                  <a:cubicBezTo>
                    <a:pt x="1705" y="6001"/>
                    <a:pt x="1868" y="5804"/>
                    <a:pt x="1968" y="5705"/>
                  </a:cubicBezTo>
                  <a:cubicBezTo>
                    <a:pt x="2196" y="5508"/>
                    <a:pt x="2393" y="5280"/>
                    <a:pt x="2524" y="4983"/>
                  </a:cubicBezTo>
                  <a:cubicBezTo>
                    <a:pt x="2655" y="4690"/>
                    <a:pt x="2786" y="4393"/>
                    <a:pt x="2852" y="4099"/>
                  </a:cubicBezTo>
                  <a:cubicBezTo>
                    <a:pt x="2786" y="4000"/>
                    <a:pt x="2689" y="3903"/>
                    <a:pt x="2655" y="3772"/>
                  </a:cubicBezTo>
                  <a:cubicBezTo>
                    <a:pt x="2623" y="3706"/>
                    <a:pt x="2623" y="3606"/>
                    <a:pt x="2655" y="3509"/>
                  </a:cubicBezTo>
                  <a:lnTo>
                    <a:pt x="2655" y="3509"/>
                  </a:lnTo>
                  <a:cubicBezTo>
                    <a:pt x="2492" y="3803"/>
                    <a:pt x="2361" y="4099"/>
                    <a:pt x="2164" y="4362"/>
                  </a:cubicBezTo>
                  <a:cubicBezTo>
                    <a:pt x="1999" y="4624"/>
                    <a:pt x="1802" y="4886"/>
                    <a:pt x="1574" y="5114"/>
                  </a:cubicBezTo>
                  <a:cubicBezTo>
                    <a:pt x="1540" y="5149"/>
                    <a:pt x="1475" y="5280"/>
                    <a:pt x="1378" y="5377"/>
                  </a:cubicBezTo>
                  <a:cubicBezTo>
                    <a:pt x="1246" y="4886"/>
                    <a:pt x="1181" y="4362"/>
                    <a:pt x="1050" y="3869"/>
                  </a:cubicBezTo>
                  <a:cubicBezTo>
                    <a:pt x="1016" y="3706"/>
                    <a:pt x="984" y="3606"/>
                    <a:pt x="853" y="3313"/>
                  </a:cubicBezTo>
                  <a:cubicBezTo>
                    <a:pt x="984" y="3082"/>
                    <a:pt x="1016" y="2854"/>
                    <a:pt x="1016" y="2591"/>
                  </a:cubicBezTo>
                  <a:cubicBezTo>
                    <a:pt x="1016" y="2295"/>
                    <a:pt x="950" y="1967"/>
                    <a:pt x="919" y="1705"/>
                  </a:cubicBezTo>
                  <a:cubicBezTo>
                    <a:pt x="884" y="1377"/>
                    <a:pt x="819" y="1115"/>
                    <a:pt x="622" y="887"/>
                  </a:cubicBezTo>
                  <a:cubicBezTo>
                    <a:pt x="622" y="853"/>
                    <a:pt x="656" y="853"/>
                    <a:pt x="656" y="821"/>
                  </a:cubicBezTo>
                  <a:cubicBezTo>
                    <a:pt x="819" y="656"/>
                    <a:pt x="1016" y="459"/>
                    <a:pt x="1246" y="362"/>
                  </a:cubicBezTo>
                  <a:cubicBezTo>
                    <a:pt x="1343" y="328"/>
                    <a:pt x="1475" y="296"/>
                    <a:pt x="1606" y="296"/>
                  </a:cubicBezTo>
                  <a:cubicBezTo>
                    <a:pt x="1705" y="296"/>
                    <a:pt x="1837" y="328"/>
                    <a:pt x="1934" y="328"/>
                  </a:cubicBezTo>
                  <a:cubicBezTo>
                    <a:pt x="1868" y="262"/>
                    <a:pt x="1868" y="165"/>
                    <a:pt x="1771" y="100"/>
                  </a:cubicBezTo>
                  <a:cubicBezTo>
                    <a:pt x="1705" y="34"/>
                    <a:pt x="157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151;p38">
              <a:extLst>
                <a:ext uri="{FF2B5EF4-FFF2-40B4-BE49-F238E27FC236}">
                  <a16:creationId xmlns:a16="http://schemas.microsoft.com/office/drawing/2014/main" id="{AC653EF2-A105-41E0-AEF4-DB17FFABC937}"/>
                </a:ext>
              </a:extLst>
            </p:cNvPr>
            <p:cNvSpPr/>
            <p:nvPr/>
          </p:nvSpPr>
          <p:spPr>
            <a:xfrm>
              <a:off x="2280652" y="3071895"/>
              <a:ext cx="42332" cy="108635"/>
            </a:xfrm>
            <a:custGeom>
              <a:avLst/>
              <a:gdLst/>
              <a:ahLst/>
              <a:cxnLst/>
              <a:rect l="l" t="t" r="r" b="b"/>
              <a:pathLst>
                <a:path w="166" h="426" extrusionOk="0">
                  <a:moveTo>
                    <a:pt x="35" y="0"/>
                  </a:moveTo>
                  <a:lnTo>
                    <a:pt x="35" y="0"/>
                  </a:lnTo>
                  <a:cubicBezTo>
                    <a:pt x="1" y="131"/>
                    <a:pt x="66" y="263"/>
                    <a:pt x="132" y="425"/>
                  </a:cubicBezTo>
                  <a:cubicBezTo>
                    <a:pt x="132" y="394"/>
                    <a:pt x="166" y="394"/>
                    <a:pt x="166" y="394"/>
                  </a:cubicBezTo>
                  <a:lnTo>
                    <a:pt x="166" y="328"/>
                  </a:lnTo>
                  <a:cubicBezTo>
                    <a:pt x="166" y="229"/>
                    <a:pt x="100" y="66"/>
                    <a:pt x="35" y="0"/>
                  </a:cubicBezTo>
                  <a:close/>
                </a:path>
              </a:pathLst>
            </a:custGeom>
            <a:solidFill>
              <a:srgbClr val="000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152;p38">
              <a:extLst>
                <a:ext uri="{FF2B5EF4-FFF2-40B4-BE49-F238E27FC236}">
                  <a16:creationId xmlns:a16="http://schemas.microsoft.com/office/drawing/2014/main" id="{50EB62CB-F871-4F28-90F5-AC2863403574}"/>
                </a:ext>
              </a:extLst>
            </p:cNvPr>
            <p:cNvSpPr/>
            <p:nvPr/>
          </p:nvSpPr>
          <p:spPr>
            <a:xfrm>
              <a:off x="1494691" y="2394315"/>
              <a:ext cx="67323" cy="42332"/>
            </a:xfrm>
            <a:custGeom>
              <a:avLst/>
              <a:gdLst/>
              <a:ahLst/>
              <a:cxnLst/>
              <a:rect l="l" t="t" r="r" b="b"/>
              <a:pathLst>
                <a:path w="264" h="166" extrusionOk="0">
                  <a:moveTo>
                    <a:pt x="1" y="1"/>
                  </a:moveTo>
                  <a:cubicBezTo>
                    <a:pt x="66" y="35"/>
                    <a:pt x="166" y="100"/>
                    <a:pt x="232" y="166"/>
                  </a:cubicBezTo>
                  <a:cubicBezTo>
                    <a:pt x="263" y="132"/>
                    <a:pt x="263" y="100"/>
                    <a:pt x="263" y="66"/>
                  </a:cubicBezTo>
                  <a:cubicBezTo>
                    <a:pt x="166" y="35"/>
                    <a:pt x="100" y="1"/>
                    <a:pt x="1" y="1"/>
                  </a:cubicBezTo>
                  <a:close/>
                </a:path>
              </a:pathLst>
            </a:custGeom>
            <a:solidFill>
              <a:srgbClr val="FF4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153;p38">
              <a:extLst>
                <a:ext uri="{FF2B5EF4-FFF2-40B4-BE49-F238E27FC236}">
                  <a16:creationId xmlns:a16="http://schemas.microsoft.com/office/drawing/2014/main" id="{19FA2BD2-A3B3-4C7A-9A36-50451C98493A}"/>
                </a:ext>
              </a:extLst>
            </p:cNvPr>
            <p:cNvSpPr/>
            <p:nvPr/>
          </p:nvSpPr>
          <p:spPr>
            <a:xfrm>
              <a:off x="784471" y="2369579"/>
              <a:ext cx="769373" cy="610245"/>
            </a:xfrm>
            <a:custGeom>
              <a:avLst/>
              <a:gdLst/>
              <a:ahLst/>
              <a:cxnLst/>
              <a:rect l="l" t="t" r="r" b="b"/>
              <a:pathLst>
                <a:path w="3017" h="2393" extrusionOk="0">
                  <a:moveTo>
                    <a:pt x="2982" y="0"/>
                  </a:moveTo>
                  <a:cubicBezTo>
                    <a:pt x="2720" y="425"/>
                    <a:pt x="2589" y="918"/>
                    <a:pt x="2589" y="1409"/>
                  </a:cubicBezTo>
                  <a:cubicBezTo>
                    <a:pt x="2589" y="1640"/>
                    <a:pt x="2623" y="1836"/>
                    <a:pt x="2689" y="2033"/>
                  </a:cubicBezTo>
                  <a:cubicBezTo>
                    <a:pt x="2492" y="2164"/>
                    <a:pt x="2230" y="2261"/>
                    <a:pt x="1967" y="2295"/>
                  </a:cubicBezTo>
                  <a:cubicBezTo>
                    <a:pt x="1836" y="2327"/>
                    <a:pt x="1671" y="2327"/>
                    <a:pt x="1508" y="2327"/>
                  </a:cubicBezTo>
                  <a:lnTo>
                    <a:pt x="1212" y="2327"/>
                  </a:lnTo>
                  <a:cubicBezTo>
                    <a:pt x="819" y="2295"/>
                    <a:pt x="394" y="2261"/>
                    <a:pt x="32" y="2099"/>
                  </a:cubicBezTo>
                  <a:lnTo>
                    <a:pt x="0" y="2164"/>
                  </a:lnTo>
                  <a:cubicBezTo>
                    <a:pt x="394" y="2327"/>
                    <a:pt x="787" y="2361"/>
                    <a:pt x="1212" y="2392"/>
                  </a:cubicBezTo>
                  <a:lnTo>
                    <a:pt x="1508" y="2392"/>
                  </a:lnTo>
                  <a:cubicBezTo>
                    <a:pt x="1671" y="2392"/>
                    <a:pt x="1836" y="2392"/>
                    <a:pt x="1999" y="2361"/>
                  </a:cubicBezTo>
                  <a:cubicBezTo>
                    <a:pt x="2261" y="2327"/>
                    <a:pt x="2492" y="2230"/>
                    <a:pt x="2720" y="2065"/>
                  </a:cubicBezTo>
                  <a:lnTo>
                    <a:pt x="2720" y="2033"/>
                  </a:lnTo>
                  <a:cubicBezTo>
                    <a:pt x="2689" y="1836"/>
                    <a:pt x="2655" y="1606"/>
                    <a:pt x="2655" y="1409"/>
                  </a:cubicBezTo>
                  <a:cubicBezTo>
                    <a:pt x="2655" y="918"/>
                    <a:pt x="2786" y="425"/>
                    <a:pt x="3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154;p38">
              <a:extLst>
                <a:ext uri="{FF2B5EF4-FFF2-40B4-BE49-F238E27FC236}">
                  <a16:creationId xmlns:a16="http://schemas.microsoft.com/office/drawing/2014/main" id="{E8E5E6DB-E750-4EA7-B3B3-765C831CC221}"/>
                </a:ext>
              </a:extLst>
            </p:cNvPr>
            <p:cNvSpPr/>
            <p:nvPr/>
          </p:nvSpPr>
          <p:spPr>
            <a:xfrm>
              <a:off x="1561761" y="2369579"/>
              <a:ext cx="209620" cy="167543"/>
            </a:xfrm>
            <a:custGeom>
              <a:avLst/>
              <a:gdLst/>
              <a:ahLst/>
              <a:cxnLst/>
              <a:rect l="l" t="t" r="r" b="b"/>
              <a:pathLst>
                <a:path w="822" h="657" extrusionOk="0">
                  <a:moveTo>
                    <a:pt x="34" y="0"/>
                  </a:moveTo>
                  <a:lnTo>
                    <a:pt x="0" y="32"/>
                  </a:lnTo>
                  <a:cubicBezTo>
                    <a:pt x="165" y="98"/>
                    <a:pt x="296" y="163"/>
                    <a:pt x="428" y="294"/>
                  </a:cubicBezTo>
                  <a:cubicBezTo>
                    <a:pt x="559" y="394"/>
                    <a:pt x="656" y="525"/>
                    <a:pt x="755" y="656"/>
                  </a:cubicBezTo>
                  <a:lnTo>
                    <a:pt x="821" y="622"/>
                  </a:lnTo>
                  <a:cubicBezTo>
                    <a:pt x="690" y="491"/>
                    <a:pt x="590" y="360"/>
                    <a:pt x="459" y="263"/>
                  </a:cubicBezTo>
                  <a:cubicBezTo>
                    <a:pt x="328" y="132"/>
                    <a:pt x="197" y="32"/>
                    <a:pt x="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155;p38">
              <a:extLst>
                <a:ext uri="{FF2B5EF4-FFF2-40B4-BE49-F238E27FC236}">
                  <a16:creationId xmlns:a16="http://schemas.microsoft.com/office/drawing/2014/main" id="{77AAE713-357C-42A4-94DA-FD41FEE9B975}"/>
                </a:ext>
              </a:extLst>
            </p:cNvPr>
            <p:cNvSpPr/>
            <p:nvPr/>
          </p:nvSpPr>
          <p:spPr>
            <a:xfrm>
              <a:off x="1611744" y="2327501"/>
              <a:ext cx="200950" cy="176214"/>
            </a:xfrm>
            <a:custGeom>
              <a:avLst/>
              <a:gdLst/>
              <a:ahLst/>
              <a:cxnLst/>
              <a:rect l="l" t="t" r="r" b="b"/>
              <a:pathLst>
                <a:path w="788" h="691" extrusionOk="0">
                  <a:moveTo>
                    <a:pt x="35" y="0"/>
                  </a:moveTo>
                  <a:lnTo>
                    <a:pt x="1" y="66"/>
                  </a:lnTo>
                  <a:cubicBezTo>
                    <a:pt x="329" y="165"/>
                    <a:pt x="591" y="394"/>
                    <a:pt x="756" y="690"/>
                  </a:cubicBezTo>
                  <a:lnTo>
                    <a:pt x="788" y="656"/>
                  </a:lnTo>
                  <a:cubicBezTo>
                    <a:pt x="625" y="362"/>
                    <a:pt x="363" y="131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156;p38">
              <a:extLst>
                <a:ext uri="{FF2B5EF4-FFF2-40B4-BE49-F238E27FC236}">
                  <a16:creationId xmlns:a16="http://schemas.microsoft.com/office/drawing/2014/main" id="{B7D2AB5E-C512-4E95-90BC-AE15897382C3}"/>
                </a:ext>
              </a:extLst>
            </p:cNvPr>
            <p:cNvSpPr/>
            <p:nvPr/>
          </p:nvSpPr>
          <p:spPr>
            <a:xfrm>
              <a:off x="1912918" y="3581419"/>
              <a:ext cx="92570" cy="301425"/>
            </a:xfrm>
            <a:custGeom>
              <a:avLst/>
              <a:gdLst/>
              <a:ahLst/>
              <a:cxnLst/>
              <a:rect l="l" t="t" r="r" b="b"/>
              <a:pathLst>
                <a:path w="363" h="1182" extrusionOk="0">
                  <a:moveTo>
                    <a:pt x="0" y="1"/>
                  </a:moveTo>
                  <a:lnTo>
                    <a:pt x="0" y="66"/>
                  </a:lnTo>
                  <a:cubicBezTo>
                    <a:pt x="0" y="460"/>
                    <a:pt x="131" y="822"/>
                    <a:pt x="296" y="1181"/>
                  </a:cubicBezTo>
                  <a:lnTo>
                    <a:pt x="362" y="1181"/>
                  </a:lnTo>
                  <a:cubicBezTo>
                    <a:pt x="197" y="822"/>
                    <a:pt x="34" y="460"/>
                    <a:pt x="34" y="66"/>
                  </a:cubicBezTo>
                  <a:cubicBezTo>
                    <a:pt x="34" y="66"/>
                    <a:pt x="66" y="35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157;p38">
              <a:extLst>
                <a:ext uri="{FF2B5EF4-FFF2-40B4-BE49-F238E27FC236}">
                  <a16:creationId xmlns:a16="http://schemas.microsoft.com/office/drawing/2014/main" id="{C98396E6-E4D2-43D2-AFC1-29AC456659E3}"/>
                </a:ext>
              </a:extLst>
            </p:cNvPr>
            <p:cNvSpPr/>
            <p:nvPr/>
          </p:nvSpPr>
          <p:spPr>
            <a:xfrm>
              <a:off x="1938165" y="3548011"/>
              <a:ext cx="108635" cy="310095"/>
            </a:xfrm>
            <a:custGeom>
              <a:avLst/>
              <a:gdLst/>
              <a:ahLst/>
              <a:cxnLst/>
              <a:rect l="l" t="t" r="r" b="b"/>
              <a:pathLst>
                <a:path w="426" h="1216" extrusionOk="0">
                  <a:moveTo>
                    <a:pt x="1" y="1"/>
                  </a:moveTo>
                  <a:cubicBezTo>
                    <a:pt x="1" y="394"/>
                    <a:pt x="163" y="722"/>
                    <a:pt x="294" y="1084"/>
                  </a:cubicBezTo>
                  <a:cubicBezTo>
                    <a:pt x="329" y="1115"/>
                    <a:pt x="360" y="1149"/>
                    <a:pt x="394" y="1215"/>
                  </a:cubicBezTo>
                  <a:lnTo>
                    <a:pt x="426" y="1149"/>
                  </a:lnTo>
                  <a:cubicBezTo>
                    <a:pt x="394" y="1149"/>
                    <a:pt x="394" y="1084"/>
                    <a:pt x="360" y="1050"/>
                  </a:cubicBezTo>
                  <a:cubicBezTo>
                    <a:pt x="229" y="722"/>
                    <a:pt x="66" y="363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158;p38">
              <a:extLst>
                <a:ext uri="{FF2B5EF4-FFF2-40B4-BE49-F238E27FC236}">
                  <a16:creationId xmlns:a16="http://schemas.microsoft.com/office/drawing/2014/main" id="{4719619D-D65F-4A78-8B30-E6B322C6BB96}"/>
                </a:ext>
              </a:extLst>
            </p:cNvPr>
            <p:cNvSpPr/>
            <p:nvPr/>
          </p:nvSpPr>
          <p:spPr>
            <a:xfrm>
              <a:off x="1028777" y="1455854"/>
              <a:ext cx="1101654" cy="1206719"/>
            </a:xfrm>
            <a:custGeom>
              <a:avLst/>
              <a:gdLst/>
              <a:ahLst/>
              <a:cxnLst/>
              <a:rect l="l" t="t" r="r" b="b"/>
              <a:pathLst>
                <a:path w="4320" h="4732" extrusionOk="0">
                  <a:moveTo>
                    <a:pt x="2632" y="79"/>
                  </a:moveTo>
                  <a:cubicBezTo>
                    <a:pt x="2275" y="180"/>
                    <a:pt x="1891" y="376"/>
                    <a:pt x="1731" y="730"/>
                  </a:cubicBezTo>
                  <a:cubicBezTo>
                    <a:pt x="1828" y="436"/>
                    <a:pt x="2124" y="240"/>
                    <a:pt x="2418" y="140"/>
                  </a:cubicBezTo>
                  <a:cubicBezTo>
                    <a:pt x="2495" y="115"/>
                    <a:pt x="2571" y="89"/>
                    <a:pt x="2632" y="79"/>
                  </a:cubicBezTo>
                  <a:close/>
                  <a:moveTo>
                    <a:pt x="4288" y="961"/>
                  </a:moveTo>
                  <a:cubicBezTo>
                    <a:pt x="4288" y="1058"/>
                    <a:pt x="4254" y="1189"/>
                    <a:pt x="4188" y="1255"/>
                  </a:cubicBezTo>
                  <a:cubicBezTo>
                    <a:pt x="4123" y="1320"/>
                    <a:pt x="4026" y="1386"/>
                    <a:pt x="3960" y="1451"/>
                  </a:cubicBezTo>
                  <a:cubicBezTo>
                    <a:pt x="4026" y="1320"/>
                    <a:pt x="4188" y="1223"/>
                    <a:pt x="4254" y="1092"/>
                  </a:cubicBezTo>
                  <a:cubicBezTo>
                    <a:pt x="4254" y="1026"/>
                    <a:pt x="4254" y="992"/>
                    <a:pt x="4288" y="961"/>
                  </a:cubicBezTo>
                  <a:close/>
                  <a:moveTo>
                    <a:pt x="3467" y="1386"/>
                  </a:moveTo>
                  <a:cubicBezTo>
                    <a:pt x="3336" y="1485"/>
                    <a:pt x="3270" y="1648"/>
                    <a:pt x="3270" y="1779"/>
                  </a:cubicBezTo>
                  <a:cubicBezTo>
                    <a:pt x="3270" y="1713"/>
                    <a:pt x="3270" y="1648"/>
                    <a:pt x="3304" y="1582"/>
                  </a:cubicBezTo>
                  <a:cubicBezTo>
                    <a:pt x="3336" y="1517"/>
                    <a:pt x="3401" y="1420"/>
                    <a:pt x="3467" y="1386"/>
                  </a:cubicBezTo>
                  <a:close/>
                  <a:moveTo>
                    <a:pt x="1468" y="1223"/>
                  </a:moveTo>
                  <a:cubicBezTo>
                    <a:pt x="1434" y="1320"/>
                    <a:pt x="1468" y="1451"/>
                    <a:pt x="1468" y="1517"/>
                  </a:cubicBezTo>
                  <a:cubicBezTo>
                    <a:pt x="1468" y="1713"/>
                    <a:pt x="1500" y="1879"/>
                    <a:pt x="1534" y="2041"/>
                  </a:cubicBezTo>
                  <a:cubicBezTo>
                    <a:pt x="1548" y="2057"/>
                    <a:pt x="1556" y="2079"/>
                    <a:pt x="1564" y="2102"/>
                  </a:cubicBezTo>
                  <a:lnTo>
                    <a:pt x="1564" y="2102"/>
                  </a:lnTo>
                  <a:lnTo>
                    <a:pt x="1500" y="1976"/>
                  </a:lnTo>
                  <a:cubicBezTo>
                    <a:pt x="1403" y="1748"/>
                    <a:pt x="1369" y="1451"/>
                    <a:pt x="1468" y="1223"/>
                  </a:cubicBezTo>
                  <a:close/>
                  <a:moveTo>
                    <a:pt x="878" y="961"/>
                  </a:moveTo>
                  <a:cubicBezTo>
                    <a:pt x="582" y="1189"/>
                    <a:pt x="385" y="1582"/>
                    <a:pt x="354" y="1976"/>
                  </a:cubicBezTo>
                  <a:cubicBezTo>
                    <a:pt x="332" y="2165"/>
                    <a:pt x="338" y="2353"/>
                    <a:pt x="362" y="2532"/>
                  </a:cubicBezTo>
                  <a:lnTo>
                    <a:pt x="362" y="2532"/>
                  </a:lnTo>
                  <a:cubicBezTo>
                    <a:pt x="331" y="2324"/>
                    <a:pt x="295" y="2111"/>
                    <a:pt x="320" y="1879"/>
                  </a:cubicBezTo>
                  <a:cubicBezTo>
                    <a:pt x="354" y="1616"/>
                    <a:pt x="451" y="1386"/>
                    <a:pt x="616" y="1189"/>
                  </a:cubicBezTo>
                  <a:cubicBezTo>
                    <a:pt x="713" y="1092"/>
                    <a:pt x="779" y="1026"/>
                    <a:pt x="878" y="961"/>
                  </a:cubicBezTo>
                  <a:close/>
                  <a:moveTo>
                    <a:pt x="549" y="3619"/>
                  </a:moveTo>
                  <a:cubicBezTo>
                    <a:pt x="546" y="3732"/>
                    <a:pt x="528" y="3841"/>
                    <a:pt x="485" y="3943"/>
                  </a:cubicBezTo>
                  <a:cubicBezTo>
                    <a:pt x="481" y="3957"/>
                    <a:pt x="476" y="3971"/>
                    <a:pt x="472" y="3985"/>
                  </a:cubicBezTo>
                  <a:lnTo>
                    <a:pt x="472" y="3985"/>
                  </a:lnTo>
                  <a:cubicBezTo>
                    <a:pt x="512" y="3900"/>
                    <a:pt x="540" y="3809"/>
                    <a:pt x="550" y="3715"/>
                  </a:cubicBezTo>
                  <a:cubicBezTo>
                    <a:pt x="550" y="3683"/>
                    <a:pt x="550" y="3651"/>
                    <a:pt x="549" y="3619"/>
                  </a:cubicBezTo>
                  <a:close/>
                  <a:moveTo>
                    <a:pt x="472" y="3985"/>
                  </a:moveTo>
                  <a:cubicBezTo>
                    <a:pt x="387" y="4167"/>
                    <a:pt x="246" y="4324"/>
                    <a:pt x="91" y="4436"/>
                  </a:cubicBezTo>
                  <a:cubicBezTo>
                    <a:pt x="276" y="4342"/>
                    <a:pt x="403" y="4194"/>
                    <a:pt x="472" y="3985"/>
                  </a:cubicBezTo>
                  <a:close/>
                  <a:moveTo>
                    <a:pt x="2968" y="1"/>
                  </a:moveTo>
                  <a:cubicBezTo>
                    <a:pt x="2754" y="1"/>
                    <a:pt x="2548" y="54"/>
                    <a:pt x="2386" y="108"/>
                  </a:cubicBezTo>
                  <a:cubicBezTo>
                    <a:pt x="2090" y="240"/>
                    <a:pt x="1796" y="436"/>
                    <a:pt x="1697" y="764"/>
                  </a:cubicBezTo>
                  <a:cubicBezTo>
                    <a:pt x="1604" y="740"/>
                    <a:pt x="1511" y="717"/>
                    <a:pt x="1417" y="717"/>
                  </a:cubicBezTo>
                  <a:cubicBezTo>
                    <a:pt x="1379" y="717"/>
                    <a:pt x="1341" y="721"/>
                    <a:pt x="1303" y="730"/>
                  </a:cubicBezTo>
                  <a:cubicBezTo>
                    <a:pt x="1238" y="730"/>
                    <a:pt x="1141" y="764"/>
                    <a:pt x="1075" y="830"/>
                  </a:cubicBezTo>
                  <a:cubicBezTo>
                    <a:pt x="747" y="961"/>
                    <a:pt x="451" y="1255"/>
                    <a:pt x="354" y="1582"/>
                  </a:cubicBezTo>
                  <a:cubicBezTo>
                    <a:pt x="189" y="2107"/>
                    <a:pt x="354" y="2666"/>
                    <a:pt x="385" y="3190"/>
                  </a:cubicBezTo>
                  <a:cubicBezTo>
                    <a:pt x="419" y="3484"/>
                    <a:pt x="385" y="3846"/>
                    <a:pt x="91" y="3977"/>
                  </a:cubicBezTo>
                  <a:cubicBezTo>
                    <a:pt x="550" y="3780"/>
                    <a:pt x="419" y="3090"/>
                    <a:pt x="385" y="2697"/>
                  </a:cubicBezTo>
                  <a:cubicBezTo>
                    <a:pt x="381" y="2665"/>
                    <a:pt x="377" y="2633"/>
                    <a:pt x="372" y="2600"/>
                  </a:cubicBezTo>
                  <a:lnTo>
                    <a:pt x="372" y="2600"/>
                  </a:lnTo>
                  <a:cubicBezTo>
                    <a:pt x="385" y="2678"/>
                    <a:pt x="401" y="2754"/>
                    <a:pt x="419" y="2828"/>
                  </a:cubicBezTo>
                  <a:cubicBezTo>
                    <a:pt x="506" y="3093"/>
                    <a:pt x="542" y="3355"/>
                    <a:pt x="549" y="3619"/>
                  </a:cubicBezTo>
                  <a:lnTo>
                    <a:pt x="549" y="3619"/>
                  </a:lnTo>
                  <a:cubicBezTo>
                    <a:pt x="553" y="3480"/>
                    <a:pt x="535" y="3335"/>
                    <a:pt x="516" y="3190"/>
                  </a:cubicBezTo>
                  <a:cubicBezTo>
                    <a:pt x="485" y="2894"/>
                    <a:pt x="385" y="2600"/>
                    <a:pt x="385" y="2304"/>
                  </a:cubicBezTo>
                  <a:cubicBezTo>
                    <a:pt x="354" y="2010"/>
                    <a:pt x="419" y="1713"/>
                    <a:pt x="550" y="1420"/>
                  </a:cubicBezTo>
                  <a:cubicBezTo>
                    <a:pt x="593" y="1334"/>
                    <a:pt x="636" y="1263"/>
                    <a:pt x="687" y="1187"/>
                  </a:cubicBezTo>
                  <a:lnTo>
                    <a:pt x="687" y="1187"/>
                  </a:lnTo>
                  <a:cubicBezTo>
                    <a:pt x="493" y="1493"/>
                    <a:pt x="419" y="1863"/>
                    <a:pt x="419" y="2207"/>
                  </a:cubicBezTo>
                  <a:cubicBezTo>
                    <a:pt x="451" y="2566"/>
                    <a:pt x="582" y="2959"/>
                    <a:pt x="616" y="3321"/>
                  </a:cubicBezTo>
                  <a:cubicBezTo>
                    <a:pt x="616" y="3549"/>
                    <a:pt x="616" y="3746"/>
                    <a:pt x="550" y="3977"/>
                  </a:cubicBezTo>
                  <a:cubicBezTo>
                    <a:pt x="516" y="4140"/>
                    <a:pt x="419" y="4336"/>
                    <a:pt x="254" y="4467"/>
                  </a:cubicBezTo>
                  <a:cubicBezTo>
                    <a:pt x="197" y="4497"/>
                    <a:pt x="117" y="4573"/>
                    <a:pt x="54" y="4573"/>
                  </a:cubicBezTo>
                  <a:cubicBezTo>
                    <a:pt x="44" y="4573"/>
                    <a:pt x="35" y="4571"/>
                    <a:pt x="26" y="4567"/>
                  </a:cubicBezTo>
                  <a:lnTo>
                    <a:pt x="26" y="4567"/>
                  </a:lnTo>
                  <a:cubicBezTo>
                    <a:pt x="1" y="4713"/>
                    <a:pt x="157" y="4732"/>
                    <a:pt x="280" y="4732"/>
                  </a:cubicBezTo>
                  <a:cubicBezTo>
                    <a:pt x="322" y="4732"/>
                    <a:pt x="360" y="4730"/>
                    <a:pt x="385" y="4730"/>
                  </a:cubicBezTo>
                  <a:cubicBezTo>
                    <a:pt x="1238" y="4730"/>
                    <a:pt x="2059" y="3977"/>
                    <a:pt x="1828" y="3090"/>
                  </a:cubicBezTo>
                  <a:cubicBezTo>
                    <a:pt x="1697" y="2666"/>
                    <a:pt x="1434" y="2338"/>
                    <a:pt x="1272" y="1944"/>
                  </a:cubicBezTo>
                  <a:cubicBezTo>
                    <a:pt x="1172" y="1748"/>
                    <a:pt x="1172" y="1289"/>
                    <a:pt x="1434" y="1223"/>
                  </a:cubicBezTo>
                  <a:lnTo>
                    <a:pt x="1434" y="1223"/>
                  </a:lnTo>
                  <a:cubicBezTo>
                    <a:pt x="1303" y="1451"/>
                    <a:pt x="1369" y="1748"/>
                    <a:pt x="1468" y="2010"/>
                  </a:cubicBezTo>
                  <a:cubicBezTo>
                    <a:pt x="1534" y="2141"/>
                    <a:pt x="1631" y="2304"/>
                    <a:pt x="1731" y="2403"/>
                  </a:cubicBezTo>
                  <a:lnTo>
                    <a:pt x="1796" y="2469"/>
                  </a:lnTo>
                  <a:cubicBezTo>
                    <a:pt x="1862" y="2534"/>
                    <a:pt x="1927" y="2600"/>
                    <a:pt x="2059" y="2631"/>
                  </a:cubicBezTo>
                  <a:cubicBezTo>
                    <a:pt x="2173" y="2664"/>
                    <a:pt x="2289" y="2689"/>
                    <a:pt x="2400" y="2689"/>
                  </a:cubicBezTo>
                  <a:cubicBezTo>
                    <a:pt x="2510" y="2689"/>
                    <a:pt x="2617" y="2665"/>
                    <a:pt x="2714" y="2600"/>
                  </a:cubicBezTo>
                  <a:cubicBezTo>
                    <a:pt x="2977" y="2500"/>
                    <a:pt x="3139" y="2304"/>
                    <a:pt x="3139" y="2010"/>
                  </a:cubicBezTo>
                  <a:cubicBezTo>
                    <a:pt x="3139" y="1845"/>
                    <a:pt x="3139" y="1551"/>
                    <a:pt x="3336" y="1451"/>
                  </a:cubicBezTo>
                  <a:lnTo>
                    <a:pt x="3370" y="1420"/>
                  </a:lnTo>
                  <a:lnTo>
                    <a:pt x="3370" y="1420"/>
                  </a:lnTo>
                  <a:cubicBezTo>
                    <a:pt x="3336" y="1451"/>
                    <a:pt x="3336" y="1485"/>
                    <a:pt x="3304" y="1517"/>
                  </a:cubicBezTo>
                  <a:cubicBezTo>
                    <a:pt x="3239" y="1616"/>
                    <a:pt x="3239" y="1713"/>
                    <a:pt x="3205" y="1813"/>
                  </a:cubicBezTo>
                  <a:cubicBezTo>
                    <a:pt x="3205" y="1944"/>
                    <a:pt x="3205" y="2041"/>
                    <a:pt x="3270" y="2172"/>
                  </a:cubicBezTo>
                  <a:cubicBezTo>
                    <a:pt x="3270" y="2207"/>
                    <a:pt x="3336" y="2272"/>
                    <a:pt x="3370" y="2304"/>
                  </a:cubicBezTo>
                  <a:lnTo>
                    <a:pt x="3401" y="2338"/>
                  </a:lnTo>
                  <a:cubicBezTo>
                    <a:pt x="3436" y="2369"/>
                    <a:pt x="3467" y="2369"/>
                    <a:pt x="3501" y="2403"/>
                  </a:cubicBezTo>
                  <a:lnTo>
                    <a:pt x="3501" y="2369"/>
                  </a:lnTo>
                  <a:lnTo>
                    <a:pt x="3533" y="2369"/>
                  </a:lnTo>
                  <a:cubicBezTo>
                    <a:pt x="3304" y="2338"/>
                    <a:pt x="3270" y="2010"/>
                    <a:pt x="3304" y="1845"/>
                  </a:cubicBezTo>
                  <a:cubicBezTo>
                    <a:pt x="3304" y="1748"/>
                    <a:pt x="3336" y="1648"/>
                    <a:pt x="3370" y="1551"/>
                  </a:cubicBezTo>
                  <a:cubicBezTo>
                    <a:pt x="3401" y="1485"/>
                    <a:pt x="3467" y="1420"/>
                    <a:pt x="3533" y="1420"/>
                  </a:cubicBezTo>
                  <a:cubicBezTo>
                    <a:pt x="3598" y="1420"/>
                    <a:pt x="3632" y="1420"/>
                    <a:pt x="3664" y="1451"/>
                  </a:cubicBezTo>
                  <a:cubicBezTo>
                    <a:pt x="3664" y="1451"/>
                    <a:pt x="3664" y="1485"/>
                    <a:pt x="3698" y="1485"/>
                  </a:cubicBezTo>
                  <a:cubicBezTo>
                    <a:pt x="3729" y="1517"/>
                    <a:pt x="3763" y="1582"/>
                    <a:pt x="3795" y="1648"/>
                  </a:cubicBezTo>
                  <a:cubicBezTo>
                    <a:pt x="3812" y="1648"/>
                    <a:pt x="3846" y="1657"/>
                    <a:pt x="3875" y="1657"/>
                  </a:cubicBezTo>
                  <a:cubicBezTo>
                    <a:pt x="3903" y="1657"/>
                    <a:pt x="3926" y="1649"/>
                    <a:pt x="3926" y="1616"/>
                  </a:cubicBezTo>
                  <a:lnTo>
                    <a:pt x="3926" y="1551"/>
                  </a:lnTo>
                  <a:cubicBezTo>
                    <a:pt x="3992" y="1420"/>
                    <a:pt x="4188" y="1354"/>
                    <a:pt x="4254" y="1223"/>
                  </a:cubicBezTo>
                  <a:cubicBezTo>
                    <a:pt x="4319" y="1092"/>
                    <a:pt x="4319" y="961"/>
                    <a:pt x="4288" y="796"/>
                  </a:cubicBezTo>
                  <a:cubicBezTo>
                    <a:pt x="4288" y="698"/>
                    <a:pt x="4254" y="599"/>
                    <a:pt x="4188" y="533"/>
                  </a:cubicBezTo>
                  <a:cubicBezTo>
                    <a:pt x="4091" y="337"/>
                    <a:pt x="3992" y="240"/>
                    <a:pt x="3795" y="140"/>
                  </a:cubicBezTo>
                  <a:cubicBezTo>
                    <a:pt x="3567" y="43"/>
                    <a:pt x="3336" y="9"/>
                    <a:pt x="3108" y="9"/>
                  </a:cubicBezTo>
                  <a:cubicBezTo>
                    <a:pt x="3061" y="3"/>
                    <a:pt x="3014" y="1"/>
                    <a:pt x="2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159;p38">
              <a:extLst>
                <a:ext uri="{FF2B5EF4-FFF2-40B4-BE49-F238E27FC236}">
                  <a16:creationId xmlns:a16="http://schemas.microsoft.com/office/drawing/2014/main" id="{0082452A-A0C0-49A6-9AAE-E34BD9901719}"/>
                </a:ext>
              </a:extLst>
            </p:cNvPr>
            <p:cNvSpPr/>
            <p:nvPr/>
          </p:nvSpPr>
          <p:spPr>
            <a:xfrm>
              <a:off x="1369733" y="1638191"/>
              <a:ext cx="108635" cy="137707"/>
            </a:xfrm>
            <a:custGeom>
              <a:avLst/>
              <a:gdLst/>
              <a:ahLst/>
              <a:cxnLst/>
              <a:rect l="l" t="t" r="r" b="b"/>
              <a:pathLst>
                <a:path w="426" h="540" extrusionOk="0">
                  <a:moveTo>
                    <a:pt x="303" y="1"/>
                  </a:moveTo>
                  <a:cubicBezTo>
                    <a:pt x="287" y="1"/>
                    <a:pt x="273" y="4"/>
                    <a:pt x="263" y="15"/>
                  </a:cubicBezTo>
                  <a:cubicBezTo>
                    <a:pt x="229" y="49"/>
                    <a:pt x="263" y="115"/>
                    <a:pt x="263" y="146"/>
                  </a:cubicBezTo>
                  <a:cubicBezTo>
                    <a:pt x="229" y="246"/>
                    <a:pt x="163" y="311"/>
                    <a:pt x="97" y="377"/>
                  </a:cubicBezTo>
                  <a:cubicBezTo>
                    <a:pt x="66" y="442"/>
                    <a:pt x="0" y="540"/>
                    <a:pt x="131" y="540"/>
                  </a:cubicBezTo>
                  <a:cubicBezTo>
                    <a:pt x="197" y="540"/>
                    <a:pt x="263" y="474"/>
                    <a:pt x="294" y="442"/>
                  </a:cubicBezTo>
                  <a:cubicBezTo>
                    <a:pt x="360" y="343"/>
                    <a:pt x="394" y="277"/>
                    <a:pt x="394" y="180"/>
                  </a:cubicBezTo>
                  <a:cubicBezTo>
                    <a:pt x="394" y="146"/>
                    <a:pt x="425" y="49"/>
                    <a:pt x="394" y="15"/>
                  </a:cubicBezTo>
                  <a:cubicBezTo>
                    <a:pt x="371" y="15"/>
                    <a:pt x="334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160;p38">
              <a:extLst>
                <a:ext uri="{FF2B5EF4-FFF2-40B4-BE49-F238E27FC236}">
                  <a16:creationId xmlns:a16="http://schemas.microsoft.com/office/drawing/2014/main" id="{D4F24646-94F9-4ACF-8093-B4B72662C8C7}"/>
                </a:ext>
              </a:extLst>
            </p:cNvPr>
            <p:cNvSpPr/>
            <p:nvPr/>
          </p:nvSpPr>
          <p:spPr>
            <a:xfrm>
              <a:off x="2046547" y="4777447"/>
              <a:ext cx="50492" cy="351407"/>
            </a:xfrm>
            <a:custGeom>
              <a:avLst/>
              <a:gdLst/>
              <a:ahLst/>
              <a:cxnLst/>
              <a:rect l="l" t="t" r="r" b="b"/>
              <a:pathLst>
                <a:path w="198" h="1378" extrusionOk="0">
                  <a:moveTo>
                    <a:pt x="197" y="0"/>
                  </a:moveTo>
                  <a:lnTo>
                    <a:pt x="197" y="0"/>
                  </a:lnTo>
                  <a:cubicBezTo>
                    <a:pt x="166" y="97"/>
                    <a:pt x="132" y="491"/>
                    <a:pt x="66" y="819"/>
                  </a:cubicBezTo>
                  <a:cubicBezTo>
                    <a:pt x="35" y="1049"/>
                    <a:pt x="35" y="1212"/>
                    <a:pt x="1" y="1377"/>
                  </a:cubicBezTo>
                  <a:cubicBezTo>
                    <a:pt x="35" y="1312"/>
                    <a:pt x="166" y="131"/>
                    <a:pt x="197" y="0"/>
                  </a:cubicBezTo>
                  <a:close/>
                </a:path>
              </a:pathLst>
            </a:custGeom>
            <a:solidFill>
              <a:srgbClr val="001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161;p38">
              <a:extLst>
                <a:ext uri="{FF2B5EF4-FFF2-40B4-BE49-F238E27FC236}">
                  <a16:creationId xmlns:a16="http://schemas.microsoft.com/office/drawing/2014/main" id="{310BA584-94CD-49CA-8D19-A2180A0D10A9}"/>
                </a:ext>
              </a:extLst>
            </p:cNvPr>
            <p:cNvSpPr/>
            <p:nvPr/>
          </p:nvSpPr>
          <p:spPr>
            <a:xfrm>
              <a:off x="1628575" y="4618317"/>
              <a:ext cx="468458" cy="510535"/>
            </a:xfrm>
            <a:custGeom>
              <a:avLst/>
              <a:gdLst/>
              <a:ahLst/>
              <a:cxnLst/>
              <a:rect l="l" t="t" r="r" b="b"/>
              <a:pathLst>
                <a:path w="1837" h="2002" extrusionOk="0">
                  <a:moveTo>
                    <a:pt x="0" y="0"/>
                  </a:moveTo>
                  <a:cubicBezTo>
                    <a:pt x="0" y="0"/>
                    <a:pt x="1574" y="2001"/>
                    <a:pt x="1640" y="2001"/>
                  </a:cubicBezTo>
                  <a:cubicBezTo>
                    <a:pt x="1674" y="1836"/>
                    <a:pt x="1674" y="1673"/>
                    <a:pt x="1705" y="1443"/>
                  </a:cubicBezTo>
                  <a:cubicBezTo>
                    <a:pt x="1771" y="1115"/>
                    <a:pt x="1805" y="721"/>
                    <a:pt x="1836" y="624"/>
                  </a:cubicBezTo>
                  <a:cubicBezTo>
                    <a:pt x="1836" y="624"/>
                    <a:pt x="787" y="624"/>
                    <a:pt x="0" y="0"/>
                  </a:cubicBezTo>
                  <a:close/>
                </a:path>
              </a:pathLst>
            </a:custGeom>
            <a:solidFill>
              <a:srgbClr val="0C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162;p38">
              <a:extLst>
                <a:ext uri="{FF2B5EF4-FFF2-40B4-BE49-F238E27FC236}">
                  <a16:creationId xmlns:a16="http://schemas.microsoft.com/office/drawing/2014/main" id="{E8F1A8C3-41F3-49DE-9B39-A691EFE70FBF}"/>
                </a:ext>
              </a:extLst>
            </p:cNvPr>
            <p:cNvSpPr/>
            <p:nvPr/>
          </p:nvSpPr>
          <p:spPr>
            <a:xfrm>
              <a:off x="2155694" y="2812288"/>
              <a:ext cx="970068" cy="376908"/>
            </a:xfrm>
            <a:custGeom>
              <a:avLst/>
              <a:gdLst/>
              <a:ahLst/>
              <a:cxnLst/>
              <a:rect l="l" t="t" r="r" b="b"/>
              <a:pathLst>
                <a:path w="3804" h="1478" extrusionOk="0">
                  <a:moveTo>
                    <a:pt x="163" y="1"/>
                  </a:moveTo>
                  <a:cubicBezTo>
                    <a:pt x="66" y="297"/>
                    <a:pt x="0" y="656"/>
                    <a:pt x="97" y="919"/>
                  </a:cubicBezTo>
                  <a:cubicBezTo>
                    <a:pt x="163" y="1050"/>
                    <a:pt x="262" y="1181"/>
                    <a:pt x="262" y="1312"/>
                  </a:cubicBezTo>
                  <a:cubicBezTo>
                    <a:pt x="294" y="1346"/>
                    <a:pt x="294" y="1412"/>
                    <a:pt x="294" y="1477"/>
                  </a:cubicBezTo>
                  <a:lnTo>
                    <a:pt x="294" y="1443"/>
                  </a:lnTo>
                  <a:cubicBezTo>
                    <a:pt x="359" y="1312"/>
                    <a:pt x="459" y="1149"/>
                    <a:pt x="491" y="1018"/>
                  </a:cubicBezTo>
                  <a:lnTo>
                    <a:pt x="525" y="1018"/>
                  </a:lnTo>
                  <a:cubicBezTo>
                    <a:pt x="525" y="984"/>
                    <a:pt x="525" y="919"/>
                    <a:pt x="556" y="887"/>
                  </a:cubicBezTo>
                  <a:cubicBezTo>
                    <a:pt x="656" y="691"/>
                    <a:pt x="1081" y="722"/>
                    <a:pt x="1246" y="691"/>
                  </a:cubicBezTo>
                  <a:cubicBezTo>
                    <a:pt x="1671" y="656"/>
                    <a:pt x="2064" y="656"/>
                    <a:pt x="2492" y="625"/>
                  </a:cubicBezTo>
                  <a:cubicBezTo>
                    <a:pt x="2851" y="591"/>
                    <a:pt x="3279" y="625"/>
                    <a:pt x="3541" y="363"/>
                  </a:cubicBezTo>
                  <a:cubicBezTo>
                    <a:pt x="3638" y="297"/>
                    <a:pt x="3738" y="197"/>
                    <a:pt x="3803" y="100"/>
                  </a:cubicBezTo>
                  <a:lnTo>
                    <a:pt x="3803" y="100"/>
                  </a:lnTo>
                  <a:cubicBezTo>
                    <a:pt x="3310" y="166"/>
                    <a:pt x="2820" y="232"/>
                    <a:pt x="2361" y="232"/>
                  </a:cubicBezTo>
                  <a:cubicBezTo>
                    <a:pt x="2164" y="232"/>
                    <a:pt x="1967" y="232"/>
                    <a:pt x="1802" y="197"/>
                  </a:cubicBezTo>
                  <a:cubicBezTo>
                    <a:pt x="1409" y="166"/>
                    <a:pt x="984" y="132"/>
                    <a:pt x="590" y="66"/>
                  </a:cubicBezTo>
                  <a:cubicBezTo>
                    <a:pt x="459" y="66"/>
                    <a:pt x="328" y="35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163;p38">
              <a:extLst>
                <a:ext uri="{FF2B5EF4-FFF2-40B4-BE49-F238E27FC236}">
                  <a16:creationId xmlns:a16="http://schemas.microsoft.com/office/drawing/2014/main" id="{49B95328-23B4-487D-B14F-02275C732A84}"/>
                </a:ext>
              </a:extLst>
            </p:cNvPr>
            <p:cNvSpPr/>
            <p:nvPr/>
          </p:nvSpPr>
          <p:spPr>
            <a:xfrm>
              <a:off x="2280652" y="3180277"/>
              <a:ext cx="109400" cy="301170"/>
            </a:xfrm>
            <a:custGeom>
              <a:avLst/>
              <a:gdLst/>
              <a:ahLst/>
              <a:cxnLst/>
              <a:rect l="l" t="t" r="r" b="b"/>
              <a:pathLst>
                <a:path w="429" h="1181" extrusionOk="0">
                  <a:moveTo>
                    <a:pt x="132" y="0"/>
                  </a:moveTo>
                  <a:cubicBezTo>
                    <a:pt x="66" y="165"/>
                    <a:pt x="66" y="394"/>
                    <a:pt x="35" y="590"/>
                  </a:cubicBezTo>
                  <a:lnTo>
                    <a:pt x="1" y="624"/>
                  </a:lnTo>
                  <a:cubicBezTo>
                    <a:pt x="100" y="690"/>
                    <a:pt x="197" y="787"/>
                    <a:pt x="197" y="918"/>
                  </a:cubicBezTo>
                  <a:cubicBezTo>
                    <a:pt x="197" y="1018"/>
                    <a:pt x="197" y="1115"/>
                    <a:pt x="263" y="1180"/>
                  </a:cubicBezTo>
                  <a:lnTo>
                    <a:pt x="394" y="1180"/>
                  </a:lnTo>
                  <a:lnTo>
                    <a:pt x="394" y="1149"/>
                  </a:lnTo>
                  <a:cubicBezTo>
                    <a:pt x="363" y="1083"/>
                    <a:pt x="363" y="1049"/>
                    <a:pt x="363" y="1018"/>
                  </a:cubicBezTo>
                  <a:cubicBezTo>
                    <a:pt x="363" y="952"/>
                    <a:pt x="394" y="918"/>
                    <a:pt x="428" y="821"/>
                  </a:cubicBezTo>
                  <a:lnTo>
                    <a:pt x="428" y="756"/>
                  </a:lnTo>
                  <a:cubicBezTo>
                    <a:pt x="428" y="525"/>
                    <a:pt x="328" y="297"/>
                    <a:pt x="197" y="100"/>
                  </a:cubicBezTo>
                  <a:cubicBezTo>
                    <a:pt x="197" y="66"/>
                    <a:pt x="166" y="34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164;p38">
              <a:extLst>
                <a:ext uri="{FF2B5EF4-FFF2-40B4-BE49-F238E27FC236}">
                  <a16:creationId xmlns:a16="http://schemas.microsoft.com/office/drawing/2014/main" id="{9FCCF9AA-4426-4D30-8E1F-FEE79BF607B8}"/>
                </a:ext>
              </a:extLst>
            </p:cNvPr>
            <p:cNvSpPr/>
            <p:nvPr/>
          </p:nvSpPr>
          <p:spPr>
            <a:xfrm>
              <a:off x="2222508" y="3071895"/>
              <a:ext cx="91804" cy="267763"/>
            </a:xfrm>
            <a:custGeom>
              <a:avLst/>
              <a:gdLst/>
              <a:ahLst/>
              <a:cxnLst/>
              <a:rect l="l" t="t" r="r" b="b"/>
              <a:pathLst>
                <a:path w="360" h="1050" extrusionOk="0">
                  <a:moveTo>
                    <a:pt x="229" y="0"/>
                  </a:moveTo>
                  <a:cubicBezTo>
                    <a:pt x="197" y="131"/>
                    <a:pt x="97" y="294"/>
                    <a:pt x="32" y="425"/>
                  </a:cubicBezTo>
                  <a:lnTo>
                    <a:pt x="32" y="459"/>
                  </a:lnTo>
                  <a:cubicBezTo>
                    <a:pt x="0" y="556"/>
                    <a:pt x="0" y="656"/>
                    <a:pt x="32" y="722"/>
                  </a:cubicBezTo>
                  <a:cubicBezTo>
                    <a:pt x="66" y="853"/>
                    <a:pt x="163" y="950"/>
                    <a:pt x="229" y="1049"/>
                  </a:cubicBezTo>
                  <a:lnTo>
                    <a:pt x="263" y="1015"/>
                  </a:lnTo>
                  <a:cubicBezTo>
                    <a:pt x="294" y="819"/>
                    <a:pt x="294" y="590"/>
                    <a:pt x="360" y="425"/>
                  </a:cubicBezTo>
                  <a:cubicBezTo>
                    <a:pt x="294" y="263"/>
                    <a:pt x="229" y="131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165;p38">
              <a:extLst>
                <a:ext uri="{FF2B5EF4-FFF2-40B4-BE49-F238E27FC236}">
                  <a16:creationId xmlns:a16="http://schemas.microsoft.com/office/drawing/2014/main" id="{0DBFA9FA-E193-456E-B5D0-020B0BB8D6AE}"/>
                </a:ext>
              </a:extLst>
            </p:cNvPr>
            <p:cNvSpPr/>
            <p:nvPr/>
          </p:nvSpPr>
          <p:spPr>
            <a:xfrm>
              <a:off x="1804536" y="2126803"/>
              <a:ext cx="259093" cy="92570"/>
            </a:xfrm>
            <a:custGeom>
              <a:avLst/>
              <a:gdLst/>
              <a:ahLst/>
              <a:cxnLst/>
              <a:rect l="l" t="t" r="r" b="b"/>
              <a:pathLst>
                <a:path w="1016" h="363" extrusionOk="0">
                  <a:moveTo>
                    <a:pt x="131" y="0"/>
                  </a:moveTo>
                  <a:lnTo>
                    <a:pt x="32" y="100"/>
                  </a:lnTo>
                  <a:cubicBezTo>
                    <a:pt x="32" y="132"/>
                    <a:pt x="0" y="166"/>
                    <a:pt x="0" y="197"/>
                  </a:cubicBezTo>
                  <a:cubicBezTo>
                    <a:pt x="0" y="231"/>
                    <a:pt x="32" y="297"/>
                    <a:pt x="66" y="328"/>
                  </a:cubicBezTo>
                  <a:cubicBezTo>
                    <a:pt x="97" y="328"/>
                    <a:pt x="97" y="328"/>
                    <a:pt x="97" y="362"/>
                  </a:cubicBezTo>
                  <a:lnTo>
                    <a:pt x="131" y="362"/>
                  </a:lnTo>
                  <a:cubicBezTo>
                    <a:pt x="163" y="328"/>
                    <a:pt x="197" y="328"/>
                    <a:pt x="228" y="328"/>
                  </a:cubicBezTo>
                  <a:cubicBezTo>
                    <a:pt x="262" y="328"/>
                    <a:pt x="328" y="328"/>
                    <a:pt x="359" y="362"/>
                  </a:cubicBezTo>
                  <a:lnTo>
                    <a:pt x="459" y="362"/>
                  </a:lnTo>
                  <a:cubicBezTo>
                    <a:pt x="590" y="362"/>
                    <a:pt x="687" y="328"/>
                    <a:pt x="818" y="297"/>
                  </a:cubicBezTo>
                  <a:cubicBezTo>
                    <a:pt x="884" y="297"/>
                    <a:pt x="950" y="231"/>
                    <a:pt x="1015" y="197"/>
                  </a:cubicBezTo>
                  <a:cubicBezTo>
                    <a:pt x="950" y="197"/>
                    <a:pt x="884" y="231"/>
                    <a:pt x="818" y="231"/>
                  </a:cubicBezTo>
                  <a:cubicBezTo>
                    <a:pt x="556" y="231"/>
                    <a:pt x="328" y="132"/>
                    <a:pt x="131" y="0"/>
                  </a:cubicBezTo>
                  <a:close/>
                </a:path>
              </a:pathLst>
            </a:custGeom>
            <a:solidFill>
              <a:srgbClr val="852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166;p38">
              <a:extLst>
                <a:ext uri="{FF2B5EF4-FFF2-40B4-BE49-F238E27FC236}">
                  <a16:creationId xmlns:a16="http://schemas.microsoft.com/office/drawing/2014/main" id="{291FA61E-83F7-469C-A81F-FD2ADC9303D7}"/>
                </a:ext>
              </a:extLst>
            </p:cNvPr>
            <p:cNvSpPr/>
            <p:nvPr/>
          </p:nvSpPr>
          <p:spPr>
            <a:xfrm>
              <a:off x="1829273" y="2219119"/>
              <a:ext cx="8925" cy="8160"/>
            </a:xfrm>
            <a:custGeom>
              <a:avLst/>
              <a:gdLst/>
              <a:ahLst/>
              <a:cxnLst/>
              <a:rect l="l" t="t" r="r" b="b"/>
              <a:pathLst>
                <a:path w="35" h="32" extrusionOk="0">
                  <a:moveTo>
                    <a:pt x="0" y="0"/>
                  </a:moveTo>
                  <a:cubicBezTo>
                    <a:pt x="0" y="0"/>
                    <a:pt x="34" y="0"/>
                    <a:pt x="34" y="32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A6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683462"/>
      </p:ext>
    </p:extLst>
  </p:cSld>
  <p:clrMapOvr>
    <a:masterClrMapping/>
  </p:clrMapOvr>
</p:sld>
</file>

<file path=ppt/theme/theme1.xml><?xml version="1.0" encoding="utf-8"?>
<a:theme xmlns:a="http://schemas.openxmlformats.org/drawingml/2006/main" name="Peru Travel Tour by Slidesgo">
  <a:themeElements>
    <a:clrScheme name="Simple Light">
      <a:dk1>
        <a:srgbClr val="F9EFE7"/>
      </a:dk1>
      <a:lt1>
        <a:srgbClr val="F4CCCC"/>
      </a:lt1>
      <a:dk2>
        <a:srgbClr val="EA9999"/>
      </a:dk2>
      <a:lt2>
        <a:srgbClr val="E06666"/>
      </a:lt2>
      <a:accent1>
        <a:srgbClr val="D0E0E3"/>
      </a:accent1>
      <a:accent2>
        <a:srgbClr val="A2C4C9"/>
      </a:accent2>
      <a:accent3>
        <a:srgbClr val="76A5AF"/>
      </a:accent3>
      <a:accent4>
        <a:srgbClr val="45818E"/>
      </a:accent4>
      <a:accent5>
        <a:srgbClr val="134F5C"/>
      </a:accent5>
      <a:accent6>
        <a:srgbClr val="0C343D"/>
      </a:accent6>
      <a:hlink>
        <a:srgbClr val="4581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ru Travel Tour by Slidesgo">
  <a:themeElements>
    <a:clrScheme name="Simple Light">
      <a:dk1>
        <a:srgbClr val="F9EFE7"/>
      </a:dk1>
      <a:lt1>
        <a:srgbClr val="F4CCCC"/>
      </a:lt1>
      <a:dk2>
        <a:srgbClr val="EA9999"/>
      </a:dk2>
      <a:lt2>
        <a:srgbClr val="E06666"/>
      </a:lt2>
      <a:accent1>
        <a:srgbClr val="D0E0E3"/>
      </a:accent1>
      <a:accent2>
        <a:srgbClr val="A2C4C9"/>
      </a:accent2>
      <a:accent3>
        <a:srgbClr val="76A5AF"/>
      </a:accent3>
      <a:accent4>
        <a:srgbClr val="45818E"/>
      </a:accent4>
      <a:accent5>
        <a:srgbClr val="134F5C"/>
      </a:accent5>
      <a:accent6>
        <a:srgbClr val="0C343D"/>
      </a:accent6>
      <a:hlink>
        <a:srgbClr val="4581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1348</Words>
  <Application>Microsoft Office PowerPoint</Application>
  <PresentationFormat>On-screen Show (16:9)</PresentationFormat>
  <Paragraphs>162</Paragraphs>
  <Slides>28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#9Slide03 Roboto Condensed</vt:lpstr>
      <vt:lpstr>#9Slide05 Fourth Medium</vt:lpstr>
      <vt:lpstr>Tahoma</vt:lpstr>
      <vt:lpstr>Arial</vt:lpstr>
      <vt:lpstr>Times New Roman</vt:lpstr>
      <vt:lpstr>Roboto Light</vt:lpstr>
      <vt:lpstr>.VnTime</vt:lpstr>
      <vt:lpstr>Raleway Thin</vt:lpstr>
      <vt:lpstr>Proxima Nova</vt:lpstr>
      <vt:lpstr>Roboto Condensed Light</vt:lpstr>
      <vt:lpstr>Proxima Nova Extrabold</vt:lpstr>
      <vt:lpstr>SFD-Medium</vt:lpstr>
      <vt:lpstr>Roboto</vt:lpstr>
      <vt:lpstr>Roboto Medium</vt:lpstr>
      <vt:lpstr>#9Slide03 IcielUni Sans Heavy</vt:lpstr>
      <vt:lpstr>Livvic</vt:lpstr>
      <vt:lpstr>VNI-Times</vt:lpstr>
      <vt:lpstr>Bebas Neue</vt:lpstr>
      <vt:lpstr>Open Sans</vt:lpstr>
      <vt:lpstr>Tahoma</vt:lpstr>
      <vt:lpstr>Peru Travel Tour by Slidesgo</vt:lpstr>
      <vt:lpstr>1_Peru Travel Tour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Perú  Travel Tour</dc:title>
  <dc:creator>Admin</dc:creator>
  <cp:lastModifiedBy>84974897627</cp:lastModifiedBy>
  <cp:revision>104</cp:revision>
  <dcterms:modified xsi:type="dcterms:W3CDTF">2022-11-29T02:42:06Z</dcterms:modified>
</cp:coreProperties>
</file>