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4" r:id="rId3"/>
    <p:sldMasterId id="2147483699" r:id="rId4"/>
    <p:sldMasterId id="2147483711" r:id="rId5"/>
  </p:sldMasterIdLst>
  <p:notesMasterIdLst>
    <p:notesMasterId r:id="rId46"/>
  </p:notesMasterIdLst>
  <p:sldIdLst>
    <p:sldId id="293" r:id="rId6"/>
    <p:sldId id="294" r:id="rId7"/>
    <p:sldId id="258" r:id="rId8"/>
    <p:sldId id="260" r:id="rId9"/>
    <p:sldId id="261" r:id="rId10"/>
    <p:sldId id="262" r:id="rId11"/>
    <p:sldId id="263" r:id="rId12"/>
    <p:sldId id="264" r:id="rId13"/>
    <p:sldId id="265" r:id="rId14"/>
    <p:sldId id="266" r:id="rId15"/>
    <p:sldId id="267" r:id="rId16"/>
    <p:sldId id="268" r:id="rId17"/>
    <p:sldId id="290" r:id="rId18"/>
    <p:sldId id="271" r:id="rId19"/>
    <p:sldId id="298" r:id="rId20"/>
    <p:sldId id="269" r:id="rId21"/>
    <p:sldId id="270" r:id="rId22"/>
    <p:sldId id="272" r:id="rId23"/>
    <p:sldId id="291"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92" r:id="rId37"/>
    <p:sldId id="295" r:id="rId38"/>
    <p:sldId id="285" r:id="rId39"/>
    <p:sldId id="286" r:id="rId40"/>
    <p:sldId id="287" r:id="rId41"/>
    <p:sldId id="288" r:id="rId42"/>
    <p:sldId id="296" r:id="rId43"/>
    <p:sldId id="297" r:id="rId44"/>
    <p:sldId id="28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snapToGrid="0" showGuides="1">
      <p:cViewPr varScale="1">
        <p:scale>
          <a:sx n="77" d="100"/>
          <a:sy n="77" d="100"/>
        </p:scale>
        <p:origin x="91" y="2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51E2F-AF41-4E0A-9FCA-2576B8D461F0}"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F92B3-1F6A-4240-88D4-563FA2200B0B}" type="slidenum">
              <a:rPr lang="en-US" smtClean="0"/>
              <a:t>‹#›</a:t>
            </a:fld>
            <a:endParaRPr lang="en-US"/>
          </a:p>
        </p:txBody>
      </p:sp>
    </p:spTree>
    <p:extLst>
      <p:ext uri="{BB962C8B-B14F-4D97-AF65-F5344CB8AC3E}">
        <p14:creationId xmlns:p14="http://schemas.microsoft.com/office/powerpoint/2010/main" val="2306132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3467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6b20e2230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6b20e2230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086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1510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783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15481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310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665406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71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73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4567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6b20e2230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6b20e2230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12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898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1df8b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1df8b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529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721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231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293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606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496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4103533" y="4558933"/>
            <a:ext cx="3984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rgbClr val="482400"/>
                </a:solidFill>
                <a:latin typeface="Livvic"/>
                <a:ea typeface="Livvic"/>
                <a:cs typeface="Livvic"/>
                <a:sym typeface="Livvic"/>
              </a:defRPr>
            </a:lvl1pPr>
            <a:lvl2pPr lvl="1" algn="ctr" rtl="0">
              <a:lnSpc>
                <a:spcPct val="100000"/>
              </a:lnSpc>
              <a:spcBef>
                <a:spcPts val="2133"/>
              </a:spcBef>
              <a:spcAft>
                <a:spcPts val="0"/>
              </a:spcAft>
              <a:buNone/>
              <a:defRPr sz="2133">
                <a:solidFill>
                  <a:srgbClr val="482400"/>
                </a:solidFill>
                <a:latin typeface="Livvic"/>
                <a:ea typeface="Livvic"/>
                <a:cs typeface="Livvic"/>
                <a:sym typeface="Livvic"/>
              </a:defRPr>
            </a:lvl2pPr>
            <a:lvl3pPr lvl="2" algn="ctr" rtl="0">
              <a:lnSpc>
                <a:spcPct val="100000"/>
              </a:lnSpc>
              <a:spcBef>
                <a:spcPts val="2133"/>
              </a:spcBef>
              <a:spcAft>
                <a:spcPts val="0"/>
              </a:spcAft>
              <a:buNone/>
              <a:defRPr sz="2133">
                <a:solidFill>
                  <a:srgbClr val="482400"/>
                </a:solidFill>
                <a:latin typeface="Livvic"/>
                <a:ea typeface="Livvic"/>
                <a:cs typeface="Livvic"/>
                <a:sym typeface="Livvic"/>
              </a:defRPr>
            </a:lvl3pPr>
            <a:lvl4pPr lvl="3" algn="ctr" rtl="0">
              <a:lnSpc>
                <a:spcPct val="100000"/>
              </a:lnSpc>
              <a:spcBef>
                <a:spcPts val="2133"/>
              </a:spcBef>
              <a:spcAft>
                <a:spcPts val="0"/>
              </a:spcAft>
              <a:buNone/>
              <a:defRPr sz="2133">
                <a:solidFill>
                  <a:srgbClr val="482400"/>
                </a:solidFill>
                <a:latin typeface="Livvic"/>
                <a:ea typeface="Livvic"/>
                <a:cs typeface="Livvic"/>
                <a:sym typeface="Livvic"/>
              </a:defRPr>
            </a:lvl4pPr>
            <a:lvl5pPr lvl="4" algn="ctr" rtl="0">
              <a:lnSpc>
                <a:spcPct val="100000"/>
              </a:lnSpc>
              <a:spcBef>
                <a:spcPts val="2133"/>
              </a:spcBef>
              <a:spcAft>
                <a:spcPts val="0"/>
              </a:spcAft>
              <a:buNone/>
              <a:defRPr sz="2133">
                <a:solidFill>
                  <a:srgbClr val="482400"/>
                </a:solidFill>
                <a:latin typeface="Livvic"/>
                <a:ea typeface="Livvic"/>
                <a:cs typeface="Livvic"/>
                <a:sym typeface="Livvic"/>
              </a:defRPr>
            </a:lvl5pPr>
            <a:lvl6pPr lvl="5" algn="ctr" rtl="0">
              <a:lnSpc>
                <a:spcPct val="100000"/>
              </a:lnSpc>
              <a:spcBef>
                <a:spcPts val="2133"/>
              </a:spcBef>
              <a:spcAft>
                <a:spcPts val="0"/>
              </a:spcAft>
              <a:buNone/>
              <a:defRPr sz="2133">
                <a:solidFill>
                  <a:srgbClr val="482400"/>
                </a:solidFill>
                <a:latin typeface="Livvic"/>
                <a:ea typeface="Livvic"/>
                <a:cs typeface="Livvic"/>
                <a:sym typeface="Livvic"/>
              </a:defRPr>
            </a:lvl6pPr>
            <a:lvl7pPr lvl="6" algn="ctr" rtl="0">
              <a:lnSpc>
                <a:spcPct val="100000"/>
              </a:lnSpc>
              <a:spcBef>
                <a:spcPts val="2133"/>
              </a:spcBef>
              <a:spcAft>
                <a:spcPts val="0"/>
              </a:spcAft>
              <a:buNone/>
              <a:defRPr sz="2133">
                <a:solidFill>
                  <a:srgbClr val="482400"/>
                </a:solidFill>
                <a:latin typeface="Livvic"/>
                <a:ea typeface="Livvic"/>
                <a:cs typeface="Livvic"/>
                <a:sym typeface="Livvic"/>
              </a:defRPr>
            </a:lvl7pPr>
            <a:lvl8pPr lvl="7" algn="ctr" rtl="0">
              <a:lnSpc>
                <a:spcPct val="100000"/>
              </a:lnSpc>
              <a:spcBef>
                <a:spcPts val="2133"/>
              </a:spcBef>
              <a:spcAft>
                <a:spcPts val="0"/>
              </a:spcAft>
              <a:buNone/>
              <a:defRPr sz="2133">
                <a:solidFill>
                  <a:srgbClr val="482400"/>
                </a:solidFill>
                <a:latin typeface="Livvic"/>
                <a:ea typeface="Livvic"/>
                <a:cs typeface="Livvic"/>
                <a:sym typeface="Livvic"/>
              </a:defRPr>
            </a:lvl8pPr>
            <a:lvl9pPr lvl="8" algn="ctr" rtl="0">
              <a:lnSpc>
                <a:spcPct val="100000"/>
              </a:lnSpc>
              <a:spcBef>
                <a:spcPts val="2133"/>
              </a:spcBef>
              <a:spcAft>
                <a:spcPts val="2133"/>
              </a:spcAft>
              <a:buNone/>
              <a:defRPr sz="2133">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2565000" y="1308800"/>
            <a:ext cx="7062000" cy="295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b="0">
                <a:solidFill>
                  <a:srgbClr val="482400"/>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273141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1"/>
        <p:cNvGrpSpPr/>
        <p:nvPr/>
      </p:nvGrpSpPr>
      <p:grpSpPr>
        <a:xfrm>
          <a:off x="0" y="0"/>
          <a:ext cx="0" cy="0"/>
          <a:chOff x="0" y="0"/>
          <a:chExt cx="0" cy="0"/>
        </a:xfrm>
      </p:grpSpPr>
      <p:sp>
        <p:nvSpPr>
          <p:cNvPr id="92" name="Google Shape;92;p18"/>
          <p:cNvSpPr txBox="1">
            <a:spLocks noGrp="1"/>
          </p:cNvSpPr>
          <p:nvPr>
            <p:ph type="subTitle" idx="1"/>
          </p:nvPr>
        </p:nvSpPr>
        <p:spPr>
          <a:xfrm flipH="1">
            <a:off x="756800" y="1744967"/>
            <a:ext cx="3544000" cy="43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Livvic"/>
                <a:ea typeface="Livvic"/>
                <a:cs typeface="Livvic"/>
                <a:sym typeface="Livvic"/>
              </a:defRPr>
            </a:lvl1pPr>
            <a:lvl2pPr lvl="1" rtl="0">
              <a:lnSpc>
                <a:spcPct val="100000"/>
              </a:lnSpc>
              <a:spcBef>
                <a:spcPts val="0"/>
              </a:spcBef>
              <a:spcAft>
                <a:spcPts val="0"/>
              </a:spcAft>
              <a:buNone/>
              <a:defRPr sz="1867">
                <a:solidFill>
                  <a:schemeClr val="dk1"/>
                </a:solidFill>
                <a:latin typeface="Livvic"/>
                <a:ea typeface="Livvic"/>
                <a:cs typeface="Livvic"/>
                <a:sym typeface="Livvic"/>
              </a:defRPr>
            </a:lvl2pPr>
            <a:lvl3pPr lvl="2" rtl="0">
              <a:lnSpc>
                <a:spcPct val="100000"/>
              </a:lnSpc>
              <a:spcBef>
                <a:spcPts val="0"/>
              </a:spcBef>
              <a:spcAft>
                <a:spcPts val="0"/>
              </a:spcAft>
              <a:buNone/>
              <a:defRPr sz="1867">
                <a:solidFill>
                  <a:schemeClr val="dk1"/>
                </a:solidFill>
                <a:latin typeface="Livvic"/>
                <a:ea typeface="Livvic"/>
                <a:cs typeface="Livvic"/>
                <a:sym typeface="Livvic"/>
              </a:defRPr>
            </a:lvl3pPr>
            <a:lvl4pPr lvl="3" rtl="0">
              <a:lnSpc>
                <a:spcPct val="100000"/>
              </a:lnSpc>
              <a:spcBef>
                <a:spcPts val="0"/>
              </a:spcBef>
              <a:spcAft>
                <a:spcPts val="0"/>
              </a:spcAft>
              <a:buNone/>
              <a:defRPr sz="1867">
                <a:solidFill>
                  <a:schemeClr val="dk1"/>
                </a:solidFill>
                <a:latin typeface="Livvic"/>
                <a:ea typeface="Livvic"/>
                <a:cs typeface="Livvic"/>
                <a:sym typeface="Livvic"/>
              </a:defRPr>
            </a:lvl4pPr>
            <a:lvl5pPr lvl="4" rtl="0">
              <a:lnSpc>
                <a:spcPct val="100000"/>
              </a:lnSpc>
              <a:spcBef>
                <a:spcPts val="0"/>
              </a:spcBef>
              <a:spcAft>
                <a:spcPts val="0"/>
              </a:spcAft>
              <a:buNone/>
              <a:defRPr sz="1867">
                <a:solidFill>
                  <a:schemeClr val="dk1"/>
                </a:solidFill>
                <a:latin typeface="Livvic"/>
                <a:ea typeface="Livvic"/>
                <a:cs typeface="Livvic"/>
                <a:sym typeface="Livvic"/>
              </a:defRPr>
            </a:lvl5pPr>
            <a:lvl6pPr lvl="5" rtl="0">
              <a:lnSpc>
                <a:spcPct val="100000"/>
              </a:lnSpc>
              <a:spcBef>
                <a:spcPts val="0"/>
              </a:spcBef>
              <a:spcAft>
                <a:spcPts val="0"/>
              </a:spcAft>
              <a:buNone/>
              <a:defRPr sz="1867">
                <a:solidFill>
                  <a:schemeClr val="dk1"/>
                </a:solidFill>
                <a:latin typeface="Livvic"/>
                <a:ea typeface="Livvic"/>
                <a:cs typeface="Livvic"/>
                <a:sym typeface="Livvic"/>
              </a:defRPr>
            </a:lvl6pPr>
            <a:lvl7pPr lvl="6" rtl="0">
              <a:lnSpc>
                <a:spcPct val="100000"/>
              </a:lnSpc>
              <a:spcBef>
                <a:spcPts val="0"/>
              </a:spcBef>
              <a:spcAft>
                <a:spcPts val="0"/>
              </a:spcAft>
              <a:buNone/>
              <a:defRPr sz="1867">
                <a:solidFill>
                  <a:schemeClr val="dk1"/>
                </a:solidFill>
                <a:latin typeface="Livvic"/>
                <a:ea typeface="Livvic"/>
                <a:cs typeface="Livvic"/>
                <a:sym typeface="Livvic"/>
              </a:defRPr>
            </a:lvl7pPr>
            <a:lvl8pPr lvl="7" rtl="0">
              <a:lnSpc>
                <a:spcPct val="100000"/>
              </a:lnSpc>
              <a:spcBef>
                <a:spcPts val="0"/>
              </a:spcBef>
              <a:spcAft>
                <a:spcPts val="0"/>
              </a:spcAft>
              <a:buNone/>
              <a:defRPr sz="1867">
                <a:solidFill>
                  <a:schemeClr val="dk1"/>
                </a:solidFill>
                <a:latin typeface="Livvic"/>
                <a:ea typeface="Livvic"/>
                <a:cs typeface="Livvic"/>
                <a:sym typeface="Livvic"/>
              </a:defRPr>
            </a:lvl8pPr>
            <a:lvl9pPr lvl="8" rtl="0">
              <a:lnSpc>
                <a:spcPct val="100000"/>
              </a:lnSpc>
              <a:spcBef>
                <a:spcPts val="0"/>
              </a:spcBef>
              <a:spcAft>
                <a:spcPts val="0"/>
              </a:spcAft>
              <a:buNone/>
              <a:defRPr sz="1867">
                <a:solidFill>
                  <a:schemeClr val="dk1"/>
                </a:solidFill>
                <a:latin typeface="Livvic"/>
                <a:ea typeface="Livvic"/>
                <a:cs typeface="Livvic"/>
                <a:sym typeface="Livvic"/>
              </a:defRPr>
            </a:lvl9pPr>
          </a:lstStyle>
          <a:p>
            <a:endParaRPr/>
          </a:p>
        </p:txBody>
      </p:sp>
      <p:sp>
        <p:nvSpPr>
          <p:cNvPr id="93" name="Google Shape;93;p18"/>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023438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1354417" y="1206233"/>
            <a:ext cx="4328800" cy="7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b="0"/>
            </a:lvl1pPr>
            <a:lvl2pPr lvl="1" algn="ctr" rtl="0">
              <a:spcBef>
                <a:spcPts val="0"/>
              </a:spcBef>
              <a:spcAft>
                <a:spcPts val="0"/>
              </a:spcAft>
              <a:buSzPts val="4200"/>
              <a:buNone/>
              <a:defRPr sz="5600" b="0"/>
            </a:lvl2pPr>
            <a:lvl3pPr lvl="2" algn="ctr" rtl="0">
              <a:spcBef>
                <a:spcPts val="0"/>
              </a:spcBef>
              <a:spcAft>
                <a:spcPts val="0"/>
              </a:spcAft>
              <a:buSzPts val="4200"/>
              <a:buNone/>
              <a:defRPr sz="5600" b="0"/>
            </a:lvl3pPr>
            <a:lvl4pPr lvl="3" algn="ctr" rtl="0">
              <a:spcBef>
                <a:spcPts val="0"/>
              </a:spcBef>
              <a:spcAft>
                <a:spcPts val="0"/>
              </a:spcAft>
              <a:buSzPts val="4200"/>
              <a:buNone/>
              <a:defRPr sz="5600" b="0"/>
            </a:lvl4pPr>
            <a:lvl5pPr lvl="4" algn="ctr" rtl="0">
              <a:spcBef>
                <a:spcPts val="0"/>
              </a:spcBef>
              <a:spcAft>
                <a:spcPts val="0"/>
              </a:spcAft>
              <a:buSzPts val="4200"/>
              <a:buNone/>
              <a:defRPr sz="5600" b="0"/>
            </a:lvl5pPr>
            <a:lvl6pPr lvl="5" algn="ctr" rtl="0">
              <a:spcBef>
                <a:spcPts val="0"/>
              </a:spcBef>
              <a:spcAft>
                <a:spcPts val="0"/>
              </a:spcAft>
              <a:buSzPts val="4200"/>
              <a:buNone/>
              <a:defRPr sz="5600" b="0"/>
            </a:lvl6pPr>
            <a:lvl7pPr lvl="6" algn="ctr" rtl="0">
              <a:spcBef>
                <a:spcPts val="0"/>
              </a:spcBef>
              <a:spcAft>
                <a:spcPts val="0"/>
              </a:spcAft>
              <a:buSzPts val="4200"/>
              <a:buNone/>
              <a:defRPr sz="5600" b="0"/>
            </a:lvl7pPr>
            <a:lvl8pPr lvl="7" algn="ctr" rtl="0">
              <a:spcBef>
                <a:spcPts val="0"/>
              </a:spcBef>
              <a:spcAft>
                <a:spcPts val="0"/>
              </a:spcAft>
              <a:buSzPts val="4200"/>
              <a:buNone/>
              <a:defRPr sz="5600" b="0"/>
            </a:lvl8pPr>
            <a:lvl9pPr lvl="8" algn="ctr" rtl="0">
              <a:spcBef>
                <a:spcPts val="0"/>
              </a:spcBef>
              <a:spcAft>
                <a:spcPts val="0"/>
              </a:spcAft>
              <a:buSzPts val="4200"/>
              <a:buNone/>
              <a:defRPr sz="5600" b="0"/>
            </a:lvl9pPr>
          </a:lstStyle>
          <a:p>
            <a:endParaRPr/>
          </a:p>
        </p:txBody>
      </p:sp>
      <p:sp>
        <p:nvSpPr>
          <p:cNvPr id="103" name="Google Shape;103;p21"/>
          <p:cNvSpPr txBox="1">
            <a:spLocks noGrp="1"/>
          </p:cNvSpPr>
          <p:nvPr>
            <p:ph type="subTitle" idx="1"/>
          </p:nvPr>
        </p:nvSpPr>
        <p:spPr>
          <a:xfrm>
            <a:off x="6060384" y="805233"/>
            <a:ext cx="4777200" cy="1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Font typeface="Livvic"/>
              <a:buNone/>
              <a:defRPr sz="1867">
                <a:solidFill>
                  <a:schemeClr val="accent3"/>
                </a:solidFill>
                <a:latin typeface="Livvic"/>
                <a:ea typeface="Livvic"/>
                <a:cs typeface="Livvic"/>
                <a:sym typeface="Livvic"/>
              </a:defRPr>
            </a:lvl1pPr>
            <a:lvl2pPr lvl="1"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9pPr>
          </a:lstStyle>
          <a:p>
            <a:endParaRPr/>
          </a:p>
        </p:txBody>
      </p:sp>
      <p:sp>
        <p:nvSpPr>
          <p:cNvPr id="104" name="Google Shape;104;p21"/>
          <p:cNvSpPr txBox="1"/>
          <p:nvPr/>
        </p:nvSpPr>
        <p:spPr>
          <a:xfrm>
            <a:off x="828836" y="4988700"/>
            <a:ext cx="4139200" cy="1242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CREDITS: This presentation template was created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 including icons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 and infographics &amp; images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4">
                  <a:extLst>
                    <a:ext uri="{A12FA001-AC4F-418D-AE19-62706E023703}">
                      <ahyp:hlinkClr xmlns:ahyp="http://schemas.microsoft.com/office/drawing/2018/hyperlinkcolor" xmlns="" val="tx"/>
                    </a:ext>
                  </a:extLst>
                </a:hlinkClick>
              </a:rPr>
              <a:t>Freepik</a:t>
            </a:r>
            <a:endParaRPr kumimoji="0" sz="1867" b="0" i="0" u="none" strike="noStrike" kern="0" cap="none" spc="0" normalizeH="0" baseline="0" noProof="0">
              <a:ln>
                <a:noFill/>
              </a:ln>
              <a:solidFill>
                <a:srgbClr val="482400"/>
              </a:solidFill>
              <a:effectLst/>
              <a:uLnTx/>
              <a:uFillTx/>
              <a:latin typeface="Livvic SemiBold"/>
              <a:ea typeface="Livvic SemiBold"/>
              <a:cs typeface="Livvic SemiBold"/>
              <a:sym typeface="Livvic SemiBold"/>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482400"/>
              </a:solidFill>
              <a:effectLst/>
              <a:uLnTx/>
              <a:uFillTx/>
              <a:latin typeface="Livvic"/>
              <a:ea typeface="Livvic"/>
              <a:cs typeface="Livvic"/>
              <a:sym typeface="Livvic"/>
            </a:endParaRPr>
          </a:p>
          <a:p>
            <a:pPr marL="0" marR="0" lvl="0" indent="0" algn="l" defTabSz="1219170" rtl="0" eaLnBrk="1" fontAlgn="auto" latinLnBrk="0" hangingPunct="1">
              <a:lnSpc>
                <a:spcPct val="115000"/>
              </a:lnSpc>
              <a:spcBef>
                <a:spcPts val="400"/>
              </a:spcBef>
              <a:spcAft>
                <a:spcPts val="0"/>
              </a:spcAft>
              <a:buClr>
                <a:srgbClr val="000000"/>
              </a:buClr>
              <a:buSzTx/>
              <a:buFont typeface="Arial"/>
              <a:buNone/>
              <a:tabLst/>
              <a:defRPr/>
            </a:pPr>
            <a:endParaRPr kumimoji="0" sz="1333" b="0" i="0" u="none" strike="noStrike" kern="0" cap="none" spc="0" normalizeH="0" baseline="0" noProof="0">
              <a:ln>
                <a:noFill/>
              </a:ln>
              <a:solidFill>
                <a:srgbClr val="482400"/>
              </a:solidFill>
              <a:effectLst/>
              <a:uLnTx/>
              <a:uFillTx/>
              <a:latin typeface="Livvic"/>
              <a:ea typeface="Livvic"/>
              <a:cs typeface="Livvic"/>
              <a:sym typeface="Livvic"/>
            </a:endParaRPr>
          </a:p>
        </p:txBody>
      </p:sp>
    </p:spTree>
    <p:extLst>
      <p:ext uri="{BB962C8B-B14F-4D97-AF65-F5344CB8AC3E}">
        <p14:creationId xmlns:p14="http://schemas.microsoft.com/office/powerpoint/2010/main" val="3123882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096949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169367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EF8552-8C15-F84A-B71B-0489A0D99123}"/>
              </a:ext>
            </a:extLst>
          </p:cNvPr>
          <p:cNvSpPr>
            <a:spLocks noGrp="1" noChangeArrowheads="1"/>
          </p:cNvSpPr>
          <p:nvPr>
            <p:ph type="dt" sz="half" idx="10"/>
          </p:nvPr>
        </p:nvSpPr>
        <p:spPr>
          <a:ln/>
        </p:spPr>
        <p:txBody>
          <a:bodyPr/>
          <a:lstStyle>
            <a:lvl1pPr>
              <a:defRPr/>
            </a:lvl1pPr>
          </a:lstStyle>
          <a:p>
            <a:pPr defTabSz="1219170">
              <a:buClr>
                <a:srgbClr val="000000"/>
              </a:buClr>
              <a:defRPr/>
            </a:pPr>
            <a:endParaRPr lang="en-US" altLang="en-US" sz="1867" kern="0">
              <a:solidFill>
                <a:srgbClr val="000000"/>
              </a:solidFill>
              <a:cs typeface="Arial"/>
              <a:sym typeface="Arial"/>
            </a:endParaRPr>
          </a:p>
        </p:txBody>
      </p:sp>
      <p:sp>
        <p:nvSpPr>
          <p:cNvPr id="5" name="Rectangle 5">
            <a:extLst>
              <a:ext uri="{FF2B5EF4-FFF2-40B4-BE49-F238E27FC236}">
                <a16:creationId xmlns:a16="http://schemas.microsoft.com/office/drawing/2014/main" id="{F4C15721-BED4-6449-882C-68E17D7C0A5C}"/>
              </a:ext>
            </a:extLst>
          </p:cNvPr>
          <p:cNvSpPr>
            <a:spLocks noGrp="1" noChangeArrowheads="1"/>
          </p:cNvSpPr>
          <p:nvPr>
            <p:ph type="ftr" sz="quarter" idx="11"/>
          </p:nvPr>
        </p:nvSpPr>
        <p:spPr>
          <a:ln/>
        </p:spPr>
        <p:txBody>
          <a:bodyPr/>
          <a:lstStyle>
            <a:lvl1pPr>
              <a:defRPr/>
            </a:lvl1pPr>
          </a:lstStyle>
          <a:p>
            <a:pPr defTabSz="1219170">
              <a:buClr>
                <a:srgbClr val="000000"/>
              </a:buClr>
              <a:defRPr/>
            </a:pPr>
            <a:endParaRPr lang="en-US" altLang="en-US" sz="1867" kern="0">
              <a:solidFill>
                <a:srgbClr val="000000"/>
              </a:solidFill>
              <a:cs typeface="Arial"/>
              <a:sym typeface="Arial"/>
            </a:endParaRPr>
          </a:p>
        </p:txBody>
      </p:sp>
      <p:sp>
        <p:nvSpPr>
          <p:cNvPr id="6" name="Rectangle 6">
            <a:extLst>
              <a:ext uri="{FF2B5EF4-FFF2-40B4-BE49-F238E27FC236}">
                <a16:creationId xmlns:a16="http://schemas.microsoft.com/office/drawing/2014/main" id="{8E05485A-6E30-6846-99E4-10D4FA60DCB0}"/>
              </a:ext>
            </a:extLst>
          </p:cNvPr>
          <p:cNvSpPr>
            <a:spLocks noGrp="1" noChangeArrowheads="1"/>
          </p:cNvSpPr>
          <p:nvPr>
            <p:ph type="sldNum" sz="quarter" idx="12"/>
          </p:nvPr>
        </p:nvSpPr>
        <p:spPr>
          <a:ln/>
        </p:spPr>
        <p:txBody>
          <a:bodyPr/>
          <a:lstStyle>
            <a:lvl1pPr>
              <a:defRPr/>
            </a:lvl1pPr>
          </a:lstStyle>
          <a:p>
            <a:pPr defTabSz="1219170">
              <a:buClr>
                <a:srgbClr val="000000"/>
              </a:buClr>
            </a:pPr>
            <a:fld id="{FF68599A-800E-6B40-9328-3C75BCA9DBF0}" type="slidenum">
              <a:rPr lang="en-US" altLang="en-US" sz="1867" kern="0" smtClean="0">
                <a:solidFill>
                  <a:srgbClr val="000000"/>
                </a:solidFill>
                <a:cs typeface="Arial"/>
                <a:sym typeface="Arial"/>
              </a:rPr>
              <a:pPr defTabSz="1219170">
                <a:buClr>
                  <a:srgbClr val="000000"/>
                </a:buClr>
              </a:pPr>
              <a:t>‹#›</a:t>
            </a:fld>
            <a:endParaRPr lang="en-US" altLang="en-US" sz="1867" kern="0">
              <a:solidFill>
                <a:srgbClr val="000000"/>
              </a:solidFill>
              <a:cs typeface="Arial"/>
              <a:sym typeface="Arial"/>
            </a:endParaRPr>
          </a:p>
        </p:txBody>
      </p:sp>
    </p:spTree>
    <p:extLst>
      <p:ext uri="{BB962C8B-B14F-4D97-AF65-F5344CB8AC3E}">
        <p14:creationId xmlns:p14="http://schemas.microsoft.com/office/powerpoint/2010/main" val="41351396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81733" y="186067"/>
            <a:ext cx="11747600" cy="65072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2;p2"/>
          <p:cNvSpPr txBox="1">
            <a:spLocks noGrp="1"/>
          </p:cNvSpPr>
          <p:nvPr>
            <p:ph type="ctrTitle"/>
          </p:nvPr>
        </p:nvSpPr>
        <p:spPr>
          <a:xfrm>
            <a:off x="950967" y="1599167"/>
            <a:ext cx="7004400" cy="2946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atin typeface="Aref Ruqaa"/>
                <a:ea typeface="Aref Ruqaa"/>
                <a:cs typeface="Aref Ruqaa"/>
                <a:sym typeface="Aref Ruqaa"/>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50967" y="4896033"/>
            <a:ext cx="5240000" cy="63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4" name="Google Shape;14;p2"/>
          <p:cNvPicPr preferRelativeResize="0"/>
          <p:nvPr/>
        </p:nvPicPr>
        <p:blipFill rotWithShape="1">
          <a:blip r:embed="rId3">
            <a:alphaModFix/>
          </a:blip>
          <a:srcRect l="357" r="347"/>
          <a:stretch/>
        </p:blipFill>
        <p:spPr>
          <a:xfrm>
            <a:off x="-143429" y="0"/>
            <a:ext cx="1677932" cy="1203267"/>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34233" y="5804639"/>
            <a:ext cx="1459532" cy="1046600"/>
          </a:xfrm>
          <a:prstGeom prst="rect">
            <a:avLst/>
          </a:prstGeom>
          <a:noFill/>
          <a:ln>
            <a:noFill/>
          </a:ln>
        </p:spPr>
      </p:pic>
      <p:pic>
        <p:nvPicPr>
          <p:cNvPr id="16" name="Google Shape;16;p2"/>
          <p:cNvPicPr preferRelativeResize="0"/>
          <p:nvPr/>
        </p:nvPicPr>
        <p:blipFill rotWithShape="1">
          <a:blip r:embed="rId4">
            <a:alphaModFix/>
          </a:blip>
          <a:srcRect t="670" b="680"/>
          <a:stretch/>
        </p:blipFill>
        <p:spPr>
          <a:xfrm rot="5905218">
            <a:off x="11173085" y="5716560"/>
            <a:ext cx="886896" cy="1214217"/>
          </a:xfrm>
          <a:prstGeom prst="rect">
            <a:avLst/>
          </a:prstGeom>
          <a:noFill/>
          <a:ln>
            <a:noFill/>
          </a:ln>
        </p:spPr>
      </p:pic>
      <p:pic>
        <p:nvPicPr>
          <p:cNvPr id="17" name="Google Shape;17;p2"/>
          <p:cNvPicPr preferRelativeResize="0"/>
          <p:nvPr/>
        </p:nvPicPr>
        <p:blipFill>
          <a:blip r:embed="rId5">
            <a:alphaModFix/>
          </a:blip>
          <a:stretch>
            <a:fillRect/>
          </a:stretch>
        </p:blipFill>
        <p:spPr>
          <a:xfrm>
            <a:off x="7463500" y="1511800"/>
            <a:ext cx="5929533" cy="5929533"/>
          </a:xfrm>
          <a:prstGeom prst="rect">
            <a:avLst/>
          </a:prstGeom>
          <a:noFill/>
          <a:ln>
            <a:noFill/>
          </a:ln>
        </p:spPr>
      </p:pic>
    </p:spTree>
    <p:extLst>
      <p:ext uri="{BB962C8B-B14F-4D97-AF65-F5344CB8AC3E}">
        <p14:creationId xmlns:p14="http://schemas.microsoft.com/office/powerpoint/2010/main" val="4056846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59190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0" name="Google Shape;20;p3"/>
          <p:cNvSpPr txBox="1">
            <a:spLocks noGrp="1"/>
          </p:cNvSpPr>
          <p:nvPr>
            <p:ph type="title" idx="2" hasCustomPrompt="1"/>
          </p:nvPr>
        </p:nvSpPr>
        <p:spPr>
          <a:xfrm>
            <a:off x="58934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21" name="Google Shape;21;p3"/>
          <p:cNvSpPr txBox="1">
            <a:spLocks noGrp="1"/>
          </p:cNvSpPr>
          <p:nvPr>
            <p:ph type="subTitle" idx="1"/>
          </p:nvPr>
        </p:nvSpPr>
        <p:spPr>
          <a:xfrm>
            <a:off x="59190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22" name="Google Shape;22;p3"/>
          <p:cNvGrpSpPr/>
          <p:nvPr/>
        </p:nvGrpSpPr>
        <p:grpSpPr>
          <a:xfrm>
            <a:off x="181733" y="186067"/>
            <a:ext cx="11747600" cy="6507200"/>
            <a:chOff x="136300" y="139550"/>
            <a:chExt cx="8810700" cy="4880400"/>
          </a:xfrm>
        </p:grpSpPr>
        <p:sp>
          <p:nvSpPr>
            <p:cNvPr id="23" name="Google Shape;23;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00897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pic>
        <p:nvPicPr>
          <p:cNvPr id="66" name="Google Shape;66;p8"/>
          <p:cNvPicPr preferRelativeResize="0"/>
          <p:nvPr/>
        </p:nvPicPr>
        <p:blipFill>
          <a:blip r:embed="rId2">
            <a:alphaModFix/>
          </a:blip>
          <a:stretch>
            <a:fillRect/>
          </a:stretch>
        </p:blipFill>
        <p:spPr>
          <a:xfrm rot="10800000" flipH="1">
            <a:off x="2231433" y="-665766"/>
            <a:ext cx="7523767" cy="7523767"/>
          </a:xfrm>
          <a:prstGeom prst="rect">
            <a:avLst/>
          </a:prstGeom>
          <a:noFill/>
          <a:ln>
            <a:noFill/>
          </a:ln>
        </p:spPr>
      </p:pic>
      <p:grpSp>
        <p:nvGrpSpPr>
          <p:cNvPr id="67" name="Google Shape;67;p8"/>
          <p:cNvGrpSpPr/>
          <p:nvPr/>
        </p:nvGrpSpPr>
        <p:grpSpPr>
          <a:xfrm>
            <a:off x="181733" y="186067"/>
            <a:ext cx="11747600" cy="6507200"/>
            <a:chOff x="136300" y="139550"/>
            <a:chExt cx="8810700" cy="4880400"/>
          </a:xfrm>
        </p:grpSpPr>
        <p:sp>
          <p:nvSpPr>
            <p:cNvPr id="68" name="Google Shape;68;p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70;p8"/>
          <p:cNvSpPr txBox="1">
            <a:spLocks noGrp="1"/>
          </p:cNvSpPr>
          <p:nvPr>
            <p:ph type="title"/>
          </p:nvPr>
        </p:nvSpPr>
        <p:spPr>
          <a:xfrm>
            <a:off x="1864067" y="719333"/>
            <a:ext cx="8490400" cy="542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71" name="Google Shape;71;p8"/>
          <p:cNvPicPr preferRelativeResize="0"/>
          <p:nvPr/>
        </p:nvPicPr>
        <p:blipFill>
          <a:blip r:embed="rId3">
            <a:alphaModFix/>
          </a:blip>
          <a:stretch>
            <a:fillRect/>
          </a:stretch>
        </p:blipFill>
        <p:spPr>
          <a:xfrm rot="-1646129">
            <a:off x="10028513" y="872857"/>
            <a:ext cx="931544" cy="1086188"/>
          </a:xfrm>
          <a:prstGeom prst="rect">
            <a:avLst/>
          </a:prstGeom>
          <a:noFill/>
          <a:ln>
            <a:noFill/>
          </a:ln>
        </p:spPr>
      </p:pic>
      <p:pic>
        <p:nvPicPr>
          <p:cNvPr id="72" name="Google Shape;72;p8"/>
          <p:cNvPicPr preferRelativeResize="0"/>
          <p:nvPr/>
        </p:nvPicPr>
        <p:blipFill>
          <a:blip r:embed="rId4">
            <a:alphaModFix/>
          </a:blip>
          <a:stretch>
            <a:fillRect/>
          </a:stretch>
        </p:blipFill>
        <p:spPr>
          <a:xfrm>
            <a:off x="782601" y="4203956"/>
            <a:ext cx="972300" cy="1025409"/>
          </a:xfrm>
          <a:prstGeom prst="rect">
            <a:avLst/>
          </a:prstGeom>
          <a:noFill/>
          <a:ln>
            <a:noFill/>
          </a:ln>
        </p:spPr>
      </p:pic>
      <p:pic>
        <p:nvPicPr>
          <p:cNvPr id="73" name="Google Shape;73;p8"/>
          <p:cNvPicPr preferRelativeResize="0"/>
          <p:nvPr/>
        </p:nvPicPr>
        <p:blipFill>
          <a:blip r:embed="rId5">
            <a:alphaModFix/>
          </a:blip>
          <a:stretch>
            <a:fillRect/>
          </a:stretch>
        </p:blipFill>
        <p:spPr>
          <a:xfrm>
            <a:off x="878501" y="980169"/>
            <a:ext cx="972300" cy="1075500"/>
          </a:xfrm>
          <a:prstGeom prst="rect">
            <a:avLst/>
          </a:prstGeom>
          <a:noFill/>
          <a:ln>
            <a:noFill/>
          </a:ln>
        </p:spPr>
      </p:pic>
      <p:pic>
        <p:nvPicPr>
          <p:cNvPr id="74" name="Google Shape;74;p8"/>
          <p:cNvPicPr preferRelativeResize="0"/>
          <p:nvPr/>
        </p:nvPicPr>
        <p:blipFill>
          <a:blip r:embed="rId6">
            <a:alphaModFix/>
          </a:blip>
          <a:stretch>
            <a:fillRect/>
          </a:stretch>
        </p:blipFill>
        <p:spPr>
          <a:xfrm>
            <a:off x="10354467" y="4953865"/>
            <a:ext cx="625000" cy="1190900"/>
          </a:xfrm>
          <a:prstGeom prst="rect">
            <a:avLst/>
          </a:prstGeom>
          <a:noFill/>
          <a:ln>
            <a:noFill/>
          </a:ln>
        </p:spPr>
      </p:pic>
      <p:pic>
        <p:nvPicPr>
          <p:cNvPr id="75" name="Google Shape;75;p8"/>
          <p:cNvPicPr preferRelativeResize="0"/>
          <p:nvPr/>
        </p:nvPicPr>
        <p:blipFill>
          <a:blip r:embed="rId7">
            <a:alphaModFix/>
          </a:blip>
          <a:stretch>
            <a:fillRect/>
          </a:stretch>
        </p:blipFill>
        <p:spPr>
          <a:xfrm>
            <a:off x="10463615" y="2008597"/>
            <a:ext cx="1185300" cy="1188769"/>
          </a:xfrm>
          <a:prstGeom prst="rect">
            <a:avLst/>
          </a:prstGeom>
          <a:noFill/>
          <a:ln>
            <a:noFill/>
          </a:ln>
        </p:spPr>
      </p:pic>
      <p:pic>
        <p:nvPicPr>
          <p:cNvPr id="76" name="Google Shape;76;p8"/>
          <p:cNvPicPr preferRelativeResize="0"/>
          <p:nvPr/>
        </p:nvPicPr>
        <p:blipFill>
          <a:blip r:embed="rId8">
            <a:alphaModFix/>
          </a:blip>
          <a:stretch>
            <a:fillRect/>
          </a:stretch>
        </p:blipFill>
        <p:spPr>
          <a:xfrm>
            <a:off x="464806" y="2286057"/>
            <a:ext cx="972300" cy="972300"/>
          </a:xfrm>
          <a:prstGeom prst="rect">
            <a:avLst/>
          </a:prstGeom>
          <a:noFill/>
          <a:ln>
            <a:noFill/>
          </a:ln>
        </p:spPr>
      </p:pic>
      <p:pic>
        <p:nvPicPr>
          <p:cNvPr id="77" name="Google Shape;77;p8"/>
          <p:cNvPicPr preferRelativeResize="0"/>
          <p:nvPr/>
        </p:nvPicPr>
        <p:blipFill>
          <a:blip r:embed="rId9">
            <a:alphaModFix/>
          </a:blip>
          <a:stretch>
            <a:fillRect/>
          </a:stretch>
        </p:blipFill>
        <p:spPr>
          <a:xfrm flipH="1">
            <a:off x="72896" y="5685100"/>
            <a:ext cx="1117139" cy="1122400"/>
          </a:xfrm>
          <a:prstGeom prst="rect">
            <a:avLst/>
          </a:prstGeom>
          <a:noFill/>
          <a:ln>
            <a:noFill/>
          </a:ln>
        </p:spPr>
      </p:pic>
      <p:pic>
        <p:nvPicPr>
          <p:cNvPr id="78" name="Google Shape;78;p8"/>
          <p:cNvPicPr preferRelativeResize="0"/>
          <p:nvPr/>
        </p:nvPicPr>
        <p:blipFill>
          <a:blip r:embed="rId10">
            <a:alphaModFix/>
          </a:blip>
          <a:stretch>
            <a:fillRect/>
          </a:stretch>
        </p:blipFill>
        <p:spPr>
          <a:xfrm rot="-5400000" flipH="1">
            <a:off x="11198198" y="3521931"/>
            <a:ext cx="880601" cy="1203267"/>
          </a:xfrm>
          <a:prstGeom prst="rect">
            <a:avLst/>
          </a:prstGeom>
          <a:noFill/>
          <a:ln>
            <a:noFill/>
          </a:ln>
        </p:spPr>
      </p:pic>
    </p:spTree>
    <p:extLst>
      <p:ext uri="{BB962C8B-B14F-4D97-AF65-F5344CB8AC3E}">
        <p14:creationId xmlns:p14="http://schemas.microsoft.com/office/powerpoint/2010/main" val="733676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990433" y="992467"/>
            <a:ext cx="5009200" cy="1617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Aref Ruqaa"/>
                <a:ea typeface="Aref Ruqaa"/>
                <a:cs typeface="Aref Ruqaa"/>
                <a:sym typeface="Aref Ruqaa"/>
              </a:defRPr>
            </a:lvl1pPr>
          </a:lstStyle>
          <a:p>
            <a:endParaRPr/>
          </a:p>
        </p:txBody>
      </p:sp>
      <p:grpSp>
        <p:nvGrpSpPr>
          <p:cNvPr id="91" name="Google Shape;91;p10"/>
          <p:cNvGrpSpPr/>
          <p:nvPr/>
        </p:nvGrpSpPr>
        <p:grpSpPr>
          <a:xfrm>
            <a:off x="181733" y="186067"/>
            <a:ext cx="11747600" cy="6507200"/>
            <a:chOff x="136300" y="139550"/>
            <a:chExt cx="8810700" cy="4880400"/>
          </a:xfrm>
        </p:grpSpPr>
        <p:sp>
          <p:nvSpPr>
            <p:cNvPr id="92" name="Google Shape;92;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17357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3361444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898819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951225" y="2368433"/>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6" name="Google Shape;106;p13"/>
          <p:cNvSpPr txBox="1">
            <a:spLocks noGrp="1"/>
          </p:cNvSpPr>
          <p:nvPr>
            <p:ph type="subTitle" idx="1"/>
          </p:nvPr>
        </p:nvSpPr>
        <p:spPr>
          <a:xfrm>
            <a:off x="950867" y="3031465"/>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07" name="Google Shape;107;p13"/>
          <p:cNvSpPr txBox="1">
            <a:spLocks noGrp="1"/>
          </p:cNvSpPr>
          <p:nvPr>
            <p:ph type="title" idx="2"/>
          </p:nvPr>
        </p:nvSpPr>
        <p:spPr>
          <a:xfrm>
            <a:off x="4411984" y="2368400"/>
            <a:ext cx="3368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8" name="Google Shape;108;p13"/>
          <p:cNvSpPr txBox="1">
            <a:spLocks noGrp="1"/>
          </p:cNvSpPr>
          <p:nvPr>
            <p:ph type="subTitle" idx="3"/>
          </p:nvPr>
        </p:nvSpPr>
        <p:spPr>
          <a:xfrm>
            <a:off x="4411885" y="30314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4"/>
          </p:nvPr>
        </p:nvSpPr>
        <p:spPr>
          <a:xfrm>
            <a:off x="7873035" y="23684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0" name="Google Shape;110;p13"/>
          <p:cNvSpPr txBox="1">
            <a:spLocks noGrp="1"/>
          </p:cNvSpPr>
          <p:nvPr>
            <p:ph type="subTitle" idx="5"/>
          </p:nvPr>
        </p:nvSpPr>
        <p:spPr>
          <a:xfrm>
            <a:off x="7873333" y="3031467"/>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1" name="Google Shape;111;p13"/>
          <p:cNvSpPr txBox="1">
            <a:spLocks noGrp="1"/>
          </p:cNvSpPr>
          <p:nvPr>
            <p:ph type="title" idx="6"/>
          </p:nvPr>
        </p:nvSpPr>
        <p:spPr>
          <a:xfrm>
            <a:off x="951067"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2" name="Google Shape;112;p13"/>
          <p:cNvSpPr txBox="1">
            <a:spLocks noGrp="1"/>
          </p:cNvSpPr>
          <p:nvPr>
            <p:ph type="subTitle" idx="7"/>
          </p:nvPr>
        </p:nvSpPr>
        <p:spPr>
          <a:xfrm>
            <a:off x="95097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8"/>
          </p:nvPr>
        </p:nvSpPr>
        <p:spPr>
          <a:xfrm>
            <a:off x="4411984" y="46569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4" name="Google Shape;114;p13"/>
          <p:cNvSpPr txBox="1">
            <a:spLocks noGrp="1"/>
          </p:cNvSpPr>
          <p:nvPr>
            <p:ph type="subTitle" idx="9"/>
          </p:nvPr>
        </p:nvSpPr>
        <p:spPr>
          <a:xfrm>
            <a:off x="4411785" y="53160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5" name="Google Shape;115;p13"/>
          <p:cNvSpPr txBox="1">
            <a:spLocks noGrp="1"/>
          </p:cNvSpPr>
          <p:nvPr>
            <p:ph type="title" idx="13"/>
          </p:nvPr>
        </p:nvSpPr>
        <p:spPr>
          <a:xfrm>
            <a:off x="7873335"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6" name="Google Shape;116;p13"/>
          <p:cNvSpPr txBox="1">
            <a:spLocks noGrp="1"/>
          </p:cNvSpPr>
          <p:nvPr>
            <p:ph type="subTitle" idx="14"/>
          </p:nvPr>
        </p:nvSpPr>
        <p:spPr>
          <a:xfrm>
            <a:off x="787323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15"/>
          </p:nvPr>
        </p:nvSpPr>
        <p:spPr>
          <a:xfrm>
            <a:off x="950867"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18" name="Google Shape;118;p13"/>
          <p:cNvSpPr txBox="1">
            <a:spLocks noGrp="1"/>
          </p:cNvSpPr>
          <p:nvPr>
            <p:ph type="title" idx="16"/>
          </p:nvPr>
        </p:nvSpPr>
        <p:spPr>
          <a:xfrm>
            <a:off x="4412000"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17"/>
          </p:nvPr>
        </p:nvSpPr>
        <p:spPr>
          <a:xfrm>
            <a:off x="7873333"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3"/>
          <p:cNvSpPr txBox="1">
            <a:spLocks noGrp="1"/>
          </p:cNvSpPr>
          <p:nvPr>
            <p:ph type="title" idx="18"/>
          </p:nvPr>
        </p:nvSpPr>
        <p:spPr>
          <a:xfrm>
            <a:off x="950867"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21" name="Google Shape;121;p13"/>
          <p:cNvSpPr txBox="1">
            <a:spLocks noGrp="1"/>
          </p:cNvSpPr>
          <p:nvPr>
            <p:ph type="title" idx="19"/>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3"/>
          <p:cNvSpPr txBox="1">
            <a:spLocks noGrp="1"/>
          </p:cNvSpPr>
          <p:nvPr>
            <p:ph type="title" idx="20"/>
          </p:nvPr>
        </p:nvSpPr>
        <p:spPr>
          <a:xfrm>
            <a:off x="4412000"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3"/>
          <p:cNvSpPr txBox="1">
            <a:spLocks noGrp="1"/>
          </p:cNvSpPr>
          <p:nvPr>
            <p:ph type="title" idx="21"/>
          </p:nvPr>
        </p:nvSpPr>
        <p:spPr>
          <a:xfrm>
            <a:off x="7873333"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grpSp>
        <p:nvGrpSpPr>
          <p:cNvPr id="124" name="Google Shape;124;p13"/>
          <p:cNvGrpSpPr/>
          <p:nvPr/>
        </p:nvGrpSpPr>
        <p:grpSpPr>
          <a:xfrm>
            <a:off x="181733" y="186067"/>
            <a:ext cx="11747600" cy="6507200"/>
            <a:chOff x="136300" y="139550"/>
            <a:chExt cx="8810700" cy="4880400"/>
          </a:xfrm>
        </p:grpSpPr>
        <p:sp>
          <p:nvSpPr>
            <p:cNvPr id="125" name="Google Shape;125;p1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27" name="Google Shape;127;p13"/>
          <p:cNvPicPr preferRelativeResize="0"/>
          <p:nvPr/>
        </p:nvPicPr>
        <p:blipFill rotWithShape="1">
          <a:blip r:embed="rId2">
            <a:alphaModFix/>
          </a:blip>
          <a:srcRect t="475" b="475"/>
          <a:stretch/>
        </p:blipFill>
        <p:spPr>
          <a:xfrm rot="3188814">
            <a:off x="11032102" y="-150498"/>
            <a:ext cx="641997" cy="2116863"/>
          </a:xfrm>
          <a:prstGeom prst="rect">
            <a:avLst/>
          </a:prstGeom>
          <a:noFill/>
          <a:ln>
            <a:noFill/>
          </a:ln>
        </p:spPr>
      </p:pic>
      <p:pic>
        <p:nvPicPr>
          <p:cNvPr id="128" name="Google Shape;128;p13"/>
          <p:cNvPicPr preferRelativeResize="0"/>
          <p:nvPr/>
        </p:nvPicPr>
        <p:blipFill rotWithShape="1">
          <a:blip r:embed="rId3">
            <a:alphaModFix/>
          </a:blip>
          <a:srcRect t="670" b="670"/>
          <a:stretch/>
        </p:blipFill>
        <p:spPr>
          <a:xfrm rot="-3500494">
            <a:off x="-156711" y="106144"/>
            <a:ext cx="895723" cy="1226349"/>
          </a:xfrm>
          <a:prstGeom prst="rect">
            <a:avLst/>
          </a:prstGeom>
          <a:noFill/>
          <a:ln>
            <a:noFill/>
          </a:ln>
        </p:spPr>
      </p:pic>
      <p:pic>
        <p:nvPicPr>
          <p:cNvPr id="129" name="Google Shape;129;p13"/>
          <p:cNvPicPr preferRelativeResize="0"/>
          <p:nvPr/>
        </p:nvPicPr>
        <p:blipFill rotWithShape="1">
          <a:blip r:embed="rId3">
            <a:alphaModFix/>
          </a:blip>
          <a:srcRect t="670" b="670"/>
          <a:stretch/>
        </p:blipFill>
        <p:spPr>
          <a:xfrm rot="7299506">
            <a:off x="11473889" y="5598544"/>
            <a:ext cx="895723" cy="1226349"/>
          </a:xfrm>
          <a:prstGeom prst="rect">
            <a:avLst/>
          </a:prstGeom>
          <a:noFill/>
          <a:ln>
            <a:noFill/>
          </a:ln>
        </p:spPr>
      </p:pic>
    </p:spTree>
    <p:extLst>
      <p:ext uri="{BB962C8B-B14F-4D97-AF65-F5344CB8AC3E}">
        <p14:creationId xmlns:p14="http://schemas.microsoft.com/office/powerpoint/2010/main" val="4150579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0"/>
        <p:cNvGrpSpPr/>
        <p:nvPr/>
      </p:nvGrpSpPr>
      <p:grpSpPr>
        <a:xfrm>
          <a:off x="0" y="0"/>
          <a:ext cx="0" cy="0"/>
          <a:chOff x="0" y="0"/>
          <a:chExt cx="0" cy="0"/>
        </a:xfrm>
      </p:grpSpPr>
      <p:grpSp>
        <p:nvGrpSpPr>
          <p:cNvPr id="131" name="Google Shape;131;p14"/>
          <p:cNvGrpSpPr/>
          <p:nvPr/>
        </p:nvGrpSpPr>
        <p:grpSpPr>
          <a:xfrm>
            <a:off x="181733" y="186067"/>
            <a:ext cx="11747600" cy="6507200"/>
            <a:chOff x="136300" y="139550"/>
            <a:chExt cx="8810700" cy="4880400"/>
          </a:xfrm>
        </p:grpSpPr>
        <p:sp>
          <p:nvSpPr>
            <p:cNvPr id="132" name="Google Shape;132;p1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4" name="Google Shape;134;p14"/>
          <p:cNvSpPr txBox="1">
            <a:spLocks noGrp="1"/>
          </p:cNvSpPr>
          <p:nvPr>
            <p:ph type="ctrTitle"/>
          </p:nvPr>
        </p:nvSpPr>
        <p:spPr>
          <a:xfrm>
            <a:off x="950967" y="3132400"/>
            <a:ext cx="6194800" cy="1122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35" name="Google Shape;135;p14"/>
          <p:cNvSpPr txBox="1">
            <a:spLocks noGrp="1"/>
          </p:cNvSpPr>
          <p:nvPr>
            <p:ph type="title" idx="2" hasCustomPrompt="1"/>
          </p:nvPr>
        </p:nvSpPr>
        <p:spPr>
          <a:xfrm>
            <a:off x="5150367" y="1578244"/>
            <a:ext cx="19952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36" name="Google Shape;136;p14"/>
          <p:cNvSpPr txBox="1">
            <a:spLocks noGrp="1"/>
          </p:cNvSpPr>
          <p:nvPr>
            <p:ph type="subTitle" idx="1"/>
          </p:nvPr>
        </p:nvSpPr>
        <p:spPr>
          <a:xfrm>
            <a:off x="950967" y="4326267"/>
            <a:ext cx="6194800" cy="54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37" name="Google Shape;137;p14"/>
          <p:cNvPicPr preferRelativeResize="0"/>
          <p:nvPr/>
        </p:nvPicPr>
        <p:blipFill>
          <a:blip r:embed="rId2">
            <a:alphaModFix/>
          </a:blip>
          <a:stretch>
            <a:fillRect/>
          </a:stretch>
        </p:blipFill>
        <p:spPr>
          <a:xfrm rot="5400000" flipH="1">
            <a:off x="5955999" y="-428666"/>
            <a:ext cx="7523767" cy="7523767"/>
          </a:xfrm>
          <a:prstGeom prst="rect">
            <a:avLst/>
          </a:prstGeom>
          <a:noFill/>
          <a:ln>
            <a:noFill/>
          </a:ln>
        </p:spPr>
      </p:pic>
      <p:pic>
        <p:nvPicPr>
          <p:cNvPr id="138" name="Google Shape;138;p14"/>
          <p:cNvPicPr preferRelativeResize="0"/>
          <p:nvPr/>
        </p:nvPicPr>
        <p:blipFill rotWithShape="1">
          <a:blip r:embed="rId3">
            <a:alphaModFix/>
          </a:blip>
          <a:srcRect l="357" r="347"/>
          <a:stretch/>
        </p:blipFill>
        <p:spPr>
          <a:xfrm>
            <a:off x="-34233" y="91000"/>
            <a:ext cx="1677932" cy="1203267"/>
          </a:xfrm>
          <a:prstGeom prst="rect">
            <a:avLst/>
          </a:prstGeom>
          <a:noFill/>
          <a:ln>
            <a:noFill/>
          </a:ln>
        </p:spPr>
      </p:pic>
      <p:pic>
        <p:nvPicPr>
          <p:cNvPr id="139" name="Google Shape;139;p14"/>
          <p:cNvPicPr preferRelativeResize="0"/>
          <p:nvPr/>
        </p:nvPicPr>
        <p:blipFill>
          <a:blip r:embed="rId4">
            <a:alphaModFix/>
          </a:blip>
          <a:stretch>
            <a:fillRect/>
          </a:stretch>
        </p:blipFill>
        <p:spPr>
          <a:xfrm flipH="1">
            <a:off x="72896" y="5685100"/>
            <a:ext cx="1117139" cy="1122400"/>
          </a:xfrm>
          <a:prstGeom prst="rect">
            <a:avLst/>
          </a:prstGeom>
          <a:noFill/>
          <a:ln>
            <a:noFill/>
          </a:ln>
        </p:spPr>
      </p:pic>
      <p:pic>
        <p:nvPicPr>
          <p:cNvPr id="140" name="Google Shape;140;p14"/>
          <p:cNvPicPr preferRelativeResize="0"/>
          <p:nvPr/>
        </p:nvPicPr>
        <p:blipFill>
          <a:blip r:embed="rId5">
            <a:alphaModFix/>
          </a:blip>
          <a:stretch>
            <a:fillRect/>
          </a:stretch>
        </p:blipFill>
        <p:spPr>
          <a:xfrm rot="-5400000" flipH="1">
            <a:off x="10991698" y="-260270"/>
            <a:ext cx="880601" cy="1203267"/>
          </a:xfrm>
          <a:prstGeom prst="rect">
            <a:avLst/>
          </a:prstGeom>
          <a:noFill/>
          <a:ln>
            <a:noFill/>
          </a:ln>
        </p:spPr>
      </p:pic>
      <p:pic>
        <p:nvPicPr>
          <p:cNvPr id="141" name="Google Shape;141;p14"/>
          <p:cNvPicPr preferRelativeResize="0"/>
          <p:nvPr/>
        </p:nvPicPr>
        <p:blipFill rotWithShape="1">
          <a:blip r:embed="rId3">
            <a:alphaModFix/>
          </a:blip>
          <a:srcRect l="347" r="357"/>
          <a:stretch/>
        </p:blipFill>
        <p:spPr>
          <a:xfrm rot="10800000">
            <a:off x="10830371" y="5804639"/>
            <a:ext cx="1459532" cy="1046600"/>
          </a:xfrm>
          <a:prstGeom prst="rect">
            <a:avLst/>
          </a:prstGeom>
          <a:noFill/>
          <a:ln>
            <a:noFill/>
          </a:ln>
        </p:spPr>
      </p:pic>
    </p:spTree>
    <p:extLst>
      <p:ext uri="{BB962C8B-B14F-4D97-AF65-F5344CB8AC3E}">
        <p14:creationId xmlns:p14="http://schemas.microsoft.com/office/powerpoint/2010/main" val="381655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2"/>
        <p:cNvGrpSpPr/>
        <p:nvPr/>
      </p:nvGrpSpPr>
      <p:grpSpPr>
        <a:xfrm>
          <a:off x="0" y="0"/>
          <a:ext cx="0" cy="0"/>
          <a:chOff x="0" y="0"/>
          <a:chExt cx="0" cy="0"/>
        </a:xfrm>
      </p:grpSpPr>
      <p:grpSp>
        <p:nvGrpSpPr>
          <p:cNvPr id="143" name="Google Shape;143;p15"/>
          <p:cNvGrpSpPr/>
          <p:nvPr/>
        </p:nvGrpSpPr>
        <p:grpSpPr>
          <a:xfrm>
            <a:off x="181733" y="186067"/>
            <a:ext cx="11747600" cy="6507200"/>
            <a:chOff x="136300" y="139550"/>
            <a:chExt cx="8810700" cy="4880400"/>
          </a:xfrm>
        </p:grpSpPr>
        <p:sp>
          <p:nvSpPr>
            <p:cNvPr id="144" name="Google Shape;144;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 name="Google Shape;146;p15"/>
          <p:cNvSpPr txBox="1">
            <a:spLocks noGrp="1"/>
          </p:cNvSpPr>
          <p:nvPr>
            <p:ph type="ctrTitle"/>
          </p:nvPr>
        </p:nvSpPr>
        <p:spPr>
          <a:xfrm>
            <a:off x="1747400" y="3108633"/>
            <a:ext cx="5649200" cy="112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47" name="Google Shape;147;p15"/>
          <p:cNvSpPr txBox="1">
            <a:spLocks noGrp="1"/>
          </p:cNvSpPr>
          <p:nvPr>
            <p:ph type="title" idx="2" hasCustomPrompt="1"/>
          </p:nvPr>
        </p:nvSpPr>
        <p:spPr>
          <a:xfrm>
            <a:off x="3518000" y="1578244"/>
            <a:ext cx="2108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48" name="Google Shape;148;p15"/>
          <p:cNvSpPr txBox="1">
            <a:spLocks noGrp="1"/>
          </p:cNvSpPr>
          <p:nvPr>
            <p:ph type="subTitle" idx="1"/>
          </p:nvPr>
        </p:nvSpPr>
        <p:spPr>
          <a:xfrm>
            <a:off x="1747367" y="4302500"/>
            <a:ext cx="5649200" cy="93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49" name="Google Shape;149;p15"/>
          <p:cNvPicPr preferRelativeResize="0"/>
          <p:nvPr/>
        </p:nvPicPr>
        <p:blipFill>
          <a:blip r:embed="rId2">
            <a:alphaModFix/>
          </a:blip>
          <a:stretch>
            <a:fillRect/>
          </a:stretch>
        </p:blipFill>
        <p:spPr>
          <a:xfrm rot="-6727200">
            <a:off x="6385617" y="-658916"/>
            <a:ext cx="7523767" cy="7523767"/>
          </a:xfrm>
          <a:prstGeom prst="rect">
            <a:avLst/>
          </a:prstGeom>
          <a:noFill/>
          <a:ln>
            <a:noFill/>
          </a:ln>
        </p:spPr>
      </p:pic>
      <p:pic>
        <p:nvPicPr>
          <p:cNvPr id="150" name="Google Shape;150;p15"/>
          <p:cNvPicPr preferRelativeResize="0"/>
          <p:nvPr/>
        </p:nvPicPr>
        <p:blipFill rotWithShape="1">
          <a:blip r:embed="rId3">
            <a:alphaModFix/>
          </a:blip>
          <a:srcRect l="357" r="347"/>
          <a:stretch/>
        </p:blipFill>
        <p:spPr>
          <a:xfrm>
            <a:off x="52167" y="-101400"/>
            <a:ext cx="1677932" cy="1203267"/>
          </a:xfrm>
          <a:prstGeom prst="rect">
            <a:avLst/>
          </a:prstGeom>
          <a:noFill/>
          <a:ln>
            <a:noFill/>
          </a:ln>
        </p:spPr>
      </p:pic>
      <p:pic>
        <p:nvPicPr>
          <p:cNvPr id="151" name="Google Shape;151;p15"/>
          <p:cNvPicPr preferRelativeResize="0"/>
          <p:nvPr/>
        </p:nvPicPr>
        <p:blipFill rotWithShape="1">
          <a:blip r:embed="rId3">
            <a:alphaModFix/>
          </a:blip>
          <a:srcRect l="347" r="357"/>
          <a:stretch/>
        </p:blipFill>
        <p:spPr>
          <a:xfrm rot="10800000" flipH="1">
            <a:off x="270567" y="5804639"/>
            <a:ext cx="1459532" cy="1046600"/>
          </a:xfrm>
          <a:prstGeom prst="rect">
            <a:avLst/>
          </a:prstGeom>
          <a:noFill/>
          <a:ln>
            <a:noFill/>
          </a:ln>
        </p:spPr>
      </p:pic>
      <p:pic>
        <p:nvPicPr>
          <p:cNvPr id="152" name="Google Shape;152;p15"/>
          <p:cNvPicPr preferRelativeResize="0"/>
          <p:nvPr/>
        </p:nvPicPr>
        <p:blipFill rotWithShape="1">
          <a:blip r:embed="rId4">
            <a:alphaModFix/>
          </a:blip>
          <a:srcRect t="670" b="680"/>
          <a:stretch/>
        </p:blipFill>
        <p:spPr>
          <a:xfrm rot="4894782" flipH="1">
            <a:off x="11213119" y="-32807"/>
            <a:ext cx="886896" cy="1214217"/>
          </a:xfrm>
          <a:prstGeom prst="rect">
            <a:avLst/>
          </a:prstGeom>
          <a:noFill/>
          <a:ln>
            <a:noFill/>
          </a:ln>
        </p:spPr>
      </p:pic>
      <p:pic>
        <p:nvPicPr>
          <p:cNvPr id="153" name="Google Shape;153;p15"/>
          <p:cNvPicPr preferRelativeResize="0"/>
          <p:nvPr/>
        </p:nvPicPr>
        <p:blipFill rotWithShape="1">
          <a:blip r:embed="rId4">
            <a:alphaModFix/>
          </a:blip>
          <a:srcRect t="670" b="680"/>
          <a:stretch/>
        </p:blipFill>
        <p:spPr>
          <a:xfrm rot="5905218">
            <a:off x="11406419" y="5818193"/>
            <a:ext cx="886896" cy="1214217"/>
          </a:xfrm>
          <a:prstGeom prst="rect">
            <a:avLst/>
          </a:prstGeom>
          <a:noFill/>
          <a:ln>
            <a:noFill/>
          </a:ln>
        </p:spPr>
      </p:pic>
    </p:spTree>
    <p:extLst>
      <p:ext uri="{BB962C8B-B14F-4D97-AF65-F5344CB8AC3E}">
        <p14:creationId xmlns:p14="http://schemas.microsoft.com/office/powerpoint/2010/main" val="1347597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7374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56" name="Google Shape;156;p16"/>
          <p:cNvSpPr txBox="1">
            <a:spLocks noGrp="1"/>
          </p:cNvSpPr>
          <p:nvPr>
            <p:ph type="title" idx="2" hasCustomPrompt="1"/>
          </p:nvPr>
        </p:nvSpPr>
        <p:spPr>
          <a:xfrm>
            <a:off x="7118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57" name="Google Shape;157;p16"/>
          <p:cNvSpPr txBox="1">
            <a:spLocks noGrp="1"/>
          </p:cNvSpPr>
          <p:nvPr>
            <p:ph type="subTitle" idx="1"/>
          </p:nvPr>
        </p:nvSpPr>
        <p:spPr>
          <a:xfrm>
            <a:off x="7374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158" name="Google Shape;158;p16"/>
          <p:cNvGrpSpPr/>
          <p:nvPr/>
        </p:nvGrpSpPr>
        <p:grpSpPr>
          <a:xfrm>
            <a:off x="181733" y="186067"/>
            <a:ext cx="11747600" cy="6507200"/>
            <a:chOff x="136300" y="139550"/>
            <a:chExt cx="8810700" cy="4880400"/>
          </a:xfrm>
        </p:grpSpPr>
        <p:sp>
          <p:nvSpPr>
            <p:cNvPr id="159" name="Google Shape;159;p16"/>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6"/>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61" name="Google Shape;161;p16"/>
          <p:cNvPicPr preferRelativeResize="0"/>
          <p:nvPr/>
        </p:nvPicPr>
        <p:blipFill>
          <a:blip r:embed="rId2">
            <a:alphaModFix/>
          </a:blip>
          <a:stretch>
            <a:fillRect/>
          </a:stretch>
        </p:blipFill>
        <p:spPr>
          <a:xfrm rot="5400000" flipH="1">
            <a:off x="5346399" y="180934"/>
            <a:ext cx="7523767" cy="7523767"/>
          </a:xfrm>
          <a:prstGeom prst="rect">
            <a:avLst/>
          </a:prstGeom>
          <a:noFill/>
          <a:ln>
            <a:noFill/>
          </a:ln>
        </p:spPr>
      </p:pic>
      <p:pic>
        <p:nvPicPr>
          <p:cNvPr id="162" name="Google Shape;162;p16"/>
          <p:cNvPicPr preferRelativeResize="0"/>
          <p:nvPr/>
        </p:nvPicPr>
        <p:blipFill rotWithShape="1">
          <a:blip r:embed="rId3">
            <a:alphaModFix/>
          </a:blip>
          <a:srcRect t="670" b="680"/>
          <a:stretch/>
        </p:blipFill>
        <p:spPr>
          <a:xfrm rot="5905218">
            <a:off x="11761219" y="2747993"/>
            <a:ext cx="886896" cy="1214217"/>
          </a:xfrm>
          <a:prstGeom prst="rect">
            <a:avLst/>
          </a:prstGeom>
          <a:noFill/>
          <a:ln>
            <a:noFill/>
          </a:ln>
        </p:spPr>
      </p:pic>
      <p:pic>
        <p:nvPicPr>
          <p:cNvPr id="163" name="Google Shape;163;p16"/>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pic>
        <p:nvPicPr>
          <p:cNvPr id="164" name="Google Shape;164;p16"/>
          <p:cNvPicPr preferRelativeResize="0"/>
          <p:nvPr/>
        </p:nvPicPr>
        <p:blipFill rotWithShape="1">
          <a:blip r:embed="rId4">
            <a:alphaModFix/>
          </a:blip>
          <a:srcRect l="357" r="347"/>
          <a:stretch/>
        </p:blipFill>
        <p:spPr>
          <a:xfrm rot="10800000">
            <a:off x="5199536" y="5724432"/>
            <a:ext cx="1792933" cy="1285733"/>
          </a:xfrm>
          <a:prstGeom prst="rect">
            <a:avLst/>
          </a:prstGeom>
          <a:noFill/>
          <a:ln>
            <a:noFill/>
          </a:ln>
        </p:spPr>
      </p:pic>
    </p:spTree>
    <p:extLst>
      <p:ext uri="{BB962C8B-B14F-4D97-AF65-F5344CB8AC3E}">
        <p14:creationId xmlns:p14="http://schemas.microsoft.com/office/powerpoint/2010/main" val="169095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rot="10800000" flipH="1">
            <a:off x="2298234" y="-610000"/>
            <a:ext cx="7523767" cy="7523767"/>
          </a:xfrm>
          <a:prstGeom prst="rect">
            <a:avLst/>
          </a:prstGeom>
          <a:noFill/>
          <a:ln>
            <a:noFill/>
          </a:ln>
        </p:spPr>
      </p:pic>
      <p:grpSp>
        <p:nvGrpSpPr>
          <p:cNvPr id="183" name="Google Shape;183;p18"/>
          <p:cNvGrpSpPr/>
          <p:nvPr/>
        </p:nvGrpSpPr>
        <p:grpSpPr>
          <a:xfrm>
            <a:off x="181733" y="186067"/>
            <a:ext cx="11747600" cy="6507200"/>
            <a:chOff x="136300" y="139550"/>
            <a:chExt cx="8810700" cy="4880400"/>
          </a:xfrm>
        </p:grpSpPr>
        <p:sp>
          <p:nvSpPr>
            <p:cNvPr id="184" name="Google Shape;184;p1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86" name="Google Shape;186;p18"/>
          <p:cNvPicPr preferRelativeResize="0"/>
          <p:nvPr/>
        </p:nvPicPr>
        <p:blipFill rotWithShape="1">
          <a:blip r:embed="rId3">
            <a:alphaModFix/>
          </a:blip>
          <a:srcRect l="357" r="347"/>
          <a:stretch/>
        </p:blipFill>
        <p:spPr>
          <a:xfrm rot="10800000" flipH="1">
            <a:off x="-114168" y="-15"/>
            <a:ext cx="1793433" cy="1286100"/>
          </a:xfrm>
          <a:prstGeom prst="rect">
            <a:avLst/>
          </a:prstGeom>
          <a:noFill/>
          <a:ln>
            <a:noFill/>
          </a:ln>
        </p:spPr>
      </p:pic>
      <p:pic>
        <p:nvPicPr>
          <p:cNvPr id="187" name="Google Shape;187;p18"/>
          <p:cNvPicPr preferRelativeResize="0"/>
          <p:nvPr/>
        </p:nvPicPr>
        <p:blipFill rotWithShape="1">
          <a:blip r:embed="rId3">
            <a:alphaModFix/>
          </a:blip>
          <a:srcRect l="357" r="347"/>
          <a:stretch/>
        </p:blipFill>
        <p:spPr>
          <a:xfrm flipH="1">
            <a:off x="10499903" y="5501900"/>
            <a:ext cx="1792933" cy="1285733"/>
          </a:xfrm>
          <a:prstGeom prst="rect">
            <a:avLst/>
          </a:prstGeom>
          <a:noFill/>
          <a:ln>
            <a:noFill/>
          </a:ln>
        </p:spPr>
      </p:pic>
      <p:sp>
        <p:nvSpPr>
          <p:cNvPr id="188" name="Google Shape;188;p18"/>
          <p:cNvSpPr txBox="1">
            <a:spLocks noGrp="1"/>
          </p:cNvSpPr>
          <p:nvPr>
            <p:ph type="title"/>
          </p:nvPr>
        </p:nvSpPr>
        <p:spPr>
          <a:xfrm>
            <a:off x="3080117" y="3903733"/>
            <a:ext cx="5960000" cy="81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733" b="1"/>
            </a:lvl1pPr>
            <a:lvl2pPr lvl="1" algn="ctr" rtl="0">
              <a:spcBef>
                <a:spcPts val="0"/>
              </a:spcBef>
              <a:spcAft>
                <a:spcPts val="0"/>
              </a:spcAft>
              <a:buNone/>
              <a:defRPr sz="3733" b="1"/>
            </a:lvl2pPr>
            <a:lvl3pPr lvl="2" algn="ctr" rtl="0">
              <a:spcBef>
                <a:spcPts val="0"/>
              </a:spcBef>
              <a:spcAft>
                <a:spcPts val="0"/>
              </a:spcAft>
              <a:buNone/>
              <a:defRPr sz="3733" b="1"/>
            </a:lvl3pPr>
            <a:lvl4pPr lvl="3" algn="ctr" rtl="0">
              <a:spcBef>
                <a:spcPts val="0"/>
              </a:spcBef>
              <a:spcAft>
                <a:spcPts val="0"/>
              </a:spcAft>
              <a:buNone/>
              <a:defRPr sz="3733" b="1"/>
            </a:lvl4pPr>
            <a:lvl5pPr lvl="4" algn="ctr" rtl="0">
              <a:spcBef>
                <a:spcPts val="0"/>
              </a:spcBef>
              <a:spcAft>
                <a:spcPts val="0"/>
              </a:spcAft>
              <a:buNone/>
              <a:defRPr sz="3733" b="1"/>
            </a:lvl5pPr>
            <a:lvl6pPr lvl="5" algn="ctr" rtl="0">
              <a:spcBef>
                <a:spcPts val="0"/>
              </a:spcBef>
              <a:spcAft>
                <a:spcPts val="0"/>
              </a:spcAft>
              <a:buNone/>
              <a:defRPr sz="3733" b="1"/>
            </a:lvl6pPr>
            <a:lvl7pPr lvl="6" algn="ctr" rtl="0">
              <a:spcBef>
                <a:spcPts val="0"/>
              </a:spcBef>
              <a:spcAft>
                <a:spcPts val="0"/>
              </a:spcAft>
              <a:buNone/>
              <a:defRPr sz="3733" b="1"/>
            </a:lvl7pPr>
            <a:lvl8pPr lvl="7" algn="ctr" rtl="0">
              <a:spcBef>
                <a:spcPts val="0"/>
              </a:spcBef>
              <a:spcAft>
                <a:spcPts val="0"/>
              </a:spcAft>
              <a:buNone/>
              <a:defRPr sz="3733" b="1"/>
            </a:lvl8pPr>
            <a:lvl9pPr lvl="8" algn="ctr" rtl="0">
              <a:spcBef>
                <a:spcPts val="0"/>
              </a:spcBef>
              <a:spcAft>
                <a:spcPts val="0"/>
              </a:spcAft>
              <a:buNone/>
              <a:defRPr sz="3733" b="1"/>
            </a:lvl9pPr>
          </a:lstStyle>
          <a:p>
            <a:endParaRPr/>
          </a:p>
        </p:txBody>
      </p:sp>
      <p:sp>
        <p:nvSpPr>
          <p:cNvPr id="189" name="Google Shape;189;p18"/>
          <p:cNvSpPr txBox="1">
            <a:spLocks noGrp="1"/>
          </p:cNvSpPr>
          <p:nvPr>
            <p:ph type="subTitle" idx="1"/>
          </p:nvPr>
        </p:nvSpPr>
        <p:spPr>
          <a:xfrm>
            <a:off x="2329517" y="1968533"/>
            <a:ext cx="7461200" cy="1739200"/>
          </a:xfrm>
          <a:prstGeom prst="rect">
            <a:avLst/>
          </a:prstGeom>
          <a:noFill/>
        </p:spPr>
        <p:txBody>
          <a:bodyPr spcFirstLastPara="1" wrap="square" lIns="91425" tIns="91425" rIns="91425" bIns="91425" anchor="ctr" anchorCtr="0">
            <a:noAutofit/>
          </a:bodyPr>
          <a:lstStyle>
            <a:lvl1pPr marR="50799" lvl="0" algn="ctr" rtl="0">
              <a:lnSpc>
                <a:spcPct val="100000"/>
              </a:lnSpc>
              <a:spcBef>
                <a:spcPts val="0"/>
              </a:spcBef>
              <a:spcAft>
                <a:spcPts val="0"/>
              </a:spcAft>
              <a:buClr>
                <a:schemeClr val="dk1"/>
              </a:buClr>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45345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09"/>
        <p:cNvGrpSpPr/>
        <p:nvPr/>
      </p:nvGrpSpPr>
      <p:grpSpPr>
        <a:xfrm>
          <a:off x="0" y="0"/>
          <a:ext cx="0" cy="0"/>
          <a:chOff x="0" y="0"/>
          <a:chExt cx="0" cy="0"/>
        </a:xfrm>
      </p:grpSpPr>
      <p:grpSp>
        <p:nvGrpSpPr>
          <p:cNvPr id="210" name="Google Shape;210;p20"/>
          <p:cNvGrpSpPr/>
          <p:nvPr/>
        </p:nvGrpSpPr>
        <p:grpSpPr>
          <a:xfrm>
            <a:off x="181733" y="186067"/>
            <a:ext cx="11747600" cy="6507200"/>
            <a:chOff x="136300" y="139550"/>
            <a:chExt cx="8810700" cy="4880400"/>
          </a:xfrm>
        </p:grpSpPr>
        <p:sp>
          <p:nvSpPr>
            <p:cNvPr id="211" name="Google Shape;211;p2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3" name="Google Shape;213;p20"/>
          <p:cNvSpPr txBox="1">
            <a:spLocks noGrp="1"/>
          </p:cNvSpPr>
          <p:nvPr>
            <p:ph type="title"/>
          </p:nvPr>
        </p:nvSpPr>
        <p:spPr>
          <a:xfrm>
            <a:off x="960000" y="3488767"/>
            <a:ext cx="28684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 name="Google Shape;214;p20"/>
          <p:cNvSpPr txBox="1">
            <a:spLocks noGrp="1"/>
          </p:cNvSpPr>
          <p:nvPr>
            <p:ph type="subTitle" idx="1"/>
          </p:nvPr>
        </p:nvSpPr>
        <p:spPr>
          <a:xfrm>
            <a:off x="948140" y="4595933"/>
            <a:ext cx="28684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title" idx="2"/>
          </p:nvPr>
        </p:nvSpPr>
        <p:spPr>
          <a:xfrm>
            <a:off x="4667683" y="3488767"/>
            <a:ext cx="28632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6" name="Google Shape;216;p20"/>
          <p:cNvSpPr txBox="1">
            <a:spLocks noGrp="1"/>
          </p:cNvSpPr>
          <p:nvPr>
            <p:ph type="subTitle" idx="3"/>
          </p:nvPr>
        </p:nvSpPr>
        <p:spPr>
          <a:xfrm>
            <a:off x="4655837" y="4595867"/>
            <a:ext cx="28632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title" idx="4"/>
          </p:nvPr>
        </p:nvSpPr>
        <p:spPr>
          <a:xfrm>
            <a:off x="8370167" y="3488767"/>
            <a:ext cx="28580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8" name="Google Shape;218;p20"/>
          <p:cNvSpPr txBox="1">
            <a:spLocks noGrp="1"/>
          </p:cNvSpPr>
          <p:nvPr>
            <p:ph type="subTitle" idx="5"/>
          </p:nvPr>
        </p:nvSpPr>
        <p:spPr>
          <a:xfrm>
            <a:off x="8358335" y="4595933"/>
            <a:ext cx="28580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0"/>
          <p:cNvSpPr txBox="1">
            <a:spLocks noGrp="1"/>
          </p:cNvSpPr>
          <p:nvPr>
            <p:ph type="title" idx="6"/>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0" name="Google Shape;220;p20"/>
          <p:cNvPicPr preferRelativeResize="0"/>
          <p:nvPr/>
        </p:nvPicPr>
        <p:blipFill rotWithShape="1">
          <a:blip r:embed="rId2">
            <a:alphaModFix/>
          </a:blip>
          <a:srcRect l="357" r="347"/>
          <a:stretch/>
        </p:blipFill>
        <p:spPr>
          <a:xfrm>
            <a:off x="3" y="5562867"/>
            <a:ext cx="1792933" cy="1285733"/>
          </a:xfrm>
          <a:prstGeom prst="rect">
            <a:avLst/>
          </a:prstGeom>
          <a:noFill/>
          <a:ln>
            <a:noFill/>
          </a:ln>
        </p:spPr>
      </p:pic>
      <p:pic>
        <p:nvPicPr>
          <p:cNvPr id="221" name="Google Shape;221;p20"/>
          <p:cNvPicPr preferRelativeResize="0"/>
          <p:nvPr/>
        </p:nvPicPr>
        <p:blipFill rotWithShape="1">
          <a:blip r:embed="rId3">
            <a:alphaModFix/>
          </a:blip>
          <a:srcRect t="670" b="680"/>
          <a:stretch/>
        </p:blipFill>
        <p:spPr>
          <a:xfrm rot="5905218">
            <a:off x="10928185" y="112226"/>
            <a:ext cx="886896" cy="1214217"/>
          </a:xfrm>
          <a:prstGeom prst="rect">
            <a:avLst/>
          </a:prstGeom>
          <a:noFill/>
          <a:ln>
            <a:noFill/>
          </a:ln>
        </p:spPr>
      </p:pic>
      <p:pic>
        <p:nvPicPr>
          <p:cNvPr id="222" name="Google Shape;222;p20"/>
          <p:cNvPicPr preferRelativeResize="0"/>
          <p:nvPr/>
        </p:nvPicPr>
        <p:blipFill rotWithShape="1">
          <a:blip r:embed="rId2">
            <a:alphaModFix/>
          </a:blip>
          <a:srcRect l="357" r="347"/>
          <a:stretch/>
        </p:blipFill>
        <p:spPr>
          <a:xfrm flipH="1">
            <a:off x="10399070" y="5562867"/>
            <a:ext cx="1792933" cy="1285733"/>
          </a:xfrm>
          <a:prstGeom prst="rect">
            <a:avLst/>
          </a:prstGeom>
          <a:noFill/>
          <a:ln>
            <a:noFill/>
          </a:ln>
        </p:spPr>
      </p:pic>
    </p:spTree>
    <p:extLst>
      <p:ext uri="{BB962C8B-B14F-4D97-AF65-F5344CB8AC3E}">
        <p14:creationId xmlns:p14="http://schemas.microsoft.com/office/powerpoint/2010/main" val="3928180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09"/>
        <p:cNvGrpSpPr/>
        <p:nvPr/>
      </p:nvGrpSpPr>
      <p:grpSpPr>
        <a:xfrm>
          <a:off x="0" y="0"/>
          <a:ext cx="0" cy="0"/>
          <a:chOff x="0" y="0"/>
          <a:chExt cx="0" cy="0"/>
        </a:xfrm>
      </p:grpSpPr>
      <p:grpSp>
        <p:nvGrpSpPr>
          <p:cNvPr id="310" name="Google Shape;310;p30"/>
          <p:cNvGrpSpPr/>
          <p:nvPr/>
        </p:nvGrpSpPr>
        <p:grpSpPr>
          <a:xfrm>
            <a:off x="181733" y="186067"/>
            <a:ext cx="11747600" cy="6507200"/>
            <a:chOff x="136300" y="139550"/>
            <a:chExt cx="8810700" cy="4880400"/>
          </a:xfrm>
        </p:grpSpPr>
        <p:sp>
          <p:nvSpPr>
            <p:cNvPr id="311" name="Google Shape;311;p3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3" name="Google Shape;313;p30"/>
          <p:cNvPicPr preferRelativeResize="0"/>
          <p:nvPr/>
        </p:nvPicPr>
        <p:blipFill>
          <a:blip r:embed="rId2">
            <a:alphaModFix/>
          </a:blip>
          <a:stretch>
            <a:fillRect/>
          </a:stretch>
        </p:blipFill>
        <p:spPr>
          <a:xfrm rot="8614935" flipH="1">
            <a:off x="4939667" y="-665068"/>
            <a:ext cx="7599135" cy="7599135"/>
          </a:xfrm>
          <a:prstGeom prst="rect">
            <a:avLst/>
          </a:prstGeom>
          <a:noFill/>
          <a:ln>
            <a:noFill/>
          </a:ln>
        </p:spPr>
      </p:pic>
      <p:sp>
        <p:nvSpPr>
          <p:cNvPr id="314" name="Google Shape;314;p30"/>
          <p:cNvSpPr txBox="1">
            <a:spLocks noGrp="1"/>
          </p:cNvSpPr>
          <p:nvPr>
            <p:ph type="title"/>
          </p:nvPr>
        </p:nvSpPr>
        <p:spPr>
          <a:xfrm>
            <a:off x="6447833" y="2415533"/>
            <a:ext cx="47932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5" name="Google Shape;315;p30"/>
          <p:cNvSpPr txBox="1">
            <a:spLocks noGrp="1"/>
          </p:cNvSpPr>
          <p:nvPr>
            <p:ph type="subTitle" idx="1"/>
          </p:nvPr>
        </p:nvSpPr>
        <p:spPr>
          <a:xfrm>
            <a:off x="6447833" y="3278067"/>
            <a:ext cx="4793200" cy="117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316" name="Google Shape;316;p30"/>
          <p:cNvPicPr preferRelativeResize="0"/>
          <p:nvPr/>
        </p:nvPicPr>
        <p:blipFill rotWithShape="1">
          <a:blip r:embed="rId3">
            <a:alphaModFix/>
          </a:blip>
          <a:srcRect l="357" r="347"/>
          <a:stretch/>
        </p:blipFill>
        <p:spPr>
          <a:xfrm>
            <a:off x="27252" y="-1"/>
            <a:ext cx="1792933" cy="1285735"/>
          </a:xfrm>
          <a:prstGeom prst="rect">
            <a:avLst/>
          </a:prstGeom>
          <a:noFill/>
          <a:ln>
            <a:noFill/>
          </a:ln>
        </p:spPr>
      </p:pic>
      <p:pic>
        <p:nvPicPr>
          <p:cNvPr id="317" name="Google Shape;317;p30"/>
          <p:cNvPicPr preferRelativeResize="0"/>
          <p:nvPr/>
        </p:nvPicPr>
        <p:blipFill rotWithShape="1">
          <a:blip r:embed="rId3">
            <a:alphaModFix/>
          </a:blip>
          <a:srcRect l="357" r="347"/>
          <a:stretch/>
        </p:blipFill>
        <p:spPr>
          <a:xfrm rot="10800000">
            <a:off x="10344570" y="5562866"/>
            <a:ext cx="1792933" cy="1285733"/>
          </a:xfrm>
          <a:prstGeom prst="rect">
            <a:avLst/>
          </a:prstGeom>
          <a:noFill/>
          <a:ln>
            <a:noFill/>
          </a:ln>
        </p:spPr>
      </p:pic>
    </p:spTree>
    <p:extLst>
      <p:ext uri="{BB962C8B-B14F-4D97-AF65-F5344CB8AC3E}">
        <p14:creationId xmlns:p14="http://schemas.microsoft.com/office/powerpoint/2010/main" val="525283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8"/>
        <p:cNvGrpSpPr/>
        <p:nvPr/>
      </p:nvGrpSpPr>
      <p:grpSpPr>
        <a:xfrm>
          <a:off x="0" y="0"/>
          <a:ext cx="0" cy="0"/>
          <a:chOff x="0" y="0"/>
          <a:chExt cx="0" cy="0"/>
        </a:xfrm>
      </p:grpSpPr>
      <p:grpSp>
        <p:nvGrpSpPr>
          <p:cNvPr id="349" name="Google Shape;349;p34"/>
          <p:cNvGrpSpPr/>
          <p:nvPr/>
        </p:nvGrpSpPr>
        <p:grpSpPr>
          <a:xfrm>
            <a:off x="181733" y="186067"/>
            <a:ext cx="11747600" cy="6507200"/>
            <a:chOff x="136300" y="139550"/>
            <a:chExt cx="8810700" cy="4880400"/>
          </a:xfrm>
        </p:grpSpPr>
        <p:sp>
          <p:nvSpPr>
            <p:cNvPr id="350" name="Google Shape;35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2" name="Google Shape;352;p34"/>
          <p:cNvSpPr txBox="1">
            <a:spLocks noGrp="1"/>
          </p:cNvSpPr>
          <p:nvPr>
            <p:ph type="subTitle" idx="1"/>
          </p:nvPr>
        </p:nvSpPr>
        <p:spPr>
          <a:xfrm>
            <a:off x="950967" y="3971052"/>
            <a:ext cx="4950400" cy="1285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4"/>
          <p:cNvSpPr txBox="1">
            <a:spLocks noGrp="1"/>
          </p:cNvSpPr>
          <p:nvPr>
            <p:ph type="title"/>
          </p:nvPr>
        </p:nvSpPr>
        <p:spPr>
          <a:xfrm>
            <a:off x="951059" y="2434151"/>
            <a:ext cx="4950400" cy="172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000"/>
              <a:buNone/>
              <a:defRPr sz="48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54" name="Google Shape;354;p34"/>
          <p:cNvPicPr preferRelativeResize="0"/>
          <p:nvPr/>
        </p:nvPicPr>
        <p:blipFill rotWithShape="1">
          <a:blip r:embed="rId2">
            <a:alphaModFix/>
          </a:blip>
          <a:srcRect t="670" b="680"/>
          <a:stretch/>
        </p:blipFill>
        <p:spPr>
          <a:xfrm rot="-5905218" flipH="1">
            <a:off x="-231381" y="2897993"/>
            <a:ext cx="886896" cy="1214217"/>
          </a:xfrm>
          <a:prstGeom prst="rect">
            <a:avLst/>
          </a:prstGeom>
          <a:noFill/>
          <a:ln>
            <a:noFill/>
          </a:ln>
        </p:spPr>
      </p:pic>
      <p:pic>
        <p:nvPicPr>
          <p:cNvPr id="355" name="Google Shape;355;p34"/>
          <p:cNvPicPr preferRelativeResize="0"/>
          <p:nvPr/>
        </p:nvPicPr>
        <p:blipFill rotWithShape="1">
          <a:blip r:embed="rId3">
            <a:alphaModFix/>
          </a:blip>
          <a:srcRect l="357" r="347"/>
          <a:stretch/>
        </p:blipFill>
        <p:spPr>
          <a:xfrm rot="10800000">
            <a:off x="5199536" y="5724432"/>
            <a:ext cx="1792933" cy="1285733"/>
          </a:xfrm>
          <a:prstGeom prst="rect">
            <a:avLst/>
          </a:prstGeom>
          <a:noFill/>
          <a:ln>
            <a:noFill/>
          </a:ln>
        </p:spPr>
      </p:pic>
      <p:pic>
        <p:nvPicPr>
          <p:cNvPr id="356" name="Google Shape;356;p34"/>
          <p:cNvPicPr preferRelativeResize="0"/>
          <p:nvPr/>
        </p:nvPicPr>
        <p:blipFill rotWithShape="1">
          <a:blip r:embed="rId3">
            <a:alphaModFix/>
          </a:blip>
          <a:srcRect l="357" r="347"/>
          <a:stretch/>
        </p:blipFill>
        <p:spPr>
          <a:xfrm>
            <a:off x="5199519" y="-108701"/>
            <a:ext cx="1792933" cy="1285735"/>
          </a:xfrm>
          <a:prstGeom prst="rect">
            <a:avLst/>
          </a:prstGeom>
          <a:noFill/>
          <a:ln>
            <a:noFill/>
          </a:ln>
        </p:spPr>
      </p:pic>
      <p:pic>
        <p:nvPicPr>
          <p:cNvPr id="357" name="Google Shape;357;p34"/>
          <p:cNvPicPr preferRelativeResize="0"/>
          <p:nvPr/>
        </p:nvPicPr>
        <p:blipFill>
          <a:blip r:embed="rId4">
            <a:alphaModFix/>
          </a:blip>
          <a:stretch>
            <a:fillRect/>
          </a:stretch>
        </p:blipFill>
        <p:spPr>
          <a:xfrm rot="10800000" flipH="1">
            <a:off x="5706734" y="1"/>
            <a:ext cx="6716700" cy="6716700"/>
          </a:xfrm>
          <a:prstGeom prst="rect">
            <a:avLst/>
          </a:prstGeom>
          <a:noFill/>
          <a:ln>
            <a:noFill/>
          </a:ln>
        </p:spPr>
      </p:pic>
    </p:spTree>
    <p:extLst>
      <p:ext uri="{BB962C8B-B14F-4D97-AF65-F5344CB8AC3E}">
        <p14:creationId xmlns:p14="http://schemas.microsoft.com/office/powerpoint/2010/main" val="1645321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5"/>
        <p:cNvGrpSpPr/>
        <p:nvPr/>
      </p:nvGrpSpPr>
      <p:grpSpPr>
        <a:xfrm>
          <a:off x="0" y="0"/>
          <a:ext cx="0" cy="0"/>
          <a:chOff x="0" y="0"/>
          <a:chExt cx="0" cy="0"/>
        </a:xfrm>
      </p:grpSpPr>
      <p:grpSp>
        <p:nvGrpSpPr>
          <p:cNvPr id="376" name="Google Shape;376;p37"/>
          <p:cNvGrpSpPr/>
          <p:nvPr/>
        </p:nvGrpSpPr>
        <p:grpSpPr>
          <a:xfrm>
            <a:off x="181733" y="186067"/>
            <a:ext cx="11747600" cy="6507200"/>
            <a:chOff x="136300" y="139550"/>
            <a:chExt cx="8810700" cy="4880400"/>
          </a:xfrm>
        </p:grpSpPr>
        <p:sp>
          <p:nvSpPr>
            <p:cNvPr id="377" name="Google Shape;377;p3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79" name="Google Shape;379;p37"/>
          <p:cNvPicPr preferRelativeResize="0"/>
          <p:nvPr/>
        </p:nvPicPr>
        <p:blipFill>
          <a:blip r:embed="rId2">
            <a:alphaModFix/>
          </a:blip>
          <a:stretch>
            <a:fillRect/>
          </a:stretch>
        </p:blipFill>
        <p:spPr>
          <a:xfrm rot="-5400000">
            <a:off x="-1108501" y="394267"/>
            <a:ext cx="7523767" cy="7523767"/>
          </a:xfrm>
          <a:prstGeom prst="rect">
            <a:avLst/>
          </a:prstGeom>
          <a:noFill/>
          <a:ln>
            <a:noFill/>
          </a:ln>
        </p:spPr>
      </p:pic>
      <p:sp>
        <p:nvSpPr>
          <p:cNvPr id="380" name="Google Shape;380;p37"/>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7"/>
          <p:cNvSpPr txBox="1">
            <a:spLocks noGrp="1"/>
          </p:cNvSpPr>
          <p:nvPr>
            <p:ph type="body" idx="1"/>
          </p:nvPr>
        </p:nvSpPr>
        <p:spPr>
          <a:xfrm>
            <a:off x="5548500" y="1602367"/>
            <a:ext cx="5692400" cy="4542400"/>
          </a:xfrm>
          <a:prstGeom prst="rect">
            <a:avLst/>
          </a:prstGeom>
          <a:noFill/>
        </p:spPr>
        <p:txBody>
          <a:bodyPr spcFirstLastPara="1" wrap="square" lIns="91425" tIns="91425" rIns="91425" bIns="91425" anchor="ctr" anchorCtr="0">
            <a:noAutofit/>
          </a:bodyPr>
          <a:lstStyle>
            <a:lvl1pPr marL="609585" lvl="0" indent="-393690" rtl="0">
              <a:lnSpc>
                <a:spcPct val="115000"/>
              </a:lnSpc>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pic>
        <p:nvPicPr>
          <p:cNvPr id="382" name="Google Shape;382;p37"/>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383" name="Google Shape;383;p37"/>
          <p:cNvPicPr preferRelativeResize="0"/>
          <p:nvPr/>
        </p:nvPicPr>
        <p:blipFill rotWithShape="1">
          <a:blip r:embed="rId4">
            <a:alphaModFix/>
          </a:blip>
          <a:srcRect l="357" r="347"/>
          <a:stretch/>
        </p:blipFill>
        <p:spPr>
          <a:xfrm flipH="1">
            <a:off x="10686170" y="-101400"/>
            <a:ext cx="1677932" cy="1203267"/>
          </a:xfrm>
          <a:prstGeom prst="rect">
            <a:avLst/>
          </a:prstGeom>
          <a:noFill/>
          <a:ln>
            <a:noFill/>
          </a:ln>
        </p:spPr>
      </p:pic>
      <p:pic>
        <p:nvPicPr>
          <p:cNvPr id="384" name="Google Shape;384;p37"/>
          <p:cNvPicPr preferRelativeResize="0"/>
          <p:nvPr/>
        </p:nvPicPr>
        <p:blipFill rotWithShape="1">
          <a:blip r:embed="rId4">
            <a:alphaModFix/>
          </a:blip>
          <a:srcRect l="347" r="357"/>
          <a:stretch/>
        </p:blipFill>
        <p:spPr>
          <a:xfrm rot="10800000">
            <a:off x="10686170" y="5804639"/>
            <a:ext cx="1459532" cy="1046600"/>
          </a:xfrm>
          <a:prstGeom prst="rect">
            <a:avLst/>
          </a:prstGeom>
          <a:noFill/>
          <a:ln>
            <a:noFill/>
          </a:ln>
        </p:spPr>
      </p:pic>
      <p:pic>
        <p:nvPicPr>
          <p:cNvPr id="385" name="Google Shape;385;p37"/>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spTree>
    <p:extLst>
      <p:ext uri="{BB962C8B-B14F-4D97-AF65-F5344CB8AC3E}">
        <p14:creationId xmlns:p14="http://schemas.microsoft.com/office/powerpoint/2010/main" val="480076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3" y="5562866"/>
            <a:ext cx="1792933" cy="1285733"/>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10399070" y="5562866"/>
            <a:ext cx="1792933" cy="1285733"/>
          </a:xfrm>
          <a:prstGeom prst="rect">
            <a:avLst/>
          </a:prstGeom>
          <a:noFill/>
          <a:ln>
            <a:noFill/>
          </a:ln>
        </p:spPr>
      </p:pic>
      <p:grpSp>
        <p:nvGrpSpPr>
          <p:cNvPr id="409" name="Google Shape;409;p40"/>
          <p:cNvGrpSpPr/>
          <p:nvPr/>
        </p:nvGrpSpPr>
        <p:grpSpPr>
          <a:xfrm>
            <a:off x="181733" y="186067"/>
            <a:ext cx="11747600" cy="65072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62204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subTitle" idx="1"/>
          </p:nvPr>
        </p:nvSpPr>
        <p:spPr>
          <a:xfrm flipH="1">
            <a:off x="1113437" y="2813105"/>
            <a:ext cx="4758800" cy="277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Livvic"/>
                <a:ea typeface="Livvic"/>
                <a:cs typeface="Livvic"/>
                <a:sym typeface="Livvic"/>
              </a:defRPr>
            </a:lvl1pPr>
            <a:lvl2pPr lvl="1" algn="ctr" rtl="0">
              <a:lnSpc>
                <a:spcPct val="100000"/>
              </a:lnSpc>
              <a:spcBef>
                <a:spcPts val="0"/>
              </a:spcBef>
              <a:spcAft>
                <a:spcPts val="0"/>
              </a:spcAft>
              <a:buNone/>
              <a:defRPr>
                <a:latin typeface="Livvic"/>
                <a:ea typeface="Livvic"/>
                <a:cs typeface="Livvic"/>
                <a:sym typeface="Livvic"/>
              </a:defRPr>
            </a:lvl2pPr>
            <a:lvl3pPr lvl="2" algn="ctr" rtl="0">
              <a:lnSpc>
                <a:spcPct val="100000"/>
              </a:lnSpc>
              <a:spcBef>
                <a:spcPts val="0"/>
              </a:spcBef>
              <a:spcAft>
                <a:spcPts val="0"/>
              </a:spcAft>
              <a:buNone/>
              <a:defRPr>
                <a:latin typeface="Livvic"/>
                <a:ea typeface="Livvic"/>
                <a:cs typeface="Livvic"/>
                <a:sym typeface="Livvic"/>
              </a:defRPr>
            </a:lvl3pPr>
            <a:lvl4pPr lvl="3" algn="ctr" rtl="0">
              <a:lnSpc>
                <a:spcPct val="100000"/>
              </a:lnSpc>
              <a:spcBef>
                <a:spcPts val="0"/>
              </a:spcBef>
              <a:spcAft>
                <a:spcPts val="0"/>
              </a:spcAft>
              <a:buNone/>
              <a:defRPr>
                <a:latin typeface="Livvic"/>
                <a:ea typeface="Livvic"/>
                <a:cs typeface="Livvic"/>
                <a:sym typeface="Livvic"/>
              </a:defRPr>
            </a:lvl4pPr>
            <a:lvl5pPr lvl="4" algn="ctr" rtl="0">
              <a:lnSpc>
                <a:spcPct val="100000"/>
              </a:lnSpc>
              <a:spcBef>
                <a:spcPts val="0"/>
              </a:spcBef>
              <a:spcAft>
                <a:spcPts val="0"/>
              </a:spcAft>
              <a:buNone/>
              <a:defRPr>
                <a:latin typeface="Livvic"/>
                <a:ea typeface="Livvic"/>
                <a:cs typeface="Livvic"/>
                <a:sym typeface="Livvic"/>
              </a:defRPr>
            </a:lvl5pPr>
            <a:lvl6pPr lvl="5" algn="ctr" rtl="0">
              <a:lnSpc>
                <a:spcPct val="100000"/>
              </a:lnSpc>
              <a:spcBef>
                <a:spcPts val="0"/>
              </a:spcBef>
              <a:spcAft>
                <a:spcPts val="0"/>
              </a:spcAft>
              <a:buNone/>
              <a:defRPr>
                <a:latin typeface="Livvic"/>
                <a:ea typeface="Livvic"/>
                <a:cs typeface="Livvic"/>
                <a:sym typeface="Livvic"/>
              </a:defRPr>
            </a:lvl6pPr>
            <a:lvl7pPr lvl="6" algn="ctr" rtl="0">
              <a:lnSpc>
                <a:spcPct val="100000"/>
              </a:lnSpc>
              <a:spcBef>
                <a:spcPts val="0"/>
              </a:spcBef>
              <a:spcAft>
                <a:spcPts val="0"/>
              </a:spcAft>
              <a:buNone/>
              <a:defRPr>
                <a:latin typeface="Livvic"/>
                <a:ea typeface="Livvic"/>
                <a:cs typeface="Livvic"/>
                <a:sym typeface="Livvic"/>
              </a:defRPr>
            </a:lvl7pPr>
            <a:lvl8pPr lvl="7" algn="ctr" rtl="0">
              <a:lnSpc>
                <a:spcPct val="100000"/>
              </a:lnSpc>
              <a:spcBef>
                <a:spcPts val="0"/>
              </a:spcBef>
              <a:spcAft>
                <a:spcPts val="0"/>
              </a:spcAft>
              <a:buNone/>
              <a:defRPr>
                <a:latin typeface="Livvic"/>
                <a:ea typeface="Livvic"/>
                <a:cs typeface="Livvic"/>
                <a:sym typeface="Livvic"/>
              </a:defRPr>
            </a:lvl8pPr>
            <a:lvl9pPr lvl="8" algn="ctr" rtl="0">
              <a:lnSpc>
                <a:spcPct val="100000"/>
              </a:lnSpc>
              <a:spcBef>
                <a:spcPts val="0"/>
              </a:spcBef>
              <a:spcAft>
                <a:spcPts val="0"/>
              </a:spcAft>
              <a:buNone/>
              <a:defRPr>
                <a:latin typeface="Livvic"/>
                <a:ea typeface="Livvic"/>
                <a:cs typeface="Livvic"/>
                <a:sym typeface="Livvic"/>
              </a:defRPr>
            </a:lvl9pPr>
          </a:lstStyle>
          <a:p>
            <a:endParaRPr/>
          </a:p>
        </p:txBody>
      </p:sp>
      <p:sp>
        <p:nvSpPr>
          <p:cNvPr id="15" name="Google Shape;15;p4"/>
          <p:cNvSpPr txBox="1">
            <a:spLocks noGrp="1"/>
          </p:cNvSpPr>
          <p:nvPr>
            <p:ph type="title"/>
          </p:nvPr>
        </p:nvSpPr>
        <p:spPr>
          <a:xfrm>
            <a:off x="1468037" y="1942175"/>
            <a:ext cx="4049600" cy="704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000" b="0"/>
            </a:lvl1pPr>
            <a:lvl2pPr lvl="1" algn="ctr" rtl="0">
              <a:spcBef>
                <a:spcPts val="0"/>
              </a:spcBef>
              <a:spcAft>
                <a:spcPts val="0"/>
              </a:spcAft>
              <a:buNone/>
              <a:defRPr sz="4000" b="0">
                <a:latin typeface="Roboto Slab Regular"/>
                <a:ea typeface="Roboto Slab Regular"/>
                <a:cs typeface="Roboto Slab Regular"/>
                <a:sym typeface="Roboto Slab Regular"/>
              </a:defRPr>
            </a:lvl2pPr>
            <a:lvl3pPr lvl="2" algn="ctr" rtl="0">
              <a:spcBef>
                <a:spcPts val="0"/>
              </a:spcBef>
              <a:spcAft>
                <a:spcPts val="0"/>
              </a:spcAft>
              <a:buNone/>
              <a:defRPr sz="4000" b="0">
                <a:latin typeface="Roboto Slab Regular"/>
                <a:ea typeface="Roboto Slab Regular"/>
                <a:cs typeface="Roboto Slab Regular"/>
                <a:sym typeface="Roboto Slab Regular"/>
              </a:defRPr>
            </a:lvl3pPr>
            <a:lvl4pPr lvl="3" algn="ctr" rtl="0">
              <a:spcBef>
                <a:spcPts val="0"/>
              </a:spcBef>
              <a:spcAft>
                <a:spcPts val="0"/>
              </a:spcAft>
              <a:buNone/>
              <a:defRPr sz="4000" b="0">
                <a:latin typeface="Roboto Slab Regular"/>
                <a:ea typeface="Roboto Slab Regular"/>
                <a:cs typeface="Roboto Slab Regular"/>
                <a:sym typeface="Roboto Slab Regular"/>
              </a:defRPr>
            </a:lvl4pPr>
            <a:lvl5pPr lvl="4" algn="ctr" rtl="0">
              <a:spcBef>
                <a:spcPts val="0"/>
              </a:spcBef>
              <a:spcAft>
                <a:spcPts val="0"/>
              </a:spcAft>
              <a:buNone/>
              <a:defRPr sz="4000" b="0">
                <a:latin typeface="Roboto Slab Regular"/>
                <a:ea typeface="Roboto Slab Regular"/>
                <a:cs typeface="Roboto Slab Regular"/>
                <a:sym typeface="Roboto Slab Regular"/>
              </a:defRPr>
            </a:lvl5pPr>
            <a:lvl6pPr lvl="5" algn="ctr" rtl="0">
              <a:spcBef>
                <a:spcPts val="0"/>
              </a:spcBef>
              <a:spcAft>
                <a:spcPts val="0"/>
              </a:spcAft>
              <a:buNone/>
              <a:defRPr sz="4000" b="0">
                <a:latin typeface="Roboto Slab Regular"/>
                <a:ea typeface="Roboto Slab Regular"/>
                <a:cs typeface="Roboto Slab Regular"/>
                <a:sym typeface="Roboto Slab Regular"/>
              </a:defRPr>
            </a:lvl6pPr>
            <a:lvl7pPr lvl="6" algn="ctr" rtl="0">
              <a:spcBef>
                <a:spcPts val="0"/>
              </a:spcBef>
              <a:spcAft>
                <a:spcPts val="0"/>
              </a:spcAft>
              <a:buNone/>
              <a:defRPr sz="4000" b="0">
                <a:latin typeface="Roboto Slab Regular"/>
                <a:ea typeface="Roboto Slab Regular"/>
                <a:cs typeface="Roboto Slab Regular"/>
                <a:sym typeface="Roboto Slab Regular"/>
              </a:defRPr>
            </a:lvl7pPr>
            <a:lvl8pPr lvl="7" algn="ctr" rtl="0">
              <a:spcBef>
                <a:spcPts val="0"/>
              </a:spcBef>
              <a:spcAft>
                <a:spcPts val="0"/>
              </a:spcAft>
              <a:buNone/>
              <a:defRPr sz="4000" b="0">
                <a:latin typeface="Roboto Slab Regular"/>
                <a:ea typeface="Roboto Slab Regular"/>
                <a:cs typeface="Roboto Slab Regular"/>
                <a:sym typeface="Roboto Slab Regular"/>
              </a:defRPr>
            </a:lvl8pPr>
            <a:lvl9pPr lvl="8" algn="ctr" rtl="0">
              <a:spcBef>
                <a:spcPts val="0"/>
              </a:spcBef>
              <a:spcAft>
                <a:spcPts val="0"/>
              </a:spcAft>
              <a:buNone/>
              <a:defRPr sz="4000" b="0">
                <a:latin typeface="Roboto Slab Regular"/>
                <a:ea typeface="Roboto Slab Regular"/>
                <a:cs typeface="Roboto Slab Regular"/>
                <a:sym typeface="Roboto Slab Regular"/>
              </a:defRPr>
            </a:lvl9pPr>
          </a:lstStyle>
          <a:p>
            <a:endParaRPr/>
          </a:p>
        </p:txBody>
      </p:sp>
    </p:spTree>
    <p:extLst>
      <p:ext uri="{BB962C8B-B14F-4D97-AF65-F5344CB8AC3E}">
        <p14:creationId xmlns:p14="http://schemas.microsoft.com/office/powerpoint/2010/main" val="3426195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
        <p:cNvGrpSpPr/>
        <p:nvPr/>
      </p:nvGrpSpPr>
      <p:grpSpPr>
        <a:xfrm>
          <a:off x="0" y="0"/>
          <a:ext cx="0" cy="0"/>
          <a:chOff x="0" y="0"/>
          <a:chExt cx="0" cy="0"/>
        </a:xfrm>
      </p:grpSpPr>
      <p:pic>
        <p:nvPicPr>
          <p:cNvPr id="413" name="Google Shape;413;p41"/>
          <p:cNvPicPr preferRelativeResize="0"/>
          <p:nvPr/>
        </p:nvPicPr>
        <p:blipFill>
          <a:blip r:embed="rId2">
            <a:alphaModFix/>
          </a:blip>
          <a:stretch>
            <a:fillRect/>
          </a:stretch>
        </p:blipFill>
        <p:spPr>
          <a:xfrm rot="-5400000">
            <a:off x="2507533" y="-153500"/>
            <a:ext cx="7523767" cy="7523767"/>
          </a:xfrm>
          <a:prstGeom prst="rect">
            <a:avLst/>
          </a:prstGeom>
          <a:noFill/>
          <a:ln>
            <a:noFill/>
          </a:ln>
        </p:spPr>
      </p:pic>
      <p:pic>
        <p:nvPicPr>
          <p:cNvPr id="414" name="Google Shape;414;p41"/>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415" name="Google Shape;415;p41"/>
          <p:cNvPicPr preferRelativeResize="0"/>
          <p:nvPr/>
        </p:nvPicPr>
        <p:blipFill rotWithShape="1">
          <a:blip r:embed="rId3">
            <a:alphaModFix/>
          </a:blip>
          <a:srcRect t="670" b="680"/>
          <a:stretch/>
        </p:blipFill>
        <p:spPr>
          <a:xfrm rot="5905218">
            <a:off x="11463085" y="3001276"/>
            <a:ext cx="886896" cy="1214217"/>
          </a:xfrm>
          <a:prstGeom prst="rect">
            <a:avLst/>
          </a:prstGeom>
          <a:noFill/>
          <a:ln>
            <a:noFill/>
          </a:ln>
        </p:spPr>
      </p:pic>
      <p:grpSp>
        <p:nvGrpSpPr>
          <p:cNvPr id="416" name="Google Shape;416;p41"/>
          <p:cNvGrpSpPr/>
          <p:nvPr/>
        </p:nvGrpSpPr>
        <p:grpSpPr>
          <a:xfrm>
            <a:off x="181733" y="186067"/>
            <a:ext cx="11747600" cy="6507200"/>
            <a:chOff x="136300" y="139550"/>
            <a:chExt cx="8810700" cy="4880400"/>
          </a:xfrm>
        </p:grpSpPr>
        <p:sp>
          <p:nvSpPr>
            <p:cNvPr id="417" name="Google Shape;417;p4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4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2781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1727242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262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842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358F322E-F001-754A-B43F-C46D160B52B0}"/>
              </a:ext>
            </a:extLst>
          </p:cNvPr>
          <p:cNvSpPr/>
          <p:nvPr userDrawn="1"/>
        </p:nvSpPr>
        <p:spPr>
          <a:xfrm>
            <a:off x="7227888" y="1876425"/>
            <a:ext cx="4319587" cy="431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2" name="그림 개체 틀 5"/>
          <p:cNvSpPr>
            <a:spLocks noGrp="1"/>
          </p:cNvSpPr>
          <p:nvPr>
            <p:ph type="pic" sz="quarter" idx="12"/>
          </p:nvPr>
        </p:nvSpPr>
        <p:spPr>
          <a:xfrm>
            <a:off x="6000213" y="653142"/>
            <a:ext cx="4320000" cy="4320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pPr lvl="0"/>
            <a:r>
              <a:rPr lang="en-US" altLang="ko-KR" noProof="0"/>
              <a:t>Click icon to add picture</a:t>
            </a:r>
            <a:endParaRPr lang="ko-KR" altLang="en-US" noProof="0" dirty="0"/>
          </a:p>
        </p:txBody>
      </p:sp>
    </p:spTree>
    <p:extLst>
      <p:ext uri="{BB962C8B-B14F-4D97-AF65-F5344CB8AC3E}">
        <p14:creationId xmlns:p14="http://schemas.microsoft.com/office/powerpoint/2010/main" val="2383989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3003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3797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7568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598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184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4031167" y="2234236"/>
            <a:ext cx="41296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
        <p:nvSpPr>
          <p:cNvPr id="18" name="Google Shape;18;p5"/>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 name="Google Shape;19;p5"/>
          <p:cNvSpPr txBox="1">
            <a:spLocks noGrp="1"/>
          </p:cNvSpPr>
          <p:nvPr>
            <p:ph type="subTitle" idx="2"/>
          </p:nvPr>
        </p:nvSpPr>
        <p:spPr>
          <a:xfrm>
            <a:off x="4788200" y="1965956"/>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4788200" y="4195889"/>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4112600" y="4464169"/>
            <a:ext cx="39668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Tree>
    <p:extLst>
      <p:ext uri="{BB962C8B-B14F-4D97-AF65-F5344CB8AC3E}">
        <p14:creationId xmlns:p14="http://schemas.microsoft.com/office/powerpoint/2010/main" val="20508458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4578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599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1357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870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0885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4126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7347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1806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7126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4035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7768045" y="1861067"/>
            <a:ext cx="3615600" cy="133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6" name="Google Shape;26;p7"/>
          <p:cNvSpPr txBox="1">
            <a:spLocks noGrp="1"/>
          </p:cNvSpPr>
          <p:nvPr>
            <p:ph type="subTitle" idx="1"/>
          </p:nvPr>
        </p:nvSpPr>
        <p:spPr>
          <a:xfrm>
            <a:off x="7167645" y="3283901"/>
            <a:ext cx="4216000" cy="268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133">
                <a:solidFill>
                  <a:schemeClr val="accent3"/>
                </a:solidFill>
              </a:defRPr>
            </a:lvl1pPr>
            <a:lvl2pPr lvl="1" algn="r" rtl="0">
              <a:lnSpc>
                <a:spcPct val="100000"/>
              </a:lnSpc>
              <a:spcBef>
                <a:spcPts val="2133"/>
              </a:spcBef>
              <a:spcAft>
                <a:spcPts val="0"/>
              </a:spcAft>
              <a:buNone/>
              <a:defRPr sz="2133">
                <a:solidFill>
                  <a:schemeClr val="accent3"/>
                </a:solidFill>
              </a:defRPr>
            </a:lvl2pPr>
            <a:lvl3pPr lvl="2" algn="r" rtl="0">
              <a:lnSpc>
                <a:spcPct val="100000"/>
              </a:lnSpc>
              <a:spcBef>
                <a:spcPts val="2133"/>
              </a:spcBef>
              <a:spcAft>
                <a:spcPts val="0"/>
              </a:spcAft>
              <a:buNone/>
              <a:defRPr sz="2133">
                <a:solidFill>
                  <a:schemeClr val="accent3"/>
                </a:solidFill>
              </a:defRPr>
            </a:lvl3pPr>
            <a:lvl4pPr lvl="3" algn="r" rtl="0">
              <a:lnSpc>
                <a:spcPct val="100000"/>
              </a:lnSpc>
              <a:spcBef>
                <a:spcPts val="2133"/>
              </a:spcBef>
              <a:spcAft>
                <a:spcPts val="0"/>
              </a:spcAft>
              <a:buNone/>
              <a:defRPr sz="2133">
                <a:solidFill>
                  <a:schemeClr val="accent3"/>
                </a:solidFill>
              </a:defRPr>
            </a:lvl4pPr>
            <a:lvl5pPr lvl="4" algn="r" rtl="0">
              <a:lnSpc>
                <a:spcPct val="100000"/>
              </a:lnSpc>
              <a:spcBef>
                <a:spcPts val="2133"/>
              </a:spcBef>
              <a:spcAft>
                <a:spcPts val="0"/>
              </a:spcAft>
              <a:buNone/>
              <a:defRPr sz="2133">
                <a:solidFill>
                  <a:schemeClr val="accent3"/>
                </a:solidFill>
              </a:defRPr>
            </a:lvl5pPr>
            <a:lvl6pPr lvl="5" algn="r" rtl="0">
              <a:lnSpc>
                <a:spcPct val="100000"/>
              </a:lnSpc>
              <a:spcBef>
                <a:spcPts val="2133"/>
              </a:spcBef>
              <a:spcAft>
                <a:spcPts val="0"/>
              </a:spcAft>
              <a:buNone/>
              <a:defRPr sz="2133">
                <a:solidFill>
                  <a:schemeClr val="accent3"/>
                </a:solidFill>
              </a:defRPr>
            </a:lvl6pPr>
            <a:lvl7pPr lvl="6" algn="r" rtl="0">
              <a:lnSpc>
                <a:spcPct val="100000"/>
              </a:lnSpc>
              <a:spcBef>
                <a:spcPts val="2133"/>
              </a:spcBef>
              <a:spcAft>
                <a:spcPts val="0"/>
              </a:spcAft>
              <a:buNone/>
              <a:defRPr sz="2133">
                <a:solidFill>
                  <a:schemeClr val="accent3"/>
                </a:solidFill>
              </a:defRPr>
            </a:lvl7pPr>
            <a:lvl8pPr lvl="7" algn="r" rtl="0">
              <a:lnSpc>
                <a:spcPct val="100000"/>
              </a:lnSpc>
              <a:spcBef>
                <a:spcPts val="2133"/>
              </a:spcBef>
              <a:spcAft>
                <a:spcPts val="0"/>
              </a:spcAft>
              <a:buNone/>
              <a:defRPr sz="2133">
                <a:solidFill>
                  <a:schemeClr val="accent3"/>
                </a:solidFill>
              </a:defRPr>
            </a:lvl8pPr>
            <a:lvl9pPr lvl="8" algn="r" rtl="0">
              <a:lnSpc>
                <a:spcPct val="100000"/>
              </a:lnSpc>
              <a:spcBef>
                <a:spcPts val="2133"/>
              </a:spcBef>
              <a:spcAft>
                <a:spcPts val="2133"/>
              </a:spcAft>
              <a:buNone/>
              <a:defRPr sz="2133">
                <a:solidFill>
                  <a:schemeClr val="accent3"/>
                </a:solidFill>
              </a:defRPr>
            </a:lvl9pPr>
          </a:lstStyle>
          <a:p>
            <a:endParaRPr/>
          </a:p>
        </p:txBody>
      </p:sp>
    </p:spTree>
    <p:extLst>
      <p:ext uri="{BB962C8B-B14F-4D97-AF65-F5344CB8AC3E}">
        <p14:creationId xmlns:p14="http://schemas.microsoft.com/office/powerpoint/2010/main" val="1616848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91969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7531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1315201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923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9304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50068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51484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90417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0833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4776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1" name="Google Shape;31;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2" name="Google Shape;32;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7204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4179000" y="5171184"/>
            <a:ext cx="3834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24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2339333" y="934533"/>
            <a:ext cx="7513200" cy="260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4000">
                <a:latin typeface="Redressed"/>
                <a:ea typeface="Redressed"/>
                <a:cs typeface="Redressed"/>
                <a:sym typeface="Redressed"/>
              </a:defRPr>
            </a:lvl1pPr>
            <a:lvl2pPr lvl="1" algn="ctr" rtl="0">
              <a:lnSpc>
                <a:spcPct val="100000"/>
              </a:lnSpc>
              <a:spcBef>
                <a:spcPts val="0"/>
              </a:spcBef>
              <a:spcAft>
                <a:spcPts val="0"/>
              </a:spcAft>
              <a:buNone/>
              <a:defRPr sz="4000">
                <a:latin typeface="Redressed"/>
                <a:ea typeface="Redressed"/>
                <a:cs typeface="Redressed"/>
                <a:sym typeface="Redressed"/>
              </a:defRPr>
            </a:lvl2pPr>
            <a:lvl3pPr lvl="2" algn="ctr" rtl="0">
              <a:lnSpc>
                <a:spcPct val="100000"/>
              </a:lnSpc>
              <a:spcBef>
                <a:spcPts val="0"/>
              </a:spcBef>
              <a:spcAft>
                <a:spcPts val="0"/>
              </a:spcAft>
              <a:buNone/>
              <a:defRPr sz="4000">
                <a:latin typeface="Redressed"/>
                <a:ea typeface="Redressed"/>
                <a:cs typeface="Redressed"/>
                <a:sym typeface="Redressed"/>
              </a:defRPr>
            </a:lvl3pPr>
            <a:lvl4pPr lvl="3" algn="ctr" rtl="0">
              <a:lnSpc>
                <a:spcPct val="100000"/>
              </a:lnSpc>
              <a:spcBef>
                <a:spcPts val="0"/>
              </a:spcBef>
              <a:spcAft>
                <a:spcPts val="0"/>
              </a:spcAft>
              <a:buNone/>
              <a:defRPr sz="4000">
                <a:latin typeface="Redressed"/>
                <a:ea typeface="Redressed"/>
                <a:cs typeface="Redressed"/>
                <a:sym typeface="Redressed"/>
              </a:defRPr>
            </a:lvl4pPr>
            <a:lvl5pPr lvl="4" algn="ctr" rtl="0">
              <a:lnSpc>
                <a:spcPct val="100000"/>
              </a:lnSpc>
              <a:spcBef>
                <a:spcPts val="0"/>
              </a:spcBef>
              <a:spcAft>
                <a:spcPts val="0"/>
              </a:spcAft>
              <a:buNone/>
              <a:defRPr sz="4000">
                <a:latin typeface="Redressed"/>
                <a:ea typeface="Redressed"/>
                <a:cs typeface="Redressed"/>
                <a:sym typeface="Redressed"/>
              </a:defRPr>
            </a:lvl5pPr>
            <a:lvl6pPr lvl="5" algn="ctr" rtl="0">
              <a:lnSpc>
                <a:spcPct val="100000"/>
              </a:lnSpc>
              <a:spcBef>
                <a:spcPts val="0"/>
              </a:spcBef>
              <a:spcAft>
                <a:spcPts val="0"/>
              </a:spcAft>
              <a:buNone/>
              <a:defRPr sz="4000">
                <a:latin typeface="Redressed"/>
                <a:ea typeface="Redressed"/>
                <a:cs typeface="Redressed"/>
                <a:sym typeface="Redressed"/>
              </a:defRPr>
            </a:lvl6pPr>
            <a:lvl7pPr lvl="6" algn="ctr" rtl="0">
              <a:lnSpc>
                <a:spcPct val="100000"/>
              </a:lnSpc>
              <a:spcBef>
                <a:spcPts val="0"/>
              </a:spcBef>
              <a:spcAft>
                <a:spcPts val="0"/>
              </a:spcAft>
              <a:buNone/>
              <a:defRPr sz="4000">
                <a:latin typeface="Redressed"/>
                <a:ea typeface="Redressed"/>
                <a:cs typeface="Redressed"/>
                <a:sym typeface="Redressed"/>
              </a:defRPr>
            </a:lvl7pPr>
            <a:lvl8pPr lvl="7" algn="ctr" rtl="0">
              <a:lnSpc>
                <a:spcPct val="100000"/>
              </a:lnSpc>
              <a:spcBef>
                <a:spcPts val="0"/>
              </a:spcBef>
              <a:spcAft>
                <a:spcPts val="0"/>
              </a:spcAft>
              <a:buNone/>
              <a:defRPr sz="4000">
                <a:latin typeface="Redressed"/>
                <a:ea typeface="Redressed"/>
                <a:cs typeface="Redressed"/>
                <a:sym typeface="Redressed"/>
              </a:defRPr>
            </a:lvl8pPr>
            <a:lvl9pPr lvl="8" algn="ctr" rtl="0">
              <a:lnSpc>
                <a:spcPct val="100000"/>
              </a:lnSpc>
              <a:spcBef>
                <a:spcPts val="0"/>
              </a:spcBef>
              <a:spcAft>
                <a:spcPts val="0"/>
              </a:spcAft>
              <a:buNone/>
              <a:defRPr sz="4000">
                <a:latin typeface="Redressed"/>
                <a:ea typeface="Redressed"/>
                <a:cs typeface="Redressed"/>
                <a:sym typeface="Redressed"/>
              </a:defRPr>
            </a:lvl9pPr>
          </a:lstStyle>
          <a:p>
            <a:endParaRPr/>
          </a:p>
        </p:txBody>
      </p:sp>
    </p:spTree>
    <p:extLst>
      <p:ext uri="{BB962C8B-B14F-4D97-AF65-F5344CB8AC3E}">
        <p14:creationId xmlns:p14="http://schemas.microsoft.com/office/powerpoint/2010/main" val="1081445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7795767" y="2654872"/>
            <a:ext cx="2394800" cy="79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800" b="0"/>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38" name="Google Shape;38;p11"/>
          <p:cNvSpPr txBox="1">
            <a:spLocks noGrp="1"/>
          </p:cNvSpPr>
          <p:nvPr>
            <p:ph type="subTitle" idx="1"/>
          </p:nvPr>
        </p:nvSpPr>
        <p:spPr>
          <a:xfrm>
            <a:off x="7795767" y="3403611"/>
            <a:ext cx="3288800" cy="8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867">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9pPr>
          </a:lstStyle>
          <a:p>
            <a:endParaRPr/>
          </a:p>
        </p:txBody>
      </p:sp>
      <p:sp>
        <p:nvSpPr>
          <p:cNvPr id="39" name="Google Shape;39;p11"/>
          <p:cNvSpPr txBox="1">
            <a:spLocks noGrp="1"/>
          </p:cNvSpPr>
          <p:nvPr>
            <p:ph type="subTitle" idx="2"/>
          </p:nvPr>
        </p:nvSpPr>
        <p:spPr>
          <a:xfrm>
            <a:off x="7795767" y="1687337"/>
            <a:ext cx="2630000" cy="7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867">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9pPr>
          </a:lstStyle>
          <a:p>
            <a:endParaRPr/>
          </a:p>
        </p:txBody>
      </p:sp>
      <p:sp>
        <p:nvSpPr>
          <p:cNvPr id="40" name="Google Shape;40;p11"/>
          <p:cNvSpPr txBox="1">
            <a:spLocks noGrp="1"/>
          </p:cNvSpPr>
          <p:nvPr>
            <p:ph type="title" idx="3" hasCustomPrompt="1"/>
          </p:nvPr>
        </p:nvSpPr>
        <p:spPr>
          <a:xfrm>
            <a:off x="7795767" y="894900"/>
            <a:ext cx="2394800" cy="83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800" b="0"/>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41" name="Google Shape;41;p11"/>
          <p:cNvSpPr txBox="1">
            <a:spLocks noGrp="1"/>
          </p:cNvSpPr>
          <p:nvPr>
            <p:ph type="title" idx="4" hasCustomPrompt="1"/>
          </p:nvPr>
        </p:nvSpPr>
        <p:spPr>
          <a:xfrm>
            <a:off x="7795767" y="4334196"/>
            <a:ext cx="2394800" cy="79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800" b="0"/>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42" name="Google Shape;42;p11"/>
          <p:cNvSpPr txBox="1">
            <a:spLocks noGrp="1"/>
          </p:cNvSpPr>
          <p:nvPr>
            <p:ph type="subTitle" idx="5"/>
          </p:nvPr>
        </p:nvSpPr>
        <p:spPr>
          <a:xfrm>
            <a:off x="7795767" y="5101760"/>
            <a:ext cx="3288800" cy="7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867">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9pPr>
          </a:lstStyle>
          <a:p>
            <a:endParaRPr/>
          </a:p>
        </p:txBody>
      </p:sp>
    </p:spTree>
    <p:extLst>
      <p:ext uri="{BB962C8B-B14F-4D97-AF65-F5344CB8AC3E}">
        <p14:creationId xmlns:p14="http://schemas.microsoft.com/office/powerpoint/2010/main" val="352842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
        <p:cNvGrpSpPr/>
        <p:nvPr/>
      </p:nvGrpSpPr>
      <p:grpSpPr>
        <a:xfrm>
          <a:off x="0" y="0"/>
          <a:ext cx="0" cy="0"/>
          <a:chOff x="0" y="0"/>
          <a:chExt cx="0" cy="0"/>
        </a:xfrm>
      </p:grpSpPr>
      <p:sp>
        <p:nvSpPr>
          <p:cNvPr id="44" name="Google Shape;44;p12"/>
          <p:cNvSpPr txBox="1">
            <a:spLocks noGrp="1"/>
          </p:cNvSpPr>
          <p:nvPr>
            <p:ph type="ctrTitle"/>
          </p:nvPr>
        </p:nvSpPr>
        <p:spPr>
          <a:xfrm>
            <a:off x="2721039" y="3561117"/>
            <a:ext cx="328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2"/>
          <p:cNvSpPr txBox="1">
            <a:spLocks noGrp="1"/>
          </p:cNvSpPr>
          <p:nvPr>
            <p:ph type="title" idx="2" hasCustomPrompt="1"/>
          </p:nvPr>
        </p:nvSpPr>
        <p:spPr>
          <a:xfrm>
            <a:off x="1111159" y="3244117"/>
            <a:ext cx="1497600" cy="120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8000" b="0">
                <a:solidFill>
                  <a:schemeClr val="dk1"/>
                </a:solidFill>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3"/>
          </p:nvPr>
        </p:nvSpPr>
        <p:spPr>
          <a:xfrm>
            <a:off x="2718533" y="4633676"/>
            <a:ext cx="3629600" cy="120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7" name="Google Shape;47;p12"/>
          <p:cNvSpPr txBox="1">
            <a:spLocks noGrp="1"/>
          </p:cNvSpPr>
          <p:nvPr>
            <p:ph type="title" idx="4" hasCustomPrompt="1"/>
          </p:nvPr>
        </p:nvSpPr>
        <p:spPr>
          <a:xfrm>
            <a:off x="1147192" y="4633676"/>
            <a:ext cx="1497600" cy="120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8000" b="0">
                <a:solidFill>
                  <a:schemeClr val="dk1"/>
                </a:solidFill>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a:spLocks noGrp="1"/>
          </p:cNvSpPr>
          <p:nvPr>
            <p:ph type="ctrTitle" idx="5"/>
          </p:nvPr>
        </p:nvSpPr>
        <p:spPr>
          <a:xfrm>
            <a:off x="7938352" y="3569439"/>
            <a:ext cx="38188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9" name="Google Shape;49;p12"/>
          <p:cNvSpPr txBox="1">
            <a:spLocks noGrp="1"/>
          </p:cNvSpPr>
          <p:nvPr>
            <p:ph type="title" idx="6" hasCustomPrompt="1"/>
          </p:nvPr>
        </p:nvSpPr>
        <p:spPr>
          <a:xfrm>
            <a:off x="6312192" y="3252439"/>
            <a:ext cx="1497600" cy="120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8000" b="0">
                <a:solidFill>
                  <a:schemeClr val="dk1"/>
                </a:solidFill>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a:spLocks noGrp="1"/>
          </p:cNvSpPr>
          <p:nvPr>
            <p:ph type="ctrTitle" idx="7"/>
          </p:nvPr>
        </p:nvSpPr>
        <p:spPr>
          <a:xfrm>
            <a:off x="7937645" y="4647880"/>
            <a:ext cx="3288000" cy="120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2"/>
          <p:cNvSpPr txBox="1">
            <a:spLocks noGrp="1"/>
          </p:cNvSpPr>
          <p:nvPr>
            <p:ph type="title" idx="8" hasCustomPrompt="1"/>
          </p:nvPr>
        </p:nvSpPr>
        <p:spPr>
          <a:xfrm>
            <a:off x="6336337" y="4592075"/>
            <a:ext cx="1497600" cy="120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8000" b="0">
                <a:solidFill>
                  <a:schemeClr val="dk1"/>
                </a:solidFill>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18632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5.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6.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52831"/>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1133"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381133"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a:p>
        </p:txBody>
      </p:sp>
    </p:spTree>
    <p:extLst>
      <p:ext uri="{BB962C8B-B14F-4D97-AF65-F5344CB8AC3E}">
        <p14:creationId xmlns:p14="http://schemas.microsoft.com/office/powerpoint/2010/main" val="33536207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73772984"/>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Tree>
    <p:extLst>
      <p:ext uri="{BB962C8B-B14F-4D97-AF65-F5344CB8AC3E}">
        <p14:creationId xmlns:p14="http://schemas.microsoft.com/office/powerpoint/2010/main" val="131737797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06274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371927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audio" Target="../media/audio2.wav"/><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59.jpe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1.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5.xml"/><Relationship Id="rId7" Type="http://schemas.openxmlformats.org/officeDocument/2006/relationships/image" Target="../media/image2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3.wav"/><Relationship Id="rId1" Type="http://schemas.openxmlformats.org/officeDocument/2006/relationships/slideLayout" Target="../slideLayouts/slideLayout12.xml"/><Relationship Id="rId11" Type="http://schemas.openxmlformats.org/officeDocument/2006/relationships/audio" Target="NUL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3.xml"/><Relationship Id="rId4" Type="http://schemas.openxmlformats.org/officeDocument/2006/relationships/image" Target="../media/image71.gif"/></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7.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61.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gif"/><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5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5.png"/><Relationship Id="rId1" Type="http://schemas.openxmlformats.org/officeDocument/2006/relationships/slideLayout" Target="../slideLayouts/slideLayout12.xml"/><Relationship Id="rId5" Type="http://schemas.openxmlformats.org/officeDocument/2006/relationships/image" Target="../media/image44.gif"/><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5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gif"/></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image" Target="../media/image4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400257"/>
            <a:ext cx="7914548" cy="1621706"/>
          </a:xfrm>
          <a:prstGeom prst="rect">
            <a:avLst/>
          </a:prstGeom>
        </p:spPr>
      </p:pic>
      <p:sp>
        <p:nvSpPr>
          <p:cNvPr id="13" name="文本框 12">
            <a:extLst>
              <a:ext uri="{FF2B5EF4-FFF2-40B4-BE49-F238E27FC236}">
                <a16:creationId xmlns:a16="http://schemas.microsoft.com/office/drawing/2014/main" id="{FEB55FDF-400F-4DA8-8847-96A2D4DFD4DF}"/>
              </a:ext>
            </a:extLst>
          </p:cNvPr>
          <p:cNvSpPr txBox="1"/>
          <p:nvPr/>
        </p:nvSpPr>
        <p:spPr>
          <a:xfrm>
            <a:off x="4886032" y="2240820"/>
            <a:ext cx="5692584" cy="1446550"/>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KHỞI ĐỘNG</a:t>
            </a:r>
            <a:endParaRPr kumimoji="0" lang="zh-CN" altLang="en-US" sz="8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endParaRPr>
          </a:p>
        </p:txBody>
      </p:sp>
      <p:sp>
        <p:nvSpPr>
          <p:cNvPr id="14" name="文本框 13">
            <a:extLst>
              <a:ext uri="{FF2B5EF4-FFF2-40B4-BE49-F238E27FC236}">
                <a16:creationId xmlns:a16="http://schemas.microsoft.com/office/drawing/2014/main" id="{CAD5F869-C84C-4BF3-BE1A-FAA58A356943}"/>
              </a:ext>
            </a:extLst>
          </p:cNvPr>
          <p:cNvSpPr txBox="1"/>
          <p:nvPr/>
        </p:nvSpPr>
        <p:spPr>
          <a:xfrm>
            <a:off x="4886032" y="2237259"/>
            <a:ext cx="5692584" cy="1446550"/>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KHỞI ĐỘNG</a:t>
            </a:r>
            <a:endParaRPr kumimoji="0" lang="zh-CN" altLang="en-US" sz="88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endParaRPr>
          </a:p>
        </p:txBody>
      </p:sp>
    </p:spTree>
    <p:extLst>
      <p:ext uri="{BB962C8B-B14F-4D97-AF65-F5344CB8AC3E}">
        <p14:creationId xmlns:p14="http://schemas.microsoft.com/office/powerpoint/2010/main" val="14776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a:extLst>
              <a:ext uri="{FF2B5EF4-FFF2-40B4-BE49-F238E27FC236}">
                <a16:creationId xmlns:a16="http://schemas.microsoft.com/office/drawing/2014/main" id="{EADC5245-3872-F141-AB5F-75807240E5FF}"/>
              </a:ext>
            </a:extLst>
          </p:cNvPr>
          <p:cNvSpPr>
            <a:spLocks noChangeArrowheads="1"/>
          </p:cNvSpPr>
          <p:nvPr/>
        </p:nvSpPr>
        <p:spPr bwMode="auto">
          <a:xfrm>
            <a:off x="5125403" y="3298787"/>
            <a:ext cx="3240525" cy="1103016"/>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 QUAN VĂN</a:t>
            </a:r>
          </a:p>
        </p:txBody>
      </p:sp>
      <p:sp>
        <p:nvSpPr>
          <p:cNvPr id="4" name="Rectangle 21">
            <a:extLst>
              <a:ext uri="{FF2B5EF4-FFF2-40B4-BE49-F238E27FC236}">
                <a16:creationId xmlns:a16="http://schemas.microsoft.com/office/drawing/2014/main" id="{E7966920-2742-E54A-88B4-5D711D408C27}"/>
              </a:ext>
            </a:extLst>
          </p:cNvPr>
          <p:cNvSpPr>
            <a:spLocks noChangeArrowheads="1"/>
          </p:cNvSpPr>
          <p:nvPr/>
        </p:nvSpPr>
        <p:spPr bwMode="auto">
          <a:xfrm>
            <a:off x="8831439" y="3300200"/>
            <a:ext cx="3223000" cy="1103016"/>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QUAN VÕ</a:t>
            </a:r>
          </a:p>
        </p:txBody>
      </p:sp>
      <p:sp>
        <p:nvSpPr>
          <p:cNvPr id="13" name="Rectangle 18">
            <a:extLst>
              <a:ext uri="{FF2B5EF4-FFF2-40B4-BE49-F238E27FC236}">
                <a16:creationId xmlns:a16="http://schemas.microsoft.com/office/drawing/2014/main" id="{C4239BB0-8DEC-1A4F-9AF4-35486CE3991E}"/>
              </a:ext>
            </a:extLst>
          </p:cNvPr>
          <p:cNvSpPr>
            <a:spLocks noChangeArrowheads="1"/>
          </p:cNvSpPr>
          <p:nvPr/>
        </p:nvSpPr>
        <p:spPr bwMode="auto">
          <a:xfrm>
            <a:off x="7417955" y="1245903"/>
            <a:ext cx="2793007" cy="1082461"/>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VUA</a:t>
            </a:r>
          </a:p>
        </p:txBody>
      </p:sp>
      <p:grpSp>
        <p:nvGrpSpPr>
          <p:cNvPr id="14" name="Group 22">
            <a:extLst>
              <a:ext uri="{FF2B5EF4-FFF2-40B4-BE49-F238E27FC236}">
                <a16:creationId xmlns:a16="http://schemas.microsoft.com/office/drawing/2014/main" id="{EA5C83AA-7811-644B-8A40-F043D9CB6FE1}"/>
              </a:ext>
            </a:extLst>
          </p:cNvPr>
          <p:cNvGrpSpPr>
            <a:grpSpLocks/>
          </p:cNvGrpSpPr>
          <p:nvPr/>
        </p:nvGrpSpPr>
        <p:grpSpPr bwMode="auto">
          <a:xfrm>
            <a:off x="6706852" y="2328364"/>
            <a:ext cx="3986032" cy="942141"/>
            <a:chOff x="3300413" y="3704175"/>
            <a:chExt cx="2363005" cy="595691"/>
          </a:xfrm>
        </p:grpSpPr>
        <p:sp>
          <p:nvSpPr>
            <p:cNvPr id="15" name="Line 23">
              <a:extLst>
                <a:ext uri="{FF2B5EF4-FFF2-40B4-BE49-F238E27FC236}">
                  <a16:creationId xmlns:a16="http://schemas.microsoft.com/office/drawing/2014/main" id="{5A16FB49-0F17-284A-9A89-9D4A2A9954CB}"/>
                </a:ext>
              </a:extLst>
            </p:cNvPr>
            <p:cNvSpPr>
              <a:spLocks noChangeShapeType="1"/>
            </p:cNvSpPr>
            <p:nvPr/>
          </p:nvSpPr>
          <p:spPr bwMode="auto">
            <a:xfrm>
              <a:off x="4563206" y="3704175"/>
              <a:ext cx="1" cy="258298"/>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16" name="Line 25">
              <a:extLst>
                <a:ext uri="{FF2B5EF4-FFF2-40B4-BE49-F238E27FC236}">
                  <a16:creationId xmlns:a16="http://schemas.microsoft.com/office/drawing/2014/main" id="{1723A4C1-2488-0045-8E09-2EBC02ADC6ED}"/>
                </a:ext>
              </a:extLst>
            </p:cNvPr>
            <p:cNvSpPr>
              <a:spLocks noChangeShapeType="1"/>
            </p:cNvSpPr>
            <p:nvPr/>
          </p:nvSpPr>
          <p:spPr bwMode="auto">
            <a:xfrm>
              <a:off x="56634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17" name="Line 24">
              <a:extLst>
                <a:ext uri="{FF2B5EF4-FFF2-40B4-BE49-F238E27FC236}">
                  <a16:creationId xmlns:a16="http://schemas.microsoft.com/office/drawing/2014/main" id="{5A9454CA-A0BC-D944-9152-7DD5F92A49B3}"/>
                </a:ext>
              </a:extLst>
            </p:cNvPr>
            <p:cNvSpPr>
              <a:spLocks noChangeShapeType="1"/>
            </p:cNvSpPr>
            <p:nvPr/>
          </p:nvSpPr>
          <p:spPr bwMode="auto">
            <a:xfrm>
              <a:off x="3300413" y="3995066"/>
              <a:ext cx="2362200" cy="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18" name="Line 26">
              <a:extLst>
                <a:ext uri="{FF2B5EF4-FFF2-40B4-BE49-F238E27FC236}">
                  <a16:creationId xmlns:a16="http://schemas.microsoft.com/office/drawing/2014/main" id="{22F9FC41-6BB2-7F45-86EE-8802371FD5D3}"/>
                </a:ext>
              </a:extLst>
            </p:cNvPr>
            <p:cNvSpPr>
              <a:spLocks noChangeShapeType="1"/>
            </p:cNvSpPr>
            <p:nvPr/>
          </p:nvSpPr>
          <p:spPr bwMode="auto">
            <a:xfrm>
              <a:off x="33012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8" name="Group 25">
            <a:extLst>
              <a:ext uri="{FF2B5EF4-FFF2-40B4-BE49-F238E27FC236}">
                <a16:creationId xmlns:a16="http://schemas.microsoft.com/office/drawing/2014/main" id="{22486B1C-12C3-E044-B254-1374E6BCE153}"/>
              </a:ext>
            </a:extLst>
          </p:cNvPr>
          <p:cNvGrpSpPr>
            <a:grpSpLocks/>
          </p:cNvGrpSpPr>
          <p:nvPr/>
        </p:nvGrpSpPr>
        <p:grpSpPr bwMode="auto">
          <a:xfrm>
            <a:off x="6610542" y="4401806"/>
            <a:ext cx="4080985" cy="778319"/>
            <a:chOff x="3274841" y="5379363"/>
            <a:chExt cx="2420228" cy="698993"/>
          </a:xfrm>
        </p:grpSpPr>
        <p:sp>
          <p:nvSpPr>
            <p:cNvPr id="9" name="Line 27">
              <a:extLst>
                <a:ext uri="{FF2B5EF4-FFF2-40B4-BE49-F238E27FC236}">
                  <a16:creationId xmlns:a16="http://schemas.microsoft.com/office/drawing/2014/main" id="{5DF1F97A-2009-AC46-B50B-72D114788676}"/>
                </a:ext>
              </a:extLst>
            </p:cNvPr>
            <p:cNvSpPr>
              <a:spLocks noChangeShapeType="1"/>
            </p:cNvSpPr>
            <p:nvPr/>
          </p:nvSpPr>
          <p:spPr bwMode="auto">
            <a:xfrm>
              <a:off x="3301218" y="5404765"/>
              <a:ext cx="0" cy="29166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10" name="Line 28">
              <a:extLst>
                <a:ext uri="{FF2B5EF4-FFF2-40B4-BE49-F238E27FC236}">
                  <a16:creationId xmlns:a16="http://schemas.microsoft.com/office/drawing/2014/main" id="{F7F0320B-09E0-E143-867C-AB03A655AC2F}"/>
                </a:ext>
              </a:extLst>
            </p:cNvPr>
            <p:cNvSpPr>
              <a:spLocks noChangeShapeType="1"/>
            </p:cNvSpPr>
            <p:nvPr/>
          </p:nvSpPr>
          <p:spPr bwMode="auto">
            <a:xfrm>
              <a:off x="5663415" y="5379363"/>
              <a:ext cx="3" cy="317067"/>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 name="Line 30">
              <a:extLst>
                <a:ext uri="{FF2B5EF4-FFF2-40B4-BE49-F238E27FC236}">
                  <a16:creationId xmlns:a16="http://schemas.microsoft.com/office/drawing/2014/main" id="{FBF26E54-9615-1E47-AA1D-0BDC34535FA8}"/>
                </a:ext>
              </a:extLst>
            </p:cNvPr>
            <p:cNvSpPr>
              <a:spLocks noChangeShapeType="1"/>
            </p:cNvSpPr>
            <p:nvPr/>
          </p:nvSpPr>
          <p:spPr bwMode="auto">
            <a:xfrm>
              <a:off x="4540342" y="5691304"/>
              <a:ext cx="3" cy="38705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12" name="Line 29">
              <a:extLst>
                <a:ext uri="{FF2B5EF4-FFF2-40B4-BE49-F238E27FC236}">
                  <a16:creationId xmlns:a16="http://schemas.microsoft.com/office/drawing/2014/main" id="{7F51D98A-2E1E-9A4D-BA72-FEA8203ACC81}"/>
                </a:ext>
              </a:extLst>
            </p:cNvPr>
            <p:cNvSpPr>
              <a:spLocks noChangeShapeType="1"/>
            </p:cNvSpPr>
            <p:nvPr/>
          </p:nvSpPr>
          <p:spPr bwMode="auto">
            <a:xfrm>
              <a:off x="3274841" y="5682809"/>
              <a:ext cx="2420228" cy="8496"/>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0" name="Group 19">
            <a:extLst>
              <a:ext uri="{FF2B5EF4-FFF2-40B4-BE49-F238E27FC236}">
                <a16:creationId xmlns:a16="http://schemas.microsoft.com/office/drawing/2014/main" id="{3E8A613B-F349-F44D-83A3-F4DC54072F08}"/>
              </a:ext>
            </a:extLst>
          </p:cNvPr>
          <p:cNvGrpSpPr/>
          <p:nvPr/>
        </p:nvGrpSpPr>
        <p:grpSpPr>
          <a:xfrm>
            <a:off x="5125402" y="5186639"/>
            <a:ext cx="6929037" cy="1418228"/>
            <a:chOff x="3558729" y="4008852"/>
            <a:chExt cx="5196778" cy="1063671"/>
          </a:xfrm>
        </p:grpSpPr>
        <p:sp>
          <p:nvSpPr>
            <p:cNvPr id="7" name="Rectangle 22">
              <a:extLst>
                <a:ext uri="{FF2B5EF4-FFF2-40B4-BE49-F238E27FC236}">
                  <a16:creationId xmlns:a16="http://schemas.microsoft.com/office/drawing/2014/main" id="{C0DC0A9E-B0FD-E04D-9BA5-45583815F896}"/>
                </a:ext>
              </a:extLst>
            </p:cNvPr>
            <p:cNvSpPr>
              <a:spLocks noChangeArrowheads="1"/>
            </p:cNvSpPr>
            <p:nvPr/>
          </p:nvSpPr>
          <p:spPr bwMode="auto">
            <a:xfrm>
              <a:off x="3558729" y="4008852"/>
              <a:ext cx="5196778" cy="1063671"/>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19170" eaLnBrk="0" hangingPunct="0">
                <a:buClr>
                  <a:srgbClr val="000000"/>
                </a:buClr>
              </a:pPr>
              <a:r>
                <a:rPr lang="en-US" altLang="zh-CN" sz="3733" kern="0" dirty="0">
                  <a:solidFill>
                    <a:srgbClr val="FFFF66"/>
                  </a:solidFill>
                  <a:latin typeface="Times New Roman" panose="02020603050405020304" pitchFamily="18" charset="0"/>
                  <a:cs typeface="Times New Roman" panose="02020603050405020304" pitchFamily="18" charset="0"/>
                  <a:sym typeface="Arial"/>
                </a:rPr>
                <a:t>      </a:t>
              </a:r>
              <a:endParaRPr lang="en-US" altLang="zh-CN" sz="3733"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A35238A9-EBE8-2B44-97D4-BC448D917855}"/>
                </a:ext>
              </a:extLst>
            </p:cNvPr>
            <p:cNvSpPr/>
            <p:nvPr/>
          </p:nvSpPr>
          <p:spPr>
            <a:xfrm>
              <a:off x="4321203" y="4160240"/>
              <a:ext cx="3804665" cy="807913"/>
            </a:xfrm>
            <a:prstGeom prst="rect">
              <a:avLst/>
            </a:prstGeom>
            <a:ln w="57150">
              <a:noFill/>
            </a:ln>
          </p:spPr>
          <p:txBody>
            <a:bodyPr wrap="square">
              <a:spAutoFit/>
            </a:bodyPr>
            <a:lstStyle/>
            <a:p>
              <a:pPr algn="ctr" defTabSz="1219170">
                <a:buClr>
                  <a:srgbClr val="000000"/>
                </a:buClr>
              </a:pP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Thứ</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sử</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các</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endParaRPr lang="en-US" altLang="zh-CN" sz="3200" kern="0" dirty="0">
                <a:solidFill>
                  <a:srgbClr val="FF0000"/>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Hoan</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Phong</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Arial"/>
                <a:cs typeface="Arial"/>
                <a:sym typeface="Arial"/>
              </a:endParaRPr>
            </a:p>
          </p:txBody>
        </p:sp>
      </p:grpSp>
      <p:sp>
        <p:nvSpPr>
          <p:cNvPr id="22" name="Rectangle 21">
            <a:extLst>
              <a:ext uri="{FF2B5EF4-FFF2-40B4-BE49-F238E27FC236}">
                <a16:creationId xmlns:a16="http://schemas.microsoft.com/office/drawing/2014/main" id="{0E523017-36DD-FE4E-9672-51F5D1C6B26D}"/>
              </a:ext>
            </a:extLst>
          </p:cNvPr>
          <p:cNvSpPr/>
          <p:nvPr/>
        </p:nvSpPr>
        <p:spPr>
          <a:xfrm>
            <a:off x="5364466" y="-80840"/>
            <a:ext cx="6933949" cy="1107996"/>
          </a:xfrm>
          <a:prstGeom prst="rect">
            <a:avLst/>
          </a:prstGeom>
          <a:noFill/>
        </p:spPr>
        <p:txBody>
          <a:bodyPr wrap="none" lIns="121920" tIns="60960" rIns="121920" bIns="60960">
            <a:spAutoFit/>
          </a:bodyPr>
          <a:lstStyle/>
          <a:p>
            <a:pPr algn="ctr" defTabSz="1219170">
              <a:buClr>
                <a:srgbClr val="000000"/>
              </a:buClr>
            </a:pP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Sơ</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bộ</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máy</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thời</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Ngô</a:t>
            </a:r>
            <a:endPar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endParaRPr>
          </a:p>
        </p:txBody>
      </p:sp>
      <p:sp>
        <p:nvSpPr>
          <p:cNvPr id="28" name="Rectangle 27">
            <a:extLst>
              <a:ext uri="{FF2B5EF4-FFF2-40B4-BE49-F238E27FC236}">
                <a16:creationId xmlns:a16="http://schemas.microsoft.com/office/drawing/2014/main" id="{0F0EF22E-CCDC-6C46-87F4-8B3A99743A9F}"/>
              </a:ext>
            </a:extLst>
          </p:cNvPr>
          <p:cNvSpPr/>
          <p:nvPr/>
        </p:nvSpPr>
        <p:spPr>
          <a:xfrm>
            <a:off x="202227" y="1203347"/>
            <a:ext cx="4508789" cy="4031873"/>
          </a:xfrm>
          <a:prstGeom prst="rect">
            <a:avLst/>
          </a:prstGeom>
        </p:spPr>
        <p:txBody>
          <a:bodyPr wrap="square">
            <a:spAutoFit/>
          </a:bodyPr>
          <a:lstStyle/>
          <a:p>
            <a:pPr marL="457189" indent="-457189" algn="just" defTabSz="1219170">
              <a:buClr>
                <a:srgbClr val="000000"/>
              </a:buClr>
              <a:buFontTx/>
              <a:buChar char="-"/>
            </a:pPr>
            <a:r>
              <a:rPr lang="vi-VN" sz="3200" kern="0" dirty="0">
                <a:solidFill>
                  <a:srgbClr val="000000"/>
                </a:solidFill>
                <a:latin typeface="Times New Roman" panose="02020603050405020304" pitchFamily="18" charset="0"/>
                <a:cs typeface="Times New Roman" panose="02020603050405020304" pitchFamily="18" charset="0"/>
                <a:sym typeface="Arial"/>
              </a:rPr>
              <a:t>Bỏ chức Tiết độ sứ.</a:t>
            </a:r>
          </a:p>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b="1" kern="0" dirty="0">
                <a:solidFill>
                  <a:srgbClr val="FF0000"/>
                </a:solidFill>
                <a:latin typeface="Times New Roman" panose="02020603050405020304" pitchFamily="18" charset="0"/>
                <a:cs typeface="Times New Roman" panose="02020603050405020304" pitchFamily="18" charset="0"/>
                <a:sym typeface="Arial"/>
              </a:rPr>
              <a:t>Trung ương: </a:t>
            </a:r>
            <a:r>
              <a:rPr lang="vi-VN" sz="3200" kern="0" dirty="0">
                <a:solidFill>
                  <a:srgbClr val="000000"/>
                </a:solidFill>
                <a:latin typeface="Times New Roman" panose="02020603050405020304" pitchFamily="18" charset="0"/>
                <a:cs typeface="Times New Roman" panose="02020603050405020304" pitchFamily="18" charset="0"/>
                <a:sym typeface="Arial"/>
              </a:rPr>
              <a:t>Vua đứng đầu triều đình, quyết định mọi việc, đặt ra chức quan văn, võ; quy định lễ nghi và sắc phục của quan lại.</a:t>
            </a:r>
          </a:p>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b="1" kern="0" dirty="0">
                <a:solidFill>
                  <a:srgbClr val="FF0000"/>
                </a:solidFill>
                <a:latin typeface="Times New Roman" panose="02020603050405020304" pitchFamily="18" charset="0"/>
                <a:cs typeface="Times New Roman" panose="02020603050405020304" pitchFamily="18" charset="0"/>
                <a:sym typeface="Arial"/>
              </a:rPr>
              <a:t>Địa phương: </a:t>
            </a:r>
            <a:r>
              <a:rPr lang="vi-VN" sz="3200" kern="0" dirty="0">
                <a:solidFill>
                  <a:srgbClr val="000000"/>
                </a:solidFill>
                <a:latin typeface="Times New Roman" panose="02020603050405020304" pitchFamily="18" charset="0"/>
                <a:cs typeface="Times New Roman" panose="02020603050405020304" pitchFamily="18" charset="0"/>
                <a:sym typeface="Arial"/>
              </a:rPr>
              <a:t>có các thứ sử coi giữ các châu. </a:t>
            </a:r>
          </a:p>
        </p:txBody>
      </p:sp>
      <p:grpSp>
        <p:nvGrpSpPr>
          <p:cNvPr id="24" name="Google Shape;149;p29">
            <a:extLst>
              <a:ext uri="{FF2B5EF4-FFF2-40B4-BE49-F238E27FC236}">
                <a16:creationId xmlns:a16="http://schemas.microsoft.com/office/drawing/2014/main" id="{A5A0113C-05DD-9946-9BED-664E2AF10AE3}"/>
              </a:ext>
            </a:extLst>
          </p:cNvPr>
          <p:cNvGrpSpPr/>
          <p:nvPr/>
        </p:nvGrpSpPr>
        <p:grpSpPr>
          <a:xfrm>
            <a:off x="22699" y="480711"/>
            <a:ext cx="5006944" cy="5896579"/>
            <a:chOff x="3013175" y="4489825"/>
            <a:chExt cx="1829000" cy="982850"/>
          </a:xfrm>
        </p:grpSpPr>
        <p:sp>
          <p:nvSpPr>
            <p:cNvPr id="25" name="Google Shape;150;p29">
              <a:extLst>
                <a:ext uri="{FF2B5EF4-FFF2-40B4-BE49-F238E27FC236}">
                  <a16:creationId xmlns:a16="http://schemas.microsoft.com/office/drawing/2014/main" id="{B59B78BF-F470-2B40-BEB0-79EE0982E246}"/>
                </a:ext>
              </a:extLst>
            </p:cNvPr>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51;p29">
              <a:extLst>
                <a:ext uri="{FF2B5EF4-FFF2-40B4-BE49-F238E27FC236}">
                  <a16:creationId xmlns:a16="http://schemas.microsoft.com/office/drawing/2014/main" id="{879A5DE6-8B28-0746-8EAB-90ACBCAB9CA8}"/>
                </a:ext>
              </a:extLst>
            </p:cNvPr>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52;p29">
              <a:extLst>
                <a:ext uri="{FF2B5EF4-FFF2-40B4-BE49-F238E27FC236}">
                  <a16:creationId xmlns:a16="http://schemas.microsoft.com/office/drawing/2014/main" id="{E4BCF290-E7F0-DF4F-84F8-9432222E85DC}"/>
                </a:ext>
              </a:extLst>
            </p:cNvPr>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53;p29">
              <a:extLst>
                <a:ext uri="{FF2B5EF4-FFF2-40B4-BE49-F238E27FC236}">
                  <a16:creationId xmlns:a16="http://schemas.microsoft.com/office/drawing/2014/main" id="{E30560DE-DFE8-FD49-A815-273784D23C77}"/>
                </a:ext>
              </a:extLst>
            </p:cNvPr>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54;p29">
              <a:extLst>
                <a:ext uri="{FF2B5EF4-FFF2-40B4-BE49-F238E27FC236}">
                  <a16:creationId xmlns:a16="http://schemas.microsoft.com/office/drawing/2014/main" id="{16C79EB8-CD7E-734B-8324-A580251DCE4D}"/>
                </a:ext>
              </a:extLst>
            </p:cNvPr>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55;p29">
              <a:extLst>
                <a:ext uri="{FF2B5EF4-FFF2-40B4-BE49-F238E27FC236}">
                  <a16:creationId xmlns:a16="http://schemas.microsoft.com/office/drawing/2014/main" id="{9F6EA36D-DBA5-CC43-9F40-1B5BF568EB13}"/>
                </a:ext>
              </a:extLst>
            </p:cNvPr>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56;p29">
              <a:extLst>
                <a:ext uri="{FF2B5EF4-FFF2-40B4-BE49-F238E27FC236}">
                  <a16:creationId xmlns:a16="http://schemas.microsoft.com/office/drawing/2014/main" id="{01E5D567-E798-B64A-96F0-35ADC487298A}"/>
                </a:ext>
              </a:extLst>
            </p:cNvPr>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57;p29">
              <a:extLst>
                <a:ext uri="{FF2B5EF4-FFF2-40B4-BE49-F238E27FC236}">
                  <a16:creationId xmlns:a16="http://schemas.microsoft.com/office/drawing/2014/main" id="{839F434D-89A0-9C47-9B8D-36B0499D8449}"/>
                </a:ext>
              </a:extLst>
            </p:cNvPr>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58;p29">
              <a:extLst>
                <a:ext uri="{FF2B5EF4-FFF2-40B4-BE49-F238E27FC236}">
                  <a16:creationId xmlns:a16="http://schemas.microsoft.com/office/drawing/2014/main" id="{38B9147F-E3D3-4D4C-858D-452F3835F221}"/>
                </a:ext>
              </a:extLst>
            </p:cNvPr>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59;p29">
              <a:extLst>
                <a:ext uri="{FF2B5EF4-FFF2-40B4-BE49-F238E27FC236}">
                  <a16:creationId xmlns:a16="http://schemas.microsoft.com/office/drawing/2014/main" id="{FDB48815-7B0D-9A42-BB22-B589829A8CA3}"/>
                </a:ext>
              </a:extLst>
            </p:cNvPr>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60;p29">
              <a:extLst>
                <a:ext uri="{FF2B5EF4-FFF2-40B4-BE49-F238E27FC236}">
                  <a16:creationId xmlns:a16="http://schemas.microsoft.com/office/drawing/2014/main" id="{FA2CBEA4-A097-0045-B087-B6021E4EF1C2}"/>
                </a:ext>
              </a:extLst>
            </p:cNvPr>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61;p29">
              <a:extLst>
                <a:ext uri="{FF2B5EF4-FFF2-40B4-BE49-F238E27FC236}">
                  <a16:creationId xmlns:a16="http://schemas.microsoft.com/office/drawing/2014/main" id="{F496858F-AF63-9548-BF78-896F0122ECEC}"/>
                </a:ext>
              </a:extLst>
            </p:cNvPr>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62;p29">
              <a:extLst>
                <a:ext uri="{FF2B5EF4-FFF2-40B4-BE49-F238E27FC236}">
                  <a16:creationId xmlns:a16="http://schemas.microsoft.com/office/drawing/2014/main" id="{2E3040FF-CD7E-4247-B5D8-3258DD932FC0}"/>
                </a:ext>
              </a:extLst>
            </p:cNvPr>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63;p29">
              <a:extLst>
                <a:ext uri="{FF2B5EF4-FFF2-40B4-BE49-F238E27FC236}">
                  <a16:creationId xmlns:a16="http://schemas.microsoft.com/office/drawing/2014/main" id="{AFA3ECF9-5469-B64D-8F9B-5A105865EAF0}"/>
                </a:ext>
              </a:extLst>
            </p:cNvPr>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64;p29">
              <a:extLst>
                <a:ext uri="{FF2B5EF4-FFF2-40B4-BE49-F238E27FC236}">
                  <a16:creationId xmlns:a16="http://schemas.microsoft.com/office/drawing/2014/main" id="{8D18D061-0722-5543-9D6A-6665D2EEA377}"/>
                </a:ext>
              </a:extLst>
            </p:cNvPr>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65;p29">
              <a:extLst>
                <a:ext uri="{FF2B5EF4-FFF2-40B4-BE49-F238E27FC236}">
                  <a16:creationId xmlns:a16="http://schemas.microsoft.com/office/drawing/2014/main" id="{25C63BE8-DAE6-214E-B2FA-07EB4FDBF2FB}"/>
                </a:ext>
              </a:extLst>
            </p:cNvPr>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66;p29">
              <a:extLst>
                <a:ext uri="{FF2B5EF4-FFF2-40B4-BE49-F238E27FC236}">
                  <a16:creationId xmlns:a16="http://schemas.microsoft.com/office/drawing/2014/main" id="{23A9FE01-C762-B64A-B094-B6964D0C8092}"/>
                </a:ext>
              </a:extLst>
            </p:cNvPr>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67;p29">
              <a:extLst>
                <a:ext uri="{FF2B5EF4-FFF2-40B4-BE49-F238E27FC236}">
                  <a16:creationId xmlns:a16="http://schemas.microsoft.com/office/drawing/2014/main" id="{C183AD95-C92F-444C-BA43-454AE5D825C1}"/>
                </a:ext>
              </a:extLst>
            </p:cNvPr>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68;p29">
              <a:extLst>
                <a:ext uri="{FF2B5EF4-FFF2-40B4-BE49-F238E27FC236}">
                  <a16:creationId xmlns:a16="http://schemas.microsoft.com/office/drawing/2014/main" id="{A2DF0BEF-61A3-934B-BA1A-DA52859EF5F5}"/>
                </a:ext>
              </a:extLst>
            </p:cNvPr>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69;p29">
              <a:extLst>
                <a:ext uri="{FF2B5EF4-FFF2-40B4-BE49-F238E27FC236}">
                  <a16:creationId xmlns:a16="http://schemas.microsoft.com/office/drawing/2014/main" id="{FDAC404B-42AE-E94A-9E4A-81BF44DAB2DC}"/>
                </a:ext>
              </a:extLst>
            </p:cNvPr>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70;p29">
              <a:extLst>
                <a:ext uri="{FF2B5EF4-FFF2-40B4-BE49-F238E27FC236}">
                  <a16:creationId xmlns:a16="http://schemas.microsoft.com/office/drawing/2014/main" id="{DD476D76-7319-0647-952A-8D41642B57FF}"/>
                </a:ext>
              </a:extLst>
            </p:cNvPr>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71;p29">
              <a:extLst>
                <a:ext uri="{FF2B5EF4-FFF2-40B4-BE49-F238E27FC236}">
                  <a16:creationId xmlns:a16="http://schemas.microsoft.com/office/drawing/2014/main" id="{3EC44BA5-E0E5-4545-B2FD-1B806563DB41}"/>
                </a:ext>
              </a:extLst>
            </p:cNvPr>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72;p29">
              <a:extLst>
                <a:ext uri="{FF2B5EF4-FFF2-40B4-BE49-F238E27FC236}">
                  <a16:creationId xmlns:a16="http://schemas.microsoft.com/office/drawing/2014/main" id="{1317D17D-BCE4-124C-B033-09BD076E56F8}"/>
                </a:ext>
              </a:extLst>
            </p:cNvPr>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73;p29">
              <a:extLst>
                <a:ext uri="{FF2B5EF4-FFF2-40B4-BE49-F238E27FC236}">
                  <a16:creationId xmlns:a16="http://schemas.microsoft.com/office/drawing/2014/main" id="{148A5C8D-3C61-9A4B-A3F3-4DC0CFC5FD73}"/>
                </a:ext>
              </a:extLst>
            </p:cNvPr>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74;p29">
              <a:extLst>
                <a:ext uri="{FF2B5EF4-FFF2-40B4-BE49-F238E27FC236}">
                  <a16:creationId xmlns:a16="http://schemas.microsoft.com/office/drawing/2014/main" id="{7598514F-C379-5D47-976D-7C9EC5F7E8FA}"/>
                </a:ext>
              </a:extLst>
            </p:cNvPr>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75;p29">
              <a:extLst>
                <a:ext uri="{FF2B5EF4-FFF2-40B4-BE49-F238E27FC236}">
                  <a16:creationId xmlns:a16="http://schemas.microsoft.com/office/drawing/2014/main" id="{CDE92938-0783-FE4B-A665-AA6122F467A8}"/>
                </a:ext>
              </a:extLst>
            </p:cNvPr>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76;p29">
              <a:extLst>
                <a:ext uri="{FF2B5EF4-FFF2-40B4-BE49-F238E27FC236}">
                  <a16:creationId xmlns:a16="http://schemas.microsoft.com/office/drawing/2014/main" id="{DBFC475D-D400-E44A-A45E-0C31B270ADFA}"/>
                </a:ext>
              </a:extLst>
            </p:cNvPr>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77;p29">
              <a:extLst>
                <a:ext uri="{FF2B5EF4-FFF2-40B4-BE49-F238E27FC236}">
                  <a16:creationId xmlns:a16="http://schemas.microsoft.com/office/drawing/2014/main" id="{B7E9D928-5665-F04F-838A-3B7B7D168306}"/>
                </a:ext>
              </a:extLst>
            </p:cNvPr>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78;p29">
              <a:extLst>
                <a:ext uri="{FF2B5EF4-FFF2-40B4-BE49-F238E27FC236}">
                  <a16:creationId xmlns:a16="http://schemas.microsoft.com/office/drawing/2014/main" id="{61FF7E77-6D51-6444-8B56-B7673E4B91E7}"/>
                </a:ext>
              </a:extLst>
            </p:cNvPr>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79;p29">
              <a:extLst>
                <a:ext uri="{FF2B5EF4-FFF2-40B4-BE49-F238E27FC236}">
                  <a16:creationId xmlns:a16="http://schemas.microsoft.com/office/drawing/2014/main" id="{E16470DA-967C-4E4D-8532-C009BC9C07AA}"/>
                </a:ext>
              </a:extLst>
            </p:cNvPr>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0;p29">
              <a:extLst>
                <a:ext uri="{FF2B5EF4-FFF2-40B4-BE49-F238E27FC236}">
                  <a16:creationId xmlns:a16="http://schemas.microsoft.com/office/drawing/2014/main" id="{87E68121-F13E-5045-B384-8C75E849F982}"/>
                </a:ext>
              </a:extLst>
            </p:cNvPr>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1;p29">
              <a:extLst>
                <a:ext uri="{FF2B5EF4-FFF2-40B4-BE49-F238E27FC236}">
                  <a16:creationId xmlns:a16="http://schemas.microsoft.com/office/drawing/2014/main" id="{0206E159-1DE1-404C-B8DA-162C181A888F}"/>
                </a:ext>
              </a:extLst>
            </p:cNvPr>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2;p29">
              <a:extLst>
                <a:ext uri="{FF2B5EF4-FFF2-40B4-BE49-F238E27FC236}">
                  <a16:creationId xmlns:a16="http://schemas.microsoft.com/office/drawing/2014/main" id="{AA01088E-3056-1042-934B-7D81D0EE56BF}"/>
                </a:ext>
              </a:extLst>
            </p:cNvPr>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p29">
              <a:extLst>
                <a:ext uri="{FF2B5EF4-FFF2-40B4-BE49-F238E27FC236}">
                  <a16:creationId xmlns:a16="http://schemas.microsoft.com/office/drawing/2014/main" id="{3DFF698E-8CA4-624D-9596-4077DA3921C3}"/>
                </a:ext>
              </a:extLst>
            </p:cNvPr>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4;p29">
              <a:extLst>
                <a:ext uri="{FF2B5EF4-FFF2-40B4-BE49-F238E27FC236}">
                  <a16:creationId xmlns:a16="http://schemas.microsoft.com/office/drawing/2014/main" id="{27CAC9E9-D97A-3D42-8D37-DDB3659D8103}"/>
                </a:ext>
              </a:extLst>
            </p:cNvPr>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5;p29">
              <a:extLst>
                <a:ext uri="{FF2B5EF4-FFF2-40B4-BE49-F238E27FC236}">
                  <a16:creationId xmlns:a16="http://schemas.microsoft.com/office/drawing/2014/main" id="{D66D4542-90AE-AA42-9BC8-0EE4852C4F39}"/>
                </a:ext>
              </a:extLst>
            </p:cNvPr>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6;p29">
              <a:extLst>
                <a:ext uri="{FF2B5EF4-FFF2-40B4-BE49-F238E27FC236}">
                  <a16:creationId xmlns:a16="http://schemas.microsoft.com/office/drawing/2014/main" id="{5FC1D48E-2E12-EA4C-AC27-E6B8EC5B030E}"/>
                </a:ext>
              </a:extLst>
            </p:cNvPr>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7;p29">
              <a:extLst>
                <a:ext uri="{FF2B5EF4-FFF2-40B4-BE49-F238E27FC236}">
                  <a16:creationId xmlns:a16="http://schemas.microsoft.com/office/drawing/2014/main" id="{B2BA01DA-77E2-6543-8F71-203AA50D758E}"/>
                </a:ext>
              </a:extLst>
            </p:cNvPr>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8;p29">
              <a:extLst>
                <a:ext uri="{FF2B5EF4-FFF2-40B4-BE49-F238E27FC236}">
                  <a16:creationId xmlns:a16="http://schemas.microsoft.com/office/drawing/2014/main" id="{4A76469E-9373-7B45-9328-3DF7E23CDDED}"/>
                </a:ext>
              </a:extLst>
            </p:cNvPr>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9;p29">
              <a:extLst>
                <a:ext uri="{FF2B5EF4-FFF2-40B4-BE49-F238E27FC236}">
                  <a16:creationId xmlns:a16="http://schemas.microsoft.com/office/drawing/2014/main" id="{2AB49D5C-370B-6146-9D6C-1F2A72606780}"/>
                </a:ext>
              </a:extLst>
            </p:cNvPr>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90;p29">
              <a:extLst>
                <a:ext uri="{FF2B5EF4-FFF2-40B4-BE49-F238E27FC236}">
                  <a16:creationId xmlns:a16="http://schemas.microsoft.com/office/drawing/2014/main" id="{EE9FE01E-0006-1B40-827E-65ACCE531B24}"/>
                </a:ext>
              </a:extLst>
            </p:cNvPr>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91;p29">
              <a:extLst>
                <a:ext uri="{FF2B5EF4-FFF2-40B4-BE49-F238E27FC236}">
                  <a16:creationId xmlns:a16="http://schemas.microsoft.com/office/drawing/2014/main" id="{57B4AFFC-A7EF-1044-BC35-37D8D5D6CCC0}"/>
                </a:ext>
              </a:extLst>
            </p:cNvPr>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92;p29">
              <a:extLst>
                <a:ext uri="{FF2B5EF4-FFF2-40B4-BE49-F238E27FC236}">
                  <a16:creationId xmlns:a16="http://schemas.microsoft.com/office/drawing/2014/main" id="{C59AC910-3AC1-264E-9487-120BE6AA65AB}"/>
                </a:ext>
              </a:extLst>
            </p:cNvPr>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93;p29">
              <a:extLst>
                <a:ext uri="{FF2B5EF4-FFF2-40B4-BE49-F238E27FC236}">
                  <a16:creationId xmlns:a16="http://schemas.microsoft.com/office/drawing/2014/main" id="{B7EB9235-015E-6348-97E1-8917E47491BA}"/>
                </a:ext>
              </a:extLst>
            </p:cNvPr>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94;p29">
              <a:extLst>
                <a:ext uri="{FF2B5EF4-FFF2-40B4-BE49-F238E27FC236}">
                  <a16:creationId xmlns:a16="http://schemas.microsoft.com/office/drawing/2014/main" id="{E893BF20-5EB2-1A4C-957B-FD412ADA80AF}"/>
                </a:ext>
              </a:extLst>
            </p:cNvPr>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95;p29">
              <a:extLst>
                <a:ext uri="{FF2B5EF4-FFF2-40B4-BE49-F238E27FC236}">
                  <a16:creationId xmlns:a16="http://schemas.microsoft.com/office/drawing/2014/main" id="{370071AF-441B-8C47-8306-1FB03760DAE4}"/>
                </a:ext>
              </a:extLst>
            </p:cNvPr>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96;p29">
              <a:extLst>
                <a:ext uri="{FF2B5EF4-FFF2-40B4-BE49-F238E27FC236}">
                  <a16:creationId xmlns:a16="http://schemas.microsoft.com/office/drawing/2014/main" id="{D01C8D0D-C572-FD48-B488-D67A51FFE817}"/>
                </a:ext>
              </a:extLst>
            </p:cNvPr>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97;p29">
              <a:extLst>
                <a:ext uri="{FF2B5EF4-FFF2-40B4-BE49-F238E27FC236}">
                  <a16:creationId xmlns:a16="http://schemas.microsoft.com/office/drawing/2014/main" id="{74E50C09-CB1A-7840-8EB9-387891D97E24}"/>
                </a:ext>
              </a:extLst>
            </p:cNvPr>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98;p29">
              <a:extLst>
                <a:ext uri="{FF2B5EF4-FFF2-40B4-BE49-F238E27FC236}">
                  <a16:creationId xmlns:a16="http://schemas.microsoft.com/office/drawing/2014/main" id="{C1D3D207-4234-C541-B5DB-403AC3005365}"/>
                </a:ext>
              </a:extLst>
            </p:cNvPr>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99;p29">
              <a:extLst>
                <a:ext uri="{FF2B5EF4-FFF2-40B4-BE49-F238E27FC236}">
                  <a16:creationId xmlns:a16="http://schemas.microsoft.com/office/drawing/2014/main" id="{A4E413EB-1D9A-DA4B-B9B5-230AD9F95A82}"/>
                </a:ext>
              </a:extLst>
            </p:cNvPr>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00;p29">
              <a:extLst>
                <a:ext uri="{FF2B5EF4-FFF2-40B4-BE49-F238E27FC236}">
                  <a16:creationId xmlns:a16="http://schemas.microsoft.com/office/drawing/2014/main" id="{ED1436DC-6EC6-2E4D-9D8B-15ADB775A73C}"/>
                </a:ext>
              </a:extLst>
            </p:cNvPr>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01;p29">
              <a:extLst>
                <a:ext uri="{FF2B5EF4-FFF2-40B4-BE49-F238E27FC236}">
                  <a16:creationId xmlns:a16="http://schemas.microsoft.com/office/drawing/2014/main" id="{7BF8D54B-6CFB-F842-9B0C-06AE6A7E403F}"/>
                </a:ext>
              </a:extLst>
            </p:cNvPr>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02;p29">
              <a:extLst>
                <a:ext uri="{FF2B5EF4-FFF2-40B4-BE49-F238E27FC236}">
                  <a16:creationId xmlns:a16="http://schemas.microsoft.com/office/drawing/2014/main" id="{4581474B-F296-EE49-A2AD-9E515F8A04A3}"/>
                </a:ext>
              </a:extLst>
            </p:cNvPr>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03;p29">
              <a:extLst>
                <a:ext uri="{FF2B5EF4-FFF2-40B4-BE49-F238E27FC236}">
                  <a16:creationId xmlns:a16="http://schemas.microsoft.com/office/drawing/2014/main" id="{A98FAED4-B24C-0E43-95D4-F31D9BCA5F29}"/>
                </a:ext>
              </a:extLst>
            </p:cNvPr>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04;p29">
              <a:extLst>
                <a:ext uri="{FF2B5EF4-FFF2-40B4-BE49-F238E27FC236}">
                  <a16:creationId xmlns:a16="http://schemas.microsoft.com/office/drawing/2014/main" id="{026C4A8D-E5E0-FA4D-8372-FB66CB21E58D}"/>
                </a:ext>
              </a:extLst>
            </p:cNvPr>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05;p29">
              <a:extLst>
                <a:ext uri="{FF2B5EF4-FFF2-40B4-BE49-F238E27FC236}">
                  <a16:creationId xmlns:a16="http://schemas.microsoft.com/office/drawing/2014/main" id="{5BEC41A4-6586-E040-8A4E-87E1744B4D7F}"/>
                </a:ext>
              </a:extLst>
            </p:cNvPr>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06;p29">
              <a:extLst>
                <a:ext uri="{FF2B5EF4-FFF2-40B4-BE49-F238E27FC236}">
                  <a16:creationId xmlns:a16="http://schemas.microsoft.com/office/drawing/2014/main" id="{FB055A66-D72E-FD4B-9E4F-77B3AC41B0E9}"/>
                </a:ext>
              </a:extLst>
            </p:cNvPr>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07;p29">
              <a:extLst>
                <a:ext uri="{FF2B5EF4-FFF2-40B4-BE49-F238E27FC236}">
                  <a16:creationId xmlns:a16="http://schemas.microsoft.com/office/drawing/2014/main" id="{C3E886A2-7A70-DF4F-ADEF-31ECCF99912B}"/>
                </a:ext>
              </a:extLst>
            </p:cNvPr>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08;p29">
              <a:extLst>
                <a:ext uri="{FF2B5EF4-FFF2-40B4-BE49-F238E27FC236}">
                  <a16:creationId xmlns:a16="http://schemas.microsoft.com/office/drawing/2014/main" id="{437C1E94-9414-804D-B88D-EB7A056C432B}"/>
                </a:ext>
              </a:extLst>
            </p:cNvPr>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09;p29">
              <a:extLst>
                <a:ext uri="{FF2B5EF4-FFF2-40B4-BE49-F238E27FC236}">
                  <a16:creationId xmlns:a16="http://schemas.microsoft.com/office/drawing/2014/main" id="{1385E1BA-FE64-F54C-8E7F-1E30717724D1}"/>
                </a:ext>
              </a:extLst>
            </p:cNvPr>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10;p29">
              <a:extLst>
                <a:ext uri="{FF2B5EF4-FFF2-40B4-BE49-F238E27FC236}">
                  <a16:creationId xmlns:a16="http://schemas.microsoft.com/office/drawing/2014/main" id="{0F51D9D4-43B1-2B41-982B-6A66440FDC17}"/>
                </a:ext>
              </a:extLst>
            </p:cNvPr>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11;p29">
              <a:extLst>
                <a:ext uri="{FF2B5EF4-FFF2-40B4-BE49-F238E27FC236}">
                  <a16:creationId xmlns:a16="http://schemas.microsoft.com/office/drawing/2014/main" id="{E3E33437-FC88-684A-9C65-1968D301F83C}"/>
                </a:ext>
              </a:extLst>
            </p:cNvPr>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12;p29">
              <a:extLst>
                <a:ext uri="{FF2B5EF4-FFF2-40B4-BE49-F238E27FC236}">
                  <a16:creationId xmlns:a16="http://schemas.microsoft.com/office/drawing/2014/main" id="{9BCA2D1D-B690-1740-BAA2-C027C77174EA}"/>
                </a:ext>
              </a:extLst>
            </p:cNvPr>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13;p29">
              <a:extLst>
                <a:ext uri="{FF2B5EF4-FFF2-40B4-BE49-F238E27FC236}">
                  <a16:creationId xmlns:a16="http://schemas.microsoft.com/office/drawing/2014/main" id="{62F83851-6DCB-A04D-BED6-8AD6651DC3B2}"/>
                </a:ext>
              </a:extLst>
            </p:cNvPr>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14;p29">
              <a:extLst>
                <a:ext uri="{FF2B5EF4-FFF2-40B4-BE49-F238E27FC236}">
                  <a16:creationId xmlns:a16="http://schemas.microsoft.com/office/drawing/2014/main" id="{F403E0A8-3FB5-814C-94A6-BCE94283C906}"/>
                </a:ext>
              </a:extLst>
            </p:cNvPr>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15;p29">
              <a:extLst>
                <a:ext uri="{FF2B5EF4-FFF2-40B4-BE49-F238E27FC236}">
                  <a16:creationId xmlns:a16="http://schemas.microsoft.com/office/drawing/2014/main" id="{7FFE27D9-6ED7-A54C-877F-C080F027974B}"/>
                </a:ext>
              </a:extLst>
            </p:cNvPr>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16;p29">
              <a:extLst>
                <a:ext uri="{FF2B5EF4-FFF2-40B4-BE49-F238E27FC236}">
                  <a16:creationId xmlns:a16="http://schemas.microsoft.com/office/drawing/2014/main" id="{49FA3810-E088-624E-B3E5-4059CF78AC5C}"/>
                </a:ext>
              </a:extLst>
            </p:cNvPr>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17;p29">
              <a:extLst>
                <a:ext uri="{FF2B5EF4-FFF2-40B4-BE49-F238E27FC236}">
                  <a16:creationId xmlns:a16="http://schemas.microsoft.com/office/drawing/2014/main" id="{B2A52494-F1E4-9445-8733-487E2AE47024}"/>
                </a:ext>
              </a:extLst>
            </p:cNvPr>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18;p29">
              <a:extLst>
                <a:ext uri="{FF2B5EF4-FFF2-40B4-BE49-F238E27FC236}">
                  <a16:creationId xmlns:a16="http://schemas.microsoft.com/office/drawing/2014/main" id="{2AE4B877-CAD2-384E-87CC-E9435219E6F6}"/>
                </a:ext>
              </a:extLst>
            </p:cNvPr>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19;p29">
              <a:extLst>
                <a:ext uri="{FF2B5EF4-FFF2-40B4-BE49-F238E27FC236}">
                  <a16:creationId xmlns:a16="http://schemas.microsoft.com/office/drawing/2014/main" id="{6C5E88E4-EE62-9246-A1E3-B3668AD32845}"/>
                </a:ext>
              </a:extLst>
            </p:cNvPr>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20;p29">
              <a:extLst>
                <a:ext uri="{FF2B5EF4-FFF2-40B4-BE49-F238E27FC236}">
                  <a16:creationId xmlns:a16="http://schemas.microsoft.com/office/drawing/2014/main" id="{EC702028-2035-3B4B-803C-515508C0E108}"/>
                </a:ext>
              </a:extLst>
            </p:cNvPr>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21;p29">
              <a:extLst>
                <a:ext uri="{FF2B5EF4-FFF2-40B4-BE49-F238E27FC236}">
                  <a16:creationId xmlns:a16="http://schemas.microsoft.com/office/drawing/2014/main" id="{9EEDA7DA-512A-3D4E-8DCE-24219A347EB0}"/>
                </a:ext>
              </a:extLst>
            </p:cNvPr>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22;p29">
              <a:extLst>
                <a:ext uri="{FF2B5EF4-FFF2-40B4-BE49-F238E27FC236}">
                  <a16:creationId xmlns:a16="http://schemas.microsoft.com/office/drawing/2014/main" id="{4E0CCEFE-3786-5E46-AE5A-5D031255D158}"/>
                </a:ext>
              </a:extLst>
            </p:cNvPr>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23;p29">
              <a:extLst>
                <a:ext uri="{FF2B5EF4-FFF2-40B4-BE49-F238E27FC236}">
                  <a16:creationId xmlns:a16="http://schemas.microsoft.com/office/drawing/2014/main" id="{CE30D796-F4DD-6E44-BF18-77E672723ACE}"/>
                </a:ext>
              </a:extLst>
            </p:cNvPr>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24;p29">
              <a:extLst>
                <a:ext uri="{FF2B5EF4-FFF2-40B4-BE49-F238E27FC236}">
                  <a16:creationId xmlns:a16="http://schemas.microsoft.com/office/drawing/2014/main" id="{50B45C05-1951-684F-82DA-A7643F919EE5}"/>
                </a:ext>
              </a:extLst>
            </p:cNvPr>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25;p29">
              <a:extLst>
                <a:ext uri="{FF2B5EF4-FFF2-40B4-BE49-F238E27FC236}">
                  <a16:creationId xmlns:a16="http://schemas.microsoft.com/office/drawing/2014/main" id="{ABE95701-AA36-994C-9AAF-90DF2249B476}"/>
                </a:ext>
              </a:extLst>
            </p:cNvPr>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26;p29">
              <a:extLst>
                <a:ext uri="{FF2B5EF4-FFF2-40B4-BE49-F238E27FC236}">
                  <a16:creationId xmlns:a16="http://schemas.microsoft.com/office/drawing/2014/main" id="{B36ED480-3A5E-B34A-812E-630171E05F13}"/>
                </a:ext>
              </a:extLst>
            </p:cNvPr>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27;p29">
              <a:extLst>
                <a:ext uri="{FF2B5EF4-FFF2-40B4-BE49-F238E27FC236}">
                  <a16:creationId xmlns:a16="http://schemas.microsoft.com/office/drawing/2014/main" id="{CCFC016A-14C4-8F48-B902-D48000E37EA8}"/>
                </a:ext>
              </a:extLst>
            </p:cNvPr>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28;p29">
              <a:extLst>
                <a:ext uri="{FF2B5EF4-FFF2-40B4-BE49-F238E27FC236}">
                  <a16:creationId xmlns:a16="http://schemas.microsoft.com/office/drawing/2014/main" id="{D338D20C-8B97-E64B-AB2F-985117D71A75}"/>
                </a:ext>
              </a:extLst>
            </p:cNvPr>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29;p29">
              <a:extLst>
                <a:ext uri="{FF2B5EF4-FFF2-40B4-BE49-F238E27FC236}">
                  <a16:creationId xmlns:a16="http://schemas.microsoft.com/office/drawing/2014/main" id="{86FE1C77-4576-BA41-BC9C-3DD5ED144615}"/>
                </a:ext>
              </a:extLst>
            </p:cNvPr>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30;p29">
              <a:extLst>
                <a:ext uri="{FF2B5EF4-FFF2-40B4-BE49-F238E27FC236}">
                  <a16:creationId xmlns:a16="http://schemas.microsoft.com/office/drawing/2014/main" id="{F8A294EF-6EBA-DC44-84A3-15DB5D07CD07}"/>
                </a:ext>
              </a:extLst>
            </p:cNvPr>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31;p29">
              <a:extLst>
                <a:ext uri="{FF2B5EF4-FFF2-40B4-BE49-F238E27FC236}">
                  <a16:creationId xmlns:a16="http://schemas.microsoft.com/office/drawing/2014/main" id="{85F44249-6499-D44A-A8E4-A09E2B5C80B3}"/>
                </a:ext>
              </a:extLst>
            </p:cNvPr>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32;p29">
              <a:extLst>
                <a:ext uri="{FF2B5EF4-FFF2-40B4-BE49-F238E27FC236}">
                  <a16:creationId xmlns:a16="http://schemas.microsoft.com/office/drawing/2014/main" id="{8CAA8529-D2AC-B147-9C3F-82D205DD379E}"/>
                </a:ext>
              </a:extLst>
            </p:cNvPr>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33;p29">
              <a:extLst>
                <a:ext uri="{FF2B5EF4-FFF2-40B4-BE49-F238E27FC236}">
                  <a16:creationId xmlns:a16="http://schemas.microsoft.com/office/drawing/2014/main" id="{FA97A69F-A7E9-BC40-83E9-854947344D46}"/>
                </a:ext>
              </a:extLst>
            </p:cNvPr>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34;p29">
              <a:extLst>
                <a:ext uri="{FF2B5EF4-FFF2-40B4-BE49-F238E27FC236}">
                  <a16:creationId xmlns:a16="http://schemas.microsoft.com/office/drawing/2014/main" id="{3B83EFF2-C1E7-C04C-A87F-11E49E65361E}"/>
                </a:ext>
              </a:extLst>
            </p:cNvPr>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35;p29">
              <a:extLst>
                <a:ext uri="{FF2B5EF4-FFF2-40B4-BE49-F238E27FC236}">
                  <a16:creationId xmlns:a16="http://schemas.microsoft.com/office/drawing/2014/main" id="{0128976E-76C4-1E4A-9589-486835F3B90E}"/>
                </a:ext>
              </a:extLst>
            </p:cNvPr>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36;p29">
              <a:extLst>
                <a:ext uri="{FF2B5EF4-FFF2-40B4-BE49-F238E27FC236}">
                  <a16:creationId xmlns:a16="http://schemas.microsoft.com/office/drawing/2014/main" id="{FA570DA7-25C1-FE49-A278-E1E0CE5D253F}"/>
                </a:ext>
              </a:extLst>
            </p:cNvPr>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37;p29">
              <a:extLst>
                <a:ext uri="{FF2B5EF4-FFF2-40B4-BE49-F238E27FC236}">
                  <a16:creationId xmlns:a16="http://schemas.microsoft.com/office/drawing/2014/main" id="{6F34EFDF-7B98-7349-A55B-E751095C6AD4}"/>
                </a:ext>
              </a:extLst>
            </p:cNvPr>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38;p29">
              <a:extLst>
                <a:ext uri="{FF2B5EF4-FFF2-40B4-BE49-F238E27FC236}">
                  <a16:creationId xmlns:a16="http://schemas.microsoft.com/office/drawing/2014/main" id="{8975C436-F088-F84B-A578-486B1DA4D690}"/>
                </a:ext>
              </a:extLst>
            </p:cNvPr>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39;p29">
              <a:extLst>
                <a:ext uri="{FF2B5EF4-FFF2-40B4-BE49-F238E27FC236}">
                  <a16:creationId xmlns:a16="http://schemas.microsoft.com/office/drawing/2014/main" id="{68F218DC-CF95-6241-87D6-E637C1F93C6C}"/>
                </a:ext>
              </a:extLst>
            </p:cNvPr>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0;p29">
              <a:extLst>
                <a:ext uri="{FF2B5EF4-FFF2-40B4-BE49-F238E27FC236}">
                  <a16:creationId xmlns:a16="http://schemas.microsoft.com/office/drawing/2014/main" id="{BB97ED98-9250-7048-BD6D-8CB3880F4467}"/>
                </a:ext>
              </a:extLst>
            </p:cNvPr>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1;p29">
              <a:extLst>
                <a:ext uri="{FF2B5EF4-FFF2-40B4-BE49-F238E27FC236}">
                  <a16:creationId xmlns:a16="http://schemas.microsoft.com/office/drawing/2014/main" id="{561ADC38-BA3C-0A41-AB9A-1C484BAE38DD}"/>
                </a:ext>
              </a:extLst>
            </p:cNvPr>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2;p29">
              <a:extLst>
                <a:ext uri="{FF2B5EF4-FFF2-40B4-BE49-F238E27FC236}">
                  <a16:creationId xmlns:a16="http://schemas.microsoft.com/office/drawing/2014/main" id="{D2BEA808-D91D-464A-8AA8-D187CB9C1414}"/>
                </a:ext>
              </a:extLst>
            </p:cNvPr>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3;p29">
              <a:extLst>
                <a:ext uri="{FF2B5EF4-FFF2-40B4-BE49-F238E27FC236}">
                  <a16:creationId xmlns:a16="http://schemas.microsoft.com/office/drawing/2014/main" id="{F18476F4-698B-B841-9776-68E0DB11771E}"/>
                </a:ext>
              </a:extLst>
            </p:cNvPr>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4;p29">
              <a:extLst>
                <a:ext uri="{FF2B5EF4-FFF2-40B4-BE49-F238E27FC236}">
                  <a16:creationId xmlns:a16="http://schemas.microsoft.com/office/drawing/2014/main" id="{63AB556A-B75F-C747-A945-C46CBFF80BD7}"/>
                </a:ext>
              </a:extLst>
            </p:cNvPr>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5;p29">
              <a:extLst>
                <a:ext uri="{FF2B5EF4-FFF2-40B4-BE49-F238E27FC236}">
                  <a16:creationId xmlns:a16="http://schemas.microsoft.com/office/drawing/2014/main" id="{AD01FA62-F6E2-674B-8F47-04D350E35E3A}"/>
                </a:ext>
              </a:extLst>
            </p:cNvPr>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6;p29">
              <a:extLst>
                <a:ext uri="{FF2B5EF4-FFF2-40B4-BE49-F238E27FC236}">
                  <a16:creationId xmlns:a16="http://schemas.microsoft.com/office/drawing/2014/main" id="{56EC32BE-A030-9F47-A1A5-0E5690005F86}"/>
                </a:ext>
              </a:extLst>
            </p:cNvPr>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p29">
              <a:extLst>
                <a:ext uri="{FF2B5EF4-FFF2-40B4-BE49-F238E27FC236}">
                  <a16:creationId xmlns:a16="http://schemas.microsoft.com/office/drawing/2014/main" id="{128E5872-AF00-F846-8D0C-884F9FC19752}"/>
                </a:ext>
              </a:extLst>
            </p:cNvPr>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8;p29">
              <a:extLst>
                <a:ext uri="{FF2B5EF4-FFF2-40B4-BE49-F238E27FC236}">
                  <a16:creationId xmlns:a16="http://schemas.microsoft.com/office/drawing/2014/main" id="{FD5A7FF2-0CFD-024C-B003-6F8D2E566D5E}"/>
                </a:ext>
              </a:extLst>
            </p:cNvPr>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9;p29">
              <a:extLst>
                <a:ext uri="{FF2B5EF4-FFF2-40B4-BE49-F238E27FC236}">
                  <a16:creationId xmlns:a16="http://schemas.microsoft.com/office/drawing/2014/main" id="{F4F2FE94-7FC2-BE40-A6B6-593D07CFBDE9}"/>
                </a:ext>
              </a:extLst>
            </p:cNvPr>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0;p29">
              <a:extLst>
                <a:ext uri="{FF2B5EF4-FFF2-40B4-BE49-F238E27FC236}">
                  <a16:creationId xmlns:a16="http://schemas.microsoft.com/office/drawing/2014/main" id="{F5EC3D59-7F46-FC44-BD90-24415BC76651}"/>
                </a:ext>
              </a:extLst>
            </p:cNvPr>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1;p29">
              <a:extLst>
                <a:ext uri="{FF2B5EF4-FFF2-40B4-BE49-F238E27FC236}">
                  <a16:creationId xmlns:a16="http://schemas.microsoft.com/office/drawing/2014/main" id="{A4CD5FF1-EF62-514D-B498-691B15559D91}"/>
                </a:ext>
              </a:extLst>
            </p:cNvPr>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2;p29">
              <a:extLst>
                <a:ext uri="{FF2B5EF4-FFF2-40B4-BE49-F238E27FC236}">
                  <a16:creationId xmlns:a16="http://schemas.microsoft.com/office/drawing/2014/main" id="{D644B2A2-C179-4E49-B4F9-CD84E6DFB8C8}"/>
                </a:ext>
              </a:extLst>
            </p:cNvPr>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3;p29">
              <a:extLst>
                <a:ext uri="{FF2B5EF4-FFF2-40B4-BE49-F238E27FC236}">
                  <a16:creationId xmlns:a16="http://schemas.microsoft.com/office/drawing/2014/main" id="{F1A8AFF3-F047-DD4B-B791-A002524D3983}"/>
                </a:ext>
              </a:extLst>
            </p:cNvPr>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4;p29">
              <a:extLst>
                <a:ext uri="{FF2B5EF4-FFF2-40B4-BE49-F238E27FC236}">
                  <a16:creationId xmlns:a16="http://schemas.microsoft.com/office/drawing/2014/main" id="{6F95F9A6-1B01-6F4E-B386-1C5A7FB42910}"/>
                </a:ext>
              </a:extLst>
            </p:cNvPr>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5;p29">
              <a:extLst>
                <a:ext uri="{FF2B5EF4-FFF2-40B4-BE49-F238E27FC236}">
                  <a16:creationId xmlns:a16="http://schemas.microsoft.com/office/drawing/2014/main" id="{DF2A2C6A-1167-8248-A532-5EA9DFA4576D}"/>
                </a:ext>
              </a:extLst>
            </p:cNvPr>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p29">
              <a:extLst>
                <a:ext uri="{FF2B5EF4-FFF2-40B4-BE49-F238E27FC236}">
                  <a16:creationId xmlns:a16="http://schemas.microsoft.com/office/drawing/2014/main" id="{D1CE5851-6EA3-A743-8B79-21947AF07C75}"/>
                </a:ext>
              </a:extLst>
            </p:cNvPr>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7;p29">
              <a:extLst>
                <a:ext uri="{FF2B5EF4-FFF2-40B4-BE49-F238E27FC236}">
                  <a16:creationId xmlns:a16="http://schemas.microsoft.com/office/drawing/2014/main" id="{F09726F6-9EF9-514A-8AD0-6A653945138C}"/>
                </a:ext>
              </a:extLst>
            </p:cNvPr>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8;p29">
              <a:extLst>
                <a:ext uri="{FF2B5EF4-FFF2-40B4-BE49-F238E27FC236}">
                  <a16:creationId xmlns:a16="http://schemas.microsoft.com/office/drawing/2014/main" id="{C6BA8AAF-A5E1-D842-B8B3-B154F2F88322}"/>
                </a:ext>
              </a:extLst>
            </p:cNvPr>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9;p29">
              <a:extLst>
                <a:ext uri="{FF2B5EF4-FFF2-40B4-BE49-F238E27FC236}">
                  <a16:creationId xmlns:a16="http://schemas.microsoft.com/office/drawing/2014/main" id="{616CE448-2B91-E941-8818-EBAA9055E640}"/>
                </a:ext>
              </a:extLst>
            </p:cNvPr>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60;p29">
              <a:extLst>
                <a:ext uri="{FF2B5EF4-FFF2-40B4-BE49-F238E27FC236}">
                  <a16:creationId xmlns:a16="http://schemas.microsoft.com/office/drawing/2014/main" id="{407EEA4B-1E14-334E-AE3E-8BA27052C17E}"/>
                </a:ext>
              </a:extLst>
            </p:cNvPr>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61;p29">
              <a:extLst>
                <a:ext uri="{FF2B5EF4-FFF2-40B4-BE49-F238E27FC236}">
                  <a16:creationId xmlns:a16="http://schemas.microsoft.com/office/drawing/2014/main" id="{A1293DBD-4F48-9744-B5AE-A08A00BDF80C}"/>
                </a:ext>
              </a:extLst>
            </p:cNvPr>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62;p29">
              <a:extLst>
                <a:ext uri="{FF2B5EF4-FFF2-40B4-BE49-F238E27FC236}">
                  <a16:creationId xmlns:a16="http://schemas.microsoft.com/office/drawing/2014/main" id="{9B870CE6-B213-2449-8875-D6F67F0F2897}"/>
                </a:ext>
              </a:extLst>
            </p:cNvPr>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63;p29">
              <a:extLst>
                <a:ext uri="{FF2B5EF4-FFF2-40B4-BE49-F238E27FC236}">
                  <a16:creationId xmlns:a16="http://schemas.microsoft.com/office/drawing/2014/main" id="{3D75BEA8-BD15-3140-86E0-E4CCE420F9DB}"/>
                </a:ext>
              </a:extLst>
            </p:cNvPr>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64;p29">
              <a:extLst>
                <a:ext uri="{FF2B5EF4-FFF2-40B4-BE49-F238E27FC236}">
                  <a16:creationId xmlns:a16="http://schemas.microsoft.com/office/drawing/2014/main" id="{70FEB70D-8BDF-224E-B039-09C4891CD729}"/>
                </a:ext>
              </a:extLst>
            </p:cNvPr>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65;p29">
              <a:extLst>
                <a:ext uri="{FF2B5EF4-FFF2-40B4-BE49-F238E27FC236}">
                  <a16:creationId xmlns:a16="http://schemas.microsoft.com/office/drawing/2014/main" id="{C7CE2261-AD0C-2849-9E05-0B2ED3C1A8BA}"/>
                </a:ext>
              </a:extLst>
            </p:cNvPr>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66;p29">
              <a:extLst>
                <a:ext uri="{FF2B5EF4-FFF2-40B4-BE49-F238E27FC236}">
                  <a16:creationId xmlns:a16="http://schemas.microsoft.com/office/drawing/2014/main" id="{1A6311AD-28B4-8542-A863-61E9311128ED}"/>
                </a:ext>
              </a:extLst>
            </p:cNvPr>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67;p29">
              <a:extLst>
                <a:ext uri="{FF2B5EF4-FFF2-40B4-BE49-F238E27FC236}">
                  <a16:creationId xmlns:a16="http://schemas.microsoft.com/office/drawing/2014/main" id="{3B5C9129-C2D6-4340-9EFE-DCF5EEA1E68C}"/>
                </a:ext>
              </a:extLst>
            </p:cNvPr>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68;p29">
              <a:extLst>
                <a:ext uri="{FF2B5EF4-FFF2-40B4-BE49-F238E27FC236}">
                  <a16:creationId xmlns:a16="http://schemas.microsoft.com/office/drawing/2014/main" id="{4B759FAF-F065-494D-A40D-EAD33B311641}"/>
                </a:ext>
              </a:extLst>
            </p:cNvPr>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69;p29">
              <a:extLst>
                <a:ext uri="{FF2B5EF4-FFF2-40B4-BE49-F238E27FC236}">
                  <a16:creationId xmlns:a16="http://schemas.microsoft.com/office/drawing/2014/main" id="{6C44480B-2D3D-D848-99EB-6E4DBC009D25}"/>
                </a:ext>
              </a:extLst>
            </p:cNvPr>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70;p29">
              <a:extLst>
                <a:ext uri="{FF2B5EF4-FFF2-40B4-BE49-F238E27FC236}">
                  <a16:creationId xmlns:a16="http://schemas.microsoft.com/office/drawing/2014/main" id="{D69317CE-ED65-544E-B067-B919420041CE}"/>
                </a:ext>
              </a:extLst>
            </p:cNvPr>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71;p29">
              <a:extLst>
                <a:ext uri="{FF2B5EF4-FFF2-40B4-BE49-F238E27FC236}">
                  <a16:creationId xmlns:a16="http://schemas.microsoft.com/office/drawing/2014/main" id="{0A856BEB-1B04-884B-9FE7-6943E603B530}"/>
                </a:ext>
              </a:extLst>
            </p:cNvPr>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72;p29">
              <a:extLst>
                <a:ext uri="{FF2B5EF4-FFF2-40B4-BE49-F238E27FC236}">
                  <a16:creationId xmlns:a16="http://schemas.microsoft.com/office/drawing/2014/main" id="{1E29F434-3A42-C04B-9B73-6A0F337CCEFD}"/>
                </a:ext>
              </a:extLst>
            </p:cNvPr>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73;p29">
              <a:extLst>
                <a:ext uri="{FF2B5EF4-FFF2-40B4-BE49-F238E27FC236}">
                  <a16:creationId xmlns:a16="http://schemas.microsoft.com/office/drawing/2014/main" id="{8995EECC-65E5-E542-BD47-2F1E2E36FA72}"/>
                </a:ext>
              </a:extLst>
            </p:cNvPr>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74;p29">
              <a:extLst>
                <a:ext uri="{FF2B5EF4-FFF2-40B4-BE49-F238E27FC236}">
                  <a16:creationId xmlns:a16="http://schemas.microsoft.com/office/drawing/2014/main" id="{6792565F-7810-EB4B-B966-12D45F786B7D}"/>
                </a:ext>
              </a:extLst>
            </p:cNvPr>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75;p29">
              <a:extLst>
                <a:ext uri="{FF2B5EF4-FFF2-40B4-BE49-F238E27FC236}">
                  <a16:creationId xmlns:a16="http://schemas.microsoft.com/office/drawing/2014/main" id="{0BC30A0C-467D-9C40-9814-E0A9E8B4D1B9}"/>
                </a:ext>
              </a:extLst>
            </p:cNvPr>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76;p29">
              <a:extLst>
                <a:ext uri="{FF2B5EF4-FFF2-40B4-BE49-F238E27FC236}">
                  <a16:creationId xmlns:a16="http://schemas.microsoft.com/office/drawing/2014/main" id="{2AF05321-0D70-7145-B71D-6EF1CBDF863D}"/>
                </a:ext>
              </a:extLst>
            </p:cNvPr>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77;p29">
              <a:extLst>
                <a:ext uri="{FF2B5EF4-FFF2-40B4-BE49-F238E27FC236}">
                  <a16:creationId xmlns:a16="http://schemas.microsoft.com/office/drawing/2014/main" id="{2C67224A-BA00-044A-AF49-DDFC800169EF}"/>
                </a:ext>
              </a:extLst>
            </p:cNvPr>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78;p29">
              <a:extLst>
                <a:ext uri="{FF2B5EF4-FFF2-40B4-BE49-F238E27FC236}">
                  <a16:creationId xmlns:a16="http://schemas.microsoft.com/office/drawing/2014/main" id="{995B3004-CE8A-9B40-BFA5-2EB3C0D9A026}"/>
                </a:ext>
              </a:extLst>
            </p:cNvPr>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79;p29">
              <a:extLst>
                <a:ext uri="{FF2B5EF4-FFF2-40B4-BE49-F238E27FC236}">
                  <a16:creationId xmlns:a16="http://schemas.microsoft.com/office/drawing/2014/main" id="{70D4383B-7038-2747-B96D-DFEABF414AB9}"/>
                </a:ext>
              </a:extLst>
            </p:cNvPr>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80;p29">
              <a:extLst>
                <a:ext uri="{FF2B5EF4-FFF2-40B4-BE49-F238E27FC236}">
                  <a16:creationId xmlns:a16="http://schemas.microsoft.com/office/drawing/2014/main" id="{B5A1D5DE-AA90-C247-BAE1-927EA6EC60C8}"/>
                </a:ext>
              </a:extLst>
            </p:cNvPr>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81;p29">
              <a:extLst>
                <a:ext uri="{FF2B5EF4-FFF2-40B4-BE49-F238E27FC236}">
                  <a16:creationId xmlns:a16="http://schemas.microsoft.com/office/drawing/2014/main" id="{0AAA6F79-753D-4541-94F0-1F74AED959E6}"/>
                </a:ext>
              </a:extLst>
            </p:cNvPr>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82;p29">
              <a:extLst>
                <a:ext uri="{FF2B5EF4-FFF2-40B4-BE49-F238E27FC236}">
                  <a16:creationId xmlns:a16="http://schemas.microsoft.com/office/drawing/2014/main" id="{61B2246C-D1B7-144B-B7C4-1C463CF2DA8E}"/>
                </a:ext>
              </a:extLst>
            </p:cNvPr>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83;p29">
              <a:extLst>
                <a:ext uri="{FF2B5EF4-FFF2-40B4-BE49-F238E27FC236}">
                  <a16:creationId xmlns:a16="http://schemas.microsoft.com/office/drawing/2014/main" id="{CACA5CC2-82F0-A14F-8E53-0E802BCD82FC}"/>
                </a:ext>
              </a:extLst>
            </p:cNvPr>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84;p29">
              <a:extLst>
                <a:ext uri="{FF2B5EF4-FFF2-40B4-BE49-F238E27FC236}">
                  <a16:creationId xmlns:a16="http://schemas.microsoft.com/office/drawing/2014/main" id="{69E4B1A2-E28F-6C4C-9826-A88411D9503E}"/>
                </a:ext>
              </a:extLst>
            </p:cNvPr>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85;p29">
              <a:extLst>
                <a:ext uri="{FF2B5EF4-FFF2-40B4-BE49-F238E27FC236}">
                  <a16:creationId xmlns:a16="http://schemas.microsoft.com/office/drawing/2014/main" id="{00147AC0-1D26-DF41-A79C-33C05ADD77C8}"/>
                </a:ext>
              </a:extLst>
            </p:cNvPr>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86;p29">
              <a:extLst>
                <a:ext uri="{FF2B5EF4-FFF2-40B4-BE49-F238E27FC236}">
                  <a16:creationId xmlns:a16="http://schemas.microsoft.com/office/drawing/2014/main" id="{3D659112-8462-A34D-A0BE-7D03B1C45020}"/>
                </a:ext>
              </a:extLst>
            </p:cNvPr>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87;p29">
              <a:extLst>
                <a:ext uri="{FF2B5EF4-FFF2-40B4-BE49-F238E27FC236}">
                  <a16:creationId xmlns:a16="http://schemas.microsoft.com/office/drawing/2014/main" id="{8689BEC5-6FD7-9D45-BE71-151964EDACDB}"/>
                </a:ext>
              </a:extLst>
            </p:cNvPr>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88;p29">
              <a:extLst>
                <a:ext uri="{FF2B5EF4-FFF2-40B4-BE49-F238E27FC236}">
                  <a16:creationId xmlns:a16="http://schemas.microsoft.com/office/drawing/2014/main" id="{647E5DCA-05C1-114C-B94A-69E28EE96086}"/>
                </a:ext>
              </a:extLst>
            </p:cNvPr>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89;p29">
              <a:extLst>
                <a:ext uri="{FF2B5EF4-FFF2-40B4-BE49-F238E27FC236}">
                  <a16:creationId xmlns:a16="http://schemas.microsoft.com/office/drawing/2014/main" id="{E27636C1-D330-C948-A6B8-5C9CD6F05A2E}"/>
                </a:ext>
              </a:extLst>
            </p:cNvPr>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90;p29">
              <a:extLst>
                <a:ext uri="{FF2B5EF4-FFF2-40B4-BE49-F238E27FC236}">
                  <a16:creationId xmlns:a16="http://schemas.microsoft.com/office/drawing/2014/main" id="{1DD40D52-90CC-DB48-A616-C873A4884DD6}"/>
                </a:ext>
              </a:extLst>
            </p:cNvPr>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91;p29">
              <a:extLst>
                <a:ext uri="{FF2B5EF4-FFF2-40B4-BE49-F238E27FC236}">
                  <a16:creationId xmlns:a16="http://schemas.microsoft.com/office/drawing/2014/main" id="{91DE1AD6-B647-1B4C-8347-83DB2AEF390E}"/>
                </a:ext>
              </a:extLst>
            </p:cNvPr>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92;p29">
              <a:extLst>
                <a:ext uri="{FF2B5EF4-FFF2-40B4-BE49-F238E27FC236}">
                  <a16:creationId xmlns:a16="http://schemas.microsoft.com/office/drawing/2014/main" id="{E6C89358-834C-F848-B4A0-BE93FFFF1BF6}"/>
                </a:ext>
              </a:extLst>
            </p:cNvPr>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93;p29">
              <a:extLst>
                <a:ext uri="{FF2B5EF4-FFF2-40B4-BE49-F238E27FC236}">
                  <a16:creationId xmlns:a16="http://schemas.microsoft.com/office/drawing/2014/main" id="{70BC5855-D5E1-5547-94D6-F3328342CB86}"/>
                </a:ext>
              </a:extLst>
            </p:cNvPr>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94;p29">
              <a:extLst>
                <a:ext uri="{FF2B5EF4-FFF2-40B4-BE49-F238E27FC236}">
                  <a16:creationId xmlns:a16="http://schemas.microsoft.com/office/drawing/2014/main" id="{7209BAEB-B58D-2247-A788-F4C4B7FC3680}"/>
                </a:ext>
              </a:extLst>
            </p:cNvPr>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95;p29">
              <a:extLst>
                <a:ext uri="{FF2B5EF4-FFF2-40B4-BE49-F238E27FC236}">
                  <a16:creationId xmlns:a16="http://schemas.microsoft.com/office/drawing/2014/main" id="{2BEB7783-9E28-414D-BBF8-68A673AC0170}"/>
                </a:ext>
              </a:extLst>
            </p:cNvPr>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96;p29">
              <a:extLst>
                <a:ext uri="{FF2B5EF4-FFF2-40B4-BE49-F238E27FC236}">
                  <a16:creationId xmlns:a16="http://schemas.microsoft.com/office/drawing/2014/main" id="{49B6A67D-8BA0-E04C-BCB7-BDAEA60B066B}"/>
                </a:ext>
              </a:extLst>
            </p:cNvPr>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97;p29">
              <a:extLst>
                <a:ext uri="{FF2B5EF4-FFF2-40B4-BE49-F238E27FC236}">
                  <a16:creationId xmlns:a16="http://schemas.microsoft.com/office/drawing/2014/main" id="{ECBFFC68-8807-6344-BE2D-B62640C6CD86}"/>
                </a:ext>
              </a:extLst>
            </p:cNvPr>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98;p29">
              <a:extLst>
                <a:ext uri="{FF2B5EF4-FFF2-40B4-BE49-F238E27FC236}">
                  <a16:creationId xmlns:a16="http://schemas.microsoft.com/office/drawing/2014/main" id="{F0860E87-CCEC-934F-91CF-2C9D33BE526A}"/>
                </a:ext>
              </a:extLst>
            </p:cNvPr>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99;p29">
              <a:extLst>
                <a:ext uri="{FF2B5EF4-FFF2-40B4-BE49-F238E27FC236}">
                  <a16:creationId xmlns:a16="http://schemas.microsoft.com/office/drawing/2014/main" id="{DA0DCA7F-92D0-F04B-AB28-D9040AAE5921}"/>
                </a:ext>
              </a:extLst>
            </p:cNvPr>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300;p29">
              <a:extLst>
                <a:ext uri="{FF2B5EF4-FFF2-40B4-BE49-F238E27FC236}">
                  <a16:creationId xmlns:a16="http://schemas.microsoft.com/office/drawing/2014/main" id="{19CCB891-2F3D-D040-AD62-B31890D42E68}"/>
                </a:ext>
              </a:extLst>
            </p:cNvPr>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301;p29">
              <a:extLst>
                <a:ext uri="{FF2B5EF4-FFF2-40B4-BE49-F238E27FC236}">
                  <a16:creationId xmlns:a16="http://schemas.microsoft.com/office/drawing/2014/main" id="{BEE982C1-EAA3-B34F-A652-F11BFD1F759C}"/>
                </a:ext>
              </a:extLst>
            </p:cNvPr>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302;p29">
              <a:extLst>
                <a:ext uri="{FF2B5EF4-FFF2-40B4-BE49-F238E27FC236}">
                  <a16:creationId xmlns:a16="http://schemas.microsoft.com/office/drawing/2014/main" id="{3A8E59F9-5E4B-8A4C-9DA7-BAADB591E5ED}"/>
                </a:ext>
              </a:extLst>
            </p:cNvPr>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303;p29">
              <a:extLst>
                <a:ext uri="{FF2B5EF4-FFF2-40B4-BE49-F238E27FC236}">
                  <a16:creationId xmlns:a16="http://schemas.microsoft.com/office/drawing/2014/main" id="{60689703-0A39-6245-BC1D-22361790FE2C}"/>
                </a:ext>
              </a:extLst>
            </p:cNvPr>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304;p29">
              <a:extLst>
                <a:ext uri="{FF2B5EF4-FFF2-40B4-BE49-F238E27FC236}">
                  <a16:creationId xmlns:a16="http://schemas.microsoft.com/office/drawing/2014/main" id="{02CF153B-EF9A-1648-9975-EE419ADF858D}"/>
                </a:ext>
              </a:extLst>
            </p:cNvPr>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305;p29">
              <a:extLst>
                <a:ext uri="{FF2B5EF4-FFF2-40B4-BE49-F238E27FC236}">
                  <a16:creationId xmlns:a16="http://schemas.microsoft.com/office/drawing/2014/main" id="{96A2957D-CF1F-C34B-9AF5-0246F210530C}"/>
                </a:ext>
              </a:extLst>
            </p:cNvPr>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306;p29">
              <a:extLst>
                <a:ext uri="{FF2B5EF4-FFF2-40B4-BE49-F238E27FC236}">
                  <a16:creationId xmlns:a16="http://schemas.microsoft.com/office/drawing/2014/main" id="{5A182278-2336-5049-AB60-35DC139DFCCA}"/>
                </a:ext>
              </a:extLst>
            </p:cNvPr>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307;p29">
              <a:extLst>
                <a:ext uri="{FF2B5EF4-FFF2-40B4-BE49-F238E27FC236}">
                  <a16:creationId xmlns:a16="http://schemas.microsoft.com/office/drawing/2014/main" id="{04535ABE-04DB-E841-9224-3B35EC6E8872}"/>
                </a:ext>
              </a:extLst>
            </p:cNvPr>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308;p29">
              <a:extLst>
                <a:ext uri="{FF2B5EF4-FFF2-40B4-BE49-F238E27FC236}">
                  <a16:creationId xmlns:a16="http://schemas.microsoft.com/office/drawing/2014/main" id="{D3E78F55-2961-6249-B970-EE67EA724C93}"/>
                </a:ext>
              </a:extLst>
            </p:cNvPr>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309;p29">
              <a:extLst>
                <a:ext uri="{FF2B5EF4-FFF2-40B4-BE49-F238E27FC236}">
                  <a16:creationId xmlns:a16="http://schemas.microsoft.com/office/drawing/2014/main" id="{732A31AE-0CE7-D541-A0F2-4FFFDCEB7E39}"/>
                </a:ext>
              </a:extLst>
            </p:cNvPr>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310;p29">
              <a:extLst>
                <a:ext uri="{FF2B5EF4-FFF2-40B4-BE49-F238E27FC236}">
                  <a16:creationId xmlns:a16="http://schemas.microsoft.com/office/drawing/2014/main" id="{037B8D7E-6104-4543-B332-DDF325BF0B2A}"/>
                </a:ext>
              </a:extLst>
            </p:cNvPr>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311;p29">
              <a:extLst>
                <a:ext uri="{FF2B5EF4-FFF2-40B4-BE49-F238E27FC236}">
                  <a16:creationId xmlns:a16="http://schemas.microsoft.com/office/drawing/2014/main" id="{5A59BF7D-13AB-AB42-8C10-FD83EC104BC2}"/>
                </a:ext>
              </a:extLst>
            </p:cNvPr>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312;p29">
              <a:extLst>
                <a:ext uri="{FF2B5EF4-FFF2-40B4-BE49-F238E27FC236}">
                  <a16:creationId xmlns:a16="http://schemas.microsoft.com/office/drawing/2014/main" id="{26C0FC68-55BB-2241-B15B-4198803575AF}"/>
                </a:ext>
              </a:extLst>
            </p:cNvPr>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313;p29">
              <a:extLst>
                <a:ext uri="{FF2B5EF4-FFF2-40B4-BE49-F238E27FC236}">
                  <a16:creationId xmlns:a16="http://schemas.microsoft.com/office/drawing/2014/main" id="{25751F79-484E-934D-BD8C-3E9890EC5257}"/>
                </a:ext>
              </a:extLst>
            </p:cNvPr>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314;p29">
              <a:extLst>
                <a:ext uri="{FF2B5EF4-FFF2-40B4-BE49-F238E27FC236}">
                  <a16:creationId xmlns:a16="http://schemas.microsoft.com/office/drawing/2014/main" id="{E7CF4B28-87EF-8246-B7DB-CF969BEB56B4}"/>
                </a:ext>
              </a:extLst>
            </p:cNvPr>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315;p29">
              <a:extLst>
                <a:ext uri="{FF2B5EF4-FFF2-40B4-BE49-F238E27FC236}">
                  <a16:creationId xmlns:a16="http://schemas.microsoft.com/office/drawing/2014/main" id="{F69F7BDA-B146-3249-9ABB-9009E4704D43}"/>
                </a:ext>
              </a:extLst>
            </p:cNvPr>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316;p29">
              <a:extLst>
                <a:ext uri="{FF2B5EF4-FFF2-40B4-BE49-F238E27FC236}">
                  <a16:creationId xmlns:a16="http://schemas.microsoft.com/office/drawing/2014/main" id="{24C8C762-D445-3E4A-ADB2-9E04F747B9D4}"/>
                </a:ext>
              </a:extLst>
            </p:cNvPr>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317;p29">
              <a:extLst>
                <a:ext uri="{FF2B5EF4-FFF2-40B4-BE49-F238E27FC236}">
                  <a16:creationId xmlns:a16="http://schemas.microsoft.com/office/drawing/2014/main" id="{484E05A4-BB50-8149-8A71-8A317C41F40B}"/>
                </a:ext>
              </a:extLst>
            </p:cNvPr>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318;p29">
              <a:extLst>
                <a:ext uri="{FF2B5EF4-FFF2-40B4-BE49-F238E27FC236}">
                  <a16:creationId xmlns:a16="http://schemas.microsoft.com/office/drawing/2014/main" id="{009B7BE7-8252-C34B-A717-58E324AF37DB}"/>
                </a:ext>
              </a:extLst>
            </p:cNvPr>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319;p29">
              <a:extLst>
                <a:ext uri="{FF2B5EF4-FFF2-40B4-BE49-F238E27FC236}">
                  <a16:creationId xmlns:a16="http://schemas.microsoft.com/office/drawing/2014/main" id="{EACC4FAE-3B5B-334E-B730-4D2E3AFAFA23}"/>
                </a:ext>
              </a:extLst>
            </p:cNvPr>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320;p29">
              <a:extLst>
                <a:ext uri="{FF2B5EF4-FFF2-40B4-BE49-F238E27FC236}">
                  <a16:creationId xmlns:a16="http://schemas.microsoft.com/office/drawing/2014/main" id="{932835AB-6E99-A441-9614-B08B6F1DC14E}"/>
                </a:ext>
              </a:extLst>
            </p:cNvPr>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321;p29">
              <a:extLst>
                <a:ext uri="{FF2B5EF4-FFF2-40B4-BE49-F238E27FC236}">
                  <a16:creationId xmlns:a16="http://schemas.microsoft.com/office/drawing/2014/main" id="{7D7EC5B5-F8C7-EA48-B06A-84190DEE4F12}"/>
                </a:ext>
              </a:extLst>
            </p:cNvPr>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322;p29">
              <a:extLst>
                <a:ext uri="{FF2B5EF4-FFF2-40B4-BE49-F238E27FC236}">
                  <a16:creationId xmlns:a16="http://schemas.microsoft.com/office/drawing/2014/main" id="{004AA8B7-B4BD-B84B-835B-706DD47A634C}"/>
                </a:ext>
              </a:extLst>
            </p:cNvPr>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323;p29">
              <a:extLst>
                <a:ext uri="{FF2B5EF4-FFF2-40B4-BE49-F238E27FC236}">
                  <a16:creationId xmlns:a16="http://schemas.microsoft.com/office/drawing/2014/main" id="{AA150D6E-0149-604F-B4E8-655338927B2D}"/>
                </a:ext>
              </a:extLst>
            </p:cNvPr>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324;p29">
              <a:extLst>
                <a:ext uri="{FF2B5EF4-FFF2-40B4-BE49-F238E27FC236}">
                  <a16:creationId xmlns:a16="http://schemas.microsoft.com/office/drawing/2014/main" id="{980BB182-4BE9-FC4E-8A97-F61CCA717A16}"/>
                </a:ext>
              </a:extLst>
            </p:cNvPr>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325;p29">
              <a:extLst>
                <a:ext uri="{FF2B5EF4-FFF2-40B4-BE49-F238E27FC236}">
                  <a16:creationId xmlns:a16="http://schemas.microsoft.com/office/drawing/2014/main" id="{FCB2054B-9A4E-6D4C-8F88-DCDFFAF0D06A}"/>
                </a:ext>
              </a:extLst>
            </p:cNvPr>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326;p29">
              <a:extLst>
                <a:ext uri="{FF2B5EF4-FFF2-40B4-BE49-F238E27FC236}">
                  <a16:creationId xmlns:a16="http://schemas.microsoft.com/office/drawing/2014/main" id="{3D5097AA-6126-C64A-A096-C62B5D39D9F1}"/>
                </a:ext>
              </a:extLst>
            </p:cNvPr>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327;p29">
              <a:extLst>
                <a:ext uri="{FF2B5EF4-FFF2-40B4-BE49-F238E27FC236}">
                  <a16:creationId xmlns:a16="http://schemas.microsoft.com/office/drawing/2014/main" id="{13CD072B-D840-3B40-9129-27721FB4D655}"/>
                </a:ext>
              </a:extLst>
            </p:cNvPr>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6" name="Picture 2">
            <a:extLst>
              <a:ext uri="{FF2B5EF4-FFF2-40B4-BE49-F238E27FC236}">
                <a16:creationId xmlns:a16="http://schemas.microsoft.com/office/drawing/2014/main" id="{0335C54F-CF24-9B4A-978C-15D05CB28B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41" t="17619" r="26349" b="16507"/>
          <a:stretch/>
        </p:blipFill>
        <p:spPr bwMode="auto">
          <a:xfrm>
            <a:off x="7462668" y="927238"/>
            <a:ext cx="962873" cy="1447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995050-2114-684D-88AB-6727600D9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01" y="2071440"/>
            <a:ext cx="1026752" cy="1357561"/>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03">
            <a:extLst>
              <a:ext uri="{FF2B5EF4-FFF2-40B4-BE49-F238E27FC236}">
                <a16:creationId xmlns:a16="http://schemas.microsoft.com/office/drawing/2014/main" id="{DDC162E0-C19E-0147-8768-72A9B98CB15A}"/>
              </a:ext>
            </a:extLst>
          </p:cNvPr>
          <p:cNvPicPr>
            <a:picLocks noChangeAspect="1"/>
          </p:cNvPicPr>
          <p:nvPr/>
        </p:nvPicPr>
        <p:blipFill rotWithShape="1">
          <a:blip r:embed="rId5"/>
          <a:srcRect l="26147" r="18223" b="11719"/>
          <a:stretch/>
        </p:blipFill>
        <p:spPr>
          <a:xfrm flipH="1">
            <a:off x="10803201" y="2198977"/>
            <a:ext cx="1312880" cy="1102483"/>
          </a:xfrm>
          <a:prstGeom prst="rect">
            <a:avLst/>
          </a:prstGeom>
        </p:spPr>
      </p:pic>
    </p:spTree>
    <p:extLst>
      <p:ext uri="{BB962C8B-B14F-4D97-AF65-F5344CB8AC3E}">
        <p14:creationId xmlns:p14="http://schemas.microsoft.com/office/powerpoint/2010/main" val="225680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50000">
                                          <p:cBhvr additive="base">
                                            <p:cTn id="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0000">
                                          <p:cBhvr additive="base">
                                            <p:cTn id="11"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ipe(up)">
                                          <p:cBhvr>
                                            <p:cTn id="32" dur="500"/>
                                            <p:tgtEl>
                                              <p:spTgt spid="1028"/>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04"/>
                                            </p:tgtEl>
                                            <p:attrNameLst>
                                              <p:attrName>style.visibility</p:attrName>
                                            </p:attrNameLst>
                                          </p:cBhvr>
                                          <p:to>
                                            <p:strVal val="visible"/>
                                          </p:to>
                                        </p:set>
                                        <p:animEffect transition="in" filter="wipe(up)">
                                          <p:cBhvr>
                                            <p:cTn id="40" dur="500"/>
                                            <p:tgtEl>
                                              <p:spTgt spid="204"/>
                                            </p:tgtEl>
                                          </p:cBhvr>
                                        </p:animEffect>
                                      </p:childTnLst>
                                      <p:subTnLst>
                                        <p:audio>
                                          <p:cMediaNode>
                                            <p:cTn display="0" masterRel="sameClick">
                                              <p:stCondLst>
                                                <p:cond evt="begin" delay="0">
                                                  <p:tn val="38"/>
                                                </p:cond>
                                              </p:stCondLst>
                                              <p:endCondLst>
                                                <p:cond evt="onStopAudio" delay="0">
                                                  <p:tgtEl>
                                                    <p:sldTgt/>
                                                  </p:tgtEl>
                                                </p:cond>
                                              </p:endCondLst>
                                            </p:cTn>
                                            <p:tgtEl>
                                              <p:sndTgt r:embed="rId2" name="whoosh.wav"/>
                                            </p:tgtEl>
                                          </p:cMediaNode>
                                        </p:audio>
                                      </p:subTnLst>
                                    </p:cTn>
                                  </p:par>
                                </p:childTnLst>
                              </p:cTn>
                            </p:par>
                            <p:par>
                              <p:cTn id="41" fill="hold">
                                <p:stCondLst>
                                  <p:cond delay="3000"/>
                                </p:stCondLst>
                                <p:childTnLst>
                                  <p:par>
                                    <p:cTn id="42" presetID="22" presetClass="entr" presetSubtype="1"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par>
                              <p:cTn id="45" fill="hold">
                                <p:stCondLst>
                                  <p:cond delay="3500"/>
                                </p:stCondLst>
                                <p:childTnLst>
                                  <p:par>
                                    <p:cTn id="46" presetID="22" presetClass="entr" presetSubtype="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whoosh.wav"/>
                                            </p:tgtEl>
                                          </p:cMediaNode>
                                        </p:audio>
                                      </p:subTnLst>
                                    </p:cTn>
                                  </p:par>
                                </p:childTnLst>
                              </p:cTn>
                            </p:par>
                          </p:childTnLst>
                        </p:cTn>
                      </p:par>
                      <p:par>
                        <p:cTn id="49" fill="hold">
                          <p:stCondLst>
                            <p:cond delay="indefinite"/>
                          </p:stCondLst>
                          <p:childTnLst>
                            <p:par>
                              <p:cTn id="50" fill="hold">
                                <p:stCondLst>
                                  <p:cond delay="0"/>
                                </p:stCondLst>
                                <p:childTnLst>
                                  <p:par>
                                    <p:cTn id="51" presetID="41" presetClass="entr" presetSubtype="0" fill="hold" nodeType="clickEffect">
                                      <p:stCondLst>
                                        <p:cond delay="0"/>
                                      </p:stCondLst>
                                      <p:iterate type="lt">
                                        <p:tmPct val="10000"/>
                                      </p:iterate>
                                      <p:childTnLst>
                                        <p:set>
                                          <p:cBhvr>
                                            <p:cTn id="52" dur="1" fill="hold">
                                              <p:stCondLst>
                                                <p:cond delay="0"/>
                                              </p:stCondLst>
                                            </p:cTn>
                                            <p:tgtEl>
                                              <p:spTgt spid="28">
                                                <p:txEl>
                                                  <p:pRg st="0" end="0"/>
                                                </p:txEl>
                                              </p:spTgt>
                                            </p:tgtEl>
                                            <p:attrNameLst>
                                              <p:attrName>style.visibility</p:attrName>
                                            </p:attrNameLst>
                                          </p:cBhvr>
                                          <p:to>
                                            <p:strVal val="visible"/>
                                          </p:to>
                                        </p:set>
                                        <p:anim calcmode="lin" valueType="num">
                                          <p:cBhvr>
                                            <p:cTn id="53"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55"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nodeType="clickEffect">
                                      <p:stCondLst>
                                        <p:cond delay="0"/>
                                      </p:stCondLst>
                                      <p:iterate type="lt">
                                        <p:tmPct val="10000"/>
                                      </p:iterate>
                                      <p:childTnLst>
                                        <p:set>
                                          <p:cBhvr>
                                            <p:cTn id="61" dur="1" fill="hold">
                                              <p:stCondLst>
                                                <p:cond delay="0"/>
                                              </p:stCondLst>
                                            </p:cTn>
                                            <p:tgtEl>
                                              <p:spTgt spid="28">
                                                <p:txEl>
                                                  <p:pRg st="1" end="1"/>
                                                </p:txEl>
                                              </p:spTgt>
                                            </p:tgtEl>
                                            <p:attrNameLst>
                                              <p:attrName>style.visibility</p:attrName>
                                            </p:attrNameLst>
                                          </p:cBhvr>
                                          <p:to>
                                            <p:strVal val="visible"/>
                                          </p:to>
                                        </p:set>
                                        <p:anim calcmode="lin" valueType="num">
                                          <p:cBhvr>
                                            <p:cTn id="62" dur="250" fill="hold"/>
                                            <p:tgtEl>
                                              <p:spTgt spid="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28">
                                                <p:txEl>
                                                  <p:pRg st="1" end="1"/>
                                                </p:txEl>
                                              </p:spTgt>
                                            </p:tgtEl>
                                            <p:attrNameLst>
                                              <p:attrName>ppt_y</p:attrName>
                                            </p:attrNameLst>
                                          </p:cBhvr>
                                          <p:tavLst>
                                            <p:tav tm="0">
                                              <p:val>
                                                <p:strVal val="#ppt_y"/>
                                              </p:val>
                                            </p:tav>
                                            <p:tav tm="100000">
                                              <p:val>
                                                <p:strVal val="#ppt_y"/>
                                              </p:val>
                                            </p:tav>
                                          </p:tavLst>
                                        </p:anim>
                                        <p:anim calcmode="lin" valueType="num">
                                          <p:cBhvr>
                                            <p:cTn id="64" dur="250" fill="hold"/>
                                            <p:tgtEl>
                                              <p:spTgt spid="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28">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1" presetClass="entr" presetSubtype="0" fill="hold" nodeType="clickEffect">
                                      <p:stCondLst>
                                        <p:cond delay="0"/>
                                      </p:stCondLst>
                                      <p:iterate type="lt">
                                        <p:tmPct val="10000"/>
                                      </p:iterate>
                                      <p:childTnLst>
                                        <p:set>
                                          <p:cBhvr>
                                            <p:cTn id="70" dur="1" fill="hold">
                                              <p:stCondLst>
                                                <p:cond delay="0"/>
                                              </p:stCondLst>
                                            </p:cTn>
                                            <p:tgtEl>
                                              <p:spTgt spid="28">
                                                <p:txEl>
                                                  <p:pRg st="2" end="2"/>
                                                </p:txEl>
                                              </p:spTgt>
                                            </p:tgtEl>
                                            <p:attrNameLst>
                                              <p:attrName>style.visibility</p:attrName>
                                            </p:attrNameLst>
                                          </p:cBhvr>
                                          <p:to>
                                            <p:strVal val="visible"/>
                                          </p:to>
                                        </p:set>
                                        <p:anim calcmode="lin" valueType="num">
                                          <p:cBhvr>
                                            <p:cTn id="71" dur="500" fill="hold"/>
                                            <p:tgtEl>
                                              <p:spTgt spid="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28">
                                                <p:txEl>
                                                  <p:pRg st="2" end="2"/>
                                                </p:txEl>
                                              </p:spTgt>
                                            </p:tgtEl>
                                            <p:attrNameLst>
                                              <p:attrName>ppt_y</p:attrName>
                                            </p:attrNameLst>
                                          </p:cBhvr>
                                          <p:tavLst>
                                            <p:tav tm="0">
                                              <p:val>
                                                <p:strVal val="#ppt_y"/>
                                              </p:val>
                                            </p:tav>
                                            <p:tav tm="100000">
                                              <p:val>
                                                <p:strVal val="#ppt_y"/>
                                              </p:val>
                                            </p:tav>
                                          </p:tavLst>
                                        </p:anim>
                                        <p:anim calcmode="lin" valueType="num">
                                          <p:cBhvr>
                                            <p:cTn id="73" dur="500" fill="hold"/>
                                            <p:tgtEl>
                                              <p:spTgt spid="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subTnLst>
                                        <p:audio>
                                          <p:cMediaNode>
                                            <p:cTn display="0" masterRel="sameClick">
                                              <p:stCondLst>
                                                <p:cond evt="begin" delay="0">
                                                  <p:tn val="18"/>
                                                </p:cond>
                                              </p:stCondLst>
                                              <p:endCondLst>
                                                <p:cond evt="onStopAudio" delay="0">
                                                  <p:tgtEl>
                                                    <p:sldTgt/>
                                                  </p:tgtEl>
                                                </p:cond>
                                              </p:endCondLst>
                                            </p:cTn>
                                            <p:tgtEl>
                                              <p:sndTgt r:embed="rId6" name="whoosh.wav"/>
                                            </p:tgtEl>
                                          </p:cMediaNode>
                                        </p:audio>
                                      </p:sub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ipe(up)">
                                          <p:cBhvr>
                                            <p:cTn id="32" dur="500"/>
                                            <p:tgtEl>
                                              <p:spTgt spid="1028"/>
                                            </p:tgtEl>
                                          </p:cBhvr>
                                        </p:animEffect>
                                      </p:childTnLst>
                                      <p:subTnLst>
                                        <p:audio>
                                          <p:cMediaNode>
                                            <p:cTn display="0" masterRel="sameClick">
                                              <p:stCondLst>
                                                <p:cond evt="begin" delay="0">
                                                  <p:tn val="30"/>
                                                </p:cond>
                                              </p:stCondLst>
                                              <p:endCondLst>
                                                <p:cond evt="onStopAudio" delay="0">
                                                  <p:tgtEl>
                                                    <p:sldTgt/>
                                                  </p:tgtEl>
                                                </p:cond>
                                              </p:endCondLst>
                                            </p:cTn>
                                            <p:tgtEl>
                                              <p:sndTgt r:embed="rId6" name="whoosh.wav"/>
                                            </p:tgtEl>
                                          </p:cMediaNode>
                                        </p:audio>
                                      </p:sub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04"/>
                                            </p:tgtEl>
                                            <p:attrNameLst>
                                              <p:attrName>style.visibility</p:attrName>
                                            </p:attrNameLst>
                                          </p:cBhvr>
                                          <p:to>
                                            <p:strVal val="visible"/>
                                          </p:to>
                                        </p:set>
                                        <p:animEffect transition="in" filter="wipe(up)">
                                          <p:cBhvr>
                                            <p:cTn id="40" dur="500"/>
                                            <p:tgtEl>
                                              <p:spTgt spid="204"/>
                                            </p:tgtEl>
                                          </p:cBhvr>
                                        </p:animEffect>
                                      </p:childTnLst>
                                      <p:subTnLst>
                                        <p:audio>
                                          <p:cMediaNode>
                                            <p:cTn display="0" masterRel="sameClick">
                                              <p:stCondLst>
                                                <p:cond evt="begin" delay="0">
                                                  <p:tn val="38"/>
                                                </p:cond>
                                              </p:stCondLst>
                                              <p:endCondLst>
                                                <p:cond evt="onStopAudio" delay="0">
                                                  <p:tgtEl>
                                                    <p:sldTgt/>
                                                  </p:tgtEl>
                                                </p:cond>
                                              </p:endCondLst>
                                            </p:cTn>
                                            <p:tgtEl>
                                              <p:sndTgt r:embed="rId6" name="whoosh.wav"/>
                                            </p:tgtEl>
                                          </p:cMediaNode>
                                        </p:audio>
                                      </p:subTnLst>
                                    </p:cTn>
                                  </p:par>
                                </p:childTnLst>
                              </p:cTn>
                            </p:par>
                            <p:par>
                              <p:cTn id="41" fill="hold">
                                <p:stCondLst>
                                  <p:cond delay="3000"/>
                                </p:stCondLst>
                                <p:childTnLst>
                                  <p:par>
                                    <p:cTn id="42" presetID="22" presetClass="entr" presetSubtype="1"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par>
                              <p:cTn id="45" fill="hold">
                                <p:stCondLst>
                                  <p:cond delay="3500"/>
                                </p:stCondLst>
                                <p:childTnLst>
                                  <p:par>
                                    <p:cTn id="46" presetID="22" presetClass="entr" presetSubtype="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6" name="whoosh.wav"/>
                                            </p:tgtEl>
                                          </p:cMediaNode>
                                        </p:audio>
                                      </p:subTnLst>
                                    </p:cTn>
                                  </p:par>
                                </p:childTnLst>
                              </p:cTn>
                            </p:par>
                          </p:childTnLst>
                        </p:cTn>
                      </p:par>
                      <p:par>
                        <p:cTn id="49" fill="hold">
                          <p:stCondLst>
                            <p:cond delay="indefinite"/>
                          </p:stCondLst>
                          <p:childTnLst>
                            <p:par>
                              <p:cTn id="50" fill="hold">
                                <p:stCondLst>
                                  <p:cond delay="0"/>
                                </p:stCondLst>
                                <p:childTnLst>
                                  <p:par>
                                    <p:cTn id="51" presetID="41" presetClass="entr" presetSubtype="0" fill="hold" nodeType="clickEffect">
                                      <p:stCondLst>
                                        <p:cond delay="0"/>
                                      </p:stCondLst>
                                      <p:iterate type="lt">
                                        <p:tmPct val="10000"/>
                                      </p:iterate>
                                      <p:childTnLst>
                                        <p:set>
                                          <p:cBhvr>
                                            <p:cTn id="52" dur="1" fill="hold">
                                              <p:stCondLst>
                                                <p:cond delay="0"/>
                                              </p:stCondLst>
                                            </p:cTn>
                                            <p:tgtEl>
                                              <p:spTgt spid="28">
                                                <p:txEl>
                                                  <p:pRg st="0" end="0"/>
                                                </p:txEl>
                                              </p:spTgt>
                                            </p:tgtEl>
                                            <p:attrNameLst>
                                              <p:attrName>style.visibility</p:attrName>
                                            </p:attrNameLst>
                                          </p:cBhvr>
                                          <p:to>
                                            <p:strVal val="visible"/>
                                          </p:to>
                                        </p:set>
                                        <p:anim calcmode="lin" valueType="num">
                                          <p:cBhvr>
                                            <p:cTn id="53"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55"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nodeType="clickEffect">
                                      <p:stCondLst>
                                        <p:cond delay="0"/>
                                      </p:stCondLst>
                                      <p:iterate type="lt">
                                        <p:tmPct val="10000"/>
                                      </p:iterate>
                                      <p:childTnLst>
                                        <p:set>
                                          <p:cBhvr>
                                            <p:cTn id="61" dur="1" fill="hold">
                                              <p:stCondLst>
                                                <p:cond delay="0"/>
                                              </p:stCondLst>
                                            </p:cTn>
                                            <p:tgtEl>
                                              <p:spTgt spid="28">
                                                <p:txEl>
                                                  <p:pRg st="1" end="1"/>
                                                </p:txEl>
                                              </p:spTgt>
                                            </p:tgtEl>
                                            <p:attrNameLst>
                                              <p:attrName>style.visibility</p:attrName>
                                            </p:attrNameLst>
                                          </p:cBhvr>
                                          <p:to>
                                            <p:strVal val="visible"/>
                                          </p:to>
                                        </p:set>
                                        <p:anim calcmode="lin" valueType="num">
                                          <p:cBhvr>
                                            <p:cTn id="62" dur="250" fill="hold"/>
                                            <p:tgtEl>
                                              <p:spTgt spid="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28">
                                                <p:txEl>
                                                  <p:pRg st="1" end="1"/>
                                                </p:txEl>
                                              </p:spTgt>
                                            </p:tgtEl>
                                            <p:attrNameLst>
                                              <p:attrName>ppt_y</p:attrName>
                                            </p:attrNameLst>
                                          </p:cBhvr>
                                          <p:tavLst>
                                            <p:tav tm="0">
                                              <p:val>
                                                <p:strVal val="#ppt_y"/>
                                              </p:val>
                                            </p:tav>
                                            <p:tav tm="100000">
                                              <p:val>
                                                <p:strVal val="#ppt_y"/>
                                              </p:val>
                                            </p:tav>
                                          </p:tavLst>
                                        </p:anim>
                                        <p:anim calcmode="lin" valueType="num">
                                          <p:cBhvr>
                                            <p:cTn id="64" dur="250" fill="hold"/>
                                            <p:tgtEl>
                                              <p:spTgt spid="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28">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1" presetClass="entr" presetSubtype="0" fill="hold" nodeType="clickEffect">
                                      <p:stCondLst>
                                        <p:cond delay="0"/>
                                      </p:stCondLst>
                                      <p:iterate type="lt">
                                        <p:tmPct val="10000"/>
                                      </p:iterate>
                                      <p:childTnLst>
                                        <p:set>
                                          <p:cBhvr>
                                            <p:cTn id="70" dur="1" fill="hold">
                                              <p:stCondLst>
                                                <p:cond delay="0"/>
                                              </p:stCondLst>
                                            </p:cTn>
                                            <p:tgtEl>
                                              <p:spTgt spid="28">
                                                <p:txEl>
                                                  <p:pRg st="2" end="2"/>
                                                </p:txEl>
                                              </p:spTgt>
                                            </p:tgtEl>
                                            <p:attrNameLst>
                                              <p:attrName>style.visibility</p:attrName>
                                            </p:attrNameLst>
                                          </p:cBhvr>
                                          <p:to>
                                            <p:strVal val="visible"/>
                                          </p:to>
                                        </p:set>
                                        <p:anim calcmode="lin" valueType="num">
                                          <p:cBhvr>
                                            <p:cTn id="71" dur="500" fill="hold"/>
                                            <p:tgtEl>
                                              <p:spTgt spid="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28">
                                                <p:txEl>
                                                  <p:pRg st="2" end="2"/>
                                                </p:txEl>
                                              </p:spTgt>
                                            </p:tgtEl>
                                            <p:attrNameLst>
                                              <p:attrName>ppt_y</p:attrName>
                                            </p:attrNameLst>
                                          </p:cBhvr>
                                          <p:tavLst>
                                            <p:tav tm="0">
                                              <p:val>
                                                <p:strVal val="#ppt_y"/>
                                              </p:val>
                                            </p:tav>
                                            <p:tav tm="100000">
                                              <p:val>
                                                <p:strVal val="#ppt_y"/>
                                              </p:val>
                                            </p:tav>
                                          </p:tavLst>
                                        </p:anim>
                                        <p:anim calcmode="lin" valueType="num">
                                          <p:cBhvr>
                                            <p:cTn id="73" dur="500" fill="hold"/>
                                            <p:tgtEl>
                                              <p:spTgt spid="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2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E523017-36DD-FE4E-9672-51F5D1C6B26D}"/>
              </a:ext>
            </a:extLst>
          </p:cNvPr>
          <p:cNvSpPr/>
          <p:nvPr/>
        </p:nvSpPr>
        <p:spPr>
          <a:xfrm>
            <a:off x="5364466" y="-80840"/>
            <a:ext cx="6933949" cy="1107996"/>
          </a:xfrm>
          <a:prstGeom prst="rect">
            <a:avLst/>
          </a:prstGeom>
          <a:noFill/>
        </p:spPr>
        <p:txBody>
          <a:bodyPr wrap="none" lIns="121920" tIns="60960" rIns="121920" bIns="60960">
            <a:spAutoFit/>
          </a:bodyPr>
          <a:lstStyle/>
          <a:p>
            <a:pPr algn="ctr" defTabSz="1219170">
              <a:buClr>
                <a:srgbClr val="000000"/>
              </a:buClr>
            </a:pP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Sơ</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bộ</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máy</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thời</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Ngô</a:t>
            </a:r>
            <a:endPar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endParaRPr>
          </a:p>
        </p:txBody>
      </p:sp>
      <p:grpSp>
        <p:nvGrpSpPr>
          <p:cNvPr id="24" name="Group 23">
            <a:extLst>
              <a:ext uri="{FF2B5EF4-FFF2-40B4-BE49-F238E27FC236}">
                <a16:creationId xmlns:a16="http://schemas.microsoft.com/office/drawing/2014/main" id="{FE21E3C0-13EF-1049-AC5A-5D569D9B7C5A}"/>
              </a:ext>
            </a:extLst>
          </p:cNvPr>
          <p:cNvGrpSpPr/>
          <p:nvPr/>
        </p:nvGrpSpPr>
        <p:grpSpPr>
          <a:xfrm>
            <a:off x="615" y="90575"/>
            <a:ext cx="3318076" cy="3117448"/>
            <a:chOff x="138896" y="70283"/>
            <a:chExt cx="2488557" cy="2338086"/>
          </a:xfrm>
          <a:effectLst>
            <a:reflection blurRad="6350" stA="50000" endA="300" endPos="38500" dist="50800" dir="5400000" sy="-100000" algn="bl" rotWithShape="0"/>
          </a:effectLst>
        </p:grpSpPr>
        <p:sp>
          <p:nvSpPr>
            <p:cNvPr id="25" name="Oval 24">
              <a:extLst>
                <a:ext uri="{FF2B5EF4-FFF2-40B4-BE49-F238E27FC236}">
                  <a16:creationId xmlns:a16="http://schemas.microsoft.com/office/drawing/2014/main" id="{8030D4D1-E112-7440-8E81-1BEF19E98AE9}"/>
                </a:ext>
              </a:extLst>
            </p:cNvPr>
            <p:cNvSpPr/>
            <p:nvPr/>
          </p:nvSpPr>
          <p:spPr>
            <a:xfrm>
              <a:off x="138896" y="70283"/>
              <a:ext cx="2488557" cy="2338086"/>
            </a:xfrm>
            <a:prstGeom prst="ellipse">
              <a:avLst/>
            </a:prstGeom>
            <a:solidFill>
              <a:srgbClr val="CFBC9D">
                <a:alpha val="36503"/>
              </a:srgb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26" name="TextBox 25">
              <a:extLst>
                <a:ext uri="{FF2B5EF4-FFF2-40B4-BE49-F238E27FC236}">
                  <a16:creationId xmlns:a16="http://schemas.microsoft.com/office/drawing/2014/main" id="{40BB0551-9AD7-EE48-B339-3EC9C868CF1A}"/>
                </a:ext>
              </a:extLst>
            </p:cNvPr>
            <p:cNvSpPr txBox="1"/>
            <p:nvPr/>
          </p:nvSpPr>
          <p:spPr>
            <a:xfrm>
              <a:off x="353027" y="639161"/>
              <a:ext cx="2060294" cy="1546577"/>
            </a:xfrm>
            <a:prstGeom prst="rect">
              <a:avLst/>
            </a:prstGeom>
            <a:noFill/>
          </p:spPr>
          <p:txBody>
            <a:bodyPr wrap="square" rtlCol="0">
              <a:spAutoFit/>
            </a:bodyPr>
            <a:lstStyle/>
            <a:p>
              <a:pPr algn="ctr" defTabSz="1219170">
                <a:buClr>
                  <a:srgbClr val="000000"/>
                </a:buClr>
              </a:pPr>
              <a:r>
                <a:rPr lang="en-VN" sz="3200" kern="0" dirty="0">
                  <a:solidFill>
                    <a:srgbClr val="000000"/>
                  </a:solidFill>
                  <a:latin typeface="SVN-Blenda Script" panose="02000804000000020003" pitchFamily="2" charset="0"/>
                  <a:cs typeface="Arial"/>
                  <a:sym typeface="Arial"/>
                </a:rPr>
                <a:t>Em nhận xét gì về bộ máy nhà nước thời Ngô?</a:t>
              </a:r>
            </a:p>
          </p:txBody>
        </p:sp>
      </p:grpSp>
      <p:sp>
        <p:nvSpPr>
          <p:cNvPr id="27" name="Rectangle 26">
            <a:extLst>
              <a:ext uri="{FF2B5EF4-FFF2-40B4-BE49-F238E27FC236}">
                <a16:creationId xmlns:a16="http://schemas.microsoft.com/office/drawing/2014/main" id="{38AB5979-DF68-2547-AE09-7FE63E47EC3A}"/>
              </a:ext>
            </a:extLst>
          </p:cNvPr>
          <p:cNvSpPr/>
          <p:nvPr/>
        </p:nvSpPr>
        <p:spPr>
          <a:xfrm>
            <a:off x="95300" y="5439228"/>
            <a:ext cx="3689043" cy="1323632"/>
          </a:xfrm>
          <a:prstGeom prst="rect">
            <a:avLst/>
          </a:prstGeom>
        </p:spPr>
        <p:txBody>
          <a:bodyPr wrap="square">
            <a:spAutoFit/>
          </a:bodyPr>
          <a:lstStyle/>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a:t>
            </a:r>
            <a:br>
              <a:rPr lang="vi-VN" sz="2667" kern="0" dirty="0">
                <a:solidFill>
                  <a:srgbClr val="000000"/>
                </a:solidFill>
                <a:latin typeface="Times New Roman" panose="02020603050405020304" pitchFamily="18" charset="0"/>
                <a:cs typeface="Times New Roman" panose="02020603050405020304" pitchFamily="18" charset="0"/>
                <a:sym typeface="Arial"/>
              </a:rPr>
            </a:br>
            <a:r>
              <a:rPr lang="vi-VN" sz="2667" kern="0" dirty="0">
                <a:solidFill>
                  <a:srgbClr val="FF0000"/>
                </a:solidFill>
                <a:latin typeface="Times New Roman" panose="02020603050405020304" pitchFamily="18" charset="0"/>
                <a:cs typeface="Times New Roman" panose="02020603050405020304" pitchFamily="18" charset="0"/>
                <a:sym typeface="Arial"/>
              </a:rPr>
              <a:t>=&gt; Thể hiện ý thức độc lập, tự chủ của nhà Ngô.</a:t>
            </a:r>
            <a:endParaRPr lang="en-VN" sz="2667"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28" name="Google Shape;382;p33">
            <a:extLst>
              <a:ext uri="{FF2B5EF4-FFF2-40B4-BE49-F238E27FC236}">
                <a16:creationId xmlns:a16="http://schemas.microsoft.com/office/drawing/2014/main" id="{DE0E7E1D-235E-9343-879E-5B75A97EC78E}"/>
              </a:ext>
            </a:extLst>
          </p:cNvPr>
          <p:cNvPicPr preferRelativeResize="0"/>
          <p:nvPr/>
        </p:nvPicPr>
        <p:blipFill>
          <a:blip r:embed="rId2">
            <a:alphaModFix/>
          </a:blip>
          <a:stretch>
            <a:fillRect/>
          </a:stretch>
        </p:blipFill>
        <p:spPr>
          <a:xfrm rot="20965327" flipH="1">
            <a:off x="4123024" y="4075245"/>
            <a:ext cx="1496944" cy="2727967"/>
          </a:xfrm>
          <a:prstGeom prst="rect">
            <a:avLst/>
          </a:prstGeom>
          <a:noFill/>
          <a:ln>
            <a:noFill/>
          </a:ln>
        </p:spPr>
      </p:pic>
      <p:grpSp>
        <p:nvGrpSpPr>
          <p:cNvPr id="30" name="Group 29">
            <a:extLst>
              <a:ext uri="{FF2B5EF4-FFF2-40B4-BE49-F238E27FC236}">
                <a16:creationId xmlns:a16="http://schemas.microsoft.com/office/drawing/2014/main" id="{C263F257-4E6F-9D4B-B9F9-8B30259EC8AD}"/>
              </a:ext>
            </a:extLst>
          </p:cNvPr>
          <p:cNvGrpSpPr/>
          <p:nvPr/>
        </p:nvGrpSpPr>
        <p:grpSpPr>
          <a:xfrm>
            <a:off x="5073762" y="1359977"/>
            <a:ext cx="6929037" cy="5358965"/>
            <a:chOff x="3558729" y="1053299"/>
            <a:chExt cx="5196778" cy="4019224"/>
          </a:xfrm>
        </p:grpSpPr>
        <p:sp>
          <p:nvSpPr>
            <p:cNvPr id="31" name="Rectangle 20">
              <a:extLst>
                <a:ext uri="{FF2B5EF4-FFF2-40B4-BE49-F238E27FC236}">
                  <a16:creationId xmlns:a16="http://schemas.microsoft.com/office/drawing/2014/main" id="{060E8EB4-1BD7-214A-9BEB-79A87A70FBED}"/>
                </a:ext>
              </a:extLst>
            </p:cNvPr>
            <p:cNvSpPr>
              <a:spLocks noChangeArrowheads="1"/>
            </p:cNvSpPr>
            <p:nvPr/>
          </p:nvSpPr>
          <p:spPr bwMode="auto">
            <a:xfrm>
              <a:off x="3558730" y="2592962"/>
              <a:ext cx="2430394" cy="827262"/>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 QUAN VĂN</a:t>
              </a:r>
            </a:p>
          </p:txBody>
        </p:sp>
        <p:sp>
          <p:nvSpPr>
            <p:cNvPr id="32" name="Rectangle 21">
              <a:extLst>
                <a:ext uri="{FF2B5EF4-FFF2-40B4-BE49-F238E27FC236}">
                  <a16:creationId xmlns:a16="http://schemas.microsoft.com/office/drawing/2014/main" id="{1E804726-9849-164B-845D-2D089D423C4E}"/>
                </a:ext>
              </a:extLst>
            </p:cNvPr>
            <p:cNvSpPr>
              <a:spLocks noChangeArrowheads="1"/>
            </p:cNvSpPr>
            <p:nvPr/>
          </p:nvSpPr>
          <p:spPr bwMode="auto">
            <a:xfrm>
              <a:off x="6338257" y="2594022"/>
              <a:ext cx="2417250" cy="827262"/>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QUAN VÕ</a:t>
              </a:r>
            </a:p>
          </p:txBody>
        </p:sp>
        <p:grpSp>
          <p:nvGrpSpPr>
            <p:cNvPr id="33" name="Group 1">
              <a:extLst>
                <a:ext uri="{FF2B5EF4-FFF2-40B4-BE49-F238E27FC236}">
                  <a16:creationId xmlns:a16="http://schemas.microsoft.com/office/drawing/2014/main" id="{7EDD2F97-3999-A747-9185-CAE3ECD9B49C}"/>
                </a:ext>
              </a:extLst>
            </p:cNvPr>
            <p:cNvGrpSpPr>
              <a:grpSpLocks/>
            </p:cNvGrpSpPr>
            <p:nvPr/>
          </p:nvGrpSpPr>
          <p:grpSpPr bwMode="auto">
            <a:xfrm>
              <a:off x="4744817" y="1053299"/>
              <a:ext cx="2989524" cy="1518452"/>
              <a:chOff x="5377" y="1990"/>
              <a:chExt cx="3722" cy="2020"/>
            </a:xfrm>
          </p:grpSpPr>
          <p:sp>
            <p:nvSpPr>
              <p:cNvPr id="42" name="Rectangle 18">
                <a:extLst>
                  <a:ext uri="{FF2B5EF4-FFF2-40B4-BE49-F238E27FC236}">
                    <a16:creationId xmlns:a16="http://schemas.microsoft.com/office/drawing/2014/main" id="{29D18452-6F18-4844-953B-5710A51CC92A}"/>
                  </a:ext>
                </a:extLst>
              </p:cNvPr>
              <p:cNvSpPr>
                <a:spLocks noChangeArrowheads="1"/>
              </p:cNvSpPr>
              <p:nvPr/>
            </p:nvSpPr>
            <p:spPr bwMode="auto">
              <a:xfrm>
                <a:off x="6041" y="1990"/>
                <a:ext cx="2608" cy="108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VUA</a:t>
                </a:r>
              </a:p>
            </p:txBody>
          </p:sp>
          <p:grpSp>
            <p:nvGrpSpPr>
              <p:cNvPr id="43" name="Group 22">
                <a:extLst>
                  <a:ext uri="{FF2B5EF4-FFF2-40B4-BE49-F238E27FC236}">
                    <a16:creationId xmlns:a16="http://schemas.microsoft.com/office/drawing/2014/main" id="{C31355F2-05BD-1B44-86C0-BD4F54BD1C78}"/>
                  </a:ext>
                </a:extLst>
              </p:cNvPr>
              <p:cNvGrpSpPr>
                <a:grpSpLocks/>
              </p:cNvGrpSpPr>
              <p:nvPr/>
            </p:nvGrpSpPr>
            <p:grpSpPr bwMode="auto">
              <a:xfrm>
                <a:off x="5377" y="3070"/>
                <a:ext cx="3722" cy="940"/>
                <a:chOff x="3300413" y="3704175"/>
                <a:chExt cx="2363005" cy="595691"/>
              </a:xfrm>
            </p:grpSpPr>
            <p:sp>
              <p:nvSpPr>
                <p:cNvPr id="44" name="Line 23">
                  <a:extLst>
                    <a:ext uri="{FF2B5EF4-FFF2-40B4-BE49-F238E27FC236}">
                      <a16:creationId xmlns:a16="http://schemas.microsoft.com/office/drawing/2014/main" id="{D4940246-DD08-4140-8D16-F3764D4F1BB5}"/>
                    </a:ext>
                  </a:extLst>
                </p:cNvPr>
                <p:cNvSpPr>
                  <a:spLocks noChangeShapeType="1"/>
                </p:cNvSpPr>
                <p:nvPr/>
              </p:nvSpPr>
              <p:spPr bwMode="auto">
                <a:xfrm>
                  <a:off x="4563206" y="3704175"/>
                  <a:ext cx="1" cy="258298"/>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45" name="Line 25">
                  <a:extLst>
                    <a:ext uri="{FF2B5EF4-FFF2-40B4-BE49-F238E27FC236}">
                      <a16:creationId xmlns:a16="http://schemas.microsoft.com/office/drawing/2014/main" id="{7259F824-BDF5-B840-AB2B-6DCDFA7A4863}"/>
                    </a:ext>
                  </a:extLst>
                </p:cNvPr>
                <p:cNvSpPr>
                  <a:spLocks noChangeShapeType="1"/>
                </p:cNvSpPr>
                <p:nvPr/>
              </p:nvSpPr>
              <p:spPr bwMode="auto">
                <a:xfrm>
                  <a:off x="56634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46" name="Line 24">
                  <a:extLst>
                    <a:ext uri="{FF2B5EF4-FFF2-40B4-BE49-F238E27FC236}">
                      <a16:creationId xmlns:a16="http://schemas.microsoft.com/office/drawing/2014/main" id="{E8FEFCF1-520C-0148-9D76-FE7F276CDBCD}"/>
                    </a:ext>
                  </a:extLst>
                </p:cNvPr>
                <p:cNvSpPr>
                  <a:spLocks noChangeShapeType="1"/>
                </p:cNvSpPr>
                <p:nvPr/>
              </p:nvSpPr>
              <p:spPr bwMode="auto">
                <a:xfrm>
                  <a:off x="3300413" y="3995066"/>
                  <a:ext cx="2362200" cy="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47" name="Line 26">
                  <a:extLst>
                    <a:ext uri="{FF2B5EF4-FFF2-40B4-BE49-F238E27FC236}">
                      <a16:creationId xmlns:a16="http://schemas.microsoft.com/office/drawing/2014/main" id="{E485E909-667A-9B48-A7F5-075B36EC44A3}"/>
                    </a:ext>
                  </a:extLst>
                </p:cNvPr>
                <p:cNvSpPr>
                  <a:spLocks noChangeShapeType="1"/>
                </p:cNvSpPr>
                <p:nvPr/>
              </p:nvSpPr>
              <p:spPr bwMode="auto">
                <a:xfrm>
                  <a:off x="33012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grpSp>
        </p:grpSp>
        <p:grpSp>
          <p:nvGrpSpPr>
            <p:cNvPr id="34" name="Group 25">
              <a:extLst>
                <a:ext uri="{FF2B5EF4-FFF2-40B4-BE49-F238E27FC236}">
                  <a16:creationId xmlns:a16="http://schemas.microsoft.com/office/drawing/2014/main" id="{96827E30-858B-2B45-88C5-5442BF141C3E}"/>
                </a:ext>
              </a:extLst>
            </p:cNvPr>
            <p:cNvGrpSpPr>
              <a:grpSpLocks/>
            </p:cNvGrpSpPr>
            <p:nvPr/>
          </p:nvGrpSpPr>
          <p:grpSpPr bwMode="auto">
            <a:xfrm>
              <a:off x="4672584" y="3420226"/>
              <a:ext cx="3060739" cy="583739"/>
              <a:chOff x="3274841" y="5379363"/>
              <a:chExt cx="2420228" cy="698993"/>
            </a:xfrm>
          </p:grpSpPr>
          <p:sp>
            <p:nvSpPr>
              <p:cNvPr id="38" name="Line 27">
                <a:extLst>
                  <a:ext uri="{FF2B5EF4-FFF2-40B4-BE49-F238E27FC236}">
                    <a16:creationId xmlns:a16="http://schemas.microsoft.com/office/drawing/2014/main" id="{88A0F205-E1D2-D64C-B49D-25D985C13C90}"/>
                  </a:ext>
                </a:extLst>
              </p:cNvPr>
              <p:cNvSpPr>
                <a:spLocks noChangeShapeType="1"/>
              </p:cNvSpPr>
              <p:nvPr/>
            </p:nvSpPr>
            <p:spPr bwMode="auto">
              <a:xfrm>
                <a:off x="3301218" y="5404765"/>
                <a:ext cx="0" cy="29166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39" name="Line 28">
                <a:extLst>
                  <a:ext uri="{FF2B5EF4-FFF2-40B4-BE49-F238E27FC236}">
                    <a16:creationId xmlns:a16="http://schemas.microsoft.com/office/drawing/2014/main" id="{8893EE0B-E972-9E41-AEF8-8817A659D365}"/>
                  </a:ext>
                </a:extLst>
              </p:cNvPr>
              <p:cNvSpPr>
                <a:spLocks noChangeShapeType="1"/>
              </p:cNvSpPr>
              <p:nvPr/>
            </p:nvSpPr>
            <p:spPr bwMode="auto">
              <a:xfrm>
                <a:off x="5663415" y="5379363"/>
                <a:ext cx="3" cy="317067"/>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0" name="Line 30">
                <a:extLst>
                  <a:ext uri="{FF2B5EF4-FFF2-40B4-BE49-F238E27FC236}">
                    <a16:creationId xmlns:a16="http://schemas.microsoft.com/office/drawing/2014/main" id="{B48C5C84-2623-864B-962F-5EE05E3AACA7}"/>
                  </a:ext>
                </a:extLst>
              </p:cNvPr>
              <p:cNvSpPr>
                <a:spLocks noChangeShapeType="1"/>
              </p:cNvSpPr>
              <p:nvPr/>
            </p:nvSpPr>
            <p:spPr bwMode="auto">
              <a:xfrm>
                <a:off x="4540342" y="5691304"/>
                <a:ext cx="3" cy="38705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41" name="Line 29">
                <a:extLst>
                  <a:ext uri="{FF2B5EF4-FFF2-40B4-BE49-F238E27FC236}">
                    <a16:creationId xmlns:a16="http://schemas.microsoft.com/office/drawing/2014/main" id="{8EEEA128-31FA-4244-93C1-9AFC68B7E319}"/>
                  </a:ext>
                </a:extLst>
              </p:cNvPr>
              <p:cNvSpPr>
                <a:spLocks noChangeShapeType="1"/>
              </p:cNvSpPr>
              <p:nvPr/>
            </p:nvSpPr>
            <p:spPr bwMode="auto">
              <a:xfrm>
                <a:off x="3274841" y="5682809"/>
                <a:ext cx="2420228" cy="8496"/>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35" name="Group 34">
              <a:extLst>
                <a:ext uri="{FF2B5EF4-FFF2-40B4-BE49-F238E27FC236}">
                  <a16:creationId xmlns:a16="http://schemas.microsoft.com/office/drawing/2014/main" id="{814FB849-B793-174F-A33B-E0D4BEED8EE5}"/>
                </a:ext>
              </a:extLst>
            </p:cNvPr>
            <p:cNvGrpSpPr/>
            <p:nvPr/>
          </p:nvGrpSpPr>
          <p:grpSpPr>
            <a:xfrm>
              <a:off x="3558729" y="4008852"/>
              <a:ext cx="5196778" cy="1063671"/>
              <a:chOff x="3558729" y="4008852"/>
              <a:chExt cx="5196778" cy="1063671"/>
            </a:xfrm>
          </p:grpSpPr>
          <p:sp>
            <p:nvSpPr>
              <p:cNvPr id="36" name="Rectangle 22">
                <a:extLst>
                  <a:ext uri="{FF2B5EF4-FFF2-40B4-BE49-F238E27FC236}">
                    <a16:creationId xmlns:a16="http://schemas.microsoft.com/office/drawing/2014/main" id="{A87D719D-EB64-A848-89F8-831BF4A89200}"/>
                  </a:ext>
                </a:extLst>
              </p:cNvPr>
              <p:cNvSpPr>
                <a:spLocks noChangeArrowheads="1"/>
              </p:cNvSpPr>
              <p:nvPr/>
            </p:nvSpPr>
            <p:spPr bwMode="auto">
              <a:xfrm>
                <a:off x="3558729" y="4008852"/>
                <a:ext cx="5196778" cy="1063671"/>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19170" eaLnBrk="0" hangingPunct="0">
                  <a:buClr>
                    <a:srgbClr val="000000"/>
                  </a:buClr>
                </a:pPr>
                <a:r>
                  <a:rPr lang="en-US" altLang="zh-CN" sz="3733" kern="0" dirty="0">
                    <a:solidFill>
                      <a:srgbClr val="FFFF66"/>
                    </a:solidFill>
                    <a:latin typeface="Times New Roman" panose="02020603050405020304" pitchFamily="18" charset="0"/>
                    <a:cs typeface="Times New Roman" panose="02020603050405020304" pitchFamily="18" charset="0"/>
                    <a:sym typeface="Arial"/>
                  </a:rPr>
                  <a:t>      </a:t>
                </a:r>
                <a:endParaRPr lang="en-US" altLang="zh-CN" sz="3733"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FC69CACF-3CC9-4645-A806-A26C200CF4E6}"/>
                  </a:ext>
                </a:extLst>
              </p:cNvPr>
              <p:cNvSpPr/>
              <p:nvPr/>
            </p:nvSpPr>
            <p:spPr>
              <a:xfrm>
                <a:off x="4321203" y="4160240"/>
                <a:ext cx="3804665" cy="807913"/>
              </a:xfrm>
              <a:prstGeom prst="rect">
                <a:avLst/>
              </a:prstGeom>
              <a:ln w="57150">
                <a:noFill/>
              </a:ln>
            </p:spPr>
            <p:txBody>
              <a:bodyPr wrap="square">
                <a:spAutoFit/>
              </a:bodyPr>
              <a:lstStyle/>
              <a:p>
                <a:pPr algn="ctr" defTabSz="1219170">
                  <a:buClr>
                    <a:srgbClr val="000000"/>
                  </a:buClr>
                </a:pP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Thứ</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sử</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các</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endParaRPr lang="en-US" altLang="zh-CN" sz="3200" kern="0" dirty="0">
                  <a:solidFill>
                    <a:srgbClr val="FF0000"/>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Hoan</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Phong</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Arial"/>
                  <a:cs typeface="Arial"/>
                  <a:sym typeface="Arial"/>
                </a:endParaRPr>
              </a:p>
            </p:txBody>
          </p:sp>
        </p:grpSp>
      </p:grpSp>
      <p:pic>
        <p:nvPicPr>
          <p:cNvPr id="29" name="Picture 2">
            <a:extLst>
              <a:ext uri="{FF2B5EF4-FFF2-40B4-BE49-F238E27FC236}">
                <a16:creationId xmlns:a16="http://schemas.microsoft.com/office/drawing/2014/main" id="{49736BFA-5A6A-094D-910B-74AF88E6E5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41" t="17619" r="26349" b="16507"/>
          <a:stretch/>
        </p:blipFill>
        <p:spPr bwMode="auto">
          <a:xfrm>
            <a:off x="7462668" y="927238"/>
            <a:ext cx="962873" cy="14477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AF36A26F-50D9-FC49-921A-84C86B676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01" y="2071440"/>
            <a:ext cx="1026752" cy="135756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49C0B21E-5BC1-BC48-A32F-B77A0AB98063}"/>
              </a:ext>
            </a:extLst>
          </p:cNvPr>
          <p:cNvPicPr>
            <a:picLocks noChangeAspect="1"/>
          </p:cNvPicPr>
          <p:nvPr/>
        </p:nvPicPr>
        <p:blipFill rotWithShape="1">
          <a:blip r:embed="rId5"/>
          <a:srcRect l="26147" r="18223" b="11719"/>
          <a:stretch/>
        </p:blipFill>
        <p:spPr>
          <a:xfrm flipH="1">
            <a:off x="10803201" y="2198977"/>
            <a:ext cx="1312880" cy="1102483"/>
          </a:xfrm>
          <a:prstGeom prst="rect">
            <a:avLst/>
          </a:prstGeom>
        </p:spPr>
      </p:pic>
      <p:sp>
        <p:nvSpPr>
          <p:cNvPr id="2" name="Rectangle 1">
            <a:extLst>
              <a:ext uri="{FF2B5EF4-FFF2-40B4-BE49-F238E27FC236}">
                <a16:creationId xmlns:a16="http://schemas.microsoft.com/office/drawing/2014/main" id="{7E4DF1A4-257C-D84F-A84D-3B280B7F8585}"/>
              </a:ext>
            </a:extLst>
          </p:cNvPr>
          <p:cNvSpPr/>
          <p:nvPr/>
        </p:nvSpPr>
        <p:spPr>
          <a:xfrm>
            <a:off x="-22516" y="4148347"/>
            <a:ext cx="3885631" cy="1323632"/>
          </a:xfrm>
          <a:prstGeom prst="rect">
            <a:avLst/>
          </a:prstGeom>
        </p:spPr>
        <p:txBody>
          <a:bodyPr wrap="square">
            <a:spAutoFit/>
          </a:bodyPr>
          <a:lstStyle/>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Nhận xét: Tổ  chức bộ máy nhà nước còn đơn giản, sơ khai</a:t>
            </a:r>
            <a:endParaRPr lang="en-VN" sz="1867" kern="0" dirty="0">
              <a:solidFill>
                <a:srgbClr val="000000"/>
              </a:solidFill>
              <a:latin typeface="Arial"/>
              <a:cs typeface="Arial"/>
              <a:sym typeface="Arial"/>
            </a:endParaRPr>
          </a:p>
        </p:txBody>
      </p:sp>
    </p:spTree>
    <p:extLst>
      <p:ext uri="{BB962C8B-B14F-4D97-AF65-F5344CB8AC3E}">
        <p14:creationId xmlns:p14="http://schemas.microsoft.com/office/powerpoint/2010/main" val="3804972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8)">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14:bounceEnd="50000">
                                          <p:cBhvr additive="base">
                                            <p:cTn id="16"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14:presetBounceEnd="50000">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14:bounceEnd="50000">
                                          <p:cBhvr additive="base">
                                            <p:cTn id="22" dur="5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8)">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0-#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ăng Ngô Quyền, thôn Cam Lâm, xã Đường Lâm, Sơn Tây, Hà Nội | Mapio.net">
            <a:extLst>
              <a:ext uri="{FF2B5EF4-FFF2-40B4-BE49-F238E27FC236}">
                <a16:creationId xmlns:a16="http://schemas.microsoft.com/office/drawing/2014/main" id="{BCE95660-D30B-E44C-8674-3191FB5DD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4C0C9FB-013D-5945-88F5-721447E985DA}"/>
              </a:ext>
            </a:extLst>
          </p:cNvPr>
          <p:cNvSpPr/>
          <p:nvPr/>
        </p:nvSpPr>
        <p:spPr>
          <a:xfrm>
            <a:off x="5346192" y="5994497"/>
            <a:ext cx="7077456" cy="913199"/>
          </a:xfrm>
          <a:prstGeom prst="rect">
            <a:avLst/>
          </a:prstGeom>
        </p:spPr>
        <p:txBody>
          <a:bodyPr wrap="square">
            <a:spAutoFit/>
          </a:bodyPr>
          <a:lstStyle/>
          <a:p>
            <a:pPr algn="ctr" defTabSz="1219170">
              <a:buClr>
                <a:srgbClr val="000000"/>
              </a:buClr>
            </a:pPr>
            <a:r>
              <a:rPr lang="vi-VN" sz="2667" b="1" kern="0" dirty="0">
                <a:solidFill>
                  <a:srgbClr val="000000"/>
                </a:solidFill>
                <a:latin typeface="Times New Roman" panose="02020603050405020304" pitchFamily="18" charset="0"/>
                <a:cs typeface="Times New Roman" panose="02020603050405020304" pitchFamily="18" charset="0"/>
                <a:sym typeface="Arial"/>
              </a:rPr>
              <a:t>Lăng Ngô Quyền, thôn Cam Lâm, xã Đường Lâm, Sơn Tây, Hà Nội</a:t>
            </a:r>
          </a:p>
        </p:txBody>
      </p:sp>
      <p:pic>
        <p:nvPicPr>
          <p:cNvPr id="6148" name="Picture 4" descr="HÀ NỘI - Tx Sơn Tây - Làng Việt cổ Đường Lâm. Lăng Ngô Quyền">
            <a:extLst>
              <a:ext uri="{FF2B5EF4-FFF2-40B4-BE49-F238E27FC236}">
                <a16:creationId xmlns:a16="http://schemas.microsoft.com/office/drawing/2014/main" id="{ED0FA2DE-5F6E-3046-88C3-88D13DF64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2" b="11420"/>
          <a:stretch/>
        </p:blipFill>
        <p:spPr bwMode="auto">
          <a:xfrm>
            <a:off x="5029200" y="1"/>
            <a:ext cx="7162800" cy="607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898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14:bounceEnd="50000">
                                          <p:cBhvr additive="base">
                                            <p:cTn id="7" dur="500" fill="hold"/>
                                            <p:tgtEl>
                                              <p:spTgt spid="614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14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14:bounceEnd="50000">
                                          <p:cBhvr additive="base">
                                            <p:cTn id="11" dur="500" fill="hold"/>
                                            <p:tgtEl>
                                              <p:spTgt spid="614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614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1+#ppt_w/2"/>
                                              </p:val>
                                            </p:tav>
                                            <p:tav tm="100000">
                                              <p:val>
                                                <p:strVal val="#ppt_x"/>
                                              </p:val>
                                            </p:tav>
                                          </p:tavLst>
                                        </p:anim>
                                        <p:anim calcmode="lin" valueType="num">
                                          <p:cBhvr additive="base">
                                            <p:cTn id="12" dur="500" fill="hold"/>
                                            <p:tgtEl>
                                              <p:spTgt spid="614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16719" y="491972"/>
            <a:ext cx="12208719" cy="65689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r>
              <a:rPr lang="en-US" sz="4400" b="1" kern="0" dirty="0" err="1">
                <a:solidFill>
                  <a:srgbClr val="C00000"/>
                </a:solidFill>
                <a:latin typeface="Snell Roundhand Black" panose="02000603080000090004" pitchFamily="2" charset="77"/>
              </a:rPr>
              <a:t>Bài</a:t>
            </a:r>
            <a:r>
              <a:rPr lang="en-US" sz="4400" b="1" kern="0" dirty="0">
                <a:solidFill>
                  <a:srgbClr val="C00000"/>
                </a:solidFill>
                <a:latin typeface="Snell Roundhand Black" panose="02000603080000090004" pitchFamily="2" charset="77"/>
              </a:rPr>
              <a:t> 9: </a:t>
            </a:r>
            <a:r>
              <a:rPr lang="vi-VN" sz="4400" b="1" kern="0" dirty="0">
                <a:solidFill>
                  <a:srgbClr val="C00000"/>
                </a:solidFill>
                <a:latin typeface="Snell Roundhand Black" panose="02000603080000090004" pitchFamily="2" charset="77"/>
              </a:rPr>
              <a:t>Đất nước buổi đầu độc lập (939 -967)</a:t>
            </a:r>
          </a:p>
        </p:txBody>
      </p:sp>
      <p:sp>
        <p:nvSpPr>
          <p:cNvPr id="3" name="Google Shape;135;p28">
            <a:extLst>
              <a:ext uri="{FF2B5EF4-FFF2-40B4-BE49-F238E27FC236}">
                <a16:creationId xmlns:a16="http://schemas.microsoft.com/office/drawing/2014/main" id="{DA28E969-C87F-D943-B0CD-2F5B790E309B}"/>
              </a:ext>
            </a:extLst>
          </p:cNvPr>
          <p:cNvSpPr txBox="1">
            <a:spLocks/>
          </p:cNvSpPr>
          <p:nvPr/>
        </p:nvSpPr>
        <p:spPr>
          <a:xfrm>
            <a:off x="425395" y="1148864"/>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algn="l" defTabSz="1219170">
              <a:buClr>
                <a:srgbClr val="553333"/>
              </a:buClr>
              <a:buSzTx/>
            </a:pPr>
            <a:r>
              <a:rPr lang="en-US" sz="3200" kern="0" dirty="0">
                <a:solidFill>
                  <a:srgbClr val="482400"/>
                </a:solidFill>
                <a:latin typeface="SVN-Blenda Script" panose="02000804000000020003" pitchFamily="2" charset="0"/>
                <a:ea typeface="+mn-ea"/>
                <a:cs typeface="+mn-cs"/>
              </a:rPr>
              <a:t>1. </a:t>
            </a:r>
            <a:r>
              <a:rPr lang="vi-VN" sz="3200" kern="0" dirty="0">
                <a:solidFill>
                  <a:srgbClr val="482400"/>
                </a:solidFill>
                <a:latin typeface="SVN-Blenda Script" panose="02000804000000020003" pitchFamily="2" charset="0"/>
                <a:ea typeface="+mn-ea"/>
                <a:cs typeface="+mn-cs"/>
              </a:rPr>
              <a:t>Ngô Quyền dựng nền độc lập.</a:t>
            </a:r>
          </a:p>
        </p:txBody>
      </p:sp>
      <p:sp>
        <p:nvSpPr>
          <p:cNvPr id="4" name="Rectangle 3">
            <a:extLst>
              <a:ext uri="{FF2B5EF4-FFF2-40B4-BE49-F238E27FC236}">
                <a16:creationId xmlns:a16="http://schemas.microsoft.com/office/drawing/2014/main" id="{C492D8AD-2F4A-4F46-B71D-3994BB95B361}"/>
              </a:ext>
            </a:extLst>
          </p:cNvPr>
          <p:cNvSpPr/>
          <p:nvPr/>
        </p:nvSpPr>
        <p:spPr>
          <a:xfrm>
            <a:off x="0" y="1963633"/>
            <a:ext cx="11570677" cy="523220"/>
          </a:xfrm>
          <a:prstGeom prst="rect">
            <a:avLst/>
          </a:prstGeom>
        </p:spPr>
        <p:txBody>
          <a:bodyPr wrap="square">
            <a:spAutoFit/>
          </a:bodyPr>
          <a:lstStyle/>
          <a:p>
            <a:pPr marL="148163" lvl="8" algn="just" defTabSz="1219170">
              <a:spcBef>
                <a:spcPct val="50000"/>
              </a:spcBef>
              <a:defRPr/>
            </a:pP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Năm</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939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Quyền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lên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ngôi</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vua</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đóng</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ở</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Cổ</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Loa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Đông</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Anh –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Hà</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Nội</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p>
        </p:txBody>
      </p:sp>
      <p:sp>
        <p:nvSpPr>
          <p:cNvPr id="5" name="Rectangle 4">
            <a:extLst>
              <a:ext uri="{FF2B5EF4-FFF2-40B4-BE49-F238E27FC236}">
                <a16:creationId xmlns:a16="http://schemas.microsoft.com/office/drawing/2014/main" id="{C492D8AD-2F4A-4F46-B71D-3994BB95B361}"/>
              </a:ext>
            </a:extLst>
          </p:cNvPr>
          <p:cNvSpPr/>
          <p:nvPr/>
        </p:nvSpPr>
        <p:spPr>
          <a:xfrm>
            <a:off x="140677" y="2722710"/>
            <a:ext cx="9914359" cy="523220"/>
          </a:xfrm>
          <a:prstGeom prst="rect">
            <a:avLst/>
          </a:prstGeom>
        </p:spPr>
        <p:txBody>
          <a:bodyPr wrap="square">
            <a:spAutoFit/>
          </a:bodyPr>
          <a:lstStyle/>
          <a:p>
            <a:pPr marL="148163" lvl="8" algn="just" defTabSz="1219170">
              <a:spcBef>
                <a:spcPct val="50000"/>
              </a:spcBef>
              <a:defRPr/>
            </a:pP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vi-VN"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Xây dựng bộ máy chính quyền từ trung ương đến địa phương</a:t>
            </a:r>
            <a:endPar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C492D8AD-2F4A-4F46-B71D-3994BB95B361}"/>
              </a:ext>
            </a:extLst>
          </p:cNvPr>
          <p:cNvSpPr/>
          <p:nvPr/>
        </p:nvSpPr>
        <p:spPr>
          <a:xfrm>
            <a:off x="140677" y="3481787"/>
            <a:ext cx="9914359" cy="523220"/>
          </a:xfrm>
          <a:prstGeom prst="rect">
            <a:avLst/>
          </a:prstGeom>
        </p:spPr>
        <p:txBody>
          <a:bodyPr wrap="square">
            <a:spAutoFit/>
          </a:bodyPr>
          <a:lstStyle/>
          <a:p>
            <a:pPr marL="148163" lvl="8" algn="just" defTabSz="1219170">
              <a:spcBef>
                <a:spcPct val="50000"/>
              </a:spcBef>
              <a:defRPr/>
            </a:pP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Đất</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nước</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được</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yên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bình</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văn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hóa</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dân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tộc</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được</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chú</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ý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khôi</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phục</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p>
        </p:txBody>
      </p:sp>
    </p:spTree>
    <p:extLst>
      <p:ext uri="{BB962C8B-B14F-4D97-AF65-F5344CB8AC3E}">
        <p14:creationId xmlns:p14="http://schemas.microsoft.com/office/powerpoint/2010/main" val="12135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5">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7"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6">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5" name="Google Shape;135;p28">
            <a:extLst>
              <a:ext uri="{FF2B5EF4-FFF2-40B4-BE49-F238E27FC236}">
                <a16:creationId xmlns:a16="http://schemas.microsoft.com/office/drawing/2014/main" id="{CB6A3221-3394-EC40-A655-B38D8CC31AC3}"/>
              </a:ext>
            </a:extLst>
          </p:cNvPr>
          <p:cNvSpPr txBox="1">
            <a:spLocks/>
          </p:cNvSpPr>
          <p:nvPr/>
        </p:nvSpPr>
        <p:spPr>
          <a:xfrm>
            <a:off x="-228928" y="-3587"/>
            <a:ext cx="5064369" cy="400526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lvl="0" defTabSz="1219170">
              <a:buClr>
                <a:srgbClr val="000000"/>
              </a:buClr>
              <a:buSzTx/>
            </a:pPr>
            <a:r>
              <a:rPr lang="en-US" sz="5333" kern="0" dirty="0">
                <a:solidFill>
                  <a:srgbClr val="482400"/>
                </a:solidFill>
                <a:latin typeface="SVN-Blenda Script" panose="02000804000000020003" pitchFamily="2" charset="0"/>
              </a:rPr>
              <a:t>0</a:t>
            </a:r>
            <a:r>
              <a:rPr lang="vi-VN" sz="5333" kern="0" dirty="0">
                <a:solidFill>
                  <a:srgbClr val="482400"/>
                </a:solidFill>
                <a:latin typeface="SVN-Blenda Script" panose="02000804000000020003" pitchFamily="2" charset="0"/>
              </a:rPr>
              <a:t>2. </a:t>
            </a:r>
            <a:r>
              <a:rPr lang="vi-VN" sz="4800" kern="0" dirty="0">
                <a:solidFill>
                  <a:srgbClr val="000000"/>
                </a:solidFill>
                <a:latin typeface="SVN-Blenda Script" panose="02000804000000020003" pitchFamily="2" charset="0"/>
                <a:ea typeface="+mn-ea"/>
                <a:cs typeface="Arial"/>
                <a:sym typeface="Arial"/>
              </a:rPr>
              <a:t>Công cuộc thống nhất đất nước của Đinh Bộ Lĩnh và sự thành lập nhà Đinh</a:t>
            </a:r>
          </a:p>
        </p:txBody>
      </p:sp>
      <p:pic>
        <p:nvPicPr>
          <p:cNvPr id="11" name="Picture 10">
            <a:extLst>
              <a:ext uri="{FF2B5EF4-FFF2-40B4-BE49-F238E27FC236}">
                <a16:creationId xmlns:a16="http://schemas.microsoft.com/office/drawing/2014/main" id="{D75B85C0-C109-7C46-AC3E-3B57FD6E3CE0}"/>
              </a:ext>
            </a:extLst>
          </p:cNvPr>
          <p:cNvPicPr preferRelativeResize="0"/>
          <p:nvPr/>
        </p:nvPicPr>
        <p:blipFill rotWithShape="1">
          <a:blip r:embed="rId3">
            <a:alphaModFix/>
          </a:blip>
          <a:srcRect l="24989" t="6807" r="11580" b="6799"/>
          <a:stretch/>
        </p:blipFill>
        <p:spPr>
          <a:xfrm>
            <a:off x="5615518" y="1"/>
            <a:ext cx="6653781" cy="6861047"/>
          </a:xfrm>
          <a:custGeom>
            <a:avLst/>
            <a:gdLst>
              <a:gd name="connsiteX0" fmla="*/ 0 w 4990336"/>
              <a:gd name="connsiteY0" fmla="*/ 0 h 5145785"/>
              <a:gd name="connsiteX1" fmla="*/ 4990336 w 4990336"/>
              <a:gd name="connsiteY1" fmla="*/ 0 h 5145785"/>
              <a:gd name="connsiteX2" fmla="*/ 4990336 w 4990336"/>
              <a:gd name="connsiteY2" fmla="*/ 5145785 h 5145785"/>
              <a:gd name="connsiteX3" fmla="*/ 0 w 4990336"/>
              <a:gd name="connsiteY3" fmla="*/ 5145785 h 5145785"/>
            </a:gdLst>
            <a:ahLst/>
            <a:cxnLst>
              <a:cxn ang="0">
                <a:pos x="connsiteX0" y="connsiteY0"/>
              </a:cxn>
              <a:cxn ang="0">
                <a:pos x="connsiteX1" y="connsiteY1"/>
              </a:cxn>
              <a:cxn ang="0">
                <a:pos x="connsiteX2" y="connsiteY2"/>
              </a:cxn>
              <a:cxn ang="0">
                <a:pos x="connsiteX3" y="connsiteY3"/>
              </a:cxn>
            </a:cxnLst>
            <a:rect l="l" t="t" r="r" b="b"/>
            <a:pathLst>
              <a:path w="4990336" h="5145785">
                <a:moveTo>
                  <a:pt x="0" y="0"/>
                </a:moveTo>
                <a:lnTo>
                  <a:pt x="4990336" y="0"/>
                </a:lnTo>
                <a:lnTo>
                  <a:pt x="4990336" y="5145785"/>
                </a:lnTo>
                <a:lnTo>
                  <a:pt x="0" y="5145785"/>
                </a:lnTo>
                <a:close/>
              </a:path>
            </a:pathLst>
          </a:custGeom>
          <a:noFill/>
          <a:ln>
            <a:noFill/>
          </a:ln>
        </p:spPr>
      </p:pic>
      <p:grpSp>
        <p:nvGrpSpPr>
          <p:cNvPr id="14" name="Google Shape;615;p39">
            <a:extLst>
              <a:ext uri="{FF2B5EF4-FFF2-40B4-BE49-F238E27FC236}">
                <a16:creationId xmlns:a16="http://schemas.microsoft.com/office/drawing/2014/main" id="{92AF6683-7A56-BB45-8284-13041B4057B5}"/>
              </a:ext>
            </a:extLst>
          </p:cNvPr>
          <p:cNvGrpSpPr/>
          <p:nvPr/>
        </p:nvGrpSpPr>
        <p:grpSpPr>
          <a:xfrm>
            <a:off x="11007861" y="1"/>
            <a:ext cx="865860" cy="899617"/>
            <a:chOff x="5926225" y="921350"/>
            <a:chExt cx="517800" cy="504350"/>
          </a:xfrm>
          <a:noFill/>
        </p:grpSpPr>
        <p:sp>
          <p:nvSpPr>
            <p:cNvPr id="15" name="Google Shape;616;p39">
              <a:extLst>
                <a:ext uri="{FF2B5EF4-FFF2-40B4-BE49-F238E27FC236}">
                  <a16:creationId xmlns:a16="http://schemas.microsoft.com/office/drawing/2014/main" id="{4D1B1183-E4B8-7940-9C76-2F8406661702}"/>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sp>
          <p:nvSpPr>
            <p:cNvPr id="16" name="Google Shape;617;p39">
              <a:extLst>
                <a:ext uri="{FF2B5EF4-FFF2-40B4-BE49-F238E27FC236}">
                  <a16:creationId xmlns:a16="http://schemas.microsoft.com/office/drawing/2014/main" id="{C8D5EF6E-A07D-A744-86F5-8B8223C8FBA6}"/>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grpSp>
      <p:sp>
        <p:nvSpPr>
          <p:cNvPr id="12" name="Google Shape;610;p39">
            <a:extLst>
              <a:ext uri="{FF2B5EF4-FFF2-40B4-BE49-F238E27FC236}">
                <a16:creationId xmlns:a16="http://schemas.microsoft.com/office/drawing/2014/main" id="{2F90F0A2-B60C-8C49-9740-11BC588EC850}"/>
              </a:ext>
            </a:extLst>
          </p:cNvPr>
          <p:cNvSpPr/>
          <p:nvPr/>
        </p:nvSpPr>
        <p:spPr>
          <a:xfrm>
            <a:off x="11078605" y="462586"/>
            <a:ext cx="1075105" cy="5756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id="{B1E492AC-7367-CD49-A445-96CF32A35CA6}"/>
              </a:ext>
            </a:extLst>
          </p:cNvPr>
          <p:cNvPicPr>
            <a:picLocks noChangeAspect="1"/>
          </p:cNvPicPr>
          <p:nvPr/>
        </p:nvPicPr>
        <p:blipFill rotWithShape="1">
          <a:blip r:embed="rId4"/>
          <a:srcRect l="38094" t="17360" b="43473"/>
          <a:stretch/>
        </p:blipFill>
        <p:spPr>
          <a:xfrm>
            <a:off x="1" y="4895852"/>
            <a:ext cx="4597527" cy="1962149"/>
          </a:xfrm>
          <a:prstGeom prst="rect">
            <a:avLst/>
          </a:prstGeom>
        </p:spPr>
      </p:pic>
      <p:pic>
        <p:nvPicPr>
          <p:cNvPr id="8" name="Picture 7">
            <a:extLst>
              <a:ext uri="{FF2B5EF4-FFF2-40B4-BE49-F238E27FC236}">
                <a16:creationId xmlns:a16="http://schemas.microsoft.com/office/drawing/2014/main" id="{066D9823-291A-4440-A172-2818AF39AC48}"/>
              </a:ext>
            </a:extLst>
          </p:cNvPr>
          <p:cNvPicPr>
            <a:picLocks noChangeAspect="1"/>
          </p:cNvPicPr>
          <p:nvPr/>
        </p:nvPicPr>
        <p:blipFill rotWithShape="1">
          <a:blip r:embed="rId5"/>
          <a:srcRect l="4674" t="5817" r="23420" b="17637"/>
          <a:stretch/>
        </p:blipFill>
        <p:spPr>
          <a:xfrm>
            <a:off x="3745322" y="2413322"/>
            <a:ext cx="3358183" cy="4444679"/>
          </a:xfrm>
          <a:prstGeom prst="rect">
            <a:avLst/>
          </a:prstGeom>
        </p:spPr>
      </p:pic>
      <p:pic>
        <p:nvPicPr>
          <p:cNvPr id="13" name="Picture 12">
            <a:extLst>
              <a:ext uri="{FF2B5EF4-FFF2-40B4-BE49-F238E27FC236}">
                <a16:creationId xmlns:a16="http://schemas.microsoft.com/office/drawing/2014/main" id="{A3A2526B-F0FA-4145-9BF4-96DE89654CAA}"/>
              </a:ext>
            </a:extLst>
          </p:cNvPr>
          <p:cNvPicPr>
            <a:picLocks noChangeAspect="1"/>
          </p:cNvPicPr>
          <p:nvPr/>
        </p:nvPicPr>
        <p:blipFill>
          <a:blip r:embed="rId6"/>
          <a:stretch>
            <a:fillRect/>
          </a:stretch>
        </p:blipFill>
        <p:spPr>
          <a:xfrm>
            <a:off x="7443187" y="4001677"/>
            <a:ext cx="1281712" cy="1181100"/>
          </a:xfrm>
          <a:prstGeom prst="rect">
            <a:avLst/>
          </a:prstGeom>
        </p:spPr>
      </p:pic>
    </p:spTree>
    <p:extLst>
      <p:ext uri="{BB962C8B-B14F-4D97-AF65-F5344CB8AC3E}">
        <p14:creationId xmlns:p14="http://schemas.microsoft.com/office/powerpoint/2010/main" val="3660771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nh bộ lĩ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50597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10" name="Picture 6" descr="Animation Animated GIF | Ocean illustration waves, Wave illustration, Waves  cartoon">
            <a:extLst>
              <a:ext uri="{FF2B5EF4-FFF2-40B4-BE49-F238E27FC236}">
                <a16:creationId xmlns:a16="http://schemas.microsoft.com/office/drawing/2014/main" id="{0C6FAF76-1053-CD4C-BB94-72B137920C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434" t="75709"/>
          <a:stretch/>
        </p:blipFill>
        <p:spPr bwMode="auto">
          <a:xfrm flipH="1">
            <a:off x="2936454" y="6435904"/>
            <a:ext cx="2994953" cy="4220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35441EC-5195-8946-8923-9D1B112E6E32}"/>
              </a:ext>
            </a:extLst>
          </p:cNvPr>
          <p:cNvSpPr/>
          <p:nvPr/>
        </p:nvSpPr>
        <p:spPr>
          <a:xfrm>
            <a:off x="6041137" y="1137813"/>
            <a:ext cx="5571744" cy="2062103"/>
          </a:xfrm>
          <a:prstGeom prst="rect">
            <a:avLst/>
          </a:prstGeom>
        </p:spPr>
        <p:txBody>
          <a:bodyPr wrap="square">
            <a:spAutoFit/>
          </a:bodyPr>
          <a:lstStyle/>
          <a:p>
            <a:pPr marL="213779" algn="just" defTabSz="1219170">
              <a:buClr>
                <a:srgbClr val="C3260C"/>
              </a:buClr>
              <a:buSzPct val="130000"/>
            </a:pPr>
            <a:r>
              <a:rPr lang="vi-VN" altLang="en-VN" sz="3200" i="1" kern="0" dirty="0">
                <a:solidFill>
                  <a:srgbClr val="000000"/>
                </a:solidFill>
                <a:latin typeface="Times New Roman" panose="02020603050405020304" pitchFamily="18" charset="0"/>
                <a:cs typeface="Arial"/>
                <a:sym typeface="Arial"/>
              </a:rPr>
              <a:t>- </a:t>
            </a:r>
            <a:r>
              <a:rPr lang="en-US" altLang="en-VN" sz="3200" i="1" kern="0" dirty="0" err="1">
                <a:solidFill>
                  <a:srgbClr val="000000"/>
                </a:solidFill>
                <a:latin typeface="Times New Roman" panose="02020603050405020304" pitchFamily="18" charset="0"/>
                <a:cs typeface="Arial"/>
                <a:sym typeface="Arial"/>
              </a:rPr>
              <a:t>Năm</a:t>
            </a:r>
            <a:r>
              <a:rPr lang="en-US" altLang="en-VN" sz="3200" i="1" kern="0" dirty="0">
                <a:solidFill>
                  <a:srgbClr val="000000"/>
                </a:solidFill>
                <a:latin typeface="Times New Roman" panose="02020603050405020304" pitchFamily="18" charset="0"/>
                <a:cs typeface="Arial"/>
                <a:sym typeface="Arial"/>
              </a:rPr>
              <a:t> 944, </a:t>
            </a:r>
            <a:r>
              <a:rPr lang="vi-VN" altLang="en-VN" sz="3200" i="1" kern="0" dirty="0">
                <a:solidFill>
                  <a:srgbClr val="000000"/>
                </a:solidFill>
                <a:latin typeface="Times New Roman" panose="02020603050405020304" pitchFamily="18" charset="0"/>
                <a:cs typeface="Arial"/>
                <a:sym typeface="Arial"/>
              </a:rPr>
              <a:t>Ngô Quyền mất, mâu thuẫn nội bộ, uy tín nhà Ngô giảm sút =&gt; </a:t>
            </a:r>
            <a:r>
              <a:rPr lang="vi-VN" altLang="en-VN" sz="3200" i="1" kern="0" dirty="0">
                <a:solidFill>
                  <a:srgbClr val="FF0000"/>
                </a:solidFill>
                <a:latin typeface="Times New Roman" panose="02020603050405020304" pitchFamily="18" charset="0"/>
                <a:cs typeface="Arial"/>
                <a:sym typeface="Arial"/>
              </a:rPr>
              <a:t>chính quyền trung ương suy yếu.</a:t>
            </a:r>
          </a:p>
        </p:txBody>
      </p:sp>
      <p:sp>
        <p:nvSpPr>
          <p:cNvPr id="15" name="Rectangle 14">
            <a:extLst>
              <a:ext uri="{FF2B5EF4-FFF2-40B4-BE49-F238E27FC236}">
                <a16:creationId xmlns:a16="http://schemas.microsoft.com/office/drawing/2014/main" id="{D910A71C-8BE1-6240-AAC1-AE3FD3FC8890}"/>
              </a:ext>
            </a:extLst>
          </p:cNvPr>
          <p:cNvSpPr/>
          <p:nvPr/>
        </p:nvSpPr>
        <p:spPr>
          <a:xfrm>
            <a:off x="6096000" y="3230692"/>
            <a:ext cx="5308091" cy="2062103"/>
          </a:xfrm>
          <a:prstGeom prst="rect">
            <a:avLst/>
          </a:prstGeom>
        </p:spPr>
        <p:txBody>
          <a:bodyPr wrap="square">
            <a:spAutoFit/>
          </a:bodyPr>
          <a:lstStyle/>
          <a:p>
            <a:pPr marL="213779" algn="just" defTabSz="1219170">
              <a:buClr>
                <a:srgbClr val="C3260C"/>
              </a:buClr>
              <a:buSzPct val="130000"/>
            </a:pPr>
            <a:r>
              <a:rPr lang="vi-VN" altLang="en-VN" sz="3200" i="1" kern="0" dirty="0">
                <a:solidFill>
                  <a:srgbClr val="000000"/>
                </a:solidFill>
                <a:latin typeface="Times New Roman" panose="02020603050405020304" pitchFamily="18" charset="0"/>
                <a:cs typeface="Arial"/>
                <a:sym typeface="Arial"/>
              </a:rPr>
              <a:t>- Thổ hào địa phương nổi dậy cát cứ =&gt; chia cắt đất nước </a:t>
            </a:r>
            <a:r>
              <a:rPr lang="vi-VN" altLang="en-VN" sz="3200" i="1" kern="0" dirty="0">
                <a:solidFill>
                  <a:srgbClr val="FF0000"/>
                </a:solidFill>
                <a:latin typeface="Times New Roman" panose="02020603050405020304" pitchFamily="18" charset="0"/>
                <a:cs typeface="Arial"/>
                <a:sym typeface="Arial"/>
              </a:rPr>
              <a:t>“ Loạn 12 sứ quân” </a:t>
            </a:r>
            <a:r>
              <a:rPr lang="vi-VN" altLang="en-VN" sz="3200" i="1" kern="0" dirty="0">
                <a:solidFill>
                  <a:srgbClr val="0070C0"/>
                </a:solidFill>
                <a:latin typeface="Times New Roman" panose="02020603050405020304" pitchFamily="18" charset="0"/>
                <a:cs typeface="Arial"/>
                <a:sym typeface="Arial"/>
              </a:rPr>
              <a:t>=&gt; nhân dân lọan lạc, cực khổ.</a:t>
            </a:r>
          </a:p>
        </p:txBody>
      </p:sp>
      <p:grpSp>
        <p:nvGrpSpPr>
          <p:cNvPr id="2" name="Group 1">
            <a:extLst>
              <a:ext uri="{FF2B5EF4-FFF2-40B4-BE49-F238E27FC236}">
                <a16:creationId xmlns:a16="http://schemas.microsoft.com/office/drawing/2014/main" id="{DCAAFA32-CEAB-954C-8887-8829C5FFD82C}"/>
              </a:ext>
            </a:extLst>
          </p:cNvPr>
          <p:cNvGrpSpPr/>
          <p:nvPr/>
        </p:nvGrpSpPr>
        <p:grpSpPr>
          <a:xfrm>
            <a:off x="5972542" y="62887"/>
            <a:ext cx="6775917" cy="6802736"/>
            <a:chOff x="4479406" y="47165"/>
            <a:chExt cx="5081938" cy="5102052"/>
          </a:xfrm>
        </p:grpSpPr>
        <p:grpSp>
          <p:nvGrpSpPr>
            <p:cNvPr id="24" name="Google Shape;149;p29">
              <a:extLst>
                <a:ext uri="{FF2B5EF4-FFF2-40B4-BE49-F238E27FC236}">
                  <a16:creationId xmlns:a16="http://schemas.microsoft.com/office/drawing/2014/main" id="{8167CB86-FA97-DE47-B53E-207EB4ED9E3F}"/>
                </a:ext>
              </a:extLst>
            </p:cNvPr>
            <p:cNvGrpSpPr/>
            <p:nvPr/>
          </p:nvGrpSpPr>
          <p:grpSpPr>
            <a:xfrm>
              <a:off x="4479406" y="47165"/>
              <a:ext cx="4621328" cy="5015309"/>
              <a:chOff x="3013175" y="4489825"/>
              <a:chExt cx="1829000" cy="982850"/>
            </a:xfrm>
          </p:grpSpPr>
          <p:sp>
            <p:nvSpPr>
              <p:cNvPr id="25" name="Google Shape;150;p29">
                <a:extLst>
                  <a:ext uri="{FF2B5EF4-FFF2-40B4-BE49-F238E27FC236}">
                    <a16:creationId xmlns:a16="http://schemas.microsoft.com/office/drawing/2014/main" id="{73250A54-6D6B-F946-9E6E-E156A55F23C7}"/>
                  </a:ext>
                </a:extLst>
              </p:cNvPr>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51;p29">
                <a:extLst>
                  <a:ext uri="{FF2B5EF4-FFF2-40B4-BE49-F238E27FC236}">
                    <a16:creationId xmlns:a16="http://schemas.microsoft.com/office/drawing/2014/main" id="{DE73F29D-2906-1042-92B9-C1A0A1776D7D}"/>
                  </a:ext>
                </a:extLst>
              </p:cNvPr>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52;p29">
                <a:extLst>
                  <a:ext uri="{FF2B5EF4-FFF2-40B4-BE49-F238E27FC236}">
                    <a16:creationId xmlns:a16="http://schemas.microsoft.com/office/drawing/2014/main" id="{10316431-2C63-DE4F-8574-AC97862E4AD5}"/>
                  </a:ext>
                </a:extLst>
              </p:cNvPr>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53;p29">
                <a:extLst>
                  <a:ext uri="{FF2B5EF4-FFF2-40B4-BE49-F238E27FC236}">
                    <a16:creationId xmlns:a16="http://schemas.microsoft.com/office/drawing/2014/main" id="{86DD6FC6-EC65-AE41-AF9A-0A9947AEB6E4}"/>
                  </a:ext>
                </a:extLst>
              </p:cNvPr>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54;p29">
                <a:extLst>
                  <a:ext uri="{FF2B5EF4-FFF2-40B4-BE49-F238E27FC236}">
                    <a16:creationId xmlns:a16="http://schemas.microsoft.com/office/drawing/2014/main" id="{D601BD51-B05D-8844-8A7F-A826477DFF00}"/>
                  </a:ext>
                </a:extLst>
              </p:cNvPr>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55;p29">
                <a:extLst>
                  <a:ext uri="{FF2B5EF4-FFF2-40B4-BE49-F238E27FC236}">
                    <a16:creationId xmlns:a16="http://schemas.microsoft.com/office/drawing/2014/main" id="{D68482EE-82EC-F74C-A117-F9812B42E0F8}"/>
                  </a:ext>
                </a:extLst>
              </p:cNvPr>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56;p29">
                <a:extLst>
                  <a:ext uri="{FF2B5EF4-FFF2-40B4-BE49-F238E27FC236}">
                    <a16:creationId xmlns:a16="http://schemas.microsoft.com/office/drawing/2014/main" id="{1CFBDD34-9766-E948-818B-A423528DCF4C}"/>
                  </a:ext>
                </a:extLst>
              </p:cNvPr>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57;p29">
                <a:extLst>
                  <a:ext uri="{FF2B5EF4-FFF2-40B4-BE49-F238E27FC236}">
                    <a16:creationId xmlns:a16="http://schemas.microsoft.com/office/drawing/2014/main" id="{2F3AB52E-F9B8-E049-B52F-B244A53D90D0}"/>
                  </a:ext>
                </a:extLst>
              </p:cNvPr>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58;p29">
                <a:extLst>
                  <a:ext uri="{FF2B5EF4-FFF2-40B4-BE49-F238E27FC236}">
                    <a16:creationId xmlns:a16="http://schemas.microsoft.com/office/drawing/2014/main" id="{B148D23E-C2C9-4242-A91E-98636E91B211}"/>
                  </a:ext>
                </a:extLst>
              </p:cNvPr>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59;p29">
                <a:extLst>
                  <a:ext uri="{FF2B5EF4-FFF2-40B4-BE49-F238E27FC236}">
                    <a16:creationId xmlns:a16="http://schemas.microsoft.com/office/drawing/2014/main" id="{8C99C7AB-F06A-F04F-A332-5365976300E6}"/>
                  </a:ext>
                </a:extLst>
              </p:cNvPr>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60;p29">
                <a:extLst>
                  <a:ext uri="{FF2B5EF4-FFF2-40B4-BE49-F238E27FC236}">
                    <a16:creationId xmlns:a16="http://schemas.microsoft.com/office/drawing/2014/main" id="{8E4AC33A-ABDB-BB42-B57D-542C42DAA5D5}"/>
                  </a:ext>
                </a:extLst>
              </p:cNvPr>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61;p29">
                <a:extLst>
                  <a:ext uri="{FF2B5EF4-FFF2-40B4-BE49-F238E27FC236}">
                    <a16:creationId xmlns:a16="http://schemas.microsoft.com/office/drawing/2014/main" id="{33EDEF52-8A53-E24F-87DE-57C9E1428C50}"/>
                  </a:ext>
                </a:extLst>
              </p:cNvPr>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62;p29">
                <a:extLst>
                  <a:ext uri="{FF2B5EF4-FFF2-40B4-BE49-F238E27FC236}">
                    <a16:creationId xmlns:a16="http://schemas.microsoft.com/office/drawing/2014/main" id="{6DD9293E-A586-A44C-9BCD-01145858EF46}"/>
                  </a:ext>
                </a:extLst>
              </p:cNvPr>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63;p29">
                <a:extLst>
                  <a:ext uri="{FF2B5EF4-FFF2-40B4-BE49-F238E27FC236}">
                    <a16:creationId xmlns:a16="http://schemas.microsoft.com/office/drawing/2014/main" id="{0CD17148-556A-E645-ADC9-74E0CB587E33}"/>
                  </a:ext>
                </a:extLst>
              </p:cNvPr>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64;p29">
                <a:extLst>
                  <a:ext uri="{FF2B5EF4-FFF2-40B4-BE49-F238E27FC236}">
                    <a16:creationId xmlns:a16="http://schemas.microsoft.com/office/drawing/2014/main" id="{8031E2B8-C77F-494B-99B2-EC63DA152CAF}"/>
                  </a:ext>
                </a:extLst>
              </p:cNvPr>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65;p29">
                <a:extLst>
                  <a:ext uri="{FF2B5EF4-FFF2-40B4-BE49-F238E27FC236}">
                    <a16:creationId xmlns:a16="http://schemas.microsoft.com/office/drawing/2014/main" id="{C35EEC37-47FF-544A-94E1-FC5ABFDDC998}"/>
                  </a:ext>
                </a:extLst>
              </p:cNvPr>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66;p29">
                <a:extLst>
                  <a:ext uri="{FF2B5EF4-FFF2-40B4-BE49-F238E27FC236}">
                    <a16:creationId xmlns:a16="http://schemas.microsoft.com/office/drawing/2014/main" id="{0FB2592D-5BDE-1F49-88EB-D0CB00B67C64}"/>
                  </a:ext>
                </a:extLst>
              </p:cNvPr>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67;p29">
                <a:extLst>
                  <a:ext uri="{FF2B5EF4-FFF2-40B4-BE49-F238E27FC236}">
                    <a16:creationId xmlns:a16="http://schemas.microsoft.com/office/drawing/2014/main" id="{09AEF5F4-16E4-4544-9823-629D5D7812D9}"/>
                  </a:ext>
                </a:extLst>
              </p:cNvPr>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68;p29">
                <a:extLst>
                  <a:ext uri="{FF2B5EF4-FFF2-40B4-BE49-F238E27FC236}">
                    <a16:creationId xmlns:a16="http://schemas.microsoft.com/office/drawing/2014/main" id="{86B18562-240B-9C46-9D7F-51CD91030C96}"/>
                  </a:ext>
                </a:extLst>
              </p:cNvPr>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69;p29">
                <a:extLst>
                  <a:ext uri="{FF2B5EF4-FFF2-40B4-BE49-F238E27FC236}">
                    <a16:creationId xmlns:a16="http://schemas.microsoft.com/office/drawing/2014/main" id="{1E241A14-B59F-5842-960C-D14F5B3B7BD8}"/>
                  </a:ext>
                </a:extLst>
              </p:cNvPr>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70;p29">
                <a:extLst>
                  <a:ext uri="{FF2B5EF4-FFF2-40B4-BE49-F238E27FC236}">
                    <a16:creationId xmlns:a16="http://schemas.microsoft.com/office/drawing/2014/main" id="{9D758CDF-56C3-364F-AA22-76C415F143DF}"/>
                  </a:ext>
                </a:extLst>
              </p:cNvPr>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71;p29">
                <a:extLst>
                  <a:ext uri="{FF2B5EF4-FFF2-40B4-BE49-F238E27FC236}">
                    <a16:creationId xmlns:a16="http://schemas.microsoft.com/office/drawing/2014/main" id="{84FFC202-7B32-DD48-88AB-97B14873DFD0}"/>
                  </a:ext>
                </a:extLst>
              </p:cNvPr>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72;p29">
                <a:extLst>
                  <a:ext uri="{FF2B5EF4-FFF2-40B4-BE49-F238E27FC236}">
                    <a16:creationId xmlns:a16="http://schemas.microsoft.com/office/drawing/2014/main" id="{8A48E0E3-A891-474C-9D8E-BC0581E79C42}"/>
                  </a:ext>
                </a:extLst>
              </p:cNvPr>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73;p29">
                <a:extLst>
                  <a:ext uri="{FF2B5EF4-FFF2-40B4-BE49-F238E27FC236}">
                    <a16:creationId xmlns:a16="http://schemas.microsoft.com/office/drawing/2014/main" id="{32227720-007E-754B-ABE2-EB0723F214A1}"/>
                  </a:ext>
                </a:extLst>
              </p:cNvPr>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74;p29">
                <a:extLst>
                  <a:ext uri="{FF2B5EF4-FFF2-40B4-BE49-F238E27FC236}">
                    <a16:creationId xmlns:a16="http://schemas.microsoft.com/office/drawing/2014/main" id="{0D719AB7-F149-E242-B837-17738EAABE73}"/>
                  </a:ext>
                </a:extLst>
              </p:cNvPr>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75;p29">
                <a:extLst>
                  <a:ext uri="{FF2B5EF4-FFF2-40B4-BE49-F238E27FC236}">
                    <a16:creationId xmlns:a16="http://schemas.microsoft.com/office/drawing/2014/main" id="{3D18BDA0-980A-1048-9EFE-265A14A2BCC8}"/>
                  </a:ext>
                </a:extLst>
              </p:cNvPr>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76;p29">
                <a:extLst>
                  <a:ext uri="{FF2B5EF4-FFF2-40B4-BE49-F238E27FC236}">
                    <a16:creationId xmlns:a16="http://schemas.microsoft.com/office/drawing/2014/main" id="{EAE2ACEA-1BC4-2D4A-AA76-1108C222431B}"/>
                  </a:ext>
                </a:extLst>
              </p:cNvPr>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77;p29">
                <a:extLst>
                  <a:ext uri="{FF2B5EF4-FFF2-40B4-BE49-F238E27FC236}">
                    <a16:creationId xmlns:a16="http://schemas.microsoft.com/office/drawing/2014/main" id="{396199AF-B742-534A-9D3B-5436B57C625E}"/>
                  </a:ext>
                </a:extLst>
              </p:cNvPr>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78;p29">
                <a:extLst>
                  <a:ext uri="{FF2B5EF4-FFF2-40B4-BE49-F238E27FC236}">
                    <a16:creationId xmlns:a16="http://schemas.microsoft.com/office/drawing/2014/main" id="{3A679788-8179-9D4F-AE57-FBCDDECE1BED}"/>
                  </a:ext>
                </a:extLst>
              </p:cNvPr>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79;p29">
                <a:extLst>
                  <a:ext uri="{FF2B5EF4-FFF2-40B4-BE49-F238E27FC236}">
                    <a16:creationId xmlns:a16="http://schemas.microsoft.com/office/drawing/2014/main" id="{33A461D6-0856-2447-B426-1C600A31CB78}"/>
                  </a:ext>
                </a:extLst>
              </p:cNvPr>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80;p29">
                <a:extLst>
                  <a:ext uri="{FF2B5EF4-FFF2-40B4-BE49-F238E27FC236}">
                    <a16:creationId xmlns:a16="http://schemas.microsoft.com/office/drawing/2014/main" id="{603E472B-061C-784E-8D14-B1E55B3B6DDB}"/>
                  </a:ext>
                </a:extLst>
              </p:cNvPr>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1;p29">
                <a:extLst>
                  <a:ext uri="{FF2B5EF4-FFF2-40B4-BE49-F238E27FC236}">
                    <a16:creationId xmlns:a16="http://schemas.microsoft.com/office/drawing/2014/main" id="{2C7518E4-24E9-6A4E-B523-0D3363154E5D}"/>
                  </a:ext>
                </a:extLst>
              </p:cNvPr>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2;p29">
                <a:extLst>
                  <a:ext uri="{FF2B5EF4-FFF2-40B4-BE49-F238E27FC236}">
                    <a16:creationId xmlns:a16="http://schemas.microsoft.com/office/drawing/2014/main" id="{DDC3FAA8-B8F8-B047-96FD-C8688757F2C5}"/>
                  </a:ext>
                </a:extLst>
              </p:cNvPr>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p29">
                <a:extLst>
                  <a:ext uri="{FF2B5EF4-FFF2-40B4-BE49-F238E27FC236}">
                    <a16:creationId xmlns:a16="http://schemas.microsoft.com/office/drawing/2014/main" id="{A33B8E00-37CA-1448-9631-E33491139F0C}"/>
                  </a:ext>
                </a:extLst>
              </p:cNvPr>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4;p29">
                <a:extLst>
                  <a:ext uri="{FF2B5EF4-FFF2-40B4-BE49-F238E27FC236}">
                    <a16:creationId xmlns:a16="http://schemas.microsoft.com/office/drawing/2014/main" id="{05F35231-D3ED-904A-8AFD-F91C52D31390}"/>
                  </a:ext>
                </a:extLst>
              </p:cNvPr>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5;p29">
                <a:extLst>
                  <a:ext uri="{FF2B5EF4-FFF2-40B4-BE49-F238E27FC236}">
                    <a16:creationId xmlns:a16="http://schemas.microsoft.com/office/drawing/2014/main" id="{232D58A3-104C-9B48-ACDF-64198F80F2E5}"/>
                  </a:ext>
                </a:extLst>
              </p:cNvPr>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6;p29">
                <a:extLst>
                  <a:ext uri="{FF2B5EF4-FFF2-40B4-BE49-F238E27FC236}">
                    <a16:creationId xmlns:a16="http://schemas.microsoft.com/office/drawing/2014/main" id="{F0CAC614-262C-C949-AD60-6B6D47F2AD79}"/>
                  </a:ext>
                </a:extLst>
              </p:cNvPr>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7;p29">
                <a:extLst>
                  <a:ext uri="{FF2B5EF4-FFF2-40B4-BE49-F238E27FC236}">
                    <a16:creationId xmlns:a16="http://schemas.microsoft.com/office/drawing/2014/main" id="{8B876DDE-B18F-FF41-9F35-25230025A06A}"/>
                  </a:ext>
                </a:extLst>
              </p:cNvPr>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8;p29">
                <a:extLst>
                  <a:ext uri="{FF2B5EF4-FFF2-40B4-BE49-F238E27FC236}">
                    <a16:creationId xmlns:a16="http://schemas.microsoft.com/office/drawing/2014/main" id="{56EAC7E6-8FC7-2748-B461-08A1ABC5F62C}"/>
                  </a:ext>
                </a:extLst>
              </p:cNvPr>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9;p29">
                <a:extLst>
                  <a:ext uri="{FF2B5EF4-FFF2-40B4-BE49-F238E27FC236}">
                    <a16:creationId xmlns:a16="http://schemas.microsoft.com/office/drawing/2014/main" id="{53F818DC-D0FA-C743-8B4D-A3A80D43CC2A}"/>
                  </a:ext>
                </a:extLst>
              </p:cNvPr>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90;p29">
                <a:extLst>
                  <a:ext uri="{FF2B5EF4-FFF2-40B4-BE49-F238E27FC236}">
                    <a16:creationId xmlns:a16="http://schemas.microsoft.com/office/drawing/2014/main" id="{CF538A56-88A4-3D45-9980-BF0AE3E811A4}"/>
                  </a:ext>
                </a:extLst>
              </p:cNvPr>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91;p29">
                <a:extLst>
                  <a:ext uri="{FF2B5EF4-FFF2-40B4-BE49-F238E27FC236}">
                    <a16:creationId xmlns:a16="http://schemas.microsoft.com/office/drawing/2014/main" id="{9E6D9940-0DF9-0541-9F30-130DE937D217}"/>
                  </a:ext>
                </a:extLst>
              </p:cNvPr>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92;p29">
                <a:extLst>
                  <a:ext uri="{FF2B5EF4-FFF2-40B4-BE49-F238E27FC236}">
                    <a16:creationId xmlns:a16="http://schemas.microsoft.com/office/drawing/2014/main" id="{DDF1E79D-12E1-9D48-9BF6-5537BC219C6B}"/>
                  </a:ext>
                </a:extLst>
              </p:cNvPr>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93;p29">
                <a:extLst>
                  <a:ext uri="{FF2B5EF4-FFF2-40B4-BE49-F238E27FC236}">
                    <a16:creationId xmlns:a16="http://schemas.microsoft.com/office/drawing/2014/main" id="{0E867A22-724D-F44C-A623-8BC4FA9E8F1A}"/>
                  </a:ext>
                </a:extLst>
              </p:cNvPr>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94;p29">
                <a:extLst>
                  <a:ext uri="{FF2B5EF4-FFF2-40B4-BE49-F238E27FC236}">
                    <a16:creationId xmlns:a16="http://schemas.microsoft.com/office/drawing/2014/main" id="{F993F7B2-FEA2-7343-BA98-199F556912CC}"/>
                  </a:ext>
                </a:extLst>
              </p:cNvPr>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95;p29">
                <a:extLst>
                  <a:ext uri="{FF2B5EF4-FFF2-40B4-BE49-F238E27FC236}">
                    <a16:creationId xmlns:a16="http://schemas.microsoft.com/office/drawing/2014/main" id="{2CA91B88-984C-A249-B7EC-96105FDD57A2}"/>
                  </a:ext>
                </a:extLst>
              </p:cNvPr>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96;p29">
                <a:extLst>
                  <a:ext uri="{FF2B5EF4-FFF2-40B4-BE49-F238E27FC236}">
                    <a16:creationId xmlns:a16="http://schemas.microsoft.com/office/drawing/2014/main" id="{157D46DF-5AFD-9A42-AD53-D3F8323B2C17}"/>
                  </a:ext>
                </a:extLst>
              </p:cNvPr>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97;p29">
                <a:extLst>
                  <a:ext uri="{FF2B5EF4-FFF2-40B4-BE49-F238E27FC236}">
                    <a16:creationId xmlns:a16="http://schemas.microsoft.com/office/drawing/2014/main" id="{5A45AA57-4BBA-4843-AA72-5B58064FF43C}"/>
                  </a:ext>
                </a:extLst>
              </p:cNvPr>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98;p29">
                <a:extLst>
                  <a:ext uri="{FF2B5EF4-FFF2-40B4-BE49-F238E27FC236}">
                    <a16:creationId xmlns:a16="http://schemas.microsoft.com/office/drawing/2014/main" id="{48D8CA76-DBE9-FA4B-80A5-E457856A08DD}"/>
                  </a:ext>
                </a:extLst>
              </p:cNvPr>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99;p29">
                <a:extLst>
                  <a:ext uri="{FF2B5EF4-FFF2-40B4-BE49-F238E27FC236}">
                    <a16:creationId xmlns:a16="http://schemas.microsoft.com/office/drawing/2014/main" id="{BB21A3C5-7B4A-894A-9DD4-57867884ED57}"/>
                  </a:ext>
                </a:extLst>
              </p:cNvPr>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00;p29">
                <a:extLst>
                  <a:ext uri="{FF2B5EF4-FFF2-40B4-BE49-F238E27FC236}">
                    <a16:creationId xmlns:a16="http://schemas.microsoft.com/office/drawing/2014/main" id="{847F90A5-D8D7-DF4E-B3C9-778426A0DDC0}"/>
                  </a:ext>
                </a:extLst>
              </p:cNvPr>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01;p29">
                <a:extLst>
                  <a:ext uri="{FF2B5EF4-FFF2-40B4-BE49-F238E27FC236}">
                    <a16:creationId xmlns:a16="http://schemas.microsoft.com/office/drawing/2014/main" id="{19280151-8521-2944-A6F1-EE7F290CC286}"/>
                  </a:ext>
                </a:extLst>
              </p:cNvPr>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02;p29">
                <a:extLst>
                  <a:ext uri="{FF2B5EF4-FFF2-40B4-BE49-F238E27FC236}">
                    <a16:creationId xmlns:a16="http://schemas.microsoft.com/office/drawing/2014/main" id="{8C2672E1-B759-C04F-928F-BF51FA950EE2}"/>
                  </a:ext>
                </a:extLst>
              </p:cNvPr>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03;p29">
                <a:extLst>
                  <a:ext uri="{FF2B5EF4-FFF2-40B4-BE49-F238E27FC236}">
                    <a16:creationId xmlns:a16="http://schemas.microsoft.com/office/drawing/2014/main" id="{BAB65B53-ACEC-3C45-8AFC-8D1F0D65C1A5}"/>
                  </a:ext>
                </a:extLst>
              </p:cNvPr>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04;p29">
                <a:extLst>
                  <a:ext uri="{FF2B5EF4-FFF2-40B4-BE49-F238E27FC236}">
                    <a16:creationId xmlns:a16="http://schemas.microsoft.com/office/drawing/2014/main" id="{C46B6AF2-C4B2-2940-967D-B2F00B0C656E}"/>
                  </a:ext>
                </a:extLst>
              </p:cNvPr>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05;p29">
                <a:extLst>
                  <a:ext uri="{FF2B5EF4-FFF2-40B4-BE49-F238E27FC236}">
                    <a16:creationId xmlns:a16="http://schemas.microsoft.com/office/drawing/2014/main" id="{C7E36AB4-4EB9-A64E-B4DE-0C6632E373F2}"/>
                  </a:ext>
                </a:extLst>
              </p:cNvPr>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06;p29">
                <a:extLst>
                  <a:ext uri="{FF2B5EF4-FFF2-40B4-BE49-F238E27FC236}">
                    <a16:creationId xmlns:a16="http://schemas.microsoft.com/office/drawing/2014/main" id="{A777739F-67BA-6C4F-9400-7F764C681198}"/>
                  </a:ext>
                </a:extLst>
              </p:cNvPr>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07;p29">
                <a:extLst>
                  <a:ext uri="{FF2B5EF4-FFF2-40B4-BE49-F238E27FC236}">
                    <a16:creationId xmlns:a16="http://schemas.microsoft.com/office/drawing/2014/main" id="{7C14CD74-6CA2-D544-9BFE-93AD79E6D80E}"/>
                  </a:ext>
                </a:extLst>
              </p:cNvPr>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08;p29">
                <a:extLst>
                  <a:ext uri="{FF2B5EF4-FFF2-40B4-BE49-F238E27FC236}">
                    <a16:creationId xmlns:a16="http://schemas.microsoft.com/office/drawing/2014/main" id="{C4AC1411-8555-1749-B104-190B78971150}"/>
                  </a:ext>
                </a:extLst>
              </p:cNvPr>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09;p29">
                <a:extLst>
                  <a:ext uri="{FF2B5EF4-FFF2-40B4-BE49-F238E27FC236}">
                    <a16:creationId xmlns:a16="http://schemas.microsoft.com/office/drawing/2014/main" id="{C6795EF6-68F0-7B41-9CBF-FA1E6EEF766F}"/>
                  </a:ext>
                </a:extLst>
              </p:cNvPr>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10;p29">
                <a:extLst>
                  <a:ext uri="{FF2B5EF4-FFF2-40B4-BE49-F238E27FC236}">
                    <a16:creationId xmlns:a16="http://schemas.microsoft.com/office/drawing/2014/main" id="{AA7C43C9-AF0B-8A45-866D-51CC058271E0}"/>
                  </a:ext>
                </a:extLst>
              </p:cNvPr>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11;p29">
                <a:extLst>
                  <a:ext uri="{FF2B5EF4-FFF2-40B4-BE49-F238E27FC236}">
                    <a16:creationId xmlns:a16="http://schemas.microsoft.com/office/drawing/2014/main" id="{FB65CB96-0303-6048-8508-14A05487C723}"/>
                  </a:ext>
                </a:extLst>
              </p:cNvPr>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12;p29">
                <a:extLst>
                  <a:ext uri="{FF2B5EF4-FFF2-40B4-BE49-F238E27FC236}">
                    <a16:creationId xmlns:a16="http://schemas.microsoft.com/office/drawing/2014/main" id="{4555C9F1-BAB6-9545-90C7-9D2D45A3EE8B}"/>
                  </a:ext>
                </a:extLst>
              </p:cNvPr>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13;p29">
                <a:extLst>
                  <a:ext uri="{FF2B5EF4-FFF2-40B4-BE49-F238E27FC236}">
                    <a16:creationId xmlns:a16="http://schemas.microsoft.com/office/drawing/2014/main" id="{CEBB2E1F-FAD2-9A40-BB38-F4187CA04CD2}"/>
                  </a:ext>
                </a:extLst>
              </p:cNvPr>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14;p29">
                <a:extLst>
                  <a:ext uri="{FF2B5EF4-FFF2-40B4-BE49-F238E27FC236}">
                    <a16:creationId xmlns:a16="http://schemas.microsoft.com/office/drawing/2014/main" id="{1EC1A3B8-BA74-3041-A7E2-3835FFDC8965}"/>
                  </a:ext>
                </a:extLst>
              </p:cNvPr>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15;p29">
                <a:extLst>
                  <a:ext uri="{FF2B5EF4-FFF2-40B4-BE49-F238E27FC236}">
                    <a16:creationId xmlns:a16="http://schemas.microsoft.com/office/drawing/2014/main" id="{FDEEB7EF-C577-804E-BCEE-7CD88DF09805}"/>
                  </a:ext>
                </a:extLst>
              </p:cNvPr>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16;p29">
                <a:extLst>
                  <a:ext uri="{FF2B5EF4-FFF2-40B4-BE49-F238E27FC236}">
                    <a16:creationId xmlns:a16="http://schemas.microsoft.com/office/drawing/2014/main" id="{5388CAC5-1405-9F41-982A-2C35A59C3CF8}"/>
                  </a:ext>
                </a:extLst>
              </p:cNvPr>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17;p29">
                <a:extLst>
                  <a:ext uri="{FF2B5EF4-FFF2-40B4-BE49-F238E27FC236}">
                    <a16:creationId xmlns:a16="http://schemas.microsoft.com/office/drawing/2014/main" id="{9EC1241F-0461-B04E-81A2-488F281F4C32}"/>
                  </a:ext>
                </a:extLst>
              </p:cNvPr>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18;p29">
                <a:extLst>
                  <a:ext uri="{FF2B5EF4-FFF2-40B4-BE49-F238E27FC236}">
                    <a16:creationId xmlns:a16="http://schemas.microsoft.com/office/drawing/2014/main" id="{C14E4E3E-2428-7144-903A-4470FF771256}"/>
                  </a:ext>
                </a:extLst>
              </p:cNvPr>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19;p29">
                <a:extLst>
                  <a:ext uri="{FF2B5EF4-FFF2-40B4-BE49-F238E27FC236}">
                    <a16:creationId xmlns:a16="http://schemas.microsoft.com/office/drawing/2014/main" id="{F2BA497A-A87D-6447-9BC4-3AD7E0C15846}"/>
                  </a:ext>
                </a:extLst>
              </p:cNvPr>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20;p29">
                <a:extLst>
                  <a:ext uri="{FF2B5EF4-FFF2-40B4-BE49-F238E27FC236}">
                    <a16:creationId xmlns:a16="http://schemas.microsoft.com/office/drawing/2014/main" id="{E866DA51-E487-314C-ABDB-AB48BCFEBBA5}"/>
                  </a:ext>
                </a:extLst>
              </p:cNvPr>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21;p29">
                <a:extLst>
                  <a:ext uri="{FF2B5EF4-FFF2-40B4-BE49-F238E27FC236}">
                    <a16:creationId xmlns:a16="http://schemas.microsoft.com/office/drawing/2014/main" id="{2CE3DBB5-5E36-9C49-9789-224336A7A8FA}"/>
                  </a:ext>
                </a:extLst>
              </p:cNvPr>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22;p29">
                <a:extLst>
                  <a:ext uri="{FF2B5EF4-FFF2-40B4-BE49-F238E27FC236}">
                    <a16:creationId xmlns:a16="http://schemas.microsoft.com/office/drawing/2014/main" id="{D57DDBF7-B938-3243-AB4E-F89B082CB4B2}"/>
                  </a:ext>
                </a:extLst>
              </p:cNvPr>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23;p29">
                <a:extLst>
                  <a:ext uri="{FF2B5EF4-FFF2-40B4-BE49-F238E27FC236}">
                    <a16:creationId xmlns:a16="http://schemas.microsoft.com/office/drawing/2014/main" id="{696ADCFB-23B3-8B44-8C58-26C5B4637DA5}"/>
                  </a:ext>
                </a:extLst>
              </p:cNvPr>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24;p29">
                <a:extLst>
                  <a:ext uri="{FF2B5EF4-FFF2-40B4-BE49-F238E27FC236}">
                    <a16:creationId xmlns:a16="http://schemas.microsoft.com/office/drawing/2014/main" id="{9FA0E56D-3481-A446-A7F3-54675F824B67}"/>
                  </a:ext>
                </a:extLst>
              </p:cNvPr>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25;p29">
                <a:extLst>
                  <a:ext uri="{FF2B5EF4-FFF2-40B4-BE49-F238E27FC236}">
                    <a16:creationId xmlns:a16="http://schemas.microsoft.com/office/drawing/2014/main" id="{CB3526B5-FF5F-7E4A-A44D-0CAA5B3AD4DB}"/>
                  </a:ext>
                </a:extLst>
              </p:cNvPr>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26;p29">
                <a:extLst>
                  <a:ext uri="{FF2B5EF4-FFF2-40B4-BE49-F238E27FC236}">
                    <a16:creationId xmlns:a16="http://schemas.microsoft.com/office/drawing/2014/main" id="{A8C97AB2-814D-834C-BE33-3048F4EC1260}"/>
                  </a:ext>
                </a:extLst>
              </p:cNvPr>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27;p29">
                <a:extLst>
                  <a:ext uri="{FF2B5EF4-FFF2-40B4-BE49-F238E27FC236}">
                    <a16:creationId xmlns:a16="http://schemas.microsoft.com/office/drawing/2014/main" id="{51A08A6E-1E3D-234D-99B6-EF20F7524AC9}"/>
                  </a:ext>
                </a:extLst>
              </p:cNvPr>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28;p29">
                <a:extLst>
                  <a:ext uri="{FF2B5EF4-FFF2-40B4-BE49-F238E27FC236}">
                    <a16:creationId xmlns:a16="http://schemas.microsoft.com/office/drawing/2014/main" id="{8450EA08-20C5-3C4B-8E77-79BEB3A31411}"/>
                  </a:ext>
                </a:extLst>
              </p:cNvPr>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29;p29">
                <a:extLst>
                  <a:ext uri="{FF2B5EF4-FFF2-40B4-BE49-F238E27FC236}">
                    <a16:creationId xmlns:a16="http://schemas.microsoft.com/office/drawing/2014/main" id="{090FF6A4-1E7B-2F45-AC03-3FB51B0D8E9D}"/>
                  </a:ext>
                </a:extLst>
              </p:cNvPr>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30;p29">
                <a:extLst>
                  <a:ext uri="{FF2B5EF4-FFF2-40B4-BE49-F238E27FC236}">
                    <a16:creationId xmlns:a16="http://schemas.microsoft.com/office/drawing/2014/main" id="{42E80741-8BF7-4E41-9531-BB89FA6C1B5A}"/>
                  </a:ext>
                </a:extLst>
              </p:cNvPr>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31;p29">
                <a:extLst>
                  <a:ext uri="{FF2B5EF4-FFF2-40B4-BE49-F238E27FC236}">
                    <a16:creationId xmlns:a16="http://schemas.microsoft.com/office/drawing/2014/main" id="{6B1C0121-704C-3E49-ACD2-4D73D91E426B}"/>
                  </a:ext>
                </a:extLst>
              </p:cNvPr>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32;p29">
                <a:extLst>
                  <a:ext uri="{FF2B5EF4-FFF2-40B4-BE49-F238E27FC236}">
                    <a16:creationId xmlns:a16="http://schemas.microsoft.com/office/drawing/2014/main" id="{A9DF7972-70A9-0F45-A676-9411960A9617}"/>
                  </a:ext>
                </a:extLst>
              </p:cNvPr>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33;p29">
                <a:extLst>
                  <a:ext uri="{FF2B5EF4-FFF2-40B4-BE49-F238E27FC236}">
                    <a16:creationId xmlns:a16="http://schemas.microsoft.com/office/drawing/2014/main" id="{EAF76C20-138C-1E45-9379-7BAF34E1BDF4}"/>
                  </a:ext>
                </a:extLst>
              </p:cNvPr>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34;p29">
                <a:extLst>
                  <a:ext uri="{FF2B5EF4-FFF2-40B4-BE49-F238E27FC236}">
                    <a16:creationId xmlns:a16="http://schemas.microsoft.com/office/drawing/2014/main" id="{4128952C-4CE7-4646-AF32-3B1E104CE7C7}"/>
                  </a:ext>
                </a:extLst>
              </p:cNvPr>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35;p29">
                <a:extLst>
                  <a:ext uri="{FF2B5EF4-FFF2-40B4-BE49-F238E27FC236}">
                    <a16:creationId xmlns:a16="http://schemas.microsoft.com/office/drawing/2014/main" id="{153120D6-78AB-4D44-8E0E-FD64086ECC70}"/>
                  </a:ext>
                </a:extLst>
              </p:cNvPr>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36;p29">
                <a:extLst>
                  <a:ext uri="{FF2B5EF4-FFF2-40B4-BE49-F238E27FC236}">
                    <a16:creationId xmlns:a16="http://schemas.microsoft.com/office/drawing/2014/main" id="{36E1B1AA-1643-444A-A4E2-30707344134E}"/>
                  </a:ext>
                </a:extLst>
              </p:cNvPr>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37;p29">
                <a:extLst>
                  <a:ext uri="{FF2B5EF4-FFF2-40B4-BE49-F238E27FC236}">
                    <a16:creationId xmlns:a16="http://schemas.microsoft.com/office/drawing/2014/main" id="{DDB2DD20-AE3C-5647-A7B0-2E384E2CFA70}"/>
                  </a:ext>
                </a:extLst>
              </p:cNvPr>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38;p29">
                <a:extLst>
                  <a:ext uri="{FF2B5EF4-FFF2-40B4-BE49-F238E27FC236}">
                    <a16:creationId xmlns:a16="http://schemas.microsoft.com/office/drawing/2014/main" id="{C974B677-5B57-AA44-8777-F2023F86D6FF}"/>
                  </a:ext>
                </a:extLst>
              </p:cNvPr>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39;p29">
                <a:extLst>
                  <a:ext uri="{FF2B5EF4-FFF2-40B4-BE49-F238E27FC236}">
                    <a16:creationId xmlns:a16="http://schemas.microsoft.com/office/drawing/2014/main" id="{E46633D1-1AB7-9F46-97F1-9C5E8506943D}"/>
                  </a:ext>
                </a:extLst>
              </p:cNvPr>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0;p29">
                <a:extLst>
                  <a:ext uri="{FF2B5EF4-FFF2-40B4-BE49-F238E27FC236}">
                    <a16:creationId xmlns:a16="http://schemas.microsoft.com/office/drawing/2014/main" id="{628FF877-84F2-A14C-AC9A-8F32895B09C1}"/>
                  </a:ext>
                </a:extLst>
              </p:cNvPr>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1;p29">
                <a:extLst>
                  <a:ext uri="{FF2B5EF4-FFF2-40B4-BE49-F238E27FC236}">
                    <a16:creationId xmlns:a16="http://schemas.microsoft.com/office/drawing/2014/main" id="{A722C738-71D8-0442-859D-783A368833EE}"/>
                  </a:ext>
                </a:extLst>
              </p:cNvPr>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2;p29">
                <a:extLst>
                  <a:ext uri="{FF2B5EF4-FFF2-40B4-BE49-F238E27FC236}">
                    <a16:creationId xmlns:a16="http://schemas.microsoft.com/office/drawing/2014/main" id="{588B8539-676D-2843-9583-2E6C9415900F}"/>
                  </a:ext>
                </a:extLst>
              </p:cNvPr>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3;p29">
                <a:extLst>
                  <a:ext uri="{FF2B5EF4-FFF2-40B4-BE49-F238E27FC236}">
                    <a16:creationId xmlns:a16="http://schemas.microsoft.com/office/drawing/2014/main" id="{1CA35559-00F4-BE4F-B4D0-D2B25641B33B}"/>
                  </a:ext>
                </a:extLst>
              </p:cNvPr>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4;p29">
                <a:extLst>
                  <a:ext uri="{FF2B5EF4-FFF2-40B4-BE49-F238E27FC236}">
                    <a16:creationId xmlns:a16="http://schemas.microsoft.com/office/drawing/2014/main" id="{2EBC48CB-FD27-4843-878D-E1C953412ADF}"/>
                  </a:ext>
                </a:extLst>
              </p:cNvPr>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5;p29">
                <a:extLst>
                  <a:ext uri="{FF2B5EF4-FFF2-40B4-BE49-F238E27FC236}">
                    <a16:creationId xmlns:a16="http://schemas.microsoft.com/office/drawing/2014/main" id="{CF3AF3C3-8756-5446-9D75-718415FA9AF2}"/>
                  </a:ext>
                </a:extLst>
              </p:cNvPr>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6;p29">
                <a:extLst>
                  <a:ext uri="{FF2B5EF4-FFF2-40B4-BE49-F238E27FC236}">
                    <a16:creationId xmlns:a16="http://schemas.microsoft.com/office/drawing/2014/main" id="{5BE232C6-B7F2-DF46-B1E2-0C14BF495C70}"/>
                  </a:ext>
                </a:extLst>
              </p:cNvPr>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p29">
                <a:extLst>
                  <a:ext uri="{FF2B5EF4-FFF2-40B4-BE49-F238E27FC236}">
                    <a16:creationId xmlns:a16="http://schemas.microsoft.com/office/drawing/2014/main" id="{5FE4B812-95DA-1041-974B-467DA9BD46E8}"/>
                  </a:ext>
                </a:extLst>
              </p:cNvPr>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8;p29">
                <a:extLst>
                  <a:ext uri="{FF2B5EF4-FFF2-40B4-BE49-F238E27FC236}">
                    <a16:creationId xmlns:a16="http://schemas.microsoft.com/office/drawing/2014/main" id="{BF6968E5-CEB6-154A-B761-18EAE6EC9C86}"/>
                  </a:ext>
                </a:extLst>
              </p:cNvPr>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9;p29">
                <a:extLst>
                  <a:ext uri="{FF2B5EF4-FFF2-40B4-BE49-F238E27FC236}">
                    <a16:creationId xmlns:a16="http://schemas.microsoft.com/office/drawing/2014/main" id="{E4D11E40-3022-1146-AC43-9C95BF5CDA64}"/>
                  </a:ext>
                </a:extLst>
              </p:cNvPr>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0;p29">
                <a:extLst>
                  <a:ext uri="{FF2B5EF4-FFF2-40B4-BE49-F238E27FC236}">
                    <a16:creationId xmlns:a16="http://schemas.microsoft.com/office/drawing/2014/main" id="{2424339F-72D2-634D-AB1C-F1D0416B33BB}"/>
                  </a:ext>
                </a:extLst>
              </p:cNvPr>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1;p29">
                <a:extLst>
                  <a:ext uri="{FF2B5EF4-FFF2-40B4-BE49-F238E27FC236}">
                    <a16:creationId xmlns:a16="http://schemas.microsoft.com/office/drawing/2014/main" id="{601AB334-3E7F-E741-A31E-F847D560AE0D}"/>
                  </a:ext>
                </a:extLst>
              </p:cNvPr>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2;p29">
                <a:extLst>
                  <a:ext uri="{FF2B5EF4-FFF2-40B4-BE49-F238E27FC236}">
                    <a16:creationId xmlns:a16="http://schemas.microsoft.com/office/drawing/2014/main" id="{78C3891A-4322-4D40-A169-4847CE157DA2}"/>
                  </a:ext>
                </a:extLst>
              </p:cNvPr>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3;p29">
                <a:extLst>
                  <a:ext uri="{FF2B5EF4-FFF2-40B4-BE49-F238E27FC236}">
                    <a16:creationId xmlns:a16="http://schemas.microsoft.com/office/drawing/2014/main" id="{99A4B033-1356-3944-8E3A-052690084B58}"/>
                  </a:ext>
                </a:extLst>
              </p:cNvPr>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4;p29">
                <a:extLst>
                  <a:ext uri="{FF2B5EF4-FFF2-40B4-BE49-F238E27FC236}">
                    <a16:creationId xmlns:a16="http://schemas.microsoft.com/office/drawing/2014/main" id="{87738F22-86C1-7740-BFCB-03391DB4DCD7}"/>
                  </a:ext>
                </a:extLst>
              </p:cNvPr>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p29">
                <a:extLst>
                  <a:ext uri="{FF2B5EF4-FFF2-40B4-BE49-F238E27FC236}">
                    <a16:creationId xmlns:a16="http://schemas.microsoft.com/office/drawing/2014/main" id="{1E231004-5A89-4040-93DA-BD1937EF23B5}"/>
                  </a:ext>
                </a:extLst>
              </p:cNvPr>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p29">
                <a:extLst>
                  <a:ext uri="{FF2B5EF4-FFF2-40B4-BE49-F238E27FC236}">
                    <a16:creationId xmlns:a16="http://schemas.microsoft.com/office/drawing/2014/main" id="{B1B85351-48BB-7D4A-9C8E-B8AB0AC0EDAA}"/>
                  </a:ext>
                </a:extLst>
              </p:cNvPr>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7;p29">
                <a:extLst>
                  <a:ext uri="{FF2B5EF4-FFF2-40B4-BE49-F238E27FC236}">
                    <a16:creationId xmlns:a16="http://schemas.microsoft.com/office/drawing/2014/main" id="{106E88A4-3792-7E4C-BE7D-8DCA1EE4E030}"/>
                  </a:ext>
                </a:extLst>
              </p:cNvPr>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8;p29">
                <a:extLst>
                  <a:ext uri="{FF2B5EF4-FFF2-40B4-BE49-F238E27FC236}">
                    <a16:creationId xmlns:a16="http://schemas.microsoft.com/office/drawing/2014/main" id="{54F4B6F3-EF45-ED46-BFB7-C891E3E5149F}"/>
                  </a:ext>
                </a:extLst>
              </p:cNvPr>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9;p29">
                <a:extLst>
                  <a:ext uri="{FF2B5EF4-FFF2-40B4-BE49-F238E27FC236}">
                    <a16:creationId xmlns:a16="http://schemas.microsoft.com/office/drawing/2014/main" id="{7165A18E-C247-7D4D-BD2F-118E755DF9A6}"/>
                  </a:ext>
                </a:extLst>
              </p:cNvPr>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60;p29">
                <a:extLst>
                  <a:ext uri="{FF2B5EF4-FFF2-40B4-BE49-F238E27FC236}">
                    <a16:creationId xmlns:a16="http://schemas.microsoft.com/office/drawing/2014/main" id="{550D731C-016C-6A49-85DF-F13C66029E74}"/>
                  </a:ext>
                </a:extLst>
              </p:cNvPr>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61;p29">
                <a:extLst>
                  <a:ext uri="{FF2B5EF4-FFF2-40B4-BE49-F238E27FC236}">
                    <a16:creationId xmlns:a16="http://schemas.microsoft.com/office/drawing/2014/main" id="{E04619D9-DBAE-1948-A592-93EF84576107}"/>
                  </a:ext>
                </a:extLst>
              </p:cNvPr>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62;p29">
                <a:extLst>
                  <a:ext uri="{FF2B5EF4-FFF2-40B4-BE49-F238E27FC236}">
                    <a16:creationId xmlns:a16="http://schemas.microsoft.com/office/drawing/2014/main" id="{282E90BC-5470-1E4A-962D-305CFFB21907}"/>
                  </a:ext>
                </a:extLst>
              </p:cNvPr>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63;p29">
                <a:extLst>
                  <a:ext uri="{FF2B5EF4-FFF2-40B4-BE49-F238E27FC236}">
                    <a16:creationId xmlns:a16="http://schemas.microsoft.com/office/drawing/2014/main" id="{A4362744-2D6B-164C-AEFC-65F97637E97F}"/>
                  </a:ext>
                </a:extLst>
              </p:cNvPr>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64;p29">
                <a:extLst>
                  <a:ext uri="{FF2B5EF4-FFF2-40B4-BE49-F238E27FC236}">
                    <a16:creationId xmlns:a16="http://schemas.microsoft.com/office/drawing/2014/main" id="{83D13E25-2891-864D-9EDC-3EBB5744B048}"/>
                  </a:ext>
                </a:extLst>
              </p:cNvPr>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65;p29">
                <a:extLst>
                  <a:ext uri="{FF2B5EF4-FFF2-40B4-BE49-F238E27FC236}">
                    <a16:creationId xmlns:a16="http://schemas.microsoft.com/office/drawing/2014/main" id="{C31F5CB7-63BF-AF4B-A856-5916C58828F6}"/>
                  </a:ext>
                </a:extLst>
              </p:cNvPr>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66;p29">
                <a:extLst>
                  <a:ext uri="{FF2B5EF4-FFF2-40B4-BE49-F238E27FC236}">
                    <a16:creationId xmlns:a16="http://schemas.microsoft.com/office/drawing/2014/main" id="{F2752646-EA4A-284F-8020-CB9FE81D94A3}"/>
                  </a:ext>
                </a:extLst>
              </p:cNvPr>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67;p29">
                <a:extLst>
                  <a:ext uri="{FF2B5EF4-FFF2-40B4-BE49-F238E27FC236}">
                    <a16:creationId xmlns:a16="http://schemas.microsoft.com/office/drawing/2014/main" id="{C85B5635-BA7C-144F-9537-CF59B9FC6FDB}"/>
                  </a:ext>
                </a:extLst>
              </p:cNvPr>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68;p29">
                <a:extLst>
                  <a:ext uri="{FF2B5EF4-FFF2-40B4-BE49-F238E27FC236}">
                    <a16:creationId xmlns:a16="http://schemas.microsoft.com/office/drawing/2014/main" id="{FE81E80D-C65E-F948-838F-E1282C3B304E}"/>
                  </a:ext>
                </a:extLst>
              </p:cNvPr>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69;p29">
                <a:extLst>
                  <a:ext uri="{FF2B5EF4-FFF2-40B4-BE49-F238E27FC236}">
                    <a16:creationId xmlns:a16="http://schemas.microsoft.com/office/drawing/2014/main" id="{3E699A5C-4E8D-B047-8DAD-7D6CC5632BA8}"/>
                  </a:ext>
                </a:extLst>
              </p:cNvPr>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70;p29">
                <a:extLst>
                  <a:ext uri="{FF2B5EF4-FFF2-40B4-BE49-F238E27FC236}">
                    <a16:creationId xmlns:a16="http://schemas.microsoft.com/office/drawing/2014/main" id="{5538D879-1770-124A-874A-B6AD4CE255D8}"/>
                  </a:ext>
                </a:extLst>
              </p:cNvPr>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71;p29">
                <a:extLst>
                  <a:ext uri="{FF2B5EF4-FFF2-40B4-BE49-F238E27FC236}">
                    <a16:creationId xmlns:a16="http://schemas.microsoft.com/office/drawing/2014/main" id="{A137CF9B-EF5A-0B4C-BFB5-15BC2759AEA4}"/>
                  </a:ext>
                </a:extLst>
              </p:cNvPr>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72;p29">
                <a:extLst>
                  <a:ext uri="{FF2B5EF4-FFF2-40B4-BE49-F238E27FC236}">
                    <a16:creationId xmlns:a16="http://schemas.microsoft.com/office/drawing/2014/main" id="{BCD13682-3BD8-DF4C-8D2B-1B4720D85484}"/>
                  </a:ext>
                </a:extLst>
              </p:cNvPr>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73;p29">
                <a:extLst>
                  <a:ext uri="{FF2B5EF4-FFF2-40B4-BE49-F238E27FC236}">
                    <a16:creationId xmlns:a16="http://schemas.microsoft.com/office/drawing/2014/main" id="{4D599234-B65C-FB40-B350-0938844710C6}"/>
                  </a:ext>
                </a:extLst>
              </p:cNvPr>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74;p29">
                <a:extLst>
                  <a:ext uri="{FF2B5EF4-FFF2-40B4-BE49-F238E27FC236}">
                    <a16:creationId xmlns:a16="http://schemas.microsoft.com/office/drawing/2014/main" id="{61BBD22A-8DD1-544D-8160-28CC5AFAF169}"/>
                  </a:ext>
                </a:extLst>
              </p:cNvPr>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75;p29">
                <a:extLst>
                  <a:ext uri="{FF2B5EF4-FFF2-40B4-BE49-F238E27FC236}">
                    <a16:creationId xmlns:a16="http://schemas.microsoft.com/office/drawing/2014/main" id="{1A235B79-0F58-8040-9916-F39768EF1B08}"/>
                  </a:ext>
                </a:extLst>
              </p:cNvPr>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76;p29">
                <a:extLst>
                  <a:ext uri="{FF2B5EF4-FFF2-40B4-BE49-F238E27FC236}">
                    <a16:creationId xmlns:a16="http://schemas.microsoft.com/office/drawing/2014/main" id="{4FAB018A-13AD-3B44-9D68-DE4CEF94C4E6}"/>
                  </a:ext>
                </a:extLst>
              </p:cNvPr>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77;p29">
                <a:extLst>
                  <a:ext uri="{FF2B5EF4-FFF2-40B4-BE49-F238E27FC236}">
                    <a16:creationId xmlns:a16="http://schemas.microsoft.com/office/drawing/2014/main" id="{C9DCDD2E-75E3-244E-97E3-6A33CA3BC8D6}"/>
                  </a:ext>
                </a:extLst>
              </p:cNvPr>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78;p29">
                <a:extLst>
                  <a:ext uri="{FF2B5EF4-FFF2-40B4-BE49-F238E27FC236}">
                    <a16:creationId xmlns:a16="http://schemas.microsoft.com/office/drawing/2014/main" id="{732F5431-457E-9044-BD2B-B0D8FAD76B4F}"/>
                  </a:ext>
                </a:extLst>
              </p:cNvPr>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79;p29">
                <a:extLst>
                  <a:ext uri="{FF2B5EF4-FFF2-40B4-BE49-F238E27FC236}">
                    <a16:creationId xmlns:a16="http://schemas.microsoft.com/office/drawing/2014/main" id="{4FA65C7F-1BAB-DC47-9200-3489A0A4667B}"/>
                  </a:ext>
                </a:extLst>
              </p:cNvPr>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80;p29">
                <a:extLst>
                  <a:ext uri="{FF2B5EF4-FFF2-40B4-BE49-F238E27FC236}">
                    <a16:creationId xmlns:a16="http://schemas.microsoft.com/office/drawing/2014/main" id="{73AE02D6-A9E4-1A4F-A8DD-BB7615D62E33}"/>
                  </a:ext>
                </a:extLst>
              </p:cNvPr>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81;p29">
                <a:extLst>
                  <a:ext uri="{FF2B5EF4-FFF2-40B4-BE49-F238E27FC236}">
                    <a16:creationId xmlns:a16="http://schemas.microsoft.com/office/drawing/2014/main" id="{12845DC3-05DC-7E4B-B055-8F63F6A7D0AF}"/>
                  </a:ext>
                </a:extLst>
              </p:cNvPr>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82;p29">
                <a:extLst>
                  <a:ext uri="{FF2B5EF4-FFF2-40B4-BE49-F238E27FC236}">
                    <a16:creationId xmlns:a16="http://schemas.microsoft.com/office/drawing/2014/main" id="{C15E40BA-37A1-FF46-B5E6-CCEB48DBAC04}"/>
                  </a:ext>
                </a:extLst>
              </p:cNvPr>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83;p29">
                <a:extLst>
                  <a:ext uri="{FF2B5EF4-FFF2-40B4-BE49-F238E27FC236}">
                    <a16:creationId xmlns:a16="http://schemas.microsoft.com/office/drawing/2014/main" id="{86A44D7B-5108-1D41-B579-7F7AC787ABC5}"/>
                  </a:ext>
                </a:extLst>
              </p:cNvPr>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84;p29">
                <a:extLst>
                  <a:ext uri="{FF2B5EF4-FFF2-40B4-BE49-F238E27FC236}">
                    <a16:creationId xmlns:a16="http://schemas.microsoft.com/office/drawing/2014/main" id="{6AB0D903-3C25-2A4F-B26D-5B821A7038D2}"/>
                  </a:ext>
                </a:extLst>
              </p:cNvPr>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85;p29">
                <a:extLst>
                  <a:ext uri="{FF2B5EF4-FFF2-40B4-BE49-F238E27FC236}">
                    <a16:creationId xmlns:a16="http://schemas.microsoft.com/office/drawing/2014/main" id="{61D7EA64-CA68-8645-9B50-406384DDE8BA}"/>
                  </a:ext>
                </a:extLst>
              </p:cNvPr>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86;p29">
                <a:extLst>
                  <a:ext uri="{FF2B5EF4-FFF2-40B4-BE49-F238E27FC236}">
                    <a16:creationId xmlns:a16="http://schemas.microsoft.com/office/drawing/2014/main" id="{B345AD8E-4BD4-DE48-A398-EA35FA4A6E9A}"/>
                  </a:ext>
                </a:extLst>
              </p:cNvPr>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87;p29">
                <a:extLst>
                  <a:ext uri="{FF2B5EF4-FFF2-40B4-BE49-F238E27FC236}">
                    <a16:creationId xmlns:a16="http://schemas.microsoft.com/office/drawing/2014/main" id="{DE67430F-7492-B04A-947F-0007031DCE45}"/>
                  </a:ext>
                </a:extLst>
              </p:cNvPr>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88;p29">
                <a:extLst>
                  <a:ext uri="{FF2B5EF4-FFF2-40B4-BE49-F238E27FC236}">
                    <a16:creationId xmlns:a16="http://schemas.microsoft.com/office/drawing/2014/main" id="{62C7F70B-0E72-BF4F-B9DA-909BA31C92E9}"/>
                  </a:ext>
                </a:extLst>
              </p:cNvPr>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89;p29">
                <a:extLst>
                  <a:ext uri="{FF2B5EF4-FFF2-40B4-BE49-F238E27FC236}">
                    <a16:creationId xmlns:a16="http://schemas.microsoft.com/office/drawing/2014/main" id="{4AECC9E4-A479-314D-9057-EB28FFC793F3}"/>
                  </a:ext>
                </a:extLst>
              </p:cNvPr>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90;p29">
                <a:extLst>
                  <a:ext uri="{FF2B5EF4-FFF2-40B4-BE49-F238E27FC236}">
                    <a16:creationId xmlns:a16="http://schemas.microsoft.com/office/drawing/2014/main" id="{5D767939-5651-4140-B3E2-886E3E9B149A}"/>
                  </a:ext>
                </a:extLst>
              </p:cNvPr>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91;p29">
                <a:extLst>
                  <a:ext uri="{FF2B5EF4-FFF2-40B4-BE49-F238E27FC236}">
                    <a16:creationId xmlns:a16="http://schemas.microsoft.com/office/drawing/2014/main" id="{7BAD082F-29A6-1144-BF6F-F565BCBC4C32}"/>
                  </a:ext>
                </a:extLst>
              </p:cNvPr>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92;p29">
                <a:extLst>
                  <a:ext uri="{FF2B5EF4-FFF2-40B4-BE49-F238E27FC236}">
                    <a16:creationId xmlns:a16="http://schemas.microsoft.com/office/drawing/2014/main" id="{76AEEEB4-0A2B-304F-827C-EF31834A6D00}"/>
                  </a:ext>
                </a:extLst>
              </p:cNvPr>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93;p29">
                <a:extLst>
                  <a:ext uri="{FF2B5EF4-FFF2-40B4-BE49-F238E27FC236}">
                    <a16:creationId xmlns:a16="http://schemas.microsoft.com/office/drawing/2014/main" id="{093C54EB-8585-D74C-98D9-8AA8483251CF}"/>
                  </a:ext>
                </a:extLst>
              </p:cNvPr>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94;p29">
                <a:extLst>
                  <a:ext uri="{FF2B5EF4-FFF2-40B4-BE49-F238E27FC236}">
                    <a16:creationId xmlns:a16="http://schemas.microsoft.com/office/drawing/2014/main" id="{967F2757-3744-8C4F-ADAA-DFC2193086C7}"/>
                  </a:ext>
                </a:extLst>
              </p:cNvPr>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95;p29">
                <a:extLst>
                  <a:ext uri="{FF2B5EF4-FFF2-40B4-BE49-F238E27FC236}">
                    <a16:creationId xmlns:a16="http://schemas.microsoft.com/office/drawing/2014/main" id="{AE8E9A37-2F80-E14E-B0CF-2479ABF3EB34}"/>
                  </a:ext>
                </a:extLst>
              </p:cNvPr>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96;p29">
                <a:extLst>
                  <a:ext uri="{FF2B5EF4-FFF2-40B4-BE49-F238E27FC236}">
                    <a16:creationId xmlns:a16="http://schemas.microsoft.com/office/drawing/2014/main" id="{CB638017-1175-2D4E-98D2-494433133345}"/>
                  </a:ext>
                </a:extLst>
              </p:cNvPr>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97;p29">
                <a:extLst>
                  <a:ext uri="{FF2B5EF4-FFF2-40B4-BE49-F238E27FC236}">
                    <a16:creationId xmlns:a16="http://schemas.microsoft.com/office/drawing/2014/main" id="{2903849D-5E70-6A48-AF8F-73F7D26C6429}"/>
                  </a:ext>
                </a:extLst>
              </p:cNvPr>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98;p29">
                <a:extLst>
                  <a:ext uri="{FF2B5EF4-FFF2-40B4-BE49-F238E27FC236}">
                    <a16:creationId xmlns:a16="http://schemas.microsoft.com/office/drawing/2014/main" id="{342FA865-D21F-D24E-9D13-49886CB42E4D}"/>
                  </a:ext>
                </a:extLst>
              </p:cNvPr>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99;p29">
                <a:extLst>
                  <a:ext uri="{FF2B5EF4-FFF2-40B4-BE49-F238E27FC236}">
                    <a16:creationId xmlns:a16="http://schemas.microsoft.com/office/drawing/2014/main" id="{AFB2C029-2A1C-9C4F-ACFD-1E9ACD83744B}"/>
                  </a:ext>
                </a:extLst>
              </p:cNvPr>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300;p29">
                <a:extLst>
                  <a:ext uri="{FF2B5EF4-FFF2-40B4-BE49-F238E27FC236}">
                    <a16:creationId xmlns:a16="http://schemas.microsoft.com/office/drawing/2014/main" id="{0380708A-4C3B-D542-A76B-14FB311E37F2}"/>
                  </a:ext>
                </a:extLst>
              </p:cNvPr>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301;p29">
                <a:extLst>
                  <a:ext uri="{FF2B5EF4-FFF2-40B4-BE49-F238E27FC236}">
                    <a16:creationId xmlns:a16="http://schemas.microsoft.com/office/drawing/2014/main" id="{458CD3F2-9F53-6941-A262-59041AAFD92B}"/>
                  </a:ext>
                </a:extLst>
              </p:cNvPr>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302;p29">
                <a:extLst>
                  <a:ext uri="{FF2B5EF4-FFF2-40B4-BE49-F238E27FC236}">
                    <a16:creationId xmlns:a16="http://schemas.microsoft.com/office/drawing/2014/main" id="{E37E62A5-70C6-A947-A178-0ACCA6DAAFEB}"/>
                  </a:ext>
                </a:extLst>
              </p:cNvPr>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303;p29">
                <a:extLst>
                  <a:ext uri="{FF2B5EF4-FFF2-40B4-BE49-F238E27FC236}">
                    <a16:creationId xmlns:a16="http://schemas.microsoft.com/office/drawing/2014/main" id="{83AB1385-0A36-B947-9F78-C7D18CF80B0D}"/>
                  </a:ext>
                </a:extLst>
              </p:cNvPr>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304;p29">
                <a:extLst>
                  <a:ext uri="{FF2B5EF4-FFF2-40B4-BE49-F238E27FC236}">
                    <a16:creationId xmlns:a16="http://schemas.microsoft.com/office/drawing/2014/main" id="{E6442338-C071-C04E-9D7B-F968E160362C}"/>
                  </a:ext>
                </a:extLst>
              </p:cNvPr>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305;p29">
                <a:extLst>
                  <a:ext uri="{FF2B5EF4-FFF2-40B4-BE49-F238E27FC236}">
                    <a16:creationId xmlns:a16="http://schemas.microsoft.com/office/drawing/2014/main" id="{D23E3AA1-15B8-E644-B935-697DB508EEA3}"/>
                  </a:ext>
                </a:extLst>
              </p:cNvPr>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306;p29">
                <a:extLst>
                  <a:ext uri="{FF2B5EF4-FFF2-40B4-BE49-F238E27FC236}">
                    <a16:creationId xmlns:a16="http://schemas.microsoft.com/office/drawing/2014/main" id="{6A5AE6EC-70E4-5847-A38E-C8522EDE85B6}"/>
                  </a:ext>
                </a:extLst>
              </p:cNvPr>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307;p29">
                <a:extLst>
                  <a:ext uri="{FF2B5EF4-FFF2-40B4-BE49-F238E27FC236}">
                    <a16:creationId xmlns:a16="http://schemas.microsoft.com/office/drawing/2014/main" id="{9FE1B403-5B0D-8949-B845-256B350A069D}"/>
                  </a:ext>
                </a:extLst>
              </p:cNvPr>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308;p29">
                <a:extLst>
                  <a:ext uri="{FF2B5EF4-FFF2-40B4-BE49-F238E27FC236}">
                    <a16:creationId xmlns:a16="http://schemas.microsoft.com/office/drawing/2014/main" id="{437761AA-D5C4-3846-BF27-91E6A3757BB5}"/>
                  </a:ext>
                </a:extLst>
              </p:cNvPr>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309;p29">
                <a:extLst>
                  <a:ext uri="{FF2B5EF4-FFF2-40B4-BE49-F238E27FC236}">
                    <a16:creationId xmlns:a16="http://schemas.microsoft.com/office/drawing/2014/main" id="{50EB09FA-8EBE-014A-BEAA-7C6B75F8BC33}"/>
                  </a:ext>
                </a:extLst>
              </p:cNvPr>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310;p29">
                <a:extLst>
                  <a:ext uri="{FF2B5EF4-FFF2-40B4-BE49-F238E27FC236}">
                    <a16:creationId xmlns:a16="http://schemas.microsoft.com/office/drawing/2014/main" id="{EB50B373-4AAD-4744-8AEC-67C4B67FF8B4}"/>
                  </a:ext>
                </a:extLst>
              </p:cNvPr>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311;p29">
                <a:extLst>
                  <a:ext uri="{FF2B5EF4-FFF2-40B4-BE49-F238E27FC236}">
                    <a16:creationId xmlns:a16="http://schemas.microsoft.com/office/drawing/2014/main" id="{A751E038-E921-A845-83FB-C63D65EFCFA3}"/>
                  </a:ext>
                </a:extLst>
              </p:cNvPr>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312;p29">
                <a:extLst>
                  <a:ext uri="{FF2B5EF4-FFF2-40B4-BE49-F238E27FC236}">
                    <a16:creationId xmlns:a16="http://schemas.microsoft.com/office/drawing/2014/main" id="{51AC1DF7-20C3-6248-A836-773E012AC9F7}"/>
                  </a:ext>
                </a:extLst>
              </p:cNvPr>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313;p29">
                <a:extLst>
                  <a:ext uri="{FF2B5EF4-FFF2-40B4-BE49-F238E27FC236}">
                    <a16:creationId xmlns:a16="http://schemas.microsoft.com/office/drawing/2014/main" id="{A1258425-CC34-464A-9CDB-D334712879C1}"/>
                  </a:ext>
                </a:extLst>
              </p:cNvPr>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314;p29">
                <a:extLst>
                  <a:ext uri="{FF2B5EF4-FFF2-40B4-BE49-F238E27FC236}">
                    <a16:creationId xmlns:a16="http://schemas.microsoft.com/office/drawing/2014/main" id="{075E9077-5FC1-E542-9C33-CA6D3F960263}"/>
                  </a:ext>
                </a:extLst>
              </p:cNvPr>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315;p29">
                <a:extLst>
                  <a:ext uri="{FF2B5EF4-FFF2-40B4-BE49-F238E27FC236}">
                    <a16:creationId xmlns:a16="http://schemas.microsoft.com/office/drawing/2014/main" id="{F2F3DDD4-1978-5243-AA77-18BF381E6746}"/>
                  </a:ext>
                </a:extLst>
              </p:cNvPr>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316;p29">
                <a:extLst>
                  <a:ext uri="{FF2B5EF4-FFF2-40B4-BE49-F238E27FC236}">
                    <a16:creationId xmlns:a16="http://schemas.microsoft.com/office/drawing/2014/main" id="{9E7A1185-D5E7-4340-90EC-B76E35206801}"/>
                  </a:ext>
                </a:extLst>
              </p:cNvPr>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317;p29">
                <a:extLst>
                  <a:ext uri="{FF2B5EF4-FFF2-40B4-BE49-F238E27FC236}">
                    <a16:creationId xmlns:a16="http://schemas.microsoft.com/office/drawing/2014/main" id="{2AE07F23-EA8F-C443-B0AF-C118803725F1}"/>
                  </a:ext>
                </a:extLst>
              </p:cNvPr>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318;p29">
                <a:extLst>
                  <a:ext uri="{FF2B5EF4-FFF2-40B4-BE49-F238E27FC236}">
                    <a16:creationId xmlns:a16="http://schemas.microsoft.com/office/drawing/2014/main" id="{7007FDA8-2ED4-0941-BDE9-CA7B895AEECB}"/>
                  </a:ext>
                </a:extLst>
              </p:cNvPr>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319;p29">
                <a:extLst>
                  <a:ext uri="{FF2B5EF4-FFF2-40B4-BE49-F238E27FC236}">
                    <a16:creationId xmlns:a16="http://schemas.microsoft.com/office/drawing/2014/main" id="{29A3CFD0-B9D9-774E-A033-6C6D719A2D15}"/>
                  </a:ext>
                </a:extLst>
              </p:cNvPr>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320;p29">
                <a:extLst>
                  <a:ext uri="{FF2B5EF4-FFF2-40B4-BE49-F238E27FC236}">
                    <a16:creationId xmlns:a16="http://schemas.microsoft.com/office/drawing/2014/main" id="{177DD134-2B79-7049-AB71-58C84649AFC1}"/>
                  </a:ext>
                </a:extLst>
              </p:cNvPr>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321;p29">
                <a:extLst>
                  <a:ext uri="{FF2B5EF4-FFF2-40B4-BE49-F238E27FC236}">
                    <a16:creationId xmlns:a16="http://schemas.microsoft.com/office/drawing/2014/main" id="{79547A21-6A15-DD41-AE24-38B249A7A663}"/>
                  </a:ext>
                </a:extLst>
              </p:cNvPr>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322;p29">
                <a:extLst>
                  <a:ext uri="{FF2B5EF4-FFF2-40B4-BE49-F238E27FC236}">
                    <a16:creationId xmlns:a16="http://schemas.microsoft.com/office/drawing/2014/main" id="{B4BFECDE-8910-3844-AF17-8DE982E774DC}"/>
                  </a:ext>
                </a:extLst>
              </p:cNvPr>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323;p29">
                <a:extLst>
                  <a:ext uri="{FF2B5EF4-FFF2-40B4-BE49-F238E27FC236}">
                    <a16:creationId xmlns:a16="http://schemas.microsoft.com/office/drawing/2014/main" id="{759472BE-4A75-FE46-8992-FA9A2AEC1DF5}"/>
                  </a:ext>
                </a:extLst>
              </p:cNvPr>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324;p29">
                <a:extLst>
                  <a:ext uri="{FF2B5EF4-FFF2-40B4-BE49-F238E27FC236}">
                    <a16:creationId xmlns:a16="http://schemas.microsoft.com/office/drawing/2014/main" id="{A474D25B-04E5-054F-8CC7-4A1ACD6223F9}"/>
                  </a:ext>
                </a:extLst>
              </p:cNvPr>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325;p29">
                <a:extLst>
                  <a:ext uri="{FF2B5EF4-FFF2-40B4-BE49-F238E27FC236}">
                    <a16:creationId xmlns:a16="http://schemas.microsoft.com/office/drawing/2014/main" id="{04CF20D3-355C-C948-BAD5-F6CFC9390C8E}"/>
                  </a:ext>
                </a:extLst>
              </p:cNvPr>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326;p29">
                <a:extLst>
                  <a:ext uri="{FF2B5EF4-FFF2-40B4-BE49-F238E27FC236}">
                    <a16:creationId xmlns:a16="http://schemas.microsoft.com/office/drawing/2014/main" id="{CF42E2D9-BE4E-D94B-884B-29440D03CDE1}"/>
                  </a:ext>
                </a:extLst>
              </p:cNvPr>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327;p29">
                <a:extLst>
                  <a:ext uri="{FF2B5EF4-FFF2-40B4-BE49-F238E27FC236}">
                    <a16:creationId xmlns:a16="http://schemas.microsoft.com/office/drawing/2014/main" id="{1F779FFC-B550-DD40-BD7E-5D491489B0F1}"/>
                  </a:ext>
                </a:extLst>
              </p:cNvPr>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03" name="Google Shape;382;p33">
              <a:extLst>
                <a:ext uri="{FF2B5EF4-FFF2-40B4-BE49-F238E27FC236}">
                  <a16:creationId xmlns:a16="http://schemas.microsoft.com/office/drawing/2014/main" id="{9D5FFC3C-4DEF-394B-BA38-01FAAA244D01}"/>
                </a:ext>
              </a:extLst>
            </p:cNvPr>
            <p:cNvPicPr preferRelativeResize="0"/>
            <p:nvPr/>
          </p:nvPicPr>
          <p:blipFill>
            <a:blip r:embed="rId4">
              <a:alphaModFix/>
            </a:blip>
            <a:stretch>
              <a:fillRect/>
            </a:stretch>
          </p:blipFill>
          <p:spPr>
            <a:xfrm rot="20815644" flipH="1">
              <a:off x="8491241" y="3431064"/>
              <a:ext cx="1070103" cy="1718153"/>
            </a:xfrm>
            <a:prstGeom prst="rect">
              <a:avLst/>
            </a:prstGeom>
            <a:noFill/>
            <a:ln>
              <a:noFill/>
            </a:ln>
          </p:spPr>
        </p:pic>
        <p:pic>
          <p:nvPicPr>
            <p:cNvPr id="207" name="Google Shape;1263;p48">
              <a:extLst>
                <a:ext uri="{FF2B5EF4-FFF2-40B4-BE49-F238E27FC236}">
                  <a16:creationId xmlns:a16="http://schemas.microsoft.com/office/drawing/2014/main" id="{A40C6462-6E3D-0E47-8346-097A5B9D71BE}"/>
                </a:ext>
              </a:extLst>
            </p:cNvPr>
            <p:cNvPicPr preferRelativeResize="0"/>
            <p:nvPr/>
          </p:nvPicPr>
          <p:blipFill>
            <a:blip r:embed="rId5">
              <a:alphaModFix/>
            </a:blip>
            <a:stretch>
              <a:fillRect/>
            </a:stretch>
          </p:blipFill>
          <p:spPr>
            <a:xfrm>
              <a:off x="4756472" y="288900"/>
              <a:ext cx="736848" cy="577800"/>
            </a:xfrm>
            <a:prstGeom prst="rect">
              <a:avLst/>
            </a:prstGeom>
            <a:noFill/>
            <a:ln>
              <a:noFill/>
            </a:ln>
          </p:spPr>
        </p:pic>
      </p:grpSp>
      <p:pic>
        <p:nvPicPr>
          <p:cNvPr id="3" name="Picture 2">
            <a:extLst>
              <a:ext uri="{FF2B5EF4-FFF2-40B4-BE49-F238E27FC236}">
                <a16:creationId xmlns:a16="http://schemas.microsoft.com/office/drawing/2014/main" id="{CF30878C-3DF6-0F4C-A53E-64E2CC9EDFC3}"/>
              </a:ext>
            </a:extLst>
          </p:cNvPr>
          <p:cNvPicPr>
            <a:picLocks noChangeAspect="1"/>
          </p:cNvPicPr>
          <p:nvPr/>
        </p:nvPicPr>
        <p:blipFill rotWithShape="1">
          <a:blip r:embed="rId6"/>
          <a:srcRect l="6158" t="6158"/>
          <a:stretch/>
        </p:blipFill>
        <p:spPr>
          <a:xfrm flipH="1">
            <a:off x="-1" y="3605784"/>
            <a:ext cx="4511041" cy="3252216"/>
          </a:xfrm>
          <a:prstGeom prst="rect">
            <a:avLst/>
          </a:prstGeom>
        </p:spPr>
      </p:pic>
      <p:grpSp>
        <p:nvGrpSpPr>
          <p:cNvPr id="13" name="Group 12">
            <a:extLst>
              <a:ext uri="{FF2B5EF4-FFF2-40B4-BE49-F238E27FC236}">
                <a16:creationId xmlns:a16="http://schemas.microsoft.com/office/drawing/2014/main" id="{5035D689-14A3-3048-AFC7-4064C65A1AAF}"/>
              </a:ext>
            </a:extLst>
          </p:cNvPr>
          <p:cNvGrpSpPr/>
          <p:nvPr/>
        </p:nvGrpSpPr>
        <p:grpSpPr>
          <a:xfrm>
            <a:off x="2342281" y="597914"/>
            <a:ext cx="3418856" cy="3149837"/>
            <a:chOff x="1651242" y="581233"/>
            <a:chExt cx="2564142" cy="2362378"/>
          </a:xfrm>
        </p:grpSpPr>
        <p:sp>
          <p:nvSpPr>
            <p:cNvPr id="21" name="Oval Callout 20">
              <a:extLst>
                <a:ext uri="{FF2B5EF4-FFF2-40B4-BE49-F238E27FC236}">
                  <a16:creationId xmlns:a16="http://schemas.microsoft.com/office/drawing/2014/main" id="{D214061E-EFB3-BE4E-B519-FD5D5918789C}"/>
                </a:ext>
              </a:extLst>
            </p:cNvPr>
            <p:cNvSpPr/>
            <p:nvPr/>
          </p:nvSpPr>
          <p:spPr>
            <a:xfrm>
              <a:off x="1651242" y="673878"/>
              <a:ext cx="2564142" cy="2171991"/>
            </a:xfrm>
            <a:prstGeom prst="wedgeEllipseCallout">
              <a:avLst>
                <a:gd name="adj1" fmla="val -31569"/>
                <a:gd name="adj2" fmla="val 51682"/>
              </a:avLst>
            </a:prstGeom>
            <a:solidFill>
              <a:srgbClr val="CFBC9D">
                <a:alpha val="39000"/>
              </a:srgb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2" name="Rectangle 11">
              <a:extLst>
                <a:ext uri="{FF2B5EF4-FFF2-40B4-BE49-F238E27FC236}">
                  <a16:creationId xmlns:a16="http://schemas.microsoft.com/office/drawing/2014/main" id="{E7974489-2DA0-4B4A-A9C9-F8AA8A1CD6FE}"/>
                </a:ext>
              </a:extLst>
            </p:cNvPr>
            <p:cNvSpPr/>
            <p:nvPr/>
          </p:nvSpPr>
          <p:spPr>
            <a:xfrm>
              <a:off x="1760387" y="581233"/>
              <a:ext cx="2368296" cy="2362378"/>
            </a:xfrm>
            <a:prstGeom prst="rect">
              <a:avLst/>
            </a:prstGeom>
          </p:spPr>
          <p:txBody>
            <a:bodyPr wrap="square">
              <a:spAutoFit/>
            </a:bodyPr>
            <a:lstStyle/>
            <a:p>
              <a:pPr defTabSz="1219170">
                <a:buClr>
                  <a:srgbClr val="000000"/>
                </a:buClr>
              </a:pPr>
              <a:endParaRPr lang="en-US" altLang="en-VN" sz="1867" kern="0" dirty="0">
                <a:solidFill>
                  <a:srgbClr val="C00000"/>
                </a:solidFill>
                <a:latin typeface="Times New Roman" panose="02020603050405020304" pitchFamily="18" charset="0"/>
                <a:cs typeface="Arial"/>
                <a:sym typeface="Arial"/>
              </a:endParaRPr>
            </a:p>
            <a:p>
              <a:pPr defTabSz="1219170">
                <a:buClr>
                  <a:srgbClr val="000000"/>
                </a:buClr>
              </a:pPr>
              <a:endParaRPr lang="en-US" altLang="en-VN" sz="1867" kern="0" dirty="0">
                <a:solidFill>
                  <a:srgbClr val="C00000"/>
                </a:solidFill>
                <a:latin typeface="Times New Roman" panose="02020603050405020304" pitchFamily="18" charset="0"/>
                <a:cs typeface="Arial"/>
                <a:sym typeface="Arial"/>
              </a:endParaRPr>
            </a:p>
            <a:p>
              <a:pPr algn="ctr" defTabSz="1219170">
                <a:buClr>
                  <a:srgbClr val="000000"/>
                </a:buClr>
              </a:pPr>
              <a:r>
                <a:rPr lang="vi-VN" altLang="en-VN" sz="3200" b="1" kern="0" dirty="0">
                  <a:solidFill>
                    <a:srgbClr val="482400"/>
                  </a:solidFill>
                  <a:latin typeface="Times New Roman" panose="02020603050405020304" pitchFamily="18" charset="0"/>
                  <a:cs typeface="Times New Roman" panose="02020603050405020304" pitchFamily="18" charset="0"/>
                  <a:sym typeface="Arial"/>
                </a:rPr>
                <a:t>Sau khi Ngô Quyền mất, tình hình nước ta như thế nào?</a:t>
              </a:r>
            </a:p>
            <a:p>
              <a:pPr defTabSz="1219170">
                <a:buClr>
                  <a:srgbClr val="000000"/>
                </a:buClr>
              </a:pPr>
              <a:r>
                <a:rPr lang="en-US" altLang="en-VN" sz="1867" kern="0" dirty="0">
                  <a:solidFill>
                    <a:srgbClr val="C00000"/>
                  </a:solidFill>
                  <a:latin typeface="Times New Roman" panose="02020603050405020304" pitchFamily="18" charset="0"/>
                  <a:cs typeface="Arial"/>
                  <a:sym typeface="Arial"/>
                </a:rPr>
                <a:t> </a:t>
              </a:r>
            </a:p>
            <a:p>
              <a:pPr algn="ctr" defTabSz="1219170">
                <a:buClr>
                  <a:srgbClr val="000000"/>
                </a:buClr>
              </a:pPr>
              <a:r>
                <a:rPr lang="en-US" altLang="en-VN" sz="1467" kern="0" dirty="0">
                  <a:solidFill>
                    <a:srgbClr val="C00000"/>
                  </a:solidFill>
                  <a:latin typeface="Times New Roman" panose="02020603050405020304" pitchFamily="18" charset="0"/>
                  <a:cs typeface="Arial"/>
                  <a:sym typeface="Arial"/>
                </a:rPr>
                <a:t> </a:t>
              </a:r>
              <a:endParaRPr lang="en-US" altLang="en-VN" sz="1467" kern="0" dirty="0">
                <a:solidFill>
                  <a:srgbClr val="C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92547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wipe(down)">
                                          <p:cBhvr>
                                            <p:cTn id="16" dur="500"/>
                                            <p:tgtEl>
                                              <p:spTgt spid="210"/>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14:presetBounceEnd="50000">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14:bounceEnd="50000">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14:presetBounceEnd="50000">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14:bounceEnd="50000">
                                          <p:cBhvr additive="base">
                                            <p:cTn id="30" dur="500" fill="hold"/>
                                            <p:tgtEl>
                                              <p:spTgt spid="15">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wipe(down)">
                                          <p:cBhvr>
                                            <p:cTn id="16" dur="500"/>
                                            <p:tgtEl>
                                              <p:spTgt spid="210"/>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cBhvr additive="base">
                                            <p:cTn id="30"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BB608-0A00-7C49-B97C-B521DD1F78E9}"/>
              </a:ext>
            </a:extLst>
          </p:cNvPr>
          <p:cNvPicPr>
            <a:picLocks noChangeAspect="1"/>
          </p:cNvPicPr>
          <p:nvPr/>
        </p:nvPicPr>
        <p:blipFill rotWithShape="1">
          <a:blip r:embed="rId3"/>
          <a:srcRect b="5152"/>
          <a:stretch/>
        </p:blipFill>
        <p:spPr>
          <a:xfrm>
            <a:off x="-1" y="0"/>
            <a:ext cx="12192001" cy="6858000"/>
          </a:xfrm>
          <a:prstGeom prst="rect">
            <a:avLst/>
          </a:prstGeom>
        </p:spPr>
      </p:pic>
      <p:sp>
        <p:nvSpPr>
          <p:cNvPr id="2" name="Rectangle 1">
            <a:extLst>
              <a:ext uri="{FF2B5EF4-FFF2-40B4-BE49-F238E27FC236}">
                <a16:creationId xmlns:a16="http://schemas.microsoft.com/office/drawing/2014/main" id="{74F2653D-5A9E-2842-B196-666164F503D2}"/>
              </a:ext>
            </a:extLst>
          </p:cNvPr>
          <p:cNvSpPr/>
          <p:nvPr/>
        </p:nvSpPr>
        <p:spPr>
          <a:xfrm>
            <a:off x="4095752" y="6267451"/>
            <a:ext cx="8096249" cy="590549"/>
          </a:xfrm>
          <a:prstGeom prst="rect">
            <a:avLst/>
          </a:prstGeom>
          <a:solidFill>
            <a:srgbClr val="DCCFC1">
              <a:alpha val="90026"/>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200" kern="0" dirty="0">
                <a:solidFill>
                  <a:srgbClr val="EEEEEE">
                    <a:lumMod val="10000"/>
                  </a:srgbClr>
                </a:solidFill>
                <a:latin typeface="Times New Roman" panose="02020603050405020304" pitchFamily="18" charset="0"/>
                <a:cs typeface="Times New Roman" panose="02020603050405020304" pitchFamily="18" charset="0"/>
                <a:sym typeface="Arial"/>
              </a:rPr>
              <a:t>Hình ảnh minh hoạ đất nước ta rơi vào hỗ loạn.</a:t>
            </a:r>
          </a:p>
        </p:txBody>
      </p:sp>
      <p:pic>
        <p:nvPicPr>
          <p:cNvPr id="8198" name="Picture 6" descr="Tượng">
            <a:extLst>
              <a:ext uri="{FF2B5EF4-FFF2-40B4-BE49-F238E27FC236}">
                <a16:creationId xmlns:a16="http://schemas.microsoft.com/office/drawing/2014/main" id="{CCC96CDC-640C-2B47-804D-B9C7AC787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267"/>
            <a:ext cx="12192000" cy="67987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76BC580-0B3F-CF4A-9091-EC263E86B951}"/>
              </a:ext>
            </a:extLst>
          </p:cNvPr>
          <p:cNvSpPr/>
          <p:nvPr/>
        </p:nvSpPr>
        <p:spPr>
          <a:xfrm>
            <a:off x="3892293" y="6254948"/>
            <a:ext cx="8299708" cy="584775"/>
          </a:xfrm>
          <a:prstGeom prst="rect">
            <a:avLst/>
          </a:prstGeom>
          <a:solidFill>
            <a:srgbClr val="7C6C53">
              <a:alpha val="78000"/>
            </a:srgbClr>
          </a:solidFill>
          <a:ln w="3175">
            <a:solidFill>
              <a:schemeClr val="tx1"/>
            </a:solidFill>
          </a:ln>
        </p:spPr>
        <p:txBody>
          <a:bodyPr wrap="square">
            <a:spAutoFit/>
          </a:bodyPr>
          <a:lstStyle/>
          <a:p>
            <a:pPr defTabSz="1219170">
              <a:buClr>
                <a:srgbClr val="000000"/>
              </a:buClr>
            </a:pPr>
            <a:r>
              <a:rPr lang="vi-VN" altLang="en-VN" sz="3200" kern="0" dirty="0">
                <a:solidFill>
                  <a:srgbClr val="FFFFFF">
                    <a:lumMod val="95000"/>
                  </a:srgbClr>
                </a:solidFill>
                <a:latin typeface="Times New Roman" panose="02020603050405020304" pitchFamily="18" charset="0"/>
                <a:cs typeface="Arial"/>
                <a:sym typeface="Arial"/>
              </a:rPr>
              <a:t>Thổ hào địa phương nổi dậy “ Loạn 12 sứ quân” </a:t>
            </a:r>
            <a:endParaRPr lang="en-VN" sz="3200" kern="0" dirty="0">
              <a:solidFill>
                <a:srgbClr val="FFFFFF">
                  <a:lumMod val="95000"/>
                </a:srgbClr>
              </a:solidFill>
              <a:latin typeface="Arial"/>
              <a:cs typeface="Arial"/>
              <a:sym typeface="Arial"/>
            </a:endParaRPr>
          </a:p>
        </p:txBody>
      </p:sp>
      <p:pic>
        <p:nvPicPr>
          <p:cNvPr id="8200" name="Picture 8" descr="Yêu thương chúng sinh nên hạn chế sử dụng đồ da thật - Pháp Phục NGUYÊN  DUNG | Trang nghiêm &amp;amp; Thanh nhã">
            <a:extLst>
              <a:ext uri="{FF2B5EF4-FFF2-40B4-BE49-F238E27FC236}">
                <a16:creationId xmlns:a16="http://schemas.microsoft.com/office/drawing/2014/main" id="{FD2B0CC1-B702-1243-9F80-09D64DED2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852F10D-2F2A-4848-A9B4-3BB61A66C15F}"/>
              </a:ext>
            </a:extLst>
          </p:cNvPr>
          <p:cNvSpPr/>
          <p:nvPr/>
        </p:nvSpPr>
        <p:spPr>
          <a:xfrm>
            <a:off x="6610351" y="72364"/>
            <a:ext cx="5543548" cy="615553"/>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667" kern="0" dirty="0">
                <a:solidFill>
                  <a:srgbClr val="FFFFFF"/>
                </a:solidFill>
                <a:latin typeface="Times New Roman" panose="02020603050405020304" pitchFamily="18" charset="0"/>
                <a:cs typeface="Times New Roman" panose="02020603050405020304" pitchFamily="18" charset="0"/>
                <a:sym typeface="Arial"/>
              </a:rPr>
              <a:t>Hình ảnh minh hoạ ”Loạn 12 sứ quân”</a:t>
            </a:r>
          </a:p>
        </p:txBody>
      </p:sp>
    </p:spTree>
    <p:extLst>
      <p:ext uri="{BB962C8B-B14F-4D97-AF65-F5344CB8AC3E}">
        <p14:creationId xmlns:p14="http://schemas.microsoft.com/office/powerpoint/2010/main" val="51608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50000">
                                          <p:cBhvr additive="base">
                                            <p:cTn id="1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wheel(8)">
                                          <p:cBhvr>
                                            <p:cTn id="16" dur="500"/>
                                            <p:tgtEl>
                                              <p:spTgt spid="8198"/>
                                            </p:tgtEl>
                                          </p:cBhvr>
                                        </p:animEffect>
                                      </p:childTnLst>
                                    </p:cTn>
                                  </p:par>
                                  <p:par>
                                    <p:cTn id="17" presetID="2" presetClass="entr" presetSubtype="8" fill="hold" grpId="0" nodeType="with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8200"/>
                                            </p:tgtEl>
                                            <p:attrNameLst>
                                              <p:attrName>style.visibility</p:attrName>
                                            </p:attrNameLst>
                                          </p:cBhvr>
                                          <p:to>
                                            <p:strVal val="visible"/>
                                          </p:to>
                                        </p:set>
                                        <p:animEffect transition="in" filter="wheel(2)">
                                          <p:cBhvr>
                                            <p:cTn id="25" dur="500"/>
                                            <p:tgtEl>
                                              <p:spTgt spid="8200"/>
                                            </p:tgtEl>
                                          </p:cBhvr>
                                        </p:animEffect>
                                      </p:childTnLst>
                                    </p:cTn>
                                  </p:par>
                                  <p:par>
                                    <p:cTn id="26" presetID="2" presetClass="entr" presetSubtype="8" fill="hold" grpId="0" nodeType="withEffect" p14:presetBounceEnd="50000">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14:bounceEnd="50000">
                                          <p:cBhvr additive="base">
                                            <p:cTn id="28"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wheel(8)">
                                          <p:cBhvr>
                                            <p:cTn id="16" dur="500"/>
                                            <p:tgtEl>
                                              <p:spTgt spid="8198"/>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8200"/>
                                            </p:tgtEl>
                                            <p:attrNameLst>
                                              <p:attrName>style.visibility</p:attrName>
                                            </p:attrNameLst>
                                          </p:cBhvr>
                                          <p:to>
                                            <p:strVal val="visible"/>
                                          </p:to>
                                        </p:set>
                                        <p:animEffect transition="in" filter="wheel(2)">
                                          <p:cBhvr>
                                            <p:cTn id="25" dur="500"/>
                                            <p:tgtEl>
                                              <p:spTgt spid="8200"/>
                                            </p:tgtEl>
                                          </p:cBhvr>
                                        </p:animEffect>
                                      </p:childTnLst>
                                    </p:cTn>
                                  </p:par>
                                  <p:par>
                                    <p:cTn id="26" presetID="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 name="Group 9">
            <a:extLst>
              <a:ext uri="{FF2B5EF4-FFF2-40B4-BE49-F238E27FC236}">
                <a16:creationId xmlns:a16="http://schemas.microsoft.com/office/drawing/2014/main" id="{59F73D19-4D0D-F943-92AE-34377D94B139}"/>
              </a:ext>
            </a:extLst>
          </p:cNvPr>
          <p:cNvGrpSpPr/>
          <p:nvPr/>
        </p:nvGrpSpPr>
        <p:grpSpPr>
          <a:xfrm>
            <a:off x="2477777" y="632487"/>
            <a:ext cx="3006099" cy="2640900"/>
            <a:chOff x="1308508" y="494701"/>
            <a:chExt cx="2766350" cy="2171991"/>
          </a:xfrm>
        </p:grpSpPr>
        <p:sp>
          <p:nvSpPr>
            <p:cNvPr id="8" name="Oval Callout 7">
              <a:extLst>
                <a:ext uri="{FF2B5EF4-FFF2-40B4-BE49-F238E27FC236}">
                  <a16:creationId xmlns:a16="http://schemas.microsoft.com/office/drawing/2014/main" id="{1D7CDF38-71CF-BA4A-94A1-95DB7529EDE9}"/>
                </a:ext>
              </a:extLst>
            </p:cNvPr>
            <p:cNvSpPr/>
            <p:nvPr/>
          </p:nvSpPr>
          <p:spPr>
            <a:xfrm>
              <a:off x="1308508" y="494701"/>
              <a:ext cx="2766350" cy="2171991"/>
            </a:xfrm>
            <a:prstGeom prst="wedgeEllipseCallout">
              <a:avLst>
                <a:gd name="adj1" fmla="val -62299"/>
                <a:gd name="adj2" fmla="val 17500"/>
              </a:avLst>
            </a:prstGeom>
            <a:solidFill>
              <a:schemeClr val="accent2">
                <a:alpha val="20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513104" y="923463"/>
              <a:ext cx="2419108" cy="1290957"/>
            </a:xfrm>
            <a:prstGeom prst="rect">
              <a:avLst/>
            </a:prstGeom>
          </p:spPr>
          <p:txBody>
            <a:bodyPr wrap="square">
              <a:spAutoFit/>
            </a:bodyPr>
            <a:lstStyle/>
            <a:p>
              <a:pPr algn="ctr" defTabSz="1219170">
                <a:buClr>
                  <a:srgbClr val="000000"/>
                </a:buClr>
              </a:pP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Tình</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hình</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đất</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nước</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lúc</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này</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như</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thế</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nào</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a:t>
              </a:r>
              <a:endParaRPr lang="en-US" sz="3200" kern="0" noProof="1">
                <a:solidFill>
                  <a:srgbClr val="482400"/>
                </a:solidFill>
                <a:latin typeface="SVN-Blenda Script" panose="02000804000000020003" pitchFamily="2" charset="0"/>
                <a:cs typeface="Times New Roman" panose="02020603050405020304" pitchFamily="18" charset="0"/>
                <a:sym typeface="Arial"/>
              </a:endParaRPr>
            </a:p>
          </p:txBody>
        </p:sp>
      </p:grpSp>
      <p:sp>
        <p:nvSpPr>
          <p:cNvPr id="328" name="Text Box 12">
            <a:extLst>
              <a:ext uri="{FF2B5EF4-FFF2-40B4-BE49-F238E27FC236}">
                <a16:creationId xmlns:a16="http://schemas.microsoft.com/office/drawing/2014/main" id="{7335251E-1354-F144-9AC0-D24559E56698}"/>
              </a:ext>
            </a:extLst>
          </p:cNvPr>
          <p:cNvSpPr txBox="1">
            <a:spLocks noChangeArrowheads="1"/>
          </p:cNvSpPr>
          <p:nvPr/>
        </p:nvSpPr>
        <p:spPr bwMode="auto">
          <a:xfrm>
            <a:off x="5974607" y="574134"/>
            <a:ext cx="6128391" cy="296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Loạn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12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sứ</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quân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a:p>
            <a:pPr defTabSz="1219170">
              <a:spcBef>
                <a:spcPct val="50000"/>
              </a:spcBef>
              <a:buClr>
                <a:srgbClr val="000000"/>
              </a:buClr>
              <a:buFontTx/>
              <a:buChar char="-"/>
            </a:pP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Đất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chia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cắt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loạn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lạc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a:p>
            <a:pPr defTabSz="1219170">
              <a:spcBef>
                <a:spcPct val="50000"/>
              </a:spcBef>
              <a:buClr>
                <a:srgbClr val="000000"/>
              </a:buClr>
              <a:buFontTx/>
              <a:buChar char="-"/>
            </a:pP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Nhà</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Tống</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có</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âm</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mưu</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xâm</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lược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ta.</a:t>
            </a:r>
          </a:p>
        </p:txBody>
      </p:sp>
      <p:pic>
        <p:nvPicPr>
          <p:cNvPr id="331" name="Picture 330">
            <a:extLst>
              <a:ext uri="{FF2B5EF4-FFF2-40B4-BE49-F238E27FC236}">
                <a16:creationId xmlns:a16="http://schemas.microsoft.com/office/drawing/2014/main" id="{B2C2134E-49DA-8340-B9BE-50A8444DEC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rot="20283183">
            <a:off x="-31145" y="126332"/>
            <a:ext cx="3018228" cy="2054964"/>
          </a:xfrm>
          <a:custGeom>
            <a:avLst/>
            <a:gdLst>
              <a:gd name="connsiteX0" fmla="*/ 2263671 w 2263671"/>
              <a:gd name="connsiteY0" fmla="*/ 0 h 1541223"/>
              <a:gd name="connsiteX1" fmla="*/ 244202 w 2263671"/>
              <a:gd name="connsiteY1" fmla="*/ 0 h 1541223"/>
              <a:gd name="connsiteX2" fmla="*/ 0 w 2263671"/>
              <a:gd name="connsiteY2" fmla="*/ 822244 h 1541223"/>
              <a:gd name="connsiteX3" fmla="*/ 0 w 2263671"/>
              <a:gd name="connsiteY3" fmla="*/ 1541223 h 1541223"/>
              <a:gd name="connsiteX4" fmla="*/ 2263671 w 2263671"/>
              <a:gd name="connsiteY4" fmla="*/ 1541223 h 1541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671" h="1541223">
                <a:moveTo>
                  <a:pt x="2263671" y="0"/>
                </a:moveTo>
                <a:lnTo>
                  <a:pt x="244202" y="0"/>
                </a:lnTo>
                <a:lnTo>
                  <a:pt x="0" y="822244"/>
                </a:lnTo>
                <a:lnTo>
                  <a:pt x="0" y="1541223"/>
                </a:lnTo>
                <a:lnTo>
                  <a:pt x="2263671" y="1541223"/>
                </a:lnTo>
                <a:close/>
              </a:path>
            </a:pathLst>
          </a:custGeom>
          <a:noFill/>
          <a:extLst>
            <a:ext uri="{909E8E84-426E-40DD-AFC4-6F175D3DCCD1}">
              <a14:hiddenFill xmlns:a14="http://schemas.microsoft.com/office/drawing/2010/main">
                <a:solidFill>
                  <a:srgbClr val="FFFFFF"/>
                </a:solidFill>
              </a14:hiddenFill>
            </a:ext>
          </a:extLst>
        </p:spPr>
      </p:pic>
      <p:pic>
        <p:nvPicPr>
          <p:cNvPr id="330" name="Google Shape;382;p33">
            <a:extLst>
              <a:ext uri="{FF2B5EF4-FFF2-40B4-BE49-F238E27FC236}">
                <a16:creationId xmlns:a16="http://schemas.microsoft.com/office/drawing/2014/main" id="{530E28C3-4DC2-004A-89F7-7560BF3D320B}"/>
              </a:ext>
            </a:extLst>
          </p:cNvPr>
          <p:cNvPicPr preferRelativeResize="0"/>
          <p:nvPr/>
        </p:nvPicPr>
        <p:blipFill>
          <a:blip r:embed="rId4">
            <a:alphaModFix/>
          </a:blip>
          <a:stretch>
            <a:fillRect/>
          </a:stretch>
        </p:blipFill>
        <p:spPr>
          <a:xfrm rot="435184" flipH="1">
            <a:off x="10626291" y="4297889"/>
            <a:ext cx="1426804" cy="2290871"/>
          </a:xfrm>
          <a:prstGeom prst="rect">
            <a:avLst/>
          </a:prstGeom>
          <a:noFill/>
          <a:ln>
            <a:noFill/>
          </a:ln>
        </p:spPr>
      </p:pic>
      <p:pic>
        <p:nvPicPr>
          <p:cNvPr id="332" name="Picture 331">
            <a:extLst>
              <a:ext uri="{FF2B5EF4-FFF2-40B4-BE49-F238E27FC236}">
                <a16:creationId xmlns:a16="http://schemas.microsoft.com/office/drawing/2014/main" id="{0EB92DB1-CD69-2040-B138-318146826385}"/>
              </a:ext>
            </a:extLst>
          </p:cNvPr>
          <p:cNvPicPr>
            <a:picLocks noChangeAspect="1"/>
          </p:cNvPicPr>
          <p:nvPr/>
        </p:nvPicPr>
        <p:blipFill>
          <a:blip r:embed="rId5"/>
          <a:srcRect l="9032"/>
          <a:stretch>
            <a:fillRect/>
          </a:stretch>
        </p:blipFill>
        <p:spPr>
          <a:xfrm>
            <a:off x="89003" y="1572366"/>
            <a:ext cx="3631640" cy="528923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pic>
        <p:nvPicPr>
          <p:cNvPr id="338" name="Google Shape;117;p26">
            <a:extLst>
              <a:ext uri="{FF2B5EF4-FFF2-40B4-BE49-F238E27FC236}">
                <a16:creationId xmlns:a16="http://schemas.microsoft.com/office/drawing/2014/main" id="{CDCE9E3A-6D33-9D48-B8EB-BE0F38F555B2}"/>
              </a:ext>
            </a:extLst>
          </p:cNvPr>
          <p:cNvPicPr preferRelativeResize="0"/>
          <p:nvPr/>
        </p:nvPicPr>
        <p:blipFill>
          <a:blip r:embed="rId6">
            <a:alphaModFix/>
          </a:blip>
          <a:stretch>
            <a:fillRect/>
          </a:stretch>
        </p:blipFill>
        <p:spPr>
          <a:xfrm>
            <a:off x="6094646" y="4741334"/>
            <a:ext cx="2592153" cy="1694935"/>
          </a:xfrm>
          <a:prstGeom prst="rect">
            <a:avLst/>
          </a:prstGeom>
          <a:noFill/>
          <a:ln>
            <a:noFill/>
          </a:ln>
        </p:spPr>
      </p:pic>
    </p:spTree>
    <p:extLst>
      <p:ext uri="{BB962C8B-B14F-4D97-AF65-F5344CB8AC3E}">
        <p14:creationId xmlns:p14="http://schemas.microsoft.com/office/powerpoint/2010/main" val="85566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14:bounceEnd="50000">
                                          <p:cBhvr additive="base">
                                            <p:cTn id="7" dur="500" fill="hold"/>
                                            <p:tgtEl>
                                              <p:spTgt spid="33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 presetClass="entr" presetSubtype="1" fill="hold" nodeType="withEffect" p14:presetBounceEnd="50000">
                                      <p:stCondLst>
                                        <p:cond delay="0"/>
                                      </p:stCondLst>
                                      <p:childTnLst>
                                        <p:set>
                                          <p:cBhvr>
                                            <p:cTn id="13" dur="1" fill="hold">
                                              <p:stCondLst>
                                                <p:cond delay="0"/>
                                              </p:stCondLst>
                                            </p:cTn>
                                            <p:tgtEl>
                                              <p:spTgt spid="338"/>
                                            </p:tgtEl>
                                            <p:attrNameLst>
                                              <p:attrName>style.visibility</p:attrName>
                                            </p:attrNameLst>
                                          </p:cBhvr>
                                          <p:to>
                                            <p:strVal val="visible"/>
                                          </p:to>
                                        </p:set>
                                        <p:anim calcmode="lin" valueType="num" p14:bounceEnd="50000">
                                          <p:cBhvr additive="base">
                                            <p:cTn id="14" dur="500" fill="hold"/>
                                            <p:tgtEl>
                                              <p:spTgt spid="338"/>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33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50000">
                                      <p:stCondLst>
                                        <p:cond delay="0"/>
                                      </p:stCondLst>
                                      <p:childTnLst>
                                        <p:set>
                                          <p:cBhvr>
                                            <p:cTn id="17" dur="1" fill="hold">
                                              <p:stCondLst>
                                                <p:cond delay="0"/>
                                              </p:stCondLst>
                                            </p:cTn>
                                            <p:tgtEl>
                                              <p:spTgt spid="330"/>
                                            </p:tgtEl>
                                            <p:attrNameLst>
                                              <p:attrName>style.visibility</p:attrName>
                                            </p:attrNameLst>
                                          </p:cBhvr>
                                          <p:to>
                                            <p:strVal val="visible"/>
                                          </p:to>
                                        </p:set>
                                        <p:anim calcmode="lin" valueType="num" p14:bounceEnd="50000">
                                          <p:cBhvr additive="base">
                                            <p:cTn id="18" dur="500" fill="hold"/>
                                            <p:tgtEl>
                                              <p:spTgt spid="330"/>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330"/>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14:presetBounceEnd="50000">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14:bounceEnd="50000">
                                          <p:cBhvr additive="base">
                                            <p:cTn id="22"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328">
                                                <p:txEl>
                                                  <p:pRg st="0" end="0"/>
                                                </p:txEl>
                                              </p:spTgt>
                                            </p:tgtEl>
                                            <p:attrNameLst>
                                              <p:attrName>style.visibility</p:attrName>
                                            </p:attrNameLst>
                                          </p:cBhvr>
                                          <p:to>
                                            <p:strVal val="visible"/>
                                          </p:to>
                                        </p:set>
                                        <p:anim calcmode="lin" valueType="num">
                                          <p:cBhvr>
                                            <p:cTn id="28"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28">
                                                <p:txEl>
                                                  <p:pRg st="0" end="0"/>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328">
                                                <p:txEl>
                                                  <p:pRg st="1" end="1"/>
                                                </p:txEl>
                                              </p:spTgt>
                                            </p:tgtEl>
                                            <p:attrNameLst>
                                              <p:attrName>style.visibility</p:attrName>
                                            </p:attrNameLst>
                                          </p:cBhvr>
                                          <p:to>
                                            <p:strVal val="visible"/>
                                          </p:to>
                                        </p:set>
                                        <p:anim calcmode="lin" valueType="num">
                                          <p:cBhvr>
                                            <p:cTn id="35" dur="500" fill="hold"/>
                                            <p:tgtEl>
                                              <p:spTgt spid="3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28">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3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28">
                                                <p:txEl>
                                                  <p:pRg st="1" end="1"/>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328">
                                                <p:txEl>
                                                  <p:pRg st="2" end="2"/>
                                                </p:txEl>
                                              </p:spTgt>
                                            </p:tgtEl>
                                            <p:attrNameLst>
                                              <p:attrName>style.visibility</p:attrName>
                                            </p:attrNameLst>
                                          </p:cBhvr>
                                          <p:to>
                                            <p:strVal val="visible"/>
                                          </p:to>
                                        </p:set>
                                        <p:anim calcmode="lin" valueType="num">
                                          <p:cBhvr>
                                            <p:cTn id="42" dur="500" fill="hold"/>
                                            <p:tgtEl>
                                              <p:spTgt spid="3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28">
                                                <p:txEl>
                                                  <p:pRg st="2" end="2"/>
                                                </p:txEl>
                                              </p:spTgt>
                                            </p:tgtEl>
                                            <p:attrNameLst>
                                              <p:attrName>ppt_y</p:attrName>
                                            </p:attrNameLst>
                                          </p:cBhvr>
                                          <p:tavLst>
                                            <p:tav tm="0">
                                              <p:val>
                                                <p:strVal val="#ppt_y"/>
                                              </p:val>
                                            </p:tav>
                                            <p:tav tm="100000">
                                              <p:val>
                                                <p:strVal val="#ppt_y"/>
                                              </p:val>
                                            </p:tav>
                                          </p:tavLst>
                                        </p:anim>
                                        <p:anim calcmode="lin" valueType="num">
                                          <p:cBhvr>
                                            <p:cTn id="44" dur="500" fill="hold"/>
                                            <p:tgtEl>
                                              <p:spTgt spid="3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500" fill="hold"/>
                                            <p:tgtEl>
                                              <p:spTgt spid="332"/>
                                            </p:tgtEl>
                                            <p:attrNameLst>
                                              <p:attrName>ppt_x</p:attrName>
                                            </p:attrNameLst>
                                          </p:cBhvr>
                                          <p:tavLst>
                                            <p:tav tm="0">
                                              <p:val>
                                                <p:strVal val="#ppt_x"/>
                                              </p:val>
                                            </p:tav>
                                            <p:tav tm="100000">
                                              <p:val>
                                                <p:strVal val="#ppt_x"/>
                                              </p:val>
                                            </p:tav>
                                          </p:tavLst>
                                        </p:anim>
                                        <p:anim calcmode="lin" valueType="num">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 presetClass="entr" presetSubtype="1" fill="hold" nodeType="withEffect">
                                      <p:stCondLst>
                                        <p:cond delay="0"/>
                                      </p:stCondLst>
                                      <p:childTnLst>
                                        <p:set>
                                          <p:cBhvr>
                                            <p:cTn id="13" dur="1" fill="hold">
                                              <p:stCondLst>
                                                <p:cond delay="0"/>
                                              </p:stCondLst>
                                            </p:cTn>
                                            <p:tgtEl>
                                              <p:spTgt spid="338"/>
                                            </p:tgtEl>
                                            <p:attrNameLst>
                                              <p:attrName>style.visibility</p:attrName>
                                            </p:attrNameLst>
                                          </p:cBhvr>
                                          <p:to>
                                            <p:strVal val="visible"/>
                                          </p:to>
                                        </p:set>
                                        <p:anim calcmode="lin" valueType="num">
                                          <p:cBhvr additive="base">
                                            <p:cTn id="14" dur="500" fill="hold"/>
                                            <p:tgtEl>
                                              <p:spTgt spid="338"/>
                                            </p:tgtEl>
                                            <p:attrNameLst>
                                              <p:attrName>ppt_x</p:attrName>
                                            </p:attrNameLst>
                                          </p:cBhvr>
                                          <p:tavLst>
                                            <p:tav tm="0">
                                              <p:val>
                                                <p:strVal val="#ppt_x"/>
                                              </p:val>
                                            </p:tav>
                                            <p:tav tm="100000">
                                              <p:val>
                                                <p:strVal val="#ppt_x"/>
                                              </p:val>
                                            </p:tav>
                                          </p:tavLst>
                                        </p:anim>
                                        <p:anim calcmode="lin" valueType="num">
                                          <p:cBhvr additive="base">
                                            <p:cTn id="15" dur="500" fill="hold"/>
                                            <p:tgtEl>
                                              <p:spTgt spid="33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330"/>
                                            </p:tgtEl>
                                            <p:attrNameLst>
                                              <p:attrName>style.visibility</p:attrName>
                                            </p:attrNameLst>
                                          </p:cBhvr>
                                          <p:to>
                                            <p:strVal val="visible"/>
                                          </p:to>
                                        </p:set>
                                        <p:anim calcmode="lin" valueType="num">
                                          <p:cBhvr additive="base">
                                            <p:cTn id="18" dur="500" fill="hold"/>
                                            <p:tgtEl>
                                              <p:spTgt spid="330"/>
                                            </p:tgtEl>
                                            <p:attrNameLst>
                                              <p:attrName>ppt_x</p:attrName>
                                            </p:attrNameLst>
                                          </p:cBhvr>
                                          <p:tavLst>
                                            <p:tav tm="0">
                                              <p:val>
                                                <p:strVal val="#ppt_x"/>
                                              </p:val>
                                            </p:tav>
                                            <p:tav tm="100000">
                                              <p:val>
                                                <p:strVal val="#ppt_x"/>
                                              </p:val>
                                            </p:tav>
                                          </p:tavLst>
                                        </p:anim>
                                        <p:anim calcmode="lin" valueType="num">
                                          <p:cBhvr additive="base">
                                            <p:cTn id="19" dur="500" fill="hold"/>
                                            <p:tgtEl>
                                              <p:spTgt spid="330"/>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ppt_x"/>
                                              </p:val>
                                            </p:tav>
                                            <p:tav tm="100000">
                                              <p:val>
                                                <p:strVal val="#ppt_x"/>
                                              </p:val>
                                            </p:tav>
                                          </p:tavLst>
                                        </p:anim>
                                        <p:anim calcmode="lin" valueType="num">
                                          <p:cBhvr additive="base">
                                            <p:cTn id="23"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328">
                                                <p:txEl>
                                                  <p:pRg st="0" end="0"/>
                                                </p:txEl>
                                              </p:spTgt>
                                            </p:tgtEl>
                                            <p:attrNameLst>
                                              <p:attrName>style.visibility</p:attrName>
                                            </p:attrNameLst>
                                          </p:cBhvr>
                                          <p:to>
                                            <p:strVal val="visible"/>
                                          </p:to>
                                        </p:set>
                                        <p:anim calcmode="lin" valueType="num">
                                          <p:cBhvr>
                                            <p:cTn id="28"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28">
                                                <p:txEl>
                                                  <p:pRg st="0" end="0"/>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328">
                                                <p:txEl>
                                                  <p:pRg st="1" end="1"/>
                                                </p:txEl>
                                              </p:spTgt>
                                            </p:tgtEl>
                                            <p:attrNameLst>
                                              <p:attrName>style.visibility</p:attrName>
                                            </p:attrNameLst>
                                          </p:cBhvr>
                                          <p:to>
                                            <p:strVal val="visible"/>
                                          </p:to>
                                        </p:set>
                                        <p:anim calcmode="lin" valueType="num">
                                          <p:cBhvr>
                                            <p:cTn id="35" dur="500" fill="hold"/>
                                            <p:tgtEl>
                                              <p:spTgt spid="3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28">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3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28">
                                                <p:txEl>
                                                  <p:pRg st="1" end="1"/>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328">
                                                <p:txEl>
                                                  <p:pRg st="2" end="2"/>
                                                </p:txEl>
                                              </p:spTgt>
                                            </p:tgtEl>
                                            <p:attrNameLst>
                                              <p:attrName>style.visibility</p:attrName>
                                            </p:attrNameLst>
                                          </p:cBhvr>
                                          <p:to>
                                            <p:strVal val="visible"/>
                                          </p:to>
                                        </p:set>
                                        <p:anim calcmode="lin" valueType="num">
                                          <p:cBhvr>
                                            <p:cTn id="42" dur="500" fill="hold"/>
                                            <p:tgtEl>
                                              <p:spTgt spid="3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28">
                                                <p:txEl>
                                                  <p:pRg st="2" end="2"/>
                                                </p:txEl>
                                              </p:spTgt>
                                            </p:tgtEl>
                                            <p:attrNameLst>
                                              <p:attrName>ppt_y</p:attrName>
                                            </p:attrNameLst>
                                          </p:cBhvr>
                                          <p:tavLst>
                                            <p:tav tm="0">
                                              <p:val>
                                                <p:strVal val="#ppt_y"/>
                                              </p:val>
                                            </p:tav>
                                            <p:tav tm="100000">
                                              <p:val>
                                                <p:strVal val="#ppt_y"/>
                                              </p:val>
                                            </p:tav>
                                          </p:tavLst>
                                        </p:anim>
                                        <p:anim calcmode="lin" valueType="num">
                                          <p:cBhvr>
                                            <p:cTn id="44" dur="500" fill="hold"/>
                                            <p:tgtEl>
                                              <p:spTgt spid="3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0962" y="0"/>
            <a:ext cx="6661038" cy="6858000"/>
          </a:xfrm>
          <a:prstGeom prst="rect">
            <a:avLst/>
          </a:prstGeom>
        </p:spPr>
      </p:pic>
      <p:grpSp>
        <p:nvGrpSpPr>
          <p:cNvPr id="3" name="Group 2">
            <a:extLst>
              <a:ext uri="{FF2B5EF4-FFF2-40B4-BE49-F238E27FC236}">
                <a16:creationId xmlns:a16="http://schemas.microsoft.com/office/drawing/2014/main" id="{E9641A44-7BD4-3D4F-A186-4FB2ED9F6AFF}"/>
              </a:ext>
            </a:extLst>
          </p:cNvPr>
          <p:cNvGrpSpPr/>
          <p:nvPr/>
        </p:nvGrpSpPr>
        <p:grpSpPr>
          <a:xfrm>
            <a:off x="0" y="1"/>
            <a:ext cx="3429000" cy="933451"/>
            <a:chOff x="0" y="0"/>
            <a:chExt cx="2571750" cy="700088"/>
          </a:xfrm>
        </p:grpSpPr>
        <p:sp>
          <p:nvSpPr>
            <p:cNvPr id="4" name="Rounded Rectangle 3">
              <a:extLst>
                <a:ext uri="{FF2B5EF4-FFF2-40B4-BE49-F238E27FC236}">
                  <a16:creationId xmlns:a16="http://schemas.microsoft.com/office/drawing/2014/main" id="{F02C40A8-1832-5E4C-95C6-1F2CC75C9AFB}"/>
                </a:ext>
              </a:extLst>
            </p:cNvPr>
            <p:cNvSpPr/>
            <p:nvPr/>
          </p:nvSpPr>
          <p:spPr>
            <a:xfrm>
              <a:off x="0" y="0"/>
              <a:ext cx="2571750" cy="700088"/>
            </a:xfrm>
            <a:prstGeom prst="roundRect">
              <a:avLst/>
            </a:prstGeom>
            <a:solidFill>
              <a:srgbClr val="DED1C1">
                <a:alpha val="60000"/>
              </a:srgbClr>
            </a:solidFill>
            <a:ln w="3175" cap="flat" cmpd="sng" algn="ctr">
              <a:solidFill>
                <a:srgbClr val="4824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45AFBC6F-8CB4-6548-BA28-CBBD0C238704}"/>
                </a:ext>
              </a:extLst>
            </p:cNvPr>
            <p:cNvSpPr txBox="1"/>
            <p:nvPr/>
          </p:nvSpPr>
          <p:spPr>
            <a:xfrm>
              <a:off x="85725" y="88434"/>
              <a:ext cx="2400300" cy="500089"/>
            </a:xfrm>
            <a:prstGeom prst="rect">
              <a:avLst/>
            </a:prstGeom>
            <a:noFill/>
          </p:spPr>
          <p:txBody>
            <a:bodyPr wrap="square" rtlCol="0">
              <a:sp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12 SỨ QUÂN</a:t>
              </a:r>
            </a:p>
          </p:txBody>
        </p:sp>
      </p:grpSp>
      <p:grpSp>
        <p:nvGrpSpPr>
          <p:cNvPr id="6" name="Group 5">
            <a:extLst>
              <a:ext uri="{FF2B5EF4-FFF2-40B4-BE49-F238E27FC236}">
                <a16:creationId xmlns:a16="http://schemas.microsoft.com/office/drawing/2014/main" id="{6131F61C-D7F6-4447-A23F-03F438317A6A}"/>
              </a:ext>
            </a:extLst>
          </p:cNvPr>
          <p:cNvGrpSpPr/>
          <p:nvPr/>
        </p:nvGrpSpPr>
        <p:grpSpPr>
          <a:xfrm>
            <a:off x="-98998" y="41713"/>
            <a:ext cx="5714516" cy="6858000"/>
            <a:chOff x="5544273" y="918740"/>
            <a:chExt cx="4285887" cy="4224760"/>
          </a:xfrm>
        </p:grpSpPr>
        <p:grpSp>
          <p:nvGrpSpPr>
            <p:cNvPr id="7" name="Group 6">
              <a:extLst>
                <a:ext uri="{FF2B5EF4-FFF2-40B4-BE49-F238E27FC236}">
                  <a16:creationId xmlns:a16="http://schemas.microsoft.com/office/drawing/2014/main" id="{1037F7EC-3655-E340-AB1D-458B7ED4E5DB}"/>
                </a:ext>
              </a:extLst>
            </p:cNvPr>
            <p:cNvGrpSpPr/>
            <p:nvPr/>
          </p:nvGrpSpPr>
          <p:grpSpPr>
            <a:xfrm>
              <a:off x="5544273" y="918740"/>
              <a:ext cx="4285887" cy="4224760"/>
              <a:chOff x="3599726" y="918740"/>
              <a:chExt cx="4285887" cy="4224760"/>
            </a:xfrm>
          </p:grpSpPr>
          <p:pic>
            <p:nvPicPr>
              <p:cNvPr id="9" name="Picture 8">
                <a:extLst>
                  <a:ext uri="{FF2B5EF4-FFF2-40B4-BE49-F238E27FC236}">
                    <a16:creationId xmlns:a16="http://schemas.microsoft.com/office/drawing/2014/main" id="{86AB27D3-F503-134C-9E61-2FDD67DE6D38}"/>
                  </a:ext>
                </a:extLst>
              </p:cNvPr>
              <p:cNvPicPr>
                <a:picLocks noChangeAspect="1"/>
              </p:cNvPicPr>
              <p:nvPr/>
            </p:nvPicPr>
            <p:blipFill rotWithShape="1">
              <a:blip r:embed="rId3"/>
              <a:srcRect l="13696" t="11927" r="12509" b="5936"/>
              <a:stretch/>
            </p:blipFill>
            <p:spPr>
              <a:xfrm>
                <a:off x="3599726" y="918740"/>
                <a:ext cx="4285887" cy="4224760"/>
              </a:xfrm>
              <a:prstGeom prst="rect">
                <a:avLst/>
              </a:prstGeom>
            </p:spPr>
          </p:pic>
          <p:sp>
            <p:nvSpPr>
              <p:cNvPr id="10" name="Rectangle 9">
                <a:extLst>
                  <a:ext uri="{FF2B5EF4-FFF2-40B4-BE49-F238E27FC236}">
                    <a16:creationId xmlns:a16="http://schemas.microsoft.com/office/drawing/2014/main" id="{7D2DFB7C-7E81-B74A-8087-8ED5565605EE}"/>
                  </a:ext>
                </a:extLst>
              </p:cNvPr>
              <p:cNvSpPr/>
              <p:nvPr/>
            </p:nvSpPr>
            <p:spPr>
              <a:xfrm>
                <a:off x="3738621" y="1271768"/>
                <a:ext cx="3999839" cy="3535416"/>
              </a:xfrm>
              <a:prstGeom prst="rect">
                <a:avLst/>
              </a:prstGeom>
              <a:solidFill>
                <a:srgbClr val="DED6AB"/>
              </a:solidFill>
              <a:ln w="25400" cap="flat" cmpd="sng" algn="ctr">
                <a:solidFill>
                  <a:srgbClr val="482400">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8" name="Rectangle 7">
              <a:extLst>
                <a:ext uri="{FF2B5EF4-FFF2-40B4-BE49-F238E27FC236}">
                  <a16:creationId xmlns:a16="http://schemas.microsoft.com/office/drawing/2014/main" id="{7A56FE4C-713F-D842-994A-85A816A220B6}"/>
                </a:ext>
              </a:extLst>
            </p:cNvPr>
            <p:cNvSpPr/>
            <p:nvPr/>
          </p:nvSpPr>
          <p:spPr>
            <a:xfrm>
              <a:off x="5766904" y="1271768"/>
              <a:ext cx="3873539" cy="3432406"/>
            </a:xfrm>
            <a:prstGeom prst="rect">
              <a:avLst/>
            </a:prstGeom>
          </p:spPr>
          <p:txBody>
            <a:bodyPr wrap="square">
              <a:spAutoFit/>
            </a:bodyPr>
            <a:lstStyle/>
            <a:p>
              <a:pPr marL="0" marR="0" lvl="0" indent="0" defTabSz="1219170" eaLnBrk="1" fontAlgn="base" latinLnBrk="0" hangingPunct="1">
                <a:lnSpc>
                  <a:spcPct val="150000"/>
                </a:lnSpc>
                <a:spcBef>
                  <a:spcPts val="0"/>
                </a:spcBef>
                <a:spcAft>
                  <a:spcPts val="0"/>
                </a:spcAft>
                <a:buClr>
                  <a:srgbClr val="000000"/>
                </a:buClr>
                <a:buSzTx/>
                <a:buFontTx/>
                <a:buNone/>
                <a:tabLst/>
                <a:defRPr/>
              </a:pP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Tiếc giềng Ngô máy then lỏng phép,</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Cho quần hùng đầu ngảnh ghe nơi.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Sứ quân bừng dấy mười hai,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Kiến ong nổi tháo, hươu nai tranh giành,</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Tới Đinh Hoàng thoắt rành đánh tội,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Nước rừng yên, kình sói bặt hơi.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(Thiên Nam minh giám câu 177-182)</a:t>
              </a:r>
              <a:endParaRPr kumimoji="0" lang="vi-VN" sz="25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78976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nodeType="clickEffect" p14:presetBounceEnd="50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0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3033" y="0"/>
            <a:ext cx="2728777" cy="2243661"/>
          </a:xfrm>
          <a:prstGeom prst="rect">
            <a:avLst/>
          </a:prstGeom>
        </p:spPr>
      </p:pic>
      <p:sp>
        <p:nvSpPr>
          <p:cNvPr id="11" name="Terminator 10">
            <a:extLst>
              <a:ext uri="{FF2B5EF4-FFF2-40B4-BE49-F238E27FC236}">
                <a16:creationId xmlns:a16="http://schemas.microsoft.com/office/drawing/2014/main" id="{CC1D0809-8911-6E4C-8C89-CEAC53FFCEFE}"/>
              </a:ext>
            </a:extLst>
          </p:cNvPr>
          <p:cNvSpPr/>
          <p:nvPr/>
        </p:nvSpPr>
        <p:spPr>
          <a:xfrm>
            <a:off x="372533" y="0"/>
            <a:ext cx="11384654" cy="1177201"/>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Nghe đoạn nhạc và sự hiểu biết của mình giải câu đó sau</a:t>
            </a:r>
            <a:endParaRPr kumimoji="0" lang="en-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19" name="Group 18">
            <a:extLst>
              <a:ext uri="{FF2B5EF4-FFF2-40B4-BE49-F238E27FC236}">
                <a16:creationId xmlns:a16="http://schemas.microsoft.com/office/drawing/2014/main" id="{7030A44F-B079-7641-BF20-F65100FAD8D7}"/>
              </a:ext>
            </a:extLst>
          </p:cNvPr>
          <p:cNvGrpSpPr/>
          <p:nvPr/>
        </p:nvGrpSpPr>
        <p:grpSpPr>
          <a:xfrm>
            <a:off x="5710990" y="1941095"/>
            <a:ext cx="6336632" cy="4154905"/>
            <a:chOff x="5710990" y="1941095"/>
            <a:chExt cx="6336632" cy="4154905"/>
          </a:xfrm>
        </p:grpSpPr>
        <p:sp>
          <p:nvSpPr>
            <p:cNvPr id="3" name="Rounded Rectangle 2">
              <a:extLst>
                <a:ext uri="{FF2B5EF4-FFF2-40B4-BE49-F238E27FC236}">
                  <a16:creationId xmlns:a16="http://schemas.microsoft.com/office/drawing/2014/main" id="{05D3F16F-9C3C-B946-88DA-A42B8C4F30B9}"/>
                </a:ext>
              </a:extLst>
            </p:cNvPr>
            <p:cNvSpPr/>
            <p:nvPr/>
          </p:nvSpPr>
          <p:spPr>
            <a:xfrm>
              <a:off x="5710990" y="1941095"/>
              <a:ext cx="6336632" cy="4154905"/>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86B75C4-303A-BC4C-8681-419D6FE2D2D2}"/>
                </a:ext>
              </a:extLst>
            </p:cNvPr>
            <p:cNvSpPr/>
            <p:nvPr/>
          </p:nvSpPr>
          <p:spPr>
            <a:xfrm>
              <a:off x="5951621" y="2392005"/>
              <a:ext cx="6096000" cy="310854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 ai trên Bạch Đằng giang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Làm cho cọc nhọn dọc ngang sáng ngời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Phá quân Nam Hán tơi bời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Gươm thần độc lập giữa trời vang lên?</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VN" sz="2800" b="0" i="1" u="none" strike="noStrike" kern="1200" cap="none" spc="0" normalizeH="0" baseline="0" noProof="0" dirty="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7BF89282-648B-524A-A824-3D9725A6AA95}"/>
              </a:ext>
            </a:extLst>
          </p:cNvPr>
          <p:cNvPicPr>
            <a:picLocks noChangeAspect="1"/>
          </p:cNvPicPr>
          <p:nvPr/>
        </p:nvPicPr>
        <p:blipFill rotWithShape="1">
          <a:blip r:embed="rId7"/>
          <a:srcRect l="39474"/>
          <a:stretch/>
        </p:blipFill>
        <p:spPr>
          <a:xfrm flipH="1">
            <a:off x="585538" y="1259880"/>
            <a:ext cx="4981074" cy="5174828"/>
          </a:xfrm>
          <a:prstGeom prst="rect">
            <a:avLst/>
          </a:prstGeom>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16228"/>
            <a:ext cx="1576459" cy="3850023"/>
          </a:xfrm>
          <a:prstGeom prst="rect">
            <a:avLst/>
          </a:prstGeom>
        </p:spPr>
      </p:pic>
      <p:pic>
        <p:nvPicPr>
          <p:cNvPr id="20" name="mix_53s (audio-joiner.com).mp3" descr="mix_53s (audio-joiner.com).mp3">
            <a:hlinkClick r:id="" action="ppaction://media"/>
            <a:extLst>
              <a:ext uri="{FF2B5EF4-FFF2-40B4-BE49-F238E27FC236}">
                <a16:creationId xmlns:a16="http://schemas.microsoft.com/office/drawing/2014/main" id="{86012368-1860-B446-B61A-332DF51CB2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8229" y="198847"/>
            <a:ext cx="812800" cy="812800"/>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898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750"/>
                                        <p:tgtEl>
                                          <p:spTgt spid="10"/>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75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750"/>
                                        <p:tgtEl>
                                          <p:spTgt spid="14"/>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par>
                          <p:cTn id="22" fill="hold">
                            <p:stCondLst>
                              <p:cond delay="2250"/>
                            </p:stCondLst>
                            <p:childTnLst>
                              <p:par>
                                <p:cTn id="23" presetID="5" presetClass="entr" presetSubtype="5"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heckerboard(down)">
                                      <p:cBhvr>
                                        <p:cTn id="25" dur="500"/>
                                        <p:tgtEl>
                                          <p:spTgt spid="19"/>
                                        </p:tgtEl>
                                      </p:cBhvr>
                                    </p:animEffect>
                                  </p:childTnLst>
                                </p:cTn>
                              </p:par>
                              <p:par>
                                <p:cTn id="26" presetID="5" presetClass="entr" presetSubtype="5"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checkerboard(down)">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357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0"/>
                </p:tgtEl>
              </p:cMediaNode>
            </p:audio>
          </p:childTnLst>
        </p:cTn>
      </p:par>
    </p:tnLst>
    <p:bldLst>
      <p:bldP spid="8"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831"/>
            <a:lum/>
          </a:blip>
          <a:srcRect/>
          <a:stretch>
            <a:fillRect t="-5000" b="-5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641A44-7BD4-3D4F-A186-4FB2ED9F6AFF}"/>
              </a:ext>
            </a:extLst>
          </p:cNvPr>
          <p:cNvGrpSpPr/>
          <p:nvPr/>
        </p:nvGrpSpPr>
        <p:grpSpPr>
          <a:xfrm>
            <a:off x="0" y="1"/>
            <a:ext cx="3429000" cy="933451"/>
            <a:chOff x="0" y="0"/>
            <a:chExt cx="2571750" cy="700088"/>
          </a:xfrm>
        </p:grpSpPr>
        <p:sp>
          <p:nvSpPr>
            <p:cNvPr id="7" name="Rounded Rectangle 6">
              <a:extLst>
                <a:ext uri="{FF2B5EF4-FFF2-40B4-BE49-F238E27FC236}">
                  <a16:creationId xmlns:a16="http://schemas.microsoft.com/office/drawing/2014/main" id="{F02C40A8-1832-5E4C-95C6-1F2CC75C9AFB}"/>
                </a:ext>
              </a:extLst>
            </p:cNvPr>
            <p:cNvSpPr/>
            <p:nvPr/>
          </p:nvSpPr>
          <p:spPr>
            <a:xfrm>
              <a:off x="0" y="0"/>
              <a:ext cx="2571750" cy="700088"/>
            </a:xfrm>
            <a:prstGeom prst="roundRect">
              <a:avLst/>
            </a:prstGeom>
            <a:solidFill>
              <a:srgbClr val="DED1C1">
                <a:alpha val="6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8" name="TextBox 7">
              <a:extLst>
                <a:ext uri="{FF2B5EF4-FFF2-40B4-BE49-F238E27FC236}">
                  <a16:creationId xmlns:a16="http://schemas.microsoft.com/office/drawing/2014/main" id="{45AFBC6F-8CB4-6548-BA28-CBBD0C238704}"/>
                </a:ext>
              </a:extLst>
            </p:cNvPr>
            <p:cNvSpPr txBox="1"/>
            <p:nvPr/>
          </p:nvSpPr>
          <p:spPr>
            <a:xfrm>
              <a:off x="85725" y="88434"/>
              <a:ext cx="2400300" cy="500089"/>
            </a:xfrm>
            <a:prstGeom prst="rect">
              <a:avLst/>
            </a:prstGeom>
            <a:noFill/>
          </p:spPr>
          <p:txBody>
            <a:bodyPr wrap="square" rtlCol="0">
              <a:spAutoFit/>
            </a:bodyPr>
            <a:lstStyle/>
            <a:p>
              <a:pPr defTabSz="1219170">
                <a:buClr>
                  <a:srgbClr val="000000"/>
                </a:buClr>
              </a:pPr>
              <a:r>
                <a:rPr lang="en-VN" sz="3733" b="1" kern="0" dirty="0">
                  <a:solidFill>
                    <a:srgbClr val="000000"/>
                  </a:solidFill>
                  <a:latin typeface="Times New Roman" panose="02020603050405020304" pitchFamily="18" charset="0"/>
                  <a:cs typeface="Times New Roman" panose="02020603050405020304" pitchFamily="18" charset="0"/>
                  <a:sym typeface="Arial"/>
                </a:rPr>
                <a:t>12 SỨ QUÂN</a:t>
              </a:r>
            </a:p>
          </p:txBody>
        </p:sp>
      </p:grpSp>
    </p:spTree>
    <p:extLst>
      <p:ext uri="{BB962C8B-B14F-4D97-AF65-F5344CB8AC3E}">
        <p14:creationId xmlns:p14="http://schemas.microsoft.com/office/powerpoint/2010/main" val="6641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5_tnsquan">
            <a:extLst>
              <a:ext uri="{FF2B5EF4-FFF2-40B4-BE49-F238E27FC236}">
                <a16:creationId xmlns:a16="http://schemas.microsoft.com/office/drawing/2014/main" id="{2921FFA5-567E-B042-A008-1725D5C8B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solidFill>
            <a:schemeClr val="accent4">
              <a:lumMod val="20000"/>
              <a:lumOff val="80000"/>
            </a:schemeClr>
          </a:solidFill>
          <a:ln>
            <a:noFill/>
          </a:ln>
        </p:spPr>
      </p:pic>
      <p:sp>
        <p:nvSpPr>
          <p:cNvPr id="3" name="Rectangle 2">
            <a:extLst>
              <a:ext uri="{FF2B5EF4-FFF2-40B4-BE49-F238E27FC236}">
                <a16:creationId xmlns:a16="http://schemas.microsoft.com/office/drawing/2014/main" id="{837DDAF2-F5F3-614C-AA13-1A77BDA2F113}"/>
              </a:ext>
            </a:extLst>
          </p:cNvPr>
          <p:cNvSpPr/>
          <p:nvPr/>
        </p:nvSpPr>
        <p:spPr>
          <a:xfrm>
            <a:off x="5611834" y="6242447"/>
            <a:ext cx="6553396" cy="584775"/>
          </a:xfrm>
          <a:prstGeom prst="rect">
            <a:avLst/>
          </a:prstGeom>
          <a:solidFill>
            <a:schemeClr val="accent4">
              <a:lumMod val="20000"/>
              <a:lumOff val="80000"/>
            </a:schemeClr>
          </a:solidFill>
        </p:spPr>
        <p:txBody>
          <a:bodyPr wrap="none">
            <a:spAutoFit/>
          </a:bodyPr>
          <a:lstStyle/>
          <a:p>
            <a:pPr algn="ctr" defTabSz="1219170">
              <a:buClr>
                <a:srgbClr val="000000"/>
              </a:buClr>
            </a:pP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Hình</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ảnh</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minh</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họa</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Loạn</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12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sứ</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quân</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4111102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TextBox 4">
            <a:extLst>
              <a:ext uri="{FF2B5EF4-FFF2-40B4-BE49-F238E27FC236}">
                <a16:creationId xmlns:a16="http://schemas.microsoft.com/office/drawing/2014/main" id="{04042BDB-977E-8442-9A3D-1F2EA392220E}"/>
              </a:ext>
            </a:extLst>
          </p:cNvPr>
          <p:cNvSpPr txBox="1"/>
          <p:nvPr/>
        </p:nvSpPr>
        <p:spPr>
          <a:xfrm>
            <a:off x="6942668" y="789989"/>
            <a:ext cx="5387801" cy="5509009"/>
          </a:xfrm>
          <a:prstGeom prst="rect">
            <a:avLst/>
          </a:prstGeom>
          <a:noFill/>
        </p:spPr>
        <p:txBody>
          <a:bodyPr wrap="square" rtlCol="0">
            <a:spAutoFit/>
          </a:bodyPr>
          <a:lstStyle/>
          <a:p>
            <a:pPr algn="ctr" defTabSz="1219170">
              <a:buClr>
                <a:srgbClr val="000000"/>
              </a:buClr>
            </a:pPr>
            <a:r>
              <a:rPr lang="en-VN" sz="11733" b="1" kern="0" dirty="0">
                <a:solidFill>
                  <a:srgbClr val="FF0000"/>
                </a:solidFill>
                <a:latin typeface="Snell Roundhand Black" panose="02000603080000090004" pitchFamily="2" charset="77"/>
                <a:cs typeface="Arial"/>
                <a:sym typeface="Arial"/>
              </a:rPr>
              <a:t>Đinh Bộ Lĩnh</a:t>
            </a:r>
          </a:p>
        </p:txBody>
      </p:sp>
      <p:pic>
        <p:nvPicPr>
          <p:cNvPr id="330" name="Picture 329">
            <a:extLst>
              <a:ext uri="{FF2B5EF4-FFF2-40B4-BE49-F238E27FC236}">
                <a16:creationId xmlns:a16="http://schemas.microsoft.com/office/drawing/2014/main" id="{784EF16B-E3CD-3041-8352-20C2FA31EB5D}"/>
              </a:ext>
            </a:extLst>
          </p:cNvPr>
          <p:cNvPicPr>
            <a:picLocks noChangeAspect="1"/>
          </p:cNvPicPr>
          <p:nvPr/>
        </p:nvPicPr>
        <p:blipFill>
          <a:blip r:embed="rId3"/>
          <a:srcRect l="9032"/>
          <a:stretch>
            <a:fillRect/>
          </a:stretch>
        </p:blipFill>
        <p:spPr>
          <a:xfrm>
            <a:off x="-65322" y="1089231"/>
            <a:ext cx="3937236" cy="573431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grpSp>
        <p:nvGrpSpPr>
          <p:cNvPr id="10" name="Group 9">
            <a:extLst>
              <a:ext uri="{FF2B5EF4-FFF2-40B4-BE49-F238E27FC236}">
                <a16:creationId xmlns:a16="http://schemas.microsoft.com/office/drawing/2014/main" id="{59F73D19-4D0D-F943-92AE-34377D94B139}"/>
              </a:ext>
            </a:extLst>
          </p:cNvPr>
          <p:cNvGrpSpPr/>
          <p:nvPr/>
        </p:nvGrpSpPr>
        <p:grpSpPr>
          <a:xfrm>
            <a:off x="2563361" y="103030"/>
            <a:ext cx="3232299" cy="3226598"/>
            <a:chOff x="1194065" y="635891"/>
            <a:chExt cx="2974509" cy="2365435"/>
          </a:xfrm>
        </p:grpSpPr>
        <p:sp>
          <p:nvSpPr>
            <p:cNvPr id="8" name="Oval Callout 7">
              <a:extLst>
                <a:ext uri="{FF2B5EF4-FFF2-40B4-BE49-F238E27FC236}">
                  <a16:creationId xmlns:a16="http://schemas.microsoft.com/office/drawing/2014/main" id="{1D7CDF38-71CF-BA4A-94A1-95DB7529EDE9}"/>
                </a:ext>
              </a:extLst>
            </p:cNvPr>
            <p:cNvSpPr/>
            <p:nvPr/>
          </p:nvSpPr>
          <p:spPr>
            <a:xfrm>
              <a:off x="1194065" y="635891"/>
              <a:ext cx="2974509" cy="2365435"/>
            </a:xfrm>
            <a:prstGeom prst="wedgeEllipseCallout">
              <a:avLst>
                <a:gd name="adj1" fmla="val -59994"/>
                <a:gd name="adj2" fmla="val 63"/>
              </a:avLst>
            </a:prstGeom>
            <a:solidFill>
              <a:schemeClr val="accent2">
                <a:alpha val="45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440489" y="946011"/>
              <a:ext cx="2442548" cy="1872750"/>
            </a:xfrm>
            <a:prstGeom prst="rect">
              <a:avLst/>
            </a:prstGeom>
          </p:spPr>
          <p:txBody>
            <a:bodyPr wrap="square">
              <a:spAutoFit/>
            </a:bodyPr>
            <a:lstStyle/>
            <a:p>
              <a:pPr algn="ctr" defTabSz="1219170">
                <a:spcAft>
                  <a:spcPts val="2133"/>
                </a:spcAft>
                <a:buClr>
                  <a:srgbClr val="000000"/>
                </a:buClr>
              </a:pPr>
              <a:r>
                <a:rPr lang="vi-VN" altLang="en-US" sz="3200" b="1" kern="0" dirty="0">
                  <a:solidFill>
                    <a:srgbClr val="482400"/>
                  </a:solidFill>
                  <a:latin typeface="Times New Roman" panose="02020603050405020304" pitchFamily="18" charset="0"/>
                  <a:cs typeface="Times New Roman" panose="02020603050405020304" pitchFamily="18" charset="0"/>
                  <a:sym typeface="Arial"/>
                </a:rPr>
                <a:t>Đứng trước tình hình trên ai là người đứng ra dẹp loạn?</a:t>
              </a:r>
              <a:endParaRPr lang="vi-VN" sz="3200" kern="0" dirty="0">
                <a:solidFill>
                  <a:srgbClr val="482400"/>
                </a:solidFill>
                <a:latin typeface="Arial"/>
                <a:cs typeface="Arial"/>
                <a:sym typeface="Arial"/>
              </a:endParaRPr>
            </a:p>
          </p:txBody>
        </p:sp>
      </p:grpSp>
      <p:pic>
        <p:nvPicPr>
          <p:cNvPr id="334" name="Google Shape;382;p33">
            <a:extLst>
              <a:ext uri="{FF2B5EF4-FFF2-40B4-BE49-F238E27FC236}">
                <a16:creationId xmlns:a16="http://schemas.microsoft.com/office/drawing/2014/main" id="{57559035-5C5B-3245-B811-F3C98009A05C}"/>
              </a:ext>
            </a:extLst>
          </p:cNvPr>
          <p:cNvPicPr preferRelativeResize="0"/>
          <p:nvPr/>
        </p:nvPicPr>
        <p:blipFill>
          <a:blip r:embed="rId4">
            <a:alphaModFix/>
          </a:blip>
          <a:stretch>
            <a:fillRect/>
          </a:stretch>
        </p:blipFill>
        <p:spPr>
          <a:xfrm rot="20815644" flipH="1">
            <a:off x="5961745" y="762656"/>
            <a:ext cx="2700136" cy="5459475"/>
          </a:xfrm>
          <a:prstGeom prst="rect">
            <a:avLst/>
          </a:prstGeom>
          <a:noFill/>
          <a:ln>
            <a:noFill/>
          </a:ln>
        </p:spPr>
      </p:pic>
    </p:spTree>
    <p:extLst>
      <p:ext uri="{BB962C8B-B14F-4D97-AF65-F5344CB8AC3E}">
        <p14:creationId xmlns:p14="http://schemas.microsoft.com/office/powerpoint/2010/main" val="228738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14:bounceEnd="50000">
                                          <p:cBhvr additive="base">
                                            <p:cTn id="7"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wipe(down)">
                                          <p:cBhvr>
                                            <p:cTn id="12" dur="500"/>
                                            <p:tgtEl>
                                              <p:spTgt spid="330"/>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14:presetBounceEnd="5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50000">
                                          <p:cBhvr additive="base">
                                            <p:cTn id="20"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14:presetBounceEnd="50000">
                                      <p:stCondLst>
                                        <p:cond delay="0"/>
                                      </p:stCondLst>
                                      <p:childTnLst>
                                        <p:set>
                                          <p:cBhvr>
                                            <p:cTn id="23" dur="1" fill="hold">
                                              <p:stCondLst>
                                                <p:cond delay="0"/>
                                              </p:stCondLst>
                                            </p:cTn>
                                            <p:tgtEl>
                                              <p:spTgt spid="334"/>
                                            </p:tgtEl>
                                            <p:attrNameLst>
                                              <p:attrName>style.visibility</p:attrName>
                                            </p:attrNameLst>
                                          </p:cBhvr>
                                          <p:to>
                                            <p:strVal val="visible"/>
                                          </p:to>
                                        </p:set>
                                        <p:anim calcmode="lin" valueType="num" p14:bounceEnd="50000">
                                          <p:cBhvr additive="base">
                                            <p:cTn id="24" dur="500" fill="hold"/>
                                            <p:tgtEl>
                                              <p:spTgt spid="33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3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500" fill="hold"/>
                                            <p:tgtEl>
                                              <p:spTgt spid="149"/>
                                            </p:tgtEl>
                                            <p:attrNameLst>
                                              <p:attrName>ppt_x</p:attrName>
                                            </p:attrNameLst>
                                          </p:cBhvr>
                                          <p:tavLst>
                                            <p:tav tm="0">
                                              <p:val>
                                                <p:strVal val="#ppt_x"/>
                                              </p:val>
                                            </p:tav>
                                            <p:tav tm="100000">
                                              <p:val>
                                                <p:strVal val="#ppt_x"/>
                                              </p:val>
                                            </p:tav>
                                          </p:tavLst>
                                        </p:anim>
                                        <p:anim calcmode="lin" valueType="num">
                                          <p:cBhvr additive="base">
                                            <p:cTn id="8" dur="500" fill="hold"/>
                                            <p:tgtEl>
                                              <p:spTgt spid="14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wipe(down)">
                                          <p:cBhvr>
                                            <p:cTn id="12" dur="500"/>
                                            <p:tgtEl>
                                              <p:spTgt spid="330"/>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4"/>
                                            </p:tgtEl>
                                            <p:attrNameLst>
                                              <p:attrName>style.visibility</p:attrName>
                                            </p:attrNameLst>
                                          </p:cBhvr>
                                          <p:to>
                                            <p:strVal val="visible"/>
                                          </p:to>
                                        </p:set>
                                        <p:anim calcmode="lin" valueType="num">
                                          <p:cBhvr additive="base">
                                            <p:cTn id="24" dur="500" fill="hold"/>
                                            <p:tgtEl>
                                              <p:spTgt spid="334"/>
                                            </p:tgtEl>
                                            <p:attrNameLst>
                                              <p:attrName>ppt_x</p:attrName>
                                            </p:attrNameLst>
                                          </p:cBhvr>
                                          <p:tavLst>
                                            <p:tav tm="0">
                                              <p:val>
                                                <p:strVal val="#ppt_x"/>
                                              </p:val>
                                            </p:tav>
                                            <p:tav tm="100000">
                                              <p:val>
                                                <p:strVal val="#ppt_x"/>
                                              </p:val>
                                            </p:tav>
                                          </p:tavLst>
                                        </p:anim>
                                        <p:anim calcmode="lin" valueType="num">
                                          <p:cBhvr additive="base">
                                            <p:cTn id="25" dur="500" fill="hold"/>
                                            <p:tgtEl>
                                              <p:spTgt spid="3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àng đế dẹp loạn 12 sứ quân trong lịch sử VN - Đinh Tiên Hoàng">
            <a:extLst>
              <a:ext uri="{FF2B5EF4-FFF2-40B4-BE49-F238E27FC236}">
                <a16:creationId xmlns:a16="http://schemas.microsoft.com/office/drawing/2014/main" id="{F27B0124-2961-8844-A7A5-217963FF1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0" y="-15724"/>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1885D44-A600-7F46-8EF7-E4CF0052F2DA}"/>
              </a:ext>
            </a:extLst>
          </p:cNvPr>
          <p:cNvPicPr>
            <a:picLocks noChangeAspect="1"/>
          </p:cNvPicPr>
          <p:nvPr/>
        </p:nvPicPr>
        <p:blipFill rotWithShape="1">
          <a:blip r:embed="rId3"/>
          <a:srcRect l="5391" t="6549" r="19238" b="17839"/>
          <a:stretch/>
        </p:blipFill>
        <p:spPr>
          <a:xfrm>
            <a:off x="10597261" y="4783668"/>
            <a:ext cx="1594739" cy="2058609"/>
          </a:xfrm>
          <a:prstGeom prst="rect">
            <a:avLst/>
          </a:prstGeom>
        </p:spPr>
      </p:pic>
    </p:spTree>
    <p:extLst>
      <p:ext uri="{BB962C8B-B14F-4D97-AF65-F5344CB8AC3E}">
        <p14:creationId xmlns:p14="http://schemas.microsoft.com/office/powerpoint/2010/main" val="3461496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60;p48">
            <a:extLst>
              <a:ext uri="{FF2B5EF4-FFF2-40B4-BE49-F238E27FC236}">
                <a16:creationId xmlns:a16="http://schemas.microsoft.com/office/drawing/2014/main" id="{5BF84041-AA69-DC49-9011-E059642705AA}"/>
              </a:ext>
            </a:extLst>
          </p:cNvPr>
          <p:cNvPicPr preferRelativeResize="0"/>
          <p:nvPr/>
        </p:nvPicPr>
        <p:blipFill>
          <a:blip r:embed="rId3">
            <a:alphaModFix/>
          </a:blip>
          <a:stretch>
            <a:fillRect/>
          </a:stretch>
        </p:blipFill>
        <p:spPr>
          <a:xfrm>
            <a:off x="357587" y="1228076"/>
            <a:ext cx="592167" cy="676257"/>
          </a:xfrm>
          <a:prstGeom prst="rect">
            <a:avLst/>
          </a:prstGeom>
          <a:noFill/>
          <a:ln>
            <a:noFill/>
          </a:ln>
        </p:spPr>
      </p:pic>
      <p:grpSp>
        <p:nvGrpSpPr>
          <p:cNvPr id="18" name="Google Shape;13256;p65">
            <a:extLst>
              <a:ext uri="{FF2B5EF4-FFF2-40B4-BE49-F238E27FC236}">
                <a16:creationId xmlns:a16="http://schemas.microsoft.com/office/drawing/2014/main" id="{B160B778-BCA7-A948-A9AA-32214BB9E5B2}"/>
              </a:ext>
            </a:extLst>
          </p:cNvPr>
          <p:cNvGrpSpPr/>
          <p:nvPr/>
        </p:nvGrpSpPr>
        <p:grpSpPr>
          <a:xfrm>
            <a:off x="264796" y="2499199"/>
            <a:ext cx="705045" cy="596308"/>
            <a:chOff x="853568" y="1975538"/>
            <a:chExt cx="337334" cy="353599"/>
          </a:xfrm>
          <a:solidFill>
            <a:srgbClr val="FF0000"/>
          </a:solidFill>
        </p:grpSpPr>
        <p:sp>
          <p:nvSpPr>
            <p:cNvPr id="19" name="Google Shape;13257;p65">
              <a:extLst>
                <a:ext uri="{FF2B5EF4-FFF2-40B4-BE49-F238E27FC236}">
                  <a16:creationId xmlns:a16="http://schemas.microsoft.com/office/drawing/2014/main" id="{4DD2E81D-C382-0643-95F3-6DF3F71B7DD1}"/>
                </a:ext>
              </a:extLst>
            </p:cNvPr>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solidFill>
              <a:schemeClr val="tx2">
                <a:lumMod val="10000"/>
              </a:schemeClr>
            </a:solid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sp>
          <p:nvSpPr>
            <p:cNvPr id="20" name="Google Shape;13258;p65">
              <a:extLst>
                <a:ext uri="{FF2B5EF4-FFF2-40B4-BE49-F238E27FC236}">
                  <a16:creationId xmlns:a16="http://schemas.microsoft.com/office/drawing/2014/main" id="{A3CEF85E-E5A0-D641-9154-730C87FC8C06}"/>
                </a:ext>
              </a:extLst>
            </p:cNvPr>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sp>
          <p:nvSpPr>
            <p:cNvPr id="21" name="Google Shape;13259;p65">
              <a:extLst>
                <a:ext uri="{FF2B5EF4-FFF2-40B4-BE49-F238E27FC236}">
                  <a16:creationId xmlns:a16="http://schemas.microsoft.com/office/drawing/2014/main" id="{8376DE93-F9AD-6F4A-98E5-B12AAC54A3CA}"/>
                </a:ext>
              </a:extLst>
            </p:cNvPr>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sp>
          <p:nvSpPr>
            <p:cNvPr id="22" name="Google Shape;13260;p65">
              <a:extLst>
                <a:ext uri="{FF2B5EF4-FFF2-40B4-BE49-F238E27FC236}">
                  <a16:creationId xmlns:a16="http://schemas.microsoft.com/office/drawing/2014/main" id="{F0627ACC-63B4-014C-8453-ECDA4C05B0B5}"/>
                </a:ext>
              </a:extLst>
            </p:cNvPr>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3" name="Google Shape;1246;p47">
            <a:extLst>
              <a:ext uri="{FF2B5EF4-FFF2-40B4-BE49-F238E27FC236}">
                <a16:creationId xmlns:a16="http://schemas.microsoft.com/office/drawing/2014/main" id="{396124C3-B988-8345-84BB-7F6524F98883}"/>
              </a:ext>
            </a:extLst>
          </p:cNvPr>
          <p:cNvSpPr txBox="1">
            <a:spLocks/>
          </p:cNvSpPr>
          <p:nvPr/>
        </p:nvSpPr>
        <p:spPr>
          <a:xfrm>
            <a:off x="380008" y="82417"/>
            <a:ext cx="6339840" cy="777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7200" b="1" kern="0" dirty="0" err="1">
                <a:solidFill>
                  <a:srgbClr val="EEEEEE">
                    <a:lumMod val="10000"/>
                  </a:srgbClr>
                </a:solidFill>
                <a:latin typeface="Snell Roundhand Black" panose="02000603080000090004" pitchFamily="2" charset="77"/>
              </a:rPr>
              <a:t>Đinh</a:t>
            </a:r>
            <a:r>
              <a:rPr lang="en-US" sz="7200" b="1" kern="0" dirty="0">
                <a:solidFill>
                  <a:srgbClr val="EEEEEE">
                    <a:lumMod val="10000"/>
                  </a:srgbClr>
                </a:solidFill>
                <a:latin typeface="Snell Roundhand Black" panose="02000603080000090004" pitchFamily="2" charset="77"/>
              </a:rPr>
              <a:t> </a:t>
            </a:r>
            <a:r>
              <a:rPr lang="en-US" sz="7200" b="1" kern="0" dirty="0" err="1">
                <a:solidFill>
                  <a:srgbClr val="EEEEEE">
                    <a:lumMod val="10000"/>
                  </a:srgbClr>
                </a:solidFill>
                <a:latin typeface="Snell Roundhand Black" panose="02000603080000090004" pitchFamily="2" charset="77"/>
              </a:rPr>
              <a:t>Bộ</a:t>
            </a:r>
            <a:r>
              <a:rPr lang="en-US" sz="7200" b="1" kern="0" dirty="0">
                <a:solidFill>
                  <a:srgbClr val="EEEEEE">
                    <a:lumMod val="10000"/>
                  </a:srgbClr>
                </a:solidFill>
                <a:latin typeface="Snell Roundhand Black" panose="02000603080000090004" pitchFamily="2" charset="77"/>
              </a:rPr>
              <a:t> </a:t>
            </a:r>
            <a:r>
              <a:rPr lang="en-US" sz="7200" b="1" kern="0" dirty="0" err="1">
                <a:solidFill>
                  <a:srgbClr val="EEEEEE">
                    <a:lumMod val="10000"/>
                  </a:srgbClr>
                </a:solidFill>
                <a:latin typeface="Snell Roundhand Black" panose="02000603080000090004" pitchFamily="2" charset="77"/>
              </a:rPr>
              <a:t>Lĩnh</a:t>
            </a:r>
            <a:endParaRPr lang="en-US" sz="7200" b="1" kern="0" dirty="0">
              <a:solidFill>
                <a:srgbClr val="EEEEEE">
                  <a:lumMod val="10000"/>
                </a:srgbClr>
              </a:solidFill>
              <a:latin typeface="Snell Roundhand Black" panose="02000603080000090004" pitchFamily="2" charset="77"/>
            </a:endParaRPr>
          </a:p>
        </p:txBody>
      </p:sp>
      <p:pic>
        <p:nvPicPr>
          <p:cNvPr id="35" name="Picture 34">
            <a:extLst>
              <a:ext uri="{FF2B5EF4-FFF2-40B4-BE49-F238E27FC236}">
                <a16:creationId xmlns:a16="http://schemas.microsoft.com/office/drawing/2014/main" id="{CC52B6FB-BD52-8643-879D-F4F253B82119}"/>
              </a:ext>
            </a:extLst>
          </p:cNvPr>
          <p:cNvPicPr>
            <a:picLocks noChangeAspect="1"/>
          </p:cNvPicPr>
          <p:nvPr/>
        </p:nvPicPr>
        <p:blipFill rotWithShape="1">
          <a:blip r:embed="rId4"/>
          <a:srcRect t="-1323" r="11944"/>
          <a:stretch/>
        </p:blipFill>
        <p:spPr>
          <a:xfrm flipH="1">
            <a:off x="8020229" y="-176640"/>
            <a:ext cx="5267507" cy="6976992"/>
          </a:xfrm>
          <a:custGeom>
            <a:avLst/>
            <a:gdLst>
              <a:gd name="connsiteX0" fmla="*/ 3950630 w 3950630"/>
              <a:gd name="connsiteY0" fmla="*/ 0 h 5232744"/>
              <a:gd name="connsiteX1" fmla="*/ 0 w 3950630"/>
              <a:gd name="connsiteY1" fmla="*/ 0 h 5232744"/>
              <a:gd name="connsiteX2" fmla="*/ 0 w 3950630"/>
              <a:gd name="connsiteY2" fmla="*/ 1318343 h 5232744"/>
              <a:gd name="connsiteX3" fmla="*/ 760375 w 3950630"/>
              <a:gd name="connsiteY3" fmla="*/ 1318343 h 5232744"/>
              <a:gd name="connsiteX4" fmla="*/ 760375 w 3950630"/>
              <a:gd name="connsiteY4" fmla="*/ 4933080 h 5232744"/>
              <a:gd name="connsiteX5" fmla="*/ 0 w 3950630"/>
              <a:gd name="connsiteY5" fmla="*/ 4933080 h 5232744"/>
              <a:gd name="connsiteX6" fmla="*/ 0 w 3950630"/>
              <a:gd name="connsiteY6" fmla="*/ 5232744 h 5232744"/>
              <a:gd name="connsiteX7" fmla="*/ 3950630 w 3950630"/>
              <a:gd name="connsiteY7" fmla="*/ 5232744 h 52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0630" h="5232744">
                <a:moveTo>
                  <a:pt x="3950630" y="0"/>
                </a:moveTo>
                <a:lnTo>
                  <a:pt x="0" y="0"/>
                </a:lnTo>
                <a:lnTo>
                  <a:pt x="0" y="1318343"/>
                </a:lnTo>
                <a:lnTo>
                  <a:pt x="760375" y="1318343"/>
                </a:lnTo>
                <a:lnTo>
                  <a:pt x="760375" y="4933080"/>
                </a:lnTo>
                <a:lnTo>
                  <a:pt x="0" y="4933080"/>
                </a:lnTo>
                <a:lnTo>
                  <a:pt x="0" y="5232744"/>
                </a:lnTo>
                <a:lnTo>
                  <a:pt x="3950630" y="5232744"/>
                </a:lnTo>
                <a:close/>
              </a:path>
            </a:pathLst>
          </a:custGeom>
        </p:spPr>
      </p:pic>
      <p:sp>
        <p:nvSpPr>
          <p:cNvPr id="28" name="Oval 27">
            <a:extLst>
              <a:ext uri="{FF2B5EF4-FFF2-40B4-BE49-F238E27FC236}">
                <a16:creationId xmlns:a16="http://schemas.microsoft.com/office/drawing/2014/main" id="{95BEEFE6-8FE7-FC4B-ABBB-8259B42A249E}"/>
              </a:ext>
            </a:extLst>
          </p:cNvPr>
          <p:cNvSpPr/>
          <p:nvPr/>
        </p:nvSpPr>
        <p:spPr>
          <a:xfrm>
            <a:off x="193921" y="1065706"/>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31" name="Oval 30">
            <a:extLst>
              <a:ext uri="{FF2B5EF4-FFF2-40B4-BE49-F238E27FC236}">
                <a16:creationId xmlns:a16="http://schemas.microsoft.com/office/drawing/2014/main" id="{2449D2E6-10AA-7C40-9B27-2C4ABECC136B}"/>
              </a:ext>
            </a:extLst>
          </p:cNvPr>
          <p:cNvSpPr/>
          <p:nvPr/>
        </p:nvSpPr>
        <p:spPr>
          <a:xfrm>
            <a:off x="155369" y="2339747"/>
            <a:ext cx="919499" cy="88792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29" name="Rectangle 28">
            <a:extLst>
              <a:ext uri="{FF2B5EF4-FFF2-40B4-BE49-F238E27FC236}">
                <a16:creationId xmlns:a16="http://schemas.microsoft.com/office/drawing/2014/main" id="{1161C1DE-5FD0-AC43-93FD-F398FB8D0A92}"/>
              </a:ext>
            </a:extLst>
          </p:cNvPr>
          <p:cNvSpPr/>
          <p:nvPr/>
        </p:nvSpPr>
        <p:spPr>
          <a:xfrm>
            <a:off x="1113419" y="1057777"/>
            <a:ext cx="6800232" cy="1077026"/>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Sinh năm 923, quê ở Hoa Lư, châu Đại Hoàng (nay là tỉnh Ninh Bình), ông là con của thứ sử Châu Hoan Đinh Công Trứ.</a:t>
            </a:r>
          </a:p>
        </p:txBody>
      </p:sp>
      <p:sp>
        <p:nvSpPr>
          <p:cNvPr id="33" name="Rectangle 32">
            <a:extLst>
              <a:ext uri="{FF2B5EF4-FFF2-40B4-BE49-F238E27FC236}">
                <a16:creationId xmlns:a16="http://schemas.microsoft.com/office/drawing/2014/main" id="{04721BAF-667A-A342-87F5-178640C87857}"/>
              </a:ext>
            </a:extLst>
          </p:cNvPr>
          <p:cNvSpPr/>
          <p:nvPr/>
        </p:nvSpPr>
        <p:spPr>
          <a:xfrm>
            <a:off x="1267079" y="2203860"/>
            <a:ext cx="6411660" cy="1077026"/>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Thời nhỏ khi đi chăn Trâu. Chơi đánh trận các đứa trẻ khác khoanh tay làm kiệu cho ông ngôi để rước và cầm lau đi hai bên như "Rước thiên tử".</a:t>
            </a:r>
            <a:endParaRPr lang="en-VN" sz="21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4" name="Rectangle 33">
            <a:extLst>
              <a:ext uri="{FF2B5EF4-FFF2-40B4-BE49-F238E27FC236}">
                <a16:creationId xmlns:a16="http://schemas.microsoft.com/office/drawing/2014/main" id="{0370BE39-EBCB-A846-B6E1-AAB84945C34F}"/>
              </a:ext>
            </a:extLst>
          </p:cNvPr>
          <p:cNvSpPr/>
          <p:nvPr/>
        </p:nvSpPr>
        <p:spPr>
          <a:xfrm>
            <a:off x="1173843" y="3389229"/>
            <a:ext cx="6846387" cy="748795"/>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Lớn lên, ông đầu quân trong đạo binh của sứ quân Trần Lâm. Do dũng cảm, mưu lược nên được phong làm Bộ Lĩnh. </a:t>
            </a:r>
            <a:endParaRPr lang="en-VN" sz="21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6" name="Rectangle 35">
            <a:extLst>
              <a:ext uri="{FF2B5EF4-FFF2-40B4-BE49-F238E27FC236}">
                <a16:creationId xmlns:a16="http://schemas.microsoft.com/office/drawing/2014/main" id="{FBDE4E15-960C-5144-AF59-13AFBD9AF751}"/>
              </a:ext>
            </a:extLst>
          </p:cNvPr>
          <p:cNvSpPr/>
          <p:nvPr/>
        </p:nvSpPr>
        <p:spPr>
          <a:xfrm>
            <a:off x="1173843" y="5803263"/>
            <a:ext cx="8046357" cy="748795"/>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Năm Mậu Thìn (968) ông mở nước, dựng đô xưng làm hoàng đế - Tôn hiệu là Đại Thắng Minh và đặt tên nước là Đại Cổ Việt. </a:t>
            </a:r>
            <a:endParaRPr lang="en-VN" sz="21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05A8158D-A206-C84A-8D61-4D42C86AF86C}"/>
              </a:ext>
            </a:extLst>
          </p:cNvPr>
          <p:cNvSpPr/>
          <p:nvPr/>
        </p:nvSpPr>
        <p:spPr>
          <a:xfrm>
            <a:off x="1248310" y="4497225"/>
            <a:ext cx="7609941" cy="1077026"/>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Năm 965 triều đình suy yếu. Cái cứ nổi lên, Đinh Bộ Lĩnh đã dẹp tan loạn 12 sứ quân thống nhất đất nước. Được xưng tụng là Vạn Thắng Vương.</a:t>
            </a:r>
            <a:endParaRPr lang="en-VN" sz="2133"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4" name="Graphic 3" descr="Target">
            <a:extLst>
              <a:ext uri="{FF2B5EF4-FFF2-40B4-BE49-F238E27FC236}">
                <a16:creationId xmlns:a16="http://schemas.microsoft.com/office/drawing/2014/main" id="{777B9E77-CA5E-224D-A711-41672984E68F}"/>
              </a:ext>
            </a:extLst>
          </p:cNvPr>
          <p:cNvPicPr>
            <a:picLocks noChangeAspect="1"/>
          </p:cNvPicPr>
          <p:nvPr/>
        </p:nvPicPr>
        <p:blipFill>
          <a:blip/>
          <a:stretch>
            <a:fillRect/>
          </a:stretch>
        </p:blipFill>
        <p:spPr>
          <a:xfrm>
            <a:off x="199296" y="3558411"/>
            <a:ext cx="794573" cy="794573"/>
          </a:xfrm>
          <a:prstGeom prst="rect">
            <a:avLst/>
          </a:prstGeom>
        </p:spPr>
      </p:pic>
      <p:pic>
        <p:nvPicPr>
          <p:cNvPr id="8" name="Graphic 7" descr="Splash">
            <a:extLst>
              <a:ext uri="{FF2B5EF4-FFF2-40B4-BE49-F238E27FC236}">
                <a16:creationId xmlns:a16="http://schemas.microsoft.com/office/drawing/2014/main" id="{56ABC2CA-17D3-C54E-B2A2-EDA5E231191D}"/>
              </a:ext>
            </a:extLst>
          </p:cNvPr>
          <p:cNvPicPr>
            <a:picLocks noChangeAspect="1"/>
          </p:cNvPicPr>
          <p:nvPr/>
        </p:nvPicPr>
        <p:blipFill>
          <a:blip/>
          <a:stretch>
            <a:fillRect/>
          </a:stretch>
        </p:blipFill>
        <p:spPr>
          <a:xfrm>
            <a:off x="344298" y="4747472"/>
            <a:ext cx="688657" cy="688657"/>
          </a:xfrm>
          <a:prstGeom prst="rect">
            <a:avLst/>
          </a:prstGeom>
        </p:spPr>
      </p:pic>
      <p:pic>
        <p:nvPicPr>
          <p:cNvPr id="14" name="Graphic 13" descr="Crown">
            <a:extLst>
              <a:ext uri="{FF2B5EF4-FFF2-40B4-BE49-F238E27FC236}">
                <a16:creationId xmlns:a16="http://schemas.microsoft.com/office/drawing/2014/main" id="{271178C3-5A22-5449-8594-34F8C6700745}"/>
              </a:ext>
            </a:extLst>
          </p:cNvPr>
          <p:cNvPicPr>
            <a:picLocks noChangeAspect="1"/>
          </p:cNvPicPr>
          <p:nvPr/>
        </p:nvPicPr>
        <p:blipFill>
          <a:blip/>
          <a:stretch>
            <a:fillRect/>
          </a:stretch>
        </p:blipFill>
        <p:spPr>
          <a:xfrm>
            <a:off x="255575" y="5793537"/>
            <a:ext cx="726744" cy="726744"/>
          </a:xfrm>
          <a:prstGeom prst="rect">
            <a:avLst/>
          </a:prstGeom>
        </p:spPr>
      </p:pic>
      <p:sp>
        <p:nvSpPr>
          <p:cNvPr id="38" name="Oval 37">
            <a:extLst>
              <a:ext uri="{FF2B5EF4-FFF2-40B4-BE49-F238E27FC236}">
                <a16:creationId xmlns:a16="http://schemas.microsoft.com/office/drawing/2014/main" id="{640D5E08-0E50-5A4A-A995-7BD1390A8A9D}"/>
              </a:ext>
            </a:extLst>
          </p:cNvPr>
          <p:cNvSpPr/>
          <p:nvPr/>
        </p:nvSpPr>
        <p:spPr>
          <a:xfrm>
            <a:off x="149503" y="2297245"/>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40" name="Oval 39">
            <a:extLst>
              <a:ext uri="{FF2B5EF4-FFF2-40B4-BE49-F238E27FC236}">
                <a16:creationId xmlns:a16="http://schemas.microsoft.com/office/drawing/2014/main" id="{1BDF4C9B-6EF3-8743-9971-B766D5FF8BDE}"/>
              </a:ext>
            </a:extLst>
          </p:cNvPr>
          <p:cNvSpPr/>
          <p:nvPr/>
        </p:nvSpPr>
        <p:spPr>
          <a:xfrm>
            <a:off x="136833" y="3528783"/>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41" name="Oval 40">
            <a:extLst>
              <a:ext uri="{FF2B5EF4-FFF2-40B4-BE49-F238E27FC236}">
                <a16:creationId xmlns:a16="http://schemas.microsoft.com/office/drawing/2014/main" id="{8980BAF4-F584-D443-8D73-68871578B086}"/>
              </a:ext>
            </a:extLst>
          </p:cNvPr>
          <p:cNvSpPr/>
          <p:nvPr/>
        </p:nvSpPr>
        <p:spPr>
          <a:xfrm>
            <a:off x="159121" y="4591229"/>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42" name="Oval 41">
            <a:extLst>
              <a:ext uri="{FF2B5EF4-FFF2-40B4-BE49-F238E27FC236}">
                <a16:creationId xmlns:a16="http://schemas.microsoft.com/office/drawing/2014/main" id="{861F1530-261F-6D4B-A4BC-47B59358E53D}"/>
              </a:ext>
            </a:extLst>
          </p:cNvPr>
          <p:cNvSpPr/>
          <p:nvPr/>
        </p:nvSpPr>
        <p:spPr>
          <a:xfrm>
            <a:off x="146932" y="5773435"/>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88344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50000">
                                          <p:cBhvr additive="base">
                                            <p:cTn id="7" dur="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50000">
                                          <p:cBhvr additive="base">
                                            <p:cTn id="11"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50000">
                                          <p:cBhvr additive="base">
                                            <p:cTn id="1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push.wav"/>
                                            </p:tgtEl>
                                          </p:cMediaNode>
                                        </p:audio>
                                      </p:subTnLst>
                                    </p:cTn>
                                  </p:par>
                                </p:childTnLst>
                              </p:cTn>
                            </p:par>
                            <p:par>
                              <p:cTn id="19" fill="hold">
                                <p:stCondLst>
                                  <p:cond delay="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14:bounceEnd="50000">
                                          <p:cBhvr additive="base">
                                            <p:cTn id="22"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28"/>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wd">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0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50000">
                                          <p:cBhvr additive="base">
                                            <p:cTn id="36"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push.wav"/>
                                            </p:tgtEl>
                                          </p:cMediaNode>
                                        </p:audio>
                                      </p:subTnLst>
                                    </p:cTn>
                                  </p:par>
                                </p:childTnLst>
                              </p:cTn>
                            </p:par>
                            <p:par>
                              <p:cTn id="38" fill="hold">
                                <p:stCondLst>
                                  <p:cond delay="500"/>
                                </p:stCondLst>
                                <p:childTnLst>
                                  <p:par>
                                    <p:cTn id="39" presetID="2" presetClass="entr" presetSubtype="1" fill="hold" grpId="0" nodeType="afterEffect" p14:presetBounceEnd="50000">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14:bounceEnd="50000">
                                          <p:cBhvr additive="base">
                                            <p:cTn id="41"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38"/>
                                            </p:tgtEl>
                                            <p:attrNameLst>
                                              <p:attrName>ppt_y</p:attrName>
                                            </p:attrNameLst>
                                          </p:cBhvr>
                                          <p:tavLst>
                                            <p:tav tm="0">
                                              <p:val>
                                                <p:strVal val="0-#ppt_h/2"/>
                                              </p:val>
                                            </p:tav>
                                            <p:tav tm="100000">
                                              <p:val>
                                                <p:strVal val="#ppt_y"/>
                                              </p:val>
                                            </p:tav>
                                          </p:tavLst>
                                        </p:anim>
                                      </p:childTnLst>
                                    </p:cTn>
                                  </p:par>
                                </p:childTnLst>
                              </p:cTn>
                            </p:par>
                            <p:par>
                              <p:cTn id="43" fill="hold">
                                <p:stCondLst>
                                  <p:cond delay="1000"/>
                                </p:stCondLst>
                                <p:childTnLst>
                                  <p:par>
                                    <p:cTn id="44" presetID="41" presetClass="entr" presetSubtype="0" fill="hold" grpId="0" nodeType="afterEffect">
                                      <p:stCondLst>
                                        <p:cond delay="0"/>
                                      </p:stCondLst>
                                      <p:iterate type="wd">
                                        <p:tmPct val="10000"/>
                                      </p:iterate>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3"/>
                                            </p:tgtEl>
                                            <p:attrNameLst>
                                              <p:attrName>ppt_y</p:attrName>
                                            </p:attrNameLst>
                                          </p:cBhvr>
                                          <p:tavLst>
                                            <p:tav tm="0">
                                              <p:val>
                                                <p:strVal val="#ppt_y"/>
                                              </p:val>
                                            </p:tav>
                                            <p:tav tm="100000">
                                              <p:val>
                                                <p:strVal val="#ppt_y"/>
                                              </p:val>
                                            </p:tav>
                                          </p:tavLst>
                                        </p:anim>
                                        <p:anim calcmode="lin" valueType="num">
                                          <p:cBhvr>
                                            <p:cTn id="48"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14:presetBounceEnd="50000">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14:bounceEnd="50000">
                                          <p:cBhvr additive="base">
                                            <p:cTn id="5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push.wav"/>
                                            </p:tgtEl>
                                          </p:cMediaNode>
                                        </p:audio>
                                      </p:subTnLst>
                                    </p:cTn>
                                  </p:par>
                                </p:childTnLst>
                              </p:cTn>
                            </p:par>
                            <p:par>
                              <p:cTn id="57" fill="hold">
                                <p:stCondLst>
                                  <p:cond delay="500"/>
                                </p:stCondLst>
                                <p:childTnLst>
                                  <p:par>
                                    <p:cTn id="58" presetID="2" presetClass="entr" presetSubtype="1" fill="hold" grpId="0" nodeType="afterEffect" p14:presetBounceEnd="50000">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14:bounceEnd="50000">
                                          <p:cBhvr additive="base">
                                            <p:cTn id="60"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61" dur="500" fill="hold"/>
                                            <p:tgtEl>
                                              <p:spTgt spid="40"/>
                                            </p:tgtEl>
                                            <p:attrNameLst>
                                              <p:attrName>ppt_y</p:attrName>
                                            </p:attrNameLst>
                                          </p:cBhvr>
                                          <p:tavLst>
                                            <p:tav tm="0">
                                              <p:val>
                                                <p:strVal val="0-#ppt_h/2"/>
                                              </p:val>
                                            </p:tav>
                                            <p:tav tm="100000">
                                              <p:val>
                                                <p:strVal val="#ppt_y"/>
                                              </p:val>
                                            </p:tav>
                                          </p:tavLst>
                                        </p:anim>
                                      </p:childTnLst>
                                    </p:cTn>
                                  </p:par>
                                </p:childTnLst>
                              </p:cTn>
                            </p:par>
                            <p:par>
                              <p:cTn id="62" fill="hold">
                                <p:stCondLst>
                                  <p:cond delay="1000"/>
                                </p:stCondLst>
                                <p:childTnLst>
                                  <p:par>
                                    <p:cTn id="63" presetID="41" presetClass="entr" presetSubtype="0" fill="hold" grpId="0" nodeType="afterEffect">
                                      <p:stCondLst>
                                        <p:cond delay="0"/>
                                      </p:stCondLst>
                                      <p:iterate type="wd">
                                        <p:tmPct val="10000"/>
                                      </p:iterate>
                                      <p:childTnLst>
                                        <p:set>
                                          <p:cBhvr>
                                            <p:cTn id="64" dur="1" fill="hold">
                                              <p:stCondLst>
                                                <p:cond delay="0"/>
                                              </p:stCondLst>
                                            </p:cTn>
                                            <p:tgtEl>
                                              <p:spTgt spid="34"/>
                                            </p:tgtEl>
                                            <p:attrNameLst>
                                              <p:attrName>style.visibility</p:attrName>
                                            </p:attrNameLst>
                                          </p:cBhvr>
                                          <p:to>
                                            <p:strVal val="visible"/>
                                          </p:to>
                                        </p:set>
                                        <p:anim calcmode="lin" valueType="num">
                                          <p:cBhvr>
                                            <p:cTn id="65"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34"/>
                                            </p:tgtEl>
                                            <p:attrNameLst>
                                              <p:attrName>ppt_y</p:attrName>
                                            </p:attrNameLst>
                                          </p:cBhvr>
                                          <p:tavLst>
                                            <p:tav tm="0">
                                              <p:val>
                                                <p:strVal val="#ppt_y"/>
                                              </p:val>
                                            </p:tav>
                                            <p:tav tm="100000">
                                              <p:val>
                                                <p:strVal val="#ppt_y"/>
                                              </p:val>
                                            </p:tav>
                                          </p:tavLst>
                                        </p:anim>
                                        <p:anim calcmode="lin" valueType="num">
                                          <p:cBhvr>
                                            <p:cTn id="67"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nodeType="clickEffect" p14:presetBounceEnd="50000">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14:bounceEnd="50000">
                                          <p:cBhvr additive="base">
                                            <p:cTn id="74"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75"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2" name="push.wav"/>
                                            </p:tgtEl>
                                          </p:cMediaNode>
                                        </p:audio>
                                      </p:subTnLst>
                                    </p:cTn>
                                  </p:par>
                                </p:childTnLst>
                              </p:cTn>
                            </p:par>
                            <p:par>
                              <p:cTn id="76" fill="hold">
                                <p:stCondLst>
                                  <p:cond delay="500"/>
                                </p:stCondLst>
                                <p:childTnLst>
                                  <p:par>
                                    <p:cTn id="77" presetID="2" presetClass="entr" presetSubtype="1" fill="hold" grpId="0" nodeType="afterEffect" p14:presetBounceEnd="50000">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14:bounceEnd="50000">
                                          <p:cBhvr additive="base">
                                            <p:cTn id="79"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41"/>
                                            </p:tgtEl>
                                            <p:attrNameLst>
                                              <p:attrName>ppt_y</p:attrName>
                                            </p:attrNameLst>
                                          </p:cBhvr>
                                          <p:tavLst>
                                            <p:tav tm="0">
                                              <p:val>
                                                <p:strVal val="0-#ppt_h/2"/>
                                              </p:val>
                                            </p:tav>
                                            <p:tav tm="100000">
                                              <p:val>
                                                <p:strVal val="#ppt_y"/>
                                              </p:val>
                                            </p:tav>
                                          </p:tavLst>
                                        </p:anim>
                                      </p:childTnLst>
                                    </p:cTn>
                                  </p:par>
                                </p:childTnLst>
                              </p:cTn>
                            </p:par>
                            <p:par>
                              <p:cTn id="81" fill="hold">
                                <p:stCondLst>
                                  <p:cond delay="1000"/>
                                </p:stCondLst>
                                <p:childTnLst>
                                  <p:par>
                                    <p:cTn id="82" presetID="41" presetClass="entr" presetSubtype="0" fill="hold" grpId="0" nodeType="afterEffect">
                                      <p:stCondLst>
                                        <p:cond delay="0"/>
                                      </p:stCondLst>
                                      <p:iterate type="wd">
                                        <p:tmPct val="10000"/>
                                      </p:iterate>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37"/>
                                            </p:tgtEl>
                                            <p:attrNameLst>
                                              <p:attrName>ppt_y</p:attrName>
                                            </p:attrNameLst>
                                          </p:cBhvr>
                                          <p:tavLst>
                                            <p:tav tm="0">
                                              <p:val>
                                                <p:strVal val="#ppt_y"/>
                                              </p:val>
                                            </p:tav>
                                            <p:tav tm="100000">
                                              <p:val>
                                                <p:strVal val="#ppt_y"/>
                                              </p:val>
                                            </p:tav>
                                          </p:tavLst>
                                        </p:anim>
                                        <p:anim calcmode="lin" valueType="num">
                                          <p:cBhvr>
                                            <p:cTn id="86"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37"/>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nodeType="clickEffect" p14:presetBounceEnd="50000">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14:bounceEnd="50000">
                                          <p:cBhvr additive="base">
                                            <p:cTn id="9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push.wav"/>
                                            </p:tgtEl>
                                          </p:cMediaNode>
                                        </p:audio>
                                      </p:subTnLst>
                                    </p:cTn>
                                  </p:par>
                                </p:childTnLst>
                              </p:cTn>
                            </p:par>
                            <p:par>
                              <p:cTn id="95" fill="hold">
                                <p:stCondLst>
                                  <p:cond delay="500"/>
                                </p:stCondLst>
                                <p:childTnLst>
                                  <p:par>
                                    <p:cTn id="96" presetID="2" presetClass="entr" presetSubtype="1" fill="hold" grpId="0" nodeType="after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additive="base">
                                            <p:cTn id="98" dur="500" fill="hold"/>
                                            <p:tgtEl>
                                              <p:spTgt spid="42"/>
                                            </p:tgtEl>
                                            <p:attrNameLst>
                                              <p:attrName>ppt_x</p:attrName>
                                            </p:attrNameLst>
                                          </p:cBhvr>
                                          <p:tavLst>
                                            <p:tav tm="0">
                                              <p:val>
                                                <p:strVal val="#ppt_x"/>
                                              </p:val>
                                            </p:tav>
                                            <p:tav tm="100000">
                                              <p:val>
                                                <p:strVal val="#ppt_x"/>
                                              </p:val>
                                            </p:tav>
                                          </p:tavLst>
                                        </p:anim>
                                        <p:anim calcmode="lin" valueType="num">
                                          <p:cBhvr additive="base">
                                            <p:cTn id="99" dur="500" fill="hold"/>
                                            <p:tgtEl>
                                              <p:spTgt spid="42"/>
                                            </p:tgtEl>
                                            <p:attrNameLst>
                                              <p:attrName>ppt_y</p:attrName>
                                            </p:attrNameLst>
                                          </p:cBhvr>
                                          <p:tavLst>
                                            <p:tav tm="0">
                                              <p:val>
                                                <p:strVal val="0-#ppt_h/2"/>
                                              </p:val>
                                            </p:tav>
                                            <p:tav tm="100000">
                                              <p:val>
                                                <p:strVal val="#ppt_y"/>
                                              </p:val>
                                            </p:tav>
                                          </p:tavLst>
                                        </p:anim>
                                      </p:childTnLst>
                                    </p:cTn>
                                  </p:par>
                                </p:childTnLst>
                              </p:cTn>
                            </p:par>
                            <p:par>
                              <p:cTn id="100" fill="hold">
                                <p:stCondLst>
                                  <p:cond delay="1000"/>
                                </p:stCondLst>
                                <p:childTnLst>
                                  <p:par>
                                    <p:cTn id="101" presetID="41" presetClass="entr" presetSubtype="0" fill="hold" grpId="0" nodeType="afterEffect">
                                      <p:stCondLst>
                                        <p:cond delay="0"/>
                                      </p:stCondLst>
                                      <p:iterate type="wd">
                                        <p:tmPct val="10000"/>
                                      </p:iterate>
                                      <p:childTnLst>
                                        <p:set>
                                          <p:cBhvr>
                                            <p:cTn id="102" dur="1" fill="hold">
                                              <p:stCondLst>
                                                <p:cond delay="0"/>
                                              </p:stCondLst>
                                            </p:cTn>
                                            <p:tgtEl>
                                              <p:spTgt spid="36"/>
                                            </p:tgtEl>
                                            <p:attrNameLst>
                                              <p:attrName>style.visibility</p:attrName>
                                            </p:attrNameLst>
                                          </p:cBhvr>
                                          <p:to>
                                            <p:strVal val="visible"/>
                                          </p:to>
                                        </p:set>
                                        <p:anim calcmode="lin" valueType="num">
                                          <p:cBhvr>
                                            <p:cTn id="103"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36"/>
                                            </p:tgtEl>
                                            <p:attrNameLst>
                                              <p:attrName>ppt_y</p:attrName>
                                            </p:attrNameLst>
                                          </p:cBhvr>
                                          <p:tavLst>
                                            <p:tav tm="0">
                                              <p:val>
                                                <p:strVal val="#ppt_y"/>
                                              </p:val>
                                            </p:tav>
                                            <p:tav tm="100000">
                                              <p:val>
                                                <p:strVal val="#ppt_y"/>
                                              </p:val>
                                            </p:tav>
                                          </p:tavLst>
                                        </p:anim>
                                        <p:anim calcmode="lin" valueType="num">
                                          <p:cBhvr>
                                            <p:cTn id="105"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29" grpId="0"/>
          <p:bldP spid="33" grpId="0"/>
          <p:bldP spid="34" grpId="0"/>
          <p:bldP spid="36" grpId="0"/>
          <p:bldP spid="37" grpId="0"/>
          <p:bldP spid="38" grpId="0" animBg="1"/>
          <p:bldP spid="40" grpId="0" animBg="1"/>
          <p:bldP spid="41" grpId="0" animBg="1"/>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1" name="push.wav"/>
                                            </p:tgtEl>
                                          </p:cMediaNode>
                                        </p:audio>
                                      </p:sub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wd">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11" name="push.wav"/>
                                            </p:tgtEl>
                                          </p:cMediaNode>
                                        </p:audio>
                                      </p:subTnLst>
                                    </p:cTn>
                                  </p:par>
                                </p:childTnLst>
                              </p:cTn>
                            </p:par>
                            <p:par>
                              <p:cTn id="38" fill="hold">
                                <p:stCondLst>
                                  <p:cond delay="500"/>
                                </p:stCondLst>
                                <p:childTnLst>
                                  <p:par>
                                    <p:cTn id="39" presetID="2" presetClass="entr" presetSubtype="1"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0-#ppt_h/2"/>
                                              </p:val>
                                            </p:tav>
                                            <p:tav tm="100000">
                                              <p:val>
                                                <p:strVal val="#ppt_y"/>
                                              </p:val>
                                            </p:tav>
                                          </p:tavLst>
                                        </p:anim>
                                      </p:childTnLst>
                                    </p:cTn>
                                  </p:par>
                                </p:childTnLst>
                              </p:cTn>
                            </p:par>
                            <p:par>
                              <p:cTn id="43" fill="hold">
                                <p:stCondLst>
                                  <p:cond delay="1000"/>
                                </p:stCondLst>
                                <p:childTnLst>
                                  <p:par>
                                    <p:cTn id="44" presetID="41" presetClass="entr" presetSubtype="0" fill="hold" grpId="0" nodeType="afterEffect">
                                      <p:stCondLst>
                                        <p:cond delay="0"/>
                                      </p:stCondLst>
                                      <p:iterate type="wd">
                                        <p:tmPct val="10000"/>
                                      </p:iterate>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3"/>
                                            </p:tgtEl>
                                            <p:attrNameLst>
                                              <p:attrName>ppt_y</p:attrName>
                                            </p:attrNameLst>
                                          </p:cBhvr>
                                          <p:tavLst>
                                            <p:tav tm="0">
                                              <p:val>
                                                <p:strVal val="#ppt_y"/>
                                              </p:val>
                                            </p:tav>
                                            <p:tav tm="100000">
                                              <p:val>
                                                <p:strVal val="#ppt_y"/>
                                              </p:val>
                                            </p:tav>
                                          </p:tavLst>
                                        </p:anim>
                                        <p:anim calcmode="lin" valueType="num">
                                          <p:cBhvr>
                                            <p:cTn id="48"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11" name="push.wav"/>
                                            </p:tgtEl>
                                          </p:cMediaNode>
                                        </p:audio>
                                      </p:subTnLst>
                                    </p:cTn>
                                  </p:par>
                                </p:childTnLst>
                              </p:cTn>
                            </p:par>
                            <p:par>
                              <p:cTn id="57" fill="hold">
                                <p:stCondLst>
                                  <p:cond delay="500"/>
                                </p:stCondLst>
                                <p:childTnLst>
                                  <p:par>
                                    <p:cTn id="58" presetID="2" presetClass="entr" presetSubtype="1"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fill="hold"/>
                                            <p:tgtEl>
                                              <p:spTgt spid="40"/>
                                            </p:tgtEl>
                                            <p:attrNameLst>
                                              <p:attrName>ppt_x</p:attrName>
                                            </p:attrNameLst>
                                          </p:cBhvr>
                                          <p:tavLst>
                                            <p:tav tm="0">
                                              <p:val>
                                                <p:strVal val="#ppt_x"/>
                                              </p:val>
                                            </p:tav>
                                            <p:tav tm="100000">
                                              <p:val>
                                                <p:strVal val="#ppt_x"/>
                                              </p:val>
                                            </p:tav>
                                          </p:tavLst>
                                        </p:anim>
                                        <p:anim calcmode="lin" valueType="num">
                                          <p:cBhvr additive="base">
                                            <p:cTn id="61" dur="500" fill="hold"/>
                                            <p:tgtEl>
                                              <p:spTgt spid="40"/>
                                            </p:tgtEl>
                                            <p:attrNameLst>
                                              <p:attrName>ppt_y</p:attrName>
                                            </p:attrNameLst>
                                          </p:cBhvr>
                                          <p:tavLst>
                                            <p:tav tm="0">
                                              <p:val>
                                                <p:strVal val="0-#ppt_h/2"/>
                                              </p:val>
                                            </p:tav>
                                            <p:tav tm="100000">
                                              <p:val>
                                                <p:strVal val="#ppt_y"/>
                                              </p:val>
                                            </p:tav>
                                          </p:tavLst>
                                        </p:anim>
                                      </p:childTnLst>
                                    </p:cTn>
                                  </p:par>
                                </p:childTnLst>
                              </p:cTn>
                            </p:par>
                            <p:par>
                              <p:cTn id="62" fill="hold">
                                <p:stCondLst>
                                  <p:cond delay="1000"/>
                                </p:stCondLst>
                                <p:childTnLst>
                                  <p:par>
                                    <p:cTn id="63" presetID="41" presetClass="entr" presetSubtype="0" fill="hold" grpId="0" nodeType="afterEffect">
                                      <p:stCondLst>
                                        <p:cond delay="0"/>
                                      </p:stCondLst>
                                      <p:iterate type="wd">
                                        <p:tmPct val="10000"/>
                                      </p:iterate>
                                      <p:childTnLst>
                                        <p:set>
                                          <p:cBhvr>
                                            <p:cTn id="64" dur="1" fill="hold">
                                              <p:stCondLst>
                                                <p:cond delay="0"/>
                                              </p:stCondLst>
                                            </p:cTn>
                                            <p:tgtEl>
                                              <p:spTgt spid="34"/>
                                            </p:tgtEl>
                                            <p:attrNameLst>
                                              <p:attrName>style.visibility</p:attrName>
                                            </p:attrNameLst>
                                          </p:cBhvr>
                                          <p:to>
                                            <p:strVal val="visible"/>
                                          </p:to>
                                        </p:set>
                                        <p:anim calcmode="lin" valueType="num">
                                          <p:cBhvr>
                                            <p:cTn id="65"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34"/>
                                            </p:tgtEl>
                                            <p:attrNameLst>
                                              <p:attrName>ppt_y</p:attrName>
                                            </p:attrNameLst>
                                          </p:cBhvr>
                                          <p:tavLst>
                                            <p:tav tm="0">
                                              <p:val>
                                                <p:strVal val="#ppt_y"/>
                                              </p:val>
                                            </p:tav>
                                            <p:tav tm="100000">
                                              <p:val>
                                                <p:strVal val="#ppt_y"/>
                                              </p:val>
                                            </p:tav>
                                          </p:tavLst>
                                        </p:anim>
                                        <p:anim calcmode="lin" valueType="num">
                                          <p:cBhvr>
                                            <p:cTn id="67"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additive="base">
                                            <p:cTn id="74" dur="500" fill="hold"/>
                                            <p:tgtEl>
                                              <p:spTgt spid="8"/>
                                            </p:tgtEl>
                                            <p:attrNameLst>
                                              <p:attrName>ppt_x</p:attrName>
                                            </p:attrNameLst>
                                          </p:cBhvr>
                                          <p:tavLst>
                                            <p:tav tm="0">
                                              <p:val>
                                                <p:strVal val="#ppt_x"/>
                                              </p:val>
                                            </p:tav>
                                            <p:tav tm="100000">
                                              <p:val>
                                                <p:strVal val="#ppt_x"/>
                                              </p:val>
                                            </p:tav>
                                          </p:tavLst>
                                        </p:anim>
                                        <p:anim calcmode="lin" valueType="num">
                                          <p:cBhvr additive="base">
                                            <p:cTn id="75"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11" name="push.wav"/>
                                            </p:tgtEl>
                                          </p:cMediaNode>
                                        </p:audio>
                                      </p:subTnLst>
                                    </p:cTn>
                                  </p:par>
                                </p:childTnLst>
                              </p:cTn>
                            </p:par>
                            <p:par>
                              <p:cTn id="76" fill="hold">
                                <p:stCondLst>
                                  <p:cond delay="500"/>
                                </p:stCondLst>
                                <p:childTnLst>
                                  <p:par>
                                    <p:cTn id="77" presetID="2" presetClass="entr" presetSubtype="1" fill="hold" grpId="0" nodeType="after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0-#ppt_h/2"/>
                                              </p:val>
                                            </p:tav>
                                            <p:tav tm="100000">
                                              <p:val>
                                                <p:strVal val="#ppt_y"/>
                                              </p:val>
                                            </p:tav>
                                          </p:tavLst>
                                        </p:anim>
                                      </p:childTnLst>
                                    </p:cTn>
                                  </p:par>
                                </p:childTnLst>
                              </p:cTn>
                            </p:par>
                            <p:par>
                              <p:cTn id="81" fill="hold">
                                <p:stCondLst>
                                  <p:cond delay="1000"/>
                                </p:stCondLst>
                                <p:childTnLst>
                                  <p:par>
                                    <p:cTn id="82" presetID="41" presetClass="entr" presetSubtype="0" fill="hold" grpId="0" nodeType="afterEffect">
                                      <p:stCondLst>
                                        <p:cond delay="0"/>
                                      </p:stCondLst>
                                      <p:iterate type="wd">
                                        <p:tmPct val="10000"/>
                                      </p:iterate>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37"/>
                                            </p:tgtEl>
                                            <p:attrNameLst>
                                              <p:attrName>ppt_y</p:attrName>
                                            </p:attrNameLst>
                                          </p:cBhvr>
                                          <p:tavLst>
                                            <p:tav tm="0">
                                              <p:val>
                                                <p:strVal val="#ppt_y"/>
                                              </p:val>
                                            </p:tav>
                                            <p:tav tm="100000">
                                              <p:val>
                                                <p:strVal val="#ppt_y"/>
                                              </p:val>
                                            </p:tav>
                                          </p:tavLst>
                                        </p:anim>
                                        <p:anim calcmode="lin" valueType="num">
                                          <p:cBhvr>
                                            <p:cTn id="86"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37"/>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nodeType="click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11" name="push.wav"/>
                                            </p:tgtEl>
                                          </p:cMediaNode>
                                        </p:audio>
                                      </p:subTnLst>
                                    </p:cTn>
                                  </p:par>
                                </p:childTnLst>
                              </p:cTn>
                            </p:par>
                            <p:par>
                              <p:cTn id="95" fill="hold">
                                <p:stCondLst>
                                  <p:cond delay="500"/>
                                </p:stCondLst>
                                <p:childTnLst>
                                  <p:par>
                                    <p:cTn id="96" presetID="2" presetClass="entr" presetSubtype="1" fill="hold" grpId="0" nodeType="after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additive="base">
                                            <p:cTn id="98" dur="500" fill="hold"/>
                                            <p:tgtEl>
                                              <p:spTgt spid="42"/>
                                            </p:tgtEl>
                                            <p:attrNameLst>
                                              <p:attrName>ppt_x</p:attrName>
                                            </p:attrNameLst>
                                          </p:cBhvr>
                                          <p:tavLst>
                                            <p:tav tm="0">
                                              <p:val>
                                                <p:strVal val="#ppt_x"/>
                                              </p:val>
                                            </p:tav>
                                            <p:tav tm="100000">
                                              <p:val>
                                                <p:strVal val="#ppt_x"/>
                                              </p:val>
                                            </p:tav>
                                          </p:tavLst>
                                        </p:anim>
                                        <p:anim calcmode="lin" valueType="num">
                                          <p:cBhvr additive="base">
                                            <p:cTn id="99" dur="500" fill="hold"/>
                                            <p:tgtEl>
                                              <p:spTgt spid="42"/>
                                            </p:tgtEl>
                                            <p:attrNameLst>
                                              <p:attrName>ppt_y</p:attrName>
                                            </p:attrNameLst>
                                          </p:cBhvr>
                                          <p:tavLst>
                                            <p:tav tm="0">
                                              <p:val>
                                                <p:strVal val="0-#ppt_h/2"/>
                                              </p:val>
                                            </p:tav>
                                            <p:tav tm="100000">
                                              <p:val>
                                                <p:strVal val="#ppt_y"/>
                                              </p:val>
                                            </p:tav>
                                          </p:tavLst>
                                        </p:anim>
                                      </p:childTnLst>
                                    </p:cTn>
                                  </p:par>
                                </p:childTnLst>
                              </p:cTn>
                            </p:par>
                            <p:par>
                              <p:cTn id="100" fill="hold">
                                <p:stCondLst>
                                  <p:cond delay="1000"/>
                                </p:stCondLst>
                                <p:childTnLst>
                                  <p:par>
                                    <p:cTn id="101" presetID="41" presetClass="entr" presetSubtype="0" fill="hold" grpId="0" nodeType="afterEffect">
                                      <p:stCondLst>
                                        <p:cond delay="0"/>
                                      </p:stCondLst>
                                      <p:iterate type="wd">
                                        <p:tmPct val="10000"/>
                                      </p:iterate>
                                      <p:childTnLst>
                                        <p:set>
                                          <p:cBhvr>
                                            <p:cTn id="102" dur="1" fill="hold">
                                              <p:stCondLst>
                                                <p:cond delay="0"/>
                                              </p:stCondLst>
                                            </p:cTn>
                                            <p:tgtEl>
                                              <p:spTgt spid="36"/>
                                            </p:tgtEl>
                                            <p:attrNameLst>
                                              <p:attrName>style.visibility</p:attrName>
                                            </p:attrNameLst>
                                          </p:cBhvr>
                                          <p:to>
                                            <p:strVal val="visible"/>
                                          </p:to>
                                        </p:set>
                                        <p:anim calcmode="lin" valueType="num">
                                          <p:cBhvr>
                                            <p:cTn id="103"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36"/>
                                            </p:tgtEl>
                                            <p:attrNameLst>
                                              <p:attrName>ppt_y</p:attrName>
                                            </p:attrNameLst>
                                          </p:cBhvr>
                                          <p:tavLst>
                                            <p:tav tm="0">
                                              <p:val>
                                                <p:strVal val="#ppt_y"/>
                                              </p:val>
                                            </p:tav>
                                            <p:tav tm="100000">
                                              <p:val>
                                                <p:strVal val="#ppt_y"/>
                                              </p:val>
                                            </p:tav>
                                          </p:tavLst>
                                        </p:anim>
                                        <p:anim calcmode="lin" valueType="num">
                                          <p:cBhvr>
                                            <p:cTn id="105"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29" grpId="0"/>
          <p:bldP spid="33" grpId="0"/>
          <p:bldP spid="34" grpId="0"/>
          <p:bldP spid="36" grpId="0"/>
          <p:bldP spid="37" grpId="0"/>
          <p:bldP spid="38" grpId="0" animBg="1"/>
          <p:bldP spid="40" grpId="0" animBg="1"/>
          <p:bldP spid="41" grpId="0" animBg="1"/>
          <p:bldP spid="4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0" name="Picture 10" descr="Đinh Bộ Lĩnh dẹp loạn 12 sứ quân [Truyện kể lịch sử Việt Nam] - LichSu.Org">
            <a:extLst>
              <a:ext uri="{FF2B5EF4-FFF2-40B4-BE49-F238E27FC236}">
                <a16:creationId xmlns:a16="http://schemas.microsoft.com/office/drawing/2014/main" id="{93B12002-BA6C-5C4D-9666-41BA932ED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155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Bạn thực sự giỏi sử nếu trả lời đúng 7 câu hỏi về Đinh Bộ Lĩnh - VnExpress">
            <a:extLst>
              <a:ext uri="{FF2B5EF4-FFF2-40B4-BE49-F238E27FC236}">
                <a16:creationId xmlns:a16="http://schemas.microsoft.com/office/drawing/2014/main" id="{24794E69-D78F-6846-84F8-204CD8252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517" y="0"/>
            <a:ext cx="657648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7460AD-94E5-F44E-AFE5-B912223D3D3F}"/>
              </a:ext>
            </a:extLst>
          </p:cNvPr>
          <p:cNvSpPr txBox="1"/>
          <p:nvPr/>
        </p:nvSpPr>
        <p:spPr>
          <a:xfrm>
            <a:off x="2784535" y="6078301"/>
            <a:ext cx="6119223" cy="748988"/>
          </a:xfrm>
          <a:prstGeom prst="rect">
            <a:avLst/>
          </a:prstGeom>
          <a:solidFill>
            <a:schemeClr val="accent4">
              <a:lumMod val="20000"/>
              <a:lumOff val="80000"/>
              <a:alpha val="95128"/>
            </a:schemeClr>
          </a:solidFill>
        </p:spPr>
        <p:txBody>
          <a:bodyPr wrap="square" rtlCol="0">
            <a:spAutoFit/>
          </a:bodyPr>
          <a:lstStyle/>
          <a:p>
            <a:pPr algn="ctr" defTabSz="1219170">
              <a:buClr>
                <a:srgbClr val="000000"/>
              </a:buClr>
            </a:pPr>
            <a:r>
              <a:rPr lang="en-VN" sz="4267" kern="0" dirty="0">
                <a:solidFill>
                  <a:srgbClr val="000000"/>
                </a:solidFill>
                <a:latin typeface="Times New Roman" panose="02020603050405020304" pitchFamily="18" charset="0"/>
                <a:cs typeface="Times New Roman" panose="02020603050405020304" pitchFamily="18" charset="0"/>
                <a:sym typeface="Arial"/>
              </a:rPr>
              <a:t>Hình ảnh tập trận cờ lau</a:t>
            </a:r>
          </a:p>
        </p:txBody>
      </p:sp>
      <p:pic>
        <p:nvPicPr>
          <p:cNvPr id="25602" name="Picture 2" descr="Cờ lau tập trận">
            <a:extLst>
              <a:ext uri="{FF2B5EF4-FFF2-40B4-BE49-F238E27FC236}">
                <a16:creationId xmlns:a16="http://schemas.microsoft.com/office/drawing/2014/main" id="{0B807190-2376-C040-883D-2ADE1797C9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9" t="2373" r="2026" b="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475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14:bounceEnd="50000">
                                          <p:cBhvr additive="base">
                                            <p:cTn id="7" dur="500" fill="hold"/>
                                            <p:tgtEl>
                                              <p:spTgt spid="2560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560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5610"/>
                                            </p:tgtEl>
                                            <p:attrNameLst>
                                              <p:attrName>style.visibility</p:attrName>
                                            </p:attrNameLst>
                                          </p:cBhvr>
                                          <p:to>
                                            <p:strVal val="visible"/>
                                          </p:to>
                                        </p:set>
                                        <p:anim calcmode="lin" valueType="num" p14:bounceEnd="50000">
                                          <p:cBhvr additive="base">
                                            <p:cTn id="11" dur="500" fill="hold"/>
                                            <p:tgtEl>
                                              <p:spTgt spid="2561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561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25602"/>
                                            </p:tgtEl>
                                            <p:attrNameLst>
                                              <p:attrName>style.visibility</p:attrName>
                                            </p:attrNameLst>
                                          </p:cBhvr>
                                          <p:to>
                                            <p:strVal val="visible"/>
                                          </p:to>
                                        </p:set>
                                        <p:animEffect transition="in" filter="wheel(4)">
                                          <p:cBhvr>
                                            <p:cTn id="21" dur="75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cBhvr additive="base">
                                            <p:cTn id="7" dur="500" fill="hold"/>
                                            <p:tgtEl>
                                              <p:spTgt spid="25606"/>
                                            </p:tgtEl>
                                            <p:attrNameLst>
                                              <p:attrName>ppt_x</p:attrName>
                                            </p:attrNameLst>
                                          </p:cBhvr>
                                          <p:tavLst>
                                            <p:tav tm="0">
                                              <p:val>
                                                <p:strVal val="1+#ppt_w/2"/>
                                              </p:val>
                                            </p:tav>
                                            <p:tav tm="100000">
                                              <p:val>
                                                <p:strVal val="#ppt_x"/>
                                              </p:val>
                                            </p:tav>
                                          </p:tavLst>
                                        </p:anim>
                                        <p:anim calcmode="lin" valueType="num">
                                          <p:cBhvr additive="base">
                                            <p:cTn id="8" dur="500" fill="hold"/>
                                            <p:tgtEl>
                                              <p:spTgt spid="2560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610"/>
                                            </p:tgtEl>
                                            <p:attrNameLst>
                                              <p:attrName>style.visibility</p:attrName>
                                            </p:attrNameLst>
                                          </p:cBhvr>
                                          <p:to>
                                            <p:strVal val="visible"/>
                                          </p:to>
                                        </p:set>
                                        <p:anim calcmode="lin" valueType="num">
                                          <p:cBhvr additive="base">
                                            <p:cTn id="11" dur="500" fill="hold"/>
                                            <p:tgtEl>
                                              <p:spTgt spid="25610"/>
                                            </p:tgtEl>
                                            <p:attrNameLst>
                                              <p:attrName>ppt_x</p:attrName>
                                            </p:attrNameLst>
                                          </p:cBhvr>
                                          <p:tavLst>
                                            <p:tav tm="0">
                                              <p:val>
                                                <p:strVal val="0-#ppt_w/2"/>
                                              </p:val>
                                            </p:tav>
                                            <p:tav tm="100000">
                                              <p:val>
                                                <p:strVal val="#ppt_x"/>
                                              </p:val>
                                            </p:tav>
                                          </p:tavLst>
                                        </p:anim>
                                        <p:anim calcmode="lin" valueType="num">
                                          <p:cBhvr additive="base">
                                            <p:cTn id="12" dur="500" fill="hold"/>
                                            <p:tgtEl>
                                              <p:spTgt spid="2561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25602"/>
                                            </p:tgtEl>
                                            <p:attrNameLst>
                                              <p:attrName>style.visibility</p:attrName>
                                            </p:attrNameLst>
                                          </p:cBhvr>
                                          <p:to>
                                            <p:strVal val="visible"/>
                                          </p:to>
                                        </p:set>
                                        <p:animEffect transition="in" filter="wheel(4)">
                                          <p:cBhvr>
                                            <p:cTn id="21" dur="75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đền thờ đinh tiên hoàng">
            <a:extLst>
              <a:ext uri="{FF2B5EF4-FFF2-40B4-BE49-F238E27FC236}">
                <a16:creationId xmlns:a16="http://schemas.microsoft.com/office/drawing/2014/main" id="{33229D9E-1762-4A4B-B6F6-EBB1A84AE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23" y="0"/>
            <a:ext cx="657648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ân rồng đền thờ đinh tiên hoàng">
            <a:extLst>
              <a:ext uri="{FF2B5EF4-FFF2-40B4-BE49-F238E27FC236}">
                <a16:creationId xmlns:a16="http://schemas.microsoft.com/office/drawing/2014/main" id="{39529EAD-A4CF-B245-98B0-2FE23AC8AB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t="5855" r="5855"/>
          <a:stretch/>
        </p:blipFill>
        <p:spPr bwMode="auto">
          <a:xfrm>
            <a:off x="6461760" y="1"/>
            <a:ext cx="5730240" cy="330403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đền thờ vua đinh tiên hoàng">
            <a:extLst>
              <a:ext uri="{FF2B5EF4-FFF2-40B4-BE49-F238E27FC236}">
                <a16:creationId xmlns:a16="http://schemas.microsoft.com/office/drawing/2014/main" id="{083ADA2E-B696-844F-8757-2369E14AE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760" y="3206496"/>
            <a:ext cx="5730240" cy="36515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0E3BEE6-868B-9348-AC09-23B9DB5BB990}"/>
              </a:ext>
            </a:extLst>
          </p:cNvPr>
          <p:cNvSpPr/>
          <p:nvPr/>
        </p:nvSpPr>
        <p:spPr>
          <a:xfrm>
            <a:off x="1826731" y="6160372"/>
            <a:ext cx="9203160" cy="666786"/>
          </a:xfrm>
          <a:prstGeom prst="rect">
            <a:avLst/>
          </a:prstGeom>
          <a:solidFill>
            <a:schemeClr val="bg1"/>
          </a:solidFill>
        </p:spPr>
        <p:txBody>
          <a:bodyPr wrap="none">
            <a:spAutoFit/>
          </a:bodyPr>
          <a:lstStyle/>
          <a:p>
            <a:pPr defTabSz="1219170">
              <a:buClr>
                <a:srgbClr val="000000"/>
              </a:buClr>
            </a:pPr>
            <a:r>
              <a:rPr lang="en-US" sz="3733" b="1" kern="0" dirty="0" err="1">
                <a:solidFill>
                  <a:srgbClr val="FF0000"/>
                </a:solidFill>
                <a:latin typeface="times new roman" panose="02020603050405020304" pitchFamily="18" charset="0"/>
                <a:cs typeface="Arial"/>
                <a:sym typeface="Arial"/>
              </a:rPr>
              <a:t>Đền</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thờ</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vua</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Đinh</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Tiên</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Hoàng</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ở</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Ninh</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Bình</a:t>
            </a:r>
            <a:r>
              <a:rPr lang="en-US" sz="3733" b="1" kern="0" dirty="0">
                <a:solidFill>
                  <a:srgbClr val="FF0000"/>
                </a:solidFill>
                <a:latin typeface="times new roman" panose="02020603050405020304" pitchFamily="18" charset="0"/>
                <a:cs typeface="Arial"/>
                <a:sym typeface="Arial"/>
              </a:rPr>
              <a:t>.</a:t>
            </a:r>
            <a:endParaRPr lang="en-VN" sz="3733" b="1" kern="0" dirty="0">
              <a:solidFill>
                <a:srgbClr val="FF0000"/>
              </a:solidFill>
              <a:latin typeface="Arial"/>
              <a:cs typeface="Arial"/>
              <a:sym typeface="Arial"/>
            </a:endParaRPr>
          </a:p>
        </p:txBody>
      </p:sp>
    </p:spTree>
    <p:extLst>
      <p:ext uri="{BB962C8B-B14F-4D97-AF65-F5344CB8AC3E}">
        <p14:creationId xmlns:p14="http://schemas.microsoft.com/office/powerpoint/2010/main" val="409099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14:bounceEnd="50000">
                                          <p:cBhvr additive="base">
                                            <p:cTn id="7" dur="500" fill="hold"/>
                                            <p:tgtEl>
                                              <p:spTgt spid="133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50000">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14:bounceEnd="50000">
                                          <p:cBhvr additive="base">
                                            <p:cTn id="12" dur="500" fill="hold"/>
                                            <p:tgtEl>
                                              <p:spTgt spid="13318"/>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133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50000">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14:bounceEnd="50000">
                                          <p:cBhvr additive="base">
                                            <p:cTn id="17" dur="500" fill="hold"/>
                                            <p:tgtEl>
                                              <p:spTgt spid="13314"/>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133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14:presetBounceEnd="50000">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14:bounceEnd="50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ppt_x"/>
                                              </p:val>
                                            </p:tav>
                                            <p:tav tm="100000">
                                              <p:val>
                                                <p:strVal val="#ppt_x"/>
                                              </p:val>
                                            </p:tav>
                                          </p:tavLst>
                                        </p:anim>
                                        <p:anim calcmode="lin" valueType="num">
                                          <p:cBhvr additive="base">
                                            <p:cTn id="8" dur="500" fill="hold"/>
                                            <p:tgtEl>
                                              <p:spTgt spid="133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cBhvr additive="base">
                                            <p:cTn id="12" dur="500" fill="hold"/>
                                            <p:tgtEl>
                                              <p:spTgt spid="13318"/>
                                            </p:tgtEl>
                                            <p:attrNameLst>
                                              <p:attrName>ppt_x</p:attrName>
                                            </p:attrNameLst>
                                          </p:cBhvr>
                                          <p:tavLst>
                                            <p:tav tm="0">
                                              <p:val>
                                                <p:strVal val="1+#ppt_w/2"/>
                                              </p:val>
                                            </p:tav>
                                            <p:tav tm="100000">
                                              <p:val>
                                                <p:strVal val="#ppt_x"/>
                                              </p:val>
                                            </p:tav>
                                          </p:tavLst>
                                        </p:anim>
                                        <p:anim calcmode="lin" valueType="num">
                                          <p:cBhvr additive="base">
                                            <p:cTn id="13" dur="500" fill="hold"/>
                                            <p:tgtEl>
                                              <p:spTgt spid="133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cBhvr additive="base">
                                            <p:cTn id="17" dur="500" fill="hold"/>
                                            <p:tgtEl>
                                              <p:spTgt spid="13314"/>
                                            </p:tgtEl>
                                            <p:attrNameLst>
                                              <p:attrName>ppt_x</p:attrName>
                                            </p:attrNameLst>
                                          </p:cBhvr>
                                          <p:tavLst>
                                            <p:tav tm="0">
                                              <p:val>
                                                <p:strVal val="1+#ppt_w/2"/>
                                              </p:val>
                                            </p:tav>
                                            <p:tav tm="100000">
                                              <p:val>
                                                <p:strVal val="#ppt_x"/>
                                              </p:val>
                                            </p:tav>
                                          </p:tavLst>
                                        </p:anim>
                                        <p:anim calcmode="lin" valueType="num">
                                          <p:cBhvr additive="base">
                                            <p:cTn id="18" dur="500" fill="hold"/>
                                            <p:tgtEl>
                                              <p:spTgt spid="133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28" name="Text Box 12">
            <a:extLst>
              <a:ext uri="{FF2B5EF4-FFF2-40B4-BE49-F238E27FC236}">
                <a16:creationId xmlns:a16="http://schemas.microsoft.com/office/drawing/2014/main" id="{7335251E-1354-F144-9AC0-D24559E56698}"/>
              </a:ext>
            </a:extLst>
          </p:cNvPr>
          <p:cNvSpPr txBox="1">
            <a:spLocks noChangeArrowheads="1"/>
          </p:cNvSpPr>
          <p:nvPr/>
        </p:nvSpPr>
        <p:spPr bwMode="auto">
          <a:xfrm>
            <a:off x="6079031" y="415322"/>
            <a:ext cx="5927763" cy="171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219170">
              <a:lnSpc>
                <a:spcPct val="150000"/>
              </a:lnSpc>
              <a:buClr>
                <a:srgbClr val="000000"/>
              </a:buClr>
            </a:pPr>
            <a:r>
              <a:rPr lang="en-US" altLang="en-US" sz="3733" kern="0" dirty="0">
                <a:solidFill>
                  <a:srgbClr val="482400"/>
                </a:solidFill>
                <a:latin typeface="Times New Roman" panose="02020603050405020304" pitchFamily="18" charset="0"/>
                <a:cs typeface="Times New Roman" panose="02020603050405020304" pitchFamily="18" charset="0"/>
                <a:sym typeface="Arial"/>
              </a:rPr>
              <a: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Đinh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Bộ</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Lĩnh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lập</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căn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cứ</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ở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Hoa</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Lư</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4B8DD8E3-DF50-7043-B3BA-8BECE2892F3F}"/>
              </a:ext>
            </a:extLst>
          </p:cNvPr>
          <p:cNvGrpSpPr/>
          <p:nvPr/>
        </p:nvGrpSpPr>
        <p:grpSpPr>
          <a:xfrm rot="10800000">
            <a:off x="3291655" y="4851963"/>
            <a:ext cx="2311867" cy="2290871"/>
            <a:chOff x="2751791" y="3226864"/>
            <a:chExt cx="1733900" cy="1718153"/>
          </a:xfrm>
        </p:grpSpPr>
        <p:pic>
          <p:nvPicPr>
            <p:cNvPr id="330" name="Google Shape;382;p33">
              <a:extLst>
                <a:ext uri="{FF2B5EF4-FFF2-40B4-BE49-F238E27FC236}">
                  <a16:creationId xmlns:a16="http://schemas.microsoft.com/office/drawing/2014/main" id="{4750DE93-FA74-B24A-BD0C-4EEDAD9A2A41}"/>
                </a:ext>
              </a:extLst>
            </p:cNvPr>
            <p:cNvPicPr preferRelativeResize="0"/>
            <p:nvPr/>
          </p:nvPicPr>
          <p:blipFill>
            <a:blip r:embed="rId3">
              <a:alphaModFix/>
            </a:blip>
            <a:stretch>
              <a:fillRect/>
            </a:stretch>
          </p:blipFill>
          <p:spPr>
            <a:xfrm rot="12177306" flipH="1">
              <a:off x="2751791" y="3226864"/>
              <a:ext cx="1070103" cy="1718153"/>
            </a:xfrm>
            <a:prstGeom prst="rect">
              <a:avLst/>
            </a:prstGeom>
            <a:noFill/>
            <a:ln>
              <a:noFill/>
            </a:ln>
          </p:spPr>
        </p:pic>
        <p:pic>
          <p:nvPicPr>
            <p:cNvPr id="331" name="Google Shape;382;p33">
              <a:extLst>
                <a:ext uri="{FF2B5EF4-FFF2-40B4-BE49-F238E27FC236}">
                  <a16:creationId xmlns:a16="http://schemas.microsoft.com/office/drawing/2014/main" id="{07345812-B87E-3244-AB87-B5C6506D368C}"/>
                </a:ext>
              </a:extLst>
            </p:cNvPr>
            <p:cNvPicPr preferRelativeResize="0"/>
            <p:nvPr/>
          </p:nvPicPr>
          <p:blipFill>
            <a:blip r:embed="rId3">
              <a:alphaModFix/>
            </a:blip>
            <a:stretch>
              <a:fillRect/>
            </a:stretch>
          </p:blipFill>
          <p:spPr>
            <a:xfrm rot="7553571" flipH="1">
              <a:off x="3091563" y="3286842"/>
              <a:ext cx="1070103" cy="1718153"/>
            </a:xfrm>
            <a:prstGeom prst="rect">
              <a:avLst/>
            </a:prstGeom>
            <a:noFill/>
            <a:ln>
              <a:noFill/>
            </a:ln>
          </p:spPr>
        </p:pic>
      </p:grpSp>
      <p:pic>
        <p:nvPicPr>
          <p:cNvPr id="332" name="Picture 331">
            <a:extLst>
              <a:ext uri="{FF2B5EF4-FFF2-40B4-BE49-F238E27FC236}">
                <a16:creationId xmlns:a16="http://schemas.microsoft.com/office/drawing/2014/main" id="{081CDCD6-D281-BB44-8EDA-6734AF429D08}"/>
              </a:ext>
            </a:extLst>
          </p:cNvPr>
          <p:cNvPicPr>
            <a:picLocks noChangeAspect="1"/>
          </p:cNvPicPr>
          <p:nvPr/>
        </p:nvPicPr>
        <p:blipFill>
          <a:blip r:embed="rId4"/>
          <a:srcRect l="9032"/>
          <a:stretch>
            <a:fillRect/>
          </a:stretch>
        </p:blipFill>
        <p:spPr>
          <a:xfrm>
            <a:off x="-65322" y="1089231"/>
            <a:ext cx="3937236" cy="573431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grpSp>
        <p:nvGrpSpPr>
          <p:cNvPr id="10" name="Group 9">
            <a:extLst>
              <a:ext uri="{FF2B5EF4-FFF2-40B4-BE49-F238E27FC236}">
                <a16:creationId xmlns:a16="http://schemas.microsoft.com/office/drawing/2014/main" id="{59F73D19-4D0D-F943-92AE-34377D94B139}"/>
              </a:ext>
            </a:extLst>
          </p:cNvPr>
          <p:cNvGrpSpPr/>
          <p:nvPr/>
        </p:nvGrpSpPr>
        <p:grpSpPr>
          <a:xfrm>
            <a:off x="2394975" y="381221"/>
            <a:ext cx="3358183" cy="2808547"/>
            <a:chOff x="984504" y="494701"/>
            <a:chExt cx="3090353" cy="2309871"/>
          </a:xfrm>
        </p:grpSpPr>
        <p:sp>
          <p:nvSpPr>
            <p:cNvPr id="8" name="Oval Callout 7">
              <a:extLst>
                <a:ext uri="{FF2B5EF4-FFF2-40B4-BE49-F238E27FC236}">
                  <a16:creationId xmlns:a16="http://schemas.microsoft.com/office/drawing/2014/main" id="{1D7CDF38-71CF-BA4A-94A1-95DB7529EDE9}"/>
                </a:ext>
              </a:extLst>
            </p:cNvPr>
            <p:cNvSpPr/>
            <p:nvPr/>
          </p:nvSpPr>
          <p:spPr>
            <a:xfrm>
              <a:off x="984504" y="494701"/>
              <a:ext cx="3090353" cy="2309871"/>
            </a:xfrm>
            <a:prstGeom prst="wedgeEllipseCallout">
              <a:avLst>
                <a:gd name="adj1" fmla="val -56840"/>
                <a:gd name="adj2" fmla="val 12015"/>
              </a:avLst>
            </a:prstGeom>
            <a:solidFill>
              <a:schemeClr val="tx2">
                <a:lumMod val="90000"/>
                <a:alpha val="64097"/>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289732" y="768153"/>
              <a:ext cx="2578385" cy="1695963"/>
            </a:xfrm>
            <a:prstGeom prst="rect">
              <a:avLst/>
            </a:prstGeom>
          </p:spPr>
          <p:txBody>
            <a:bodyPr wrap="square">
              <a:spAutoFit/>
            </a:bodyPr>
            <a:lstStyle/>
            <a:p>
              <a:pPr algn="ctr" defTabSz="1219170">
                <a:spcAft>
                  <a:spcPts val="2133"/>
                </a:spcAft>
                <a:buClr>
                  <a:srgbClr val="000000"/>
                </a:buClr>
              </a:pPr>
              <a:r>
                <a:rPr lang="vi-VN" altLang="en-US" sz="3200" b="1" kern="0" dirty="0">
                  <a:solidFill>
                    <a:srgbClr val="482400"/>
                  </a:solidFill>
                  <a:latin typeface="Times New Roman" panose="02020603050405020304" pitchFamily="18" charset="0"/>
                  <a:cs typeface="Times New Roman" panose="02020603050405020304" pitchFamily="18" charset="0"/>
                  <a:sym typeface="Arial"/>
                </a:rPr>
                <a:t>Quá trình thống nhất đất nước diễn ra như thế nào?</a:t>
              </a:r>
              <a:endParaRPr lang="vi-VN" sz="3200" kern="0" dirty="0">
                <a:solidFill>
                  <a:srgbClr val="482400"/>
                </a:solidFill>
                <a:latin typeface="Arial"/>
                <a:cs typeface="Arial"/>
                <a:sym typeface="Arial"/>
              </a:endParaRPr>
            </a:p>
          </p:txBody>
        </p:sp>
      </p:grpSp>
      <p:pic>
        <p:nvPicPr>
          <p:cNvPr id="341" name="Google Shape;117;p26">
            <a:extLst>
              <a:ext uri="{FF2B5EF4-FFF2-40B4-BE49-F238E27FC236}">
                <a16:creationId xmlns:a16="http://schemas.microsoft.com/office/drawing/2014/main" id="{FB185552-2A99-1C4A-853C-4CB30E5C0D09}"/>
              </a:ext>
            </a:extLst>
          </p:cNvPr>
          <p:cNvPicPr preferRelativeResize="0"/>
          <p:nvPr/>
        </p:nvPicPr>
        <p:blipFill>
          <a:blip r:embed="rId5">
            <a:alphaModFix/>
          </a:blip>
          <a:stretch>
            <a:fillRect/>
          </a:stretch>
        </p:blipFill>
        <p:spPr>
          <a:xfrm>
            <a:off x="6467729" y="4760194"/>
            <a:ext cx="2592153" cy="1694935"/>
          </a:xfrm>
          <a:prstGeom prst="rect">
            <a:avLst/>
          </a:prstGeom>
          <a:noFill/>
          <a:ln>
            <a:noFill/>
          </a:ln>
        </p:spPr>
      </p:pic>
      <p:pic>
        <p:nvPicPr>
          <p:cNvPr id="342" name="Google Shape;1263;p48">
            <a:extLst>
              <a:ext uri="{FF2B5EF4-FFF2-40B4-BE49-F238E27FC236}">
                <a16:creationId xmlns:a16="http://schemas.microsoft.com/office/drawing/2014/main" id="{68A9956F-3D2B-C247-926E-48C7903DF11A}"/>
              </a:ext>
            </a:extLst>
          </p:cNvPr>
          <p:cNvPicPr preferRelativeResize="0"/>
          <p:nvPr/>
        </p:nvPicPr>
        <p:blipFill>
          <a:blip r:embed="rId6">
            <a:alphaModFix/>
          </a:blip>
          <a:stretch>
            <a:fillRect/>
          </a:stretch>
        </p:blipFill>
        <p:spPr>
          <a:xfrm>
            <a:off x="10414000" y="5021602"/>
            <a:ext cx="1461829" cy="1433527"/>
          </a:xfrm>
          <a:prstGeom prst="rect">
            <a:avLst/>
          </a:prstGeom>
          <a:noFill/>
          <a:ln>
            <a:noFill/>
          </a:ln>
        </p:spPr>
      </p:pic>
    </p:spTree>
    <p:extLst>
      <p:ext uri="{BB962C8B-B14F-4D97-AF65-F5344CB8AC3E}">
        <p14:creationId xmlns:p14="http://schemas.microsoft.com/office/powerpoint/2010/main" val="219543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14:bounceEnd="50000">
                                          <p:cBhvr additive="base">
                                            <p:cTn id="7"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nodeType="afterEffect" p14:presetBounceEnd="50000">
                                      <p:stCondLst>
                                        <p:cond delay="0"/>
                                      </p:stCondLst>
                                      <p:childTnLst>
                                        <p:set>
                                          <p:cBhvr>
                                            <p:cTn id="11" dur="1" fill="hold">
                                              <p:stCondLst>
                                                <p:cond delay="0"/>
                                              </p:stCondLst>
                                            </p:cTn>
                                            <p:tgtEl>
                                              <p:spTgt spid="332"/>
                                            </p:tgtEl>
                                            <p:attrNameLst>
                                              <p:attrName>style.visibility</p:attrName>
                                            </p:attrNameLst>
                                          </p:cBhvr>
                                          <p:to>
                                            <p:strVal val="visible"/>
                                          </p:to>
                                        </p:set>
                                        <p:anim calcmode="lin" valueType="num" p14:bounceEnd="50000">
                                          <p:cBhvr additive="base">
                                            <p:cTn id="12" dur="500" fill="hold"/>
                                            <p:tgtEl>
                                              <p:spTgt spid="332"/>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332"/>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14:presetBounceEnd="5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5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14:presetBounceEnd="5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5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328">
                                                <p:txEl>
                                                  <p:pRg st="0" end="0"/>
                                                </p:txEl>
                                              </p:spTgt>
                                            </p:tgtEl>
                                            <p:attrNameLst>
                                              <p:attrName>style.visibility</p:attrName>
                                            </p:attrNameLst>
                                          </p:cBhvr>
                                          <p:to>
                                            <p:strVal val="visible"/>
                                          </p:to>
                                        </p:set>
                                        <p:anim calcmode="lin" valueType="num">
                                          <p:cBhvr>
                                            <p:cTn id="26"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28">
                                                <p:txEl>
                                                  <p:pRg st="0" end="0"/>
                                                </p:txEl>
                                              </p:spTgt>
                                            </p:tgtEl>
                                          </p:cBhvr>
                                        </p:animEffect>
                                      </p:childTnLst>
                                    </p:cTn>
                                  </p:par>
                                  <p:par>
                                    <p:cTn id="31" presetID="2" presetClass="entr" presetSubtype="1" fill="hold" nodeType="withEffect" p14:presetBounceEnd="50000">
                                      <p:stCondLst>
                                        <p:cond delay="0"/>
                                      </p:stCondLst>
                                      <p:childTnLst>
                                        <p:set>
                                          <p:cBhvr>
                                            <p:cTn id="32" dur="1" fill="hold">
                                              <p:stCondLst>
                                                <p:cond delay="0"/>
                                              </p:stCondLst>
                                            </p:cTn>
                                            <p:tgtEl>
                                              <p:spTgt spid="341"/>
                                            </p:tgtEl>
                                            <p:attrNameLst>
                                              <p:attrName>style.visibility</p:attrName>
                                            </p:attrNameLst>
                                          </p:cBhvr>
                                          <p:to>
                                            <p:strVal val="visible"/>
                                          </p:to>
                                        </p:set>
                                        <p:anim calcmode="lin" valueType="num" p14:bounceEnd="50000">
                                          <p:cBhvr additive="base">
                                            <p:cTn id="33" dur="500" fill="hold"/>
                                            <p:tgtEl>
                                              <p:spTgt spid="341"/>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3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500" fill="hold"/>
                                            <p:tgtEl>
                                              <p:spTgt spid="149"/>
                                            </p:tgtEl>
                                            <p:attrNameLst>
                                              <p:attrName>ppt_x</p:attrName>
                                            </p:attrNameLst>
                                          </p:cBhvr>
                                          <p:tavLst>
                                            <p:tav tm="0">
                                              <p:val>
                                                <p:strVal val="#ppt_x"/>
                                              </p:val>
                                            </p:tav>
                                            <p:tav tm="100000">
                                              <p:val>
                                                <p:strVal val="#ppt_x"/>
                                              </p:val>
                                            </p:tav>
                                          </p:tavLst>
                                        </p:anim>
                                        <p:anim calcmode="lin" valueType="num">
                                          <p:cBhvr additive="base">
                                            <p:cTn id="8" dur="500" fill="hold"/>
                                            <p:tgtEl>
                                              <p:spTgt spid="1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332"/>
                                            </p:tgtEl>
                                            <p:attrNameLst>
                                              <p:attrName>style.visibility</p:attrName>
                                            </p:attrNameLst>
                                          </p:cBhvr>
                                          <p:to>
                                            <p:strVal val="visible"/>
                                          </p:to>
                                        </p:set>
                                        <p:anim calcmode="lin" valueType="num">
                                          <p:cBhvr additive="base">
                                            <p:cTn id="12" dur="500" fill="hold"/>
                                            <p:tgtEl>
                                              <p:spTgt spid="332"/>
                                            </p:tgtEl>
                                            <p:attrNameLst>
                                              <p:attrName>ppt_x</p:attrName>
                                            </p:attrNameLst>
                                          </p:cBhvr>
                                          <p:tavLst>
                                            <p:tav tm="0">
                                              <p:val>
                                                <p:strVal val="0-#ppt_w/2"/>
                                              </p:val>
                                            </p:tav>
                                            <p:tav tm="100000">
                                              <p:val>
                                                <p:strVal val="#ppt_x"/>
                                              </p:val>
                                            </p:tav>
                                          </p:tavLst>
                                        </p:anim>
                                        <p:anim calcmode="lin" valueType="num">
                                          <p:cBhvr additive="base">
                                            <p:cTn id="13" dur="500" fill="hold"/>
                                            <p:tgtEl>
                                              <p:spTgt spid="332"/>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328">
                                                <p:txEl>
                                                  <p:pRg st="0" end="0"/>
                                                </p:txEl>
                                              </p:spTgt>
                                            </p:tgtEl>
                                            <p:attrNameLst>
                                              <p:attrName>style.visibility</p:attrName>
                                            </p:attrNameLst>
                                          </p:cBhvr>
                                          <p:to>
                                            <p:strVal val="visible"/>
                                          </p:to>
                                        </p:set>
                                        <p:anim calcmode="lin" valueType="num">
                                          <p:cBhvr>
                                            <p:cTn id="26"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28">
                                                <p:txEl>
                                                  <p:pRg st="0" end="0"/>
                                                </p:txEl>
                                              </p:spTgt>
                                            </p:tgtEl>
                                          </p:cBhvr>
                                        </p:animEffect>
                                      </p:childTnLst>
                                    </p:cTn>
                                  </p:par>
                                  <p:par>
                                    <p:cTn id="31" presetID="2" presetClass="entr" presetSubtype="1" fill="hold" nodeType="withEffect">
                                      <p:stCondLst>
                                        <p:cond delay="0"/>
                                      </p:stCondLst>
                                      <p:childTnLst>
                                        <p:set>
                                          <p:cBhvr>
                                            <p:cTn id="32" dur="1" fill="hold">
                                              <p:stCondLst>
                                                <p:cond delay="0"/>
                                              </p:stCondLst>
                                            </p:cTn>
                                            <p:tgtEl>
                                              <p:spTgt spid="341"/>
                                            </p:tgtEl>
                                            <p:attrNameLst>
                                              <p:attrName>style.visibility</p:attrName>
                                            </p:attrNameLst>
                                          </p:cBhvr>
                                          <p:to>
                                            <p:strVal val="visible"/>
                                          </p:to>
                                        </p:set>
                                        <p:anim calcmode="lin" valueType="num">
                                          <p:cBhvr additive="base">
                                            <p:cTn id="33" dur="500" fill="hold"/>
                                            <p:tgtEl>
                                              <p:spTgt spid="341"/>
                                            </p:tgtEl>
                                            <p:attrNameLst>
                                              <p:attrName>ppt_x</p:attrName>
                                            </p:attrNameLst>
                                          </p:cBhvr>
                                          <p:tavLst>
                                            <p:tav tm="0">
                                              <p:val>
                                                <p:strVal val="#ppt_x"/>
                                              </p:val>
                                            </p:tav>
                                            <p:tav tm="100000">
                                              <p:val>
                                                <p:strVal val="#ppt_x"/>
                                              </p:val>
                                            </p:tav>
                                          </p:tavLst>
                                        </p:anim>
                                        <p:anim calcmode="lin" valueType="num">
                                          <p:cBhvr additive="base">
                                            <p:cTn id="34" dur="500" fill="hold"/>
                                            <p:tgtEl>
                                              <p:spTgt spid="3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khu du lịch cố đô hoa lư">
            <a:extLst>
              <a:ext uri="{FF2B5EF4-FFF2-40B4-BE49-F238E27FC236}">
                <a16:creationId xmlns:a16="http://schemas.microsoft.com/office/drawing/2014/main" id="{EC8BA092-112A-9044-A1C2-8901DC708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B63F938-9558-204B-9E07-54B08DBFEECC}"/>
              </a:ext>
            </a:extLst>
          </p:cNvPr>
          <p:cNvSpPr/>
          <p:nvPr/>
        </p:nvSpPr>
        <p:spPr>
          <a:xfrm>
            <a:off x="5749638" y="6242447"/>
            <a:ext cx="6415539" cy="584775"/>
          </a:xfrm>
          <a:prstGeom prst="rect">
            <a:avLst/>
          </a:prstGeom>
          <a:solidFill>
            <a:schemeClr val="accent4">
              <a:lumMod val="20000"/>
              <a:lumOff val="80000"/>
            </a:schemeClr>
          </a:solidFill>
        </p:spPr>
        <p:txBody>
          <a:bodyPr wrap="none">
            <a:spAutoFit/>
          </a:bodyPr>
          <a:lstStyle/>
          <a:p>
            <a:pPr defTabSz="1219170">
              <a:buClr>
                <a:srgbClr val="000000"/>
              </a:buClr>
            </a:pPr>
            <a:r>
              <a:rPr lang="vi-VN" sz="3200" kern="0" dirty="0">
                <a:solidFill>
                  <a:srgbClr val="262626"/>
                </a:solidFill>
                <a:latin typeface="Times New Roman" panose="02020603050405020304" pitchFamily="18" charset="0"/>
                <a:cs typeface="Times New Roman" panose="02020603050405020304" pitchFamily="18" charset="0"/>
                <a:sym typeface="Arial"/>
              </a:rPr>
              <a:t>Toàn cảnh khu du lịch Cố đô Hoa Lư </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0812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14:bounceEnd="50000">
                                          <p:cBhvr additive="base">
                                            <p:cTn id="11" dur="500" fill="hold"/>
                                            <p:tgtEl>
                                              <p:spTgt spid="2355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35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additive="base">
                                            <p:cTn id="11" dur="500" fill="hold"/>
                                            <p:tgtEl>
                                              <p:spTgt spid="23554"/>
                                            </p:tgtEl>
                                            <p:attrNameLst>
                                              <p:attrName>ppt_x</p:attrName>
                                            </p:attrNameLst>
                                          </p:cBhvr>
                                          <p:tavLst>
                                            <p:tav tm="0">
                                              <p:val>
                                                <p:strVal val="0-#ppt_w/2"/>
                                              </p:val>
                                            </p:tav>
                                            <p:tav tm="100000">
                                              <p:val>
                                                <p:strVal val="#ppt_x"/>
                                              </p:val>
                                            </p:tav>
                                          </p:tavLst>
                                        </p:anim>
                                        <p:anim calcmode="lin" valueType="num">
                                          <p:cBhvr additive="base">
                                            <p:cTn id="12" dur="500" fill="hold"/>
                                            <p:tgtEl>
                                              <p:spTgt spid="235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28" name="Text Box 12">
            <a:extLst>
              <a:ext uri="{FF2B5EF4-FFF2-40B4-BE49-F238E27FC236}">
                <a16:creationId xmlns:a16="http://schemas.microsoft.com/office/drawing/2014/main" id="{7335251E-1354-F144-9AC0-D24559E56698}"/>
              </a:ext>
            </a:extLst>
          </p:cNvPr>
          <p:cNvSpPr txBox="1">
            <a:spLocks noChangeArrowheads="1"/>
          </p:cNvSpPr>
          <p:nvPr/>
        </p:nvSpPr>
        <p:spPr bwMode="auto">
          <a:xfrm>
            <a:off x="6096000" y="402872"/>
            <a:ext cx="5927763" cy="171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219170">
              <a:lnSpc>
                <a:spcPct val="150000"/>
              </a:lnSpc>
              <a:buClr>
                <a:srgbClr val="000000"/>
              </a:buClr>
            </a:pPr>
            <a:r>
              <a:rPr lang="en-US" altLang="en-US" sz="3733" kern="0" dirty="0">
                <a:solidFill>
                  <a:srgbClr val="482400"/>
                </a:solidFill>
                <a:latin typeface="Times New Roman" panose="02020603050405020304" pitchFamily="18" charset="0"/>
                <a:cs typeface="Times New Roman" panose="02020603050405020304" pitchFamily="18" charset="0"/>
                <a:sym typeface="Arial"/>
              </a:rPr>
              <a: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Đinh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Bộ</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Lĩnh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lập</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căn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cứ</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ở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Hoa</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Lư</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4B8DD8E3-DF50-7043-B3BA-8BECE2892F3F}"/>
              </a:ext>
            </a:extLst>
          </p:cNvPr>
          <p:cNvGrpSpPr/>
          <p:nvPr/>
        </p:nvGrpSpPr>
        <p:grpSpPr>
          <a:xfrm rot="10800000">
            <a:off x="3291655" y="4851963"/>
            <a:ext cx="2311867" cy="2290871"/>
            <a:chOff x="2751791" y="3226864"/>
            <a:chExt cx="1733900" cy="1718153"/>
          </a:xfrm>
        </p:grpSpPr>
        <p:pic>
          <p:nvPicPr>
            <p:cNvPr id="330" name="Google Shape;382;p33">
              <a:extLst>
                <a:ext uri="{FF2B5EF4-FFF2-40B4-BE49-F238E27FC236}">
                  <a16:creationId xmlns:a16="http://schemas.microsoft.com/office/drawing/2014/main" id="{4750DE93-FA74-B24A-BD0C-4EEDAD9A2A41}"/>
                </a:ext>
              </a:extLst>
            </p:cNvPr>
            <p:cNvPicPr preferRelativeResize="0"/>
            <p:nvPr/>
          </p:nvPicPr>
          <p:blipFill>
            <a:blip r:embed="rId4">
              <a:alphaModFix/>
            </a:blip>
            <a:stretch>
              <a:fillRect/>
            </a:stretch>
          </p:blipFill>
          <p:spPr>
            <a:xfrm rot="12177306" flipH="1">
              <a:off x="2751791" y="3226864"/>
              <a:ext cx="1070103" cy="1718153"/>
            </a:xfrm>
            <a:prstGeom prst="rect">
              <a:avLst/>
            </a:prstGeom>
            <a:noFill/>
            <a:ln>
              <a:noFill/>
            </a:ln>
          </p:spPr>
        </p:pic>
        <p:pic>
          <p:nvPicPr>
            <p:cNvPr id="331" name="Google Shape;382;p33">
              <a:extLst>
                <a:ext uri="{FF2B5EF4-FFF2-40B4-BE49-F238E27FC236}">
                  <a16:creationId xmlns:a16="http://schemas.microsoft.com/office/drawing/2014/main" id="{07345812-B87E-3244-AB87-B5C6506D368C}"/>
                </a:ext>
              </a:extLst>
            </p:cNvPr>
            <p:cNvPicPr preferRelativeResize="0"/>
            <p:nvPr/>
          </p:nvPicPr>
          <p:blipFill>
            <a:blip r:embed="rId4">
              <a:alphaModFix/>
            </a:blip>
            <a:stretch>
              <a:fillRect/>
            </a:stretch>
          </p:blipFill>
          <p:spPr>
            <a:xfrm rot="7553571" flipH="1">
              <a:off x="3091563" y="3286842"/>
              <a:ext cx="1070103" cy="1718153"/>
            </a:xfrm>
            <a:prstGeom prst="rect">
              <a:avLst/>
            </a:prstGeom>
            <a:noFill/>
            <a:ln>
              <a:noFill/>
            </a:ln>
          </p:spPr>
        </p:pic>
      </p:grpSp>
      <p:pic>
        <p:nvPicPr>
          <p:cNvPr id="332" name="Picture 331">
            <a:extLst>
              <a:ext uri="{FF2B5EF4-FFF2-40B4-BE49-F238E27FC236}">
                <a16:creationId xmlns:a16="http://schemas.microsoft.com/office/drawing/2014/main" id="{081CDCD6-D281-BB44-8EDA-6734AF429D08}"/>
              </a:ext>
            </a:extLst>
          </p:cNvPr>
          <p:cNvPicPr>
            <a:picLocks noChangeAspect="1"/>
          </p:cNvPicPr>
          <p:nvPr/>
        </p:nvPicPr>
        <p:blipFill>
          <a:blip r:embed="rId5"/>
          <a:srcRect l="9032"/>
          <a:stretch>
            <a:fillRect/>
          </a:stretch>
        </p:blipFill>
        <p:spPr>
          <a:xfrm>
            <a:off x="-65322" y="1089231"/>
            <a:ext cx="3937236" cy="573431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grpSp>
        <p:nvGrpSpPr>
          <p:cNvPr id="10" name="Group 9">
            <a:extLst>
              <a:ext uri="{FF2B5EF4-FFF2-40B4-BE49-F238E27FC236}">
                <a16:creationId xmlns:a16="http://schemas.microsoft.com/office/drawing/2014/main" id="{59F73D19-4D0D-F943-92AE-34377D94B139}"/>
              </a:ext>
            </a:extLst>
          </p:cNvPr>
          <p:cNvGrpSpPr/>
          <p:nvPr/>
        </p:nvGrpSpPr>
        <p:grpSpPr>
          <a:xfrm>
            <a:off x="2394975" y="381221"/>
            <a:ext cx="3358183" cy="2808546"/>
            <a:chOff x="984504" y="494701"/>
            <a:chExt cx="3090353" cy="2309871"/>
          </a:xfrm>
        </p:grpSpPr>
        <p:sp>
          <p:nvSpPr>
            <p:cNvPr id="8" name="Oval Callout 7">
              <a:extLst>
                <a:ext uri="{FF2B5EF4-FFF2-40B4-BE49-F238E27FC236}">
                  <a16:creationId xmlns:a16="http://schemas.microsoft.com/office/drawing/2014/main" id="{1D7CDF38-71CF-BA4A-94A1-95DB7529EDE9}"/>
                </a:ext>
              </a:extLst>
            </p:cNvPr>
            <p:cNvSpPr/>
            <p:nvPr/>
          </p:nvSpPr>
          <p:spPr>
            <a:xfrm>
              <a:off x="984504" y="494701"/>
              <a:ext cx="3090353" cy="2309871"/>
            </a:xfrm>
            <a:prstGeom prst="wedgeEllipseCallout">
              <a:avLst>
                <a:gd name="adj1" fmla="val -56840"/>
                <a:gd name="adj2" fmla="val 12015"/>
              </a:avLst>
            </a:prstGeom>
            <a:solidFill>
              <a:schemeClr val="tx2">
                <a:lumMod val="90000"/>
                <a:alpha val="64097"/>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289732" y="768153"/>
              <a:ext cx="2578385" cy="1695963"/>
            </a:xfrm>
            <a:prstGeom prst="rect">
              <a:avLst/>
            </a:prstGeom>
          </p:spPr>
          <p:txBody>
            <a:bodyPr wrap="square">
              <a:spAutoFit/>
            </a:bodyPr>
            <a:lstStyle/>
            <a:p>
              <a:pPr algn="ctr" defTabSz="1219170">
                <a:spcAft>
                  <a:spcPts val="2133"/>
                </a:spcAft>
                <a:buClr>
                  <a:srgbClr val="000000"/>
                </a:buClr>
              </a:pPr>
              <a:r>
                <a:rPr lang="vi-VN" altLang="en-US" sz="3200" b="1" kern="0" dirty="0">
                  <a:solidFill>
                    <a:srgbClr val="482400"/>
                  </a:solidFill>
                  <a:latin typeface="Times New Roman" panose="02020603050405020304" pitchFamily="18" charset="0"/>
                  <a:cs typeface="Times New Roman" panose="02020603050405020304" pitchFamily="18" charset="0"/>
                  <a:sym typeface="Arial"/>
                </a:rPr>
                <a:t>Kết quả của quá trình thống nhất đất nước?</a:t>
              </a:r>
              <a:endParaRPr lang="vi-VN" sz="3200" kern="0" dirty="0">
                <a:solidFill>
                  <a:srgbClr val="482400"/>
                </a:solidFill>
                <a:latin typeface="Arial"/>
                <a:cs typeface="Arial"/>
                <a:sym typeface="Arial"/>
              </a:endParaRPr>
            </a:p>
          </p:txBody>
        </p:sp>
      </p:grpSp>
      <p:sp>
        <p:nvSpPr>
          <p:cNvPr id="2" name="Rectangle 1">
            <a:extLst>
              <a:ext uri="{FF2B5EF4-FFF2-40B4-BE49-F238E27FC236}">
                <a16:creationId xmlns:a16="http://schemas.microsoft.com/office/drawing/2014/main" id="{6C38EBD8-6CE6-1645-B956-87127C7E177E}"/>
              </a:ext>
            </a:extLst>
          </p:cNvPr>
          <p:cNvSpPr/>
          <p:nvPr/>
        </p:nvSpPr>
        <p:spPr>
          <a:xfrm>
            <a:off x="5977038" y="2573873"/>
            <a:ext cx="6096000" cy="1815690"/>
          </a:xfrm>
          <a:prstGeom prst="rect">
            <a:avLst/>
          </a:prstGeom>
        </p:spPr>
        <p:txBody>
          <a:bodyPr>
            <a:spAutoFit/>
          </a:bodyPr>
          <a:lstStyle/>
          <a:p>
            <a:pPr defTabSz="1219170">
              <a:buClr>
                <a:srgbClr val="000000"/>
              </a:buClr>
            </a:pPr>
            <a:r>
              <a:rPr lang="en-US" altLang="en-US" sz="3733"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Được</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nhân</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dân</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ủng</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hộ</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đã</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dẹp</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các</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sứ</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quân</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năm</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967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đất</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nước</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thống</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nhất</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a:t>
            </a:r>
            <a:endParaRPr lang="en-VN" sz="1867" kern="0" dirty="0">
              <a:solidFill>
                <a:srgbClr val="000000"/>
              </a:solidFill>
              <a:latin typeface="Arial"/>
              <a:cs typeface="Arial"/>
              <a:sym typeface="Arial"/>
            </a:endParaRPr>
          </a:p>
        </p:txBody>
      </p:sp>
    </p:spTree>
    <p:extLst>
      <p:ext uri="{BB962C8B-B14F-4D97-AF65-F5344CB8AC3E}">
        <p14:creationId xmlns:p14="http://schemas.microsoft.com/office/powerpoint/2010/main" val="379838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14:bounceEnd="50000">
                                          <p:cBhvr additive="base">
                                            <p:cTn id="7" dur="500" fill="hold"/>
                                            <p:tgtEl>
                                              <p:spTgt spid="33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328"/>
                                            </p:tgtEl>
                                            <p:attrNameLst>
                                              <p:attrName>style.visibility</p:attrName>
                                            </p:attrNameLst>
                                          </p:cBhvr>
                                          <p:to>
                                            <p:strVal val="visible"/>
                                          </p:to>
                                        </p:set>
                                        <p:anim calcmode="lin" valueType="num" p14:bounceEnd="50000">
                                          <p:cBhvr additive="base">
                                            <p:cTn id="19" dur="500" fill="hold"/>
                                            <p:tgtEl>
                                              <p:spTgt spid="32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2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50000">
                                      <p:stCondLst>
                                        <p:cond delay="0"/>
                                      </p:stCondLst>
                                      <p:childTnLst>
                                        <p:set>
                                          <p:cBhvr>
                                            <p:cTn id="22" dur="1" fill="hold">
                                              <p:stCondLst>
                                                <p:cond delay="0"/>
                                              </p:stCondLst>
                                            </p:cTn>
                                            <p:tgtEl>
                                              <p:spTgt spid="149"/>
                                            </p:tgtEl>
                                            <p:attrNameLst>
                                              <p:attrName>style.visibility</p:attrName>
                                            </p:attrNameLst>
                                          </p:cBhvr>
                                          <p:to>
                                            <p:strVal val="visible"/>
                                          </p:to>
                                        </p:set>
                                        <p:anim calcmode="lin" valueType="num" p14:bounceEnd="50000">
                                          <p:cBhvr additive="base">
                                            <p:cTn id="23"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2"/>
                                            </p:tgtEl>
                                            <p:attrNameLst>
                                              <p:attrName>style.visibility</p:attrName>
                                            </p:attrNameLst>
                                          </p:cBhvr>
                                          <p:to>
                                            <p:strVal val="visible"/>
                                          </p:to>
                                        </p:set>
                                        <p:anim calcmode="lin" valueType="num">
                                          <p:cBhvr>
                                            <p:cTn id="2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2"/>
                                            </p:tgtEl>
                                            <p:attrNameLst>
                                              <p:attrName>ppt_y</p:attrName>
                                            </p:attrNameLst>
                                          </p:cBhvr>
                                          <p:tavLst>
                                            <p:tav tm="0">
                                              <p:val>
                                                <p:strVal val="#ppt_y"/>
                                              </p:val>
                                            </p:tav>
                                            <p:tav tm="100000">
                                              <p:val>
                                                <p:strVal val="#ppt_y"/>
                                              </p:val>
                                            </p:tav>
                                          </p:tavLst>
                                        </p:anim>
                                        <p:anim calcmode="lin" valueType="num">
                                          <p:cBhvr>
                                            <p:cTn id="3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500" fill="hold"/>
                                            <p:tgtEl>
                                              <p:spTgt spid="332"/>
                                            </p:tgtEl>
                                            <p:attrNameLst>
                                              <p:attrName>ppt_x</p:attrName>
                                            </p:attrNameLst>
                                          </p:cBhvr>
                                          <p:tavLst>
                                            <p:tav tm="0">
                                              <p:val>
                                                <p:strVal val="0-#ppt_w/2"/>
                                              </p:val>
                                            </p:tav>
                                            <p:tav tm="100000">
                                              <p:val>
                                                <p:strVal val="#ppt_x"/>
                                              </p:val>
                                            </p:tav>
                                          </p:tavLst>
                                        </p:anim>
                                        <p:anim calcmode="lin" valueType="num">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28"/>
                                            </p:tgtEl>
                                            <p:attrNameLst>
                                              <p:attrName>style.visibility</p:attrName>
                                            </p:attrNameLst>
                                          </p:cBhvr>
                                          <p:to>
                                            <p:strVal val="visible"/>
                                          </p:to>
                                        </p:set>
                                        <p:anim calcmode="lin" valueType="num">
                                          <p:cBhvr additive="base">
                                            <p:cTn id="19" dur="500" fill="hold"/>
                                            <p:tgtEl>
                                              <p:spTgt spid="328"/>
                                            </p:tgtEl>
                                            <p:attrNameLst>
                                              <p:attrName>ppt_x</p:attrName>
                                            </p:attrNameLst>
                                          </p:cBhvr>
                                          <p:tavLst>
                                            <p:tav tm="0">
                                              <p:val>
                                                <p:strVal val="#ppt_x"/>
                                              </p:val>
                                            </p:tav>
                                            <p:tav tm="100000">
                                              <p:val>
                                                <p:strVal val="#ppt_x"/>
                                              </p:val>
                                            </p:tav>
                                          </p:tavLst>
                                        </p:anim>
                                        <p:anim calcmode="lin" valueType="num">
                                          <p:cBhvr additive="base">
                                            <p:cTn id="20" dur="500" fill="hold"/>
                                            <p:tgtEl>
                                              <p:spTgt spid="32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49"/>
                                            </p:tgtEl>
                                            <p:attrNameLst>
                                              <p:attrName>style.visibility</p:attrName>
                                            </p:attrNameLst>
                                          </p:cBhvr>
                                          <p:to>
                                            <p:strVal val="visible"/>
                                          </p:to>
                                        </p:set>
                                        <p:anim calcmode="lin" valueType="num">
                                          <p:cBhvr additive="base">
                                            <p:cTn id="23" dur="500" fill="hold"/>
                                            <p:tgtEl>
                                              <p:spTgt spid="149"/>
                                            </p:tgtEl>
                                            <p:attrNameLst>
                                              <p:attrName>ppt_x</p:attrName>
                                            </p:attrNameLst>
                                          </p:cBhvr>
                                          <p:tavLst>
                                            <p:tav tm="0">
                                              <p:val>
                                                <p:strVal val="#ppt_x"/>
                                              </p:val>
                                            </p:tav>
                                            <p:tav tm="100000">
                                              <p:val>
                                                <p:strVal val="#ppt_x"/>
                                              </p:val>
                                            </p:tav>
                                          </p:tavLst>
                                        </p:anim>
                                        <p:anim calcmode="lin" valueType="num">
                                          <p:cBhvr additive="base">
                                            <p:cTn id="24"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2"/>
                                            </p:tgtEl>
                                            <p:attrNameLst>
                                              <p:attrName>style.visibility</p:attrName>
                                            </p:attrNameLst>
                                          </p:cBhvr>
                                          <p:to>
                                            <p:strVal val="visible"/>
                                          </p:to>
                                        </p:set>
                                        <p:anim calcmode="lin" valueType="num">
                                          <p:cBhvr>
                                            <p:cTn id="2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2"/>
                                            </p:tgtEl>
                                            <p:attrNameLst>
                                              <p:attrName>ppt_y</p:attrName>
                                            </p:attrNameLst>
                                          </p:cBhvr>
                                          <p:tavLst>
                                            <p:tav tm="0">
                                              <p:val>
                                                <p:strVal val="#ppt_y"/>
                                              </p:val>
                                            </p:tav>
                                            <p:tav tm="100000">
                                              <p:val>
                                                <p:strVal val="#ppt_y"/>
                                              </p:val>
                                            </p:tav>
                                          </p:tavLst>
                                        </p:anim>
                                        <p:anim calcmode="lin" valueType="num">
                                          <p:cBhvr>
                                            <p:cTn id="3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6"/>
          <p:cNvSpPr txBox="1">
            <a:spLocks noGrp="1"/>
          </p:cNvSpPr>
          <p:nvPr>
            <p:ph type="subTitle" idx="1"/>
          </p:nvPr>
        </p:nvSpPr>
        <p:spPr>
          <a:xfrm>
            <a:off x="3823529" y="4784577"/>
            <a:ext cx="3984800" cy="770400"/>
          </a:xfrm>
          <a:prstGeom prst="rect">
            <a:avLst/>
          </a:prstGeom>
        </p:spPr>
        <p:txBody>
          <a:bodyPr spcFirstLastPara="1" wrap="square" lIns="121900" tIns="121900" rIns="121900" bIns="121900" anchor="t" anchorCtr="0">
            <a:noAutofit/>
          </a:bodyPr>
          <a:lstStyle/>
          <a:p>
            <a:pPr marL="0" indent="0">
              <a:spcAft>
                <a:spcPts val="2133"/>
              </a:spcAft>
            </a:pPr>
            <a:r>
              <a:rPr lang="en-US" sz="2667" dirty="0"/>
              <a:t>W</a:t>
            </a:r>
            <a:r>
              <a:rPr lang="en" sz="2667" dirty="0" err="1"/>
              <a:t>ellcome</a:t>
            </a:r>
            <a:r>
              <a:rPr lang="en" sz="2667" dirty="0"/>
              <a:t>!!!</a:t>
            </a:r>
            <a:endParaRPr sz="2667" dirty="0"/>
          </a:p>
        </p:txBody>
      </p:sp>
      <p:sp>
        <p:nvSpPr>
          <p:cNvPr id="116" name="Google Shape;116;p26"/>
          <p:cNvSpPr txBox="1">
            <a:spLocks noGrp="1"/>
          </p:cNvSpPr>
          <p:nvPr>
            <p:ph type="ctrTitle"/>
          </p:nvPr>
        </p:nvSpPr>
        <p:spPr>
          <a:xfrm>
            <a:off x="2990250" y="1013647"/>
            <a:ext cx="5972017" cy="2956000"/>
          </a:xfrm>
          <a:prstGeom prst="rect">
            <a:avLst/>
          </a:prstGeom>
        </p:spPr>
        <p:txBody>
          <a:bodyPr spcFirstLastPara="1" wrap="square" lIns="121900" tIns="121900" rIns="121900" bIns="121900" anchor="b" anchorCtr="0">
            <a:noAutofit/>
          </a:bodyPr>
          <a:lstStyle/>
          <a:p>
            <a:r>
              <a:rPr lang="en" sz="4800" b="1" dirty="0">
                <a:solidFill>
                  <a:srgbClr val="C00000"/>
                </a:solidFill>
                <a:latin typeface="Snell Roundhand Black" panose="02000603080000090004" pitchFamily="2" charset="77"/>
              </a:rPr>
              <a:t>Đất nước buổi đầu độc lập (939 -967)</a:t>
            </a:r>
            <a:endParaRPr sz="4800" b="1" dirty="0">
              <a:solidFill>
                <a:srgbClr val="C00000"/>
              </a:solidFill>
              <a:latin typeface="Snell Roundhand Black" panose="02000603080000090004" pitchFamily="2" charset="77"/>
            </a:endParaRPr>
          </a:p>
        </p:txBody>
      </p:sp>
      <p:pic>
        <p:nvPicPr>
          <p:cNvPr id="117" name="Google Shape;117;p26"/>
          <p:cNvPicPr preferRelativeResize="0"/>
          <p:nvPr/>
        </p:nvPicPr>
        <p:blipFill>
          <a:blip r:embed="rId3">
            <a:alphaModFix/>
          </a:blip>
          <a:stretch>
            <a:fillRect/>
          </a:stretch>
        </p:blipFill>
        <p:spPr>
          <a:xfrm>
            <a:off x="-407033" y="4705201"/>
            <a:ext cx="4288433" cy="2865601"/>
          </a:xfrm>
          <a:prstGeom prst="rect">
            <a:avLst/>
          </a:prstGeom>
          <a:noFill/>
          <a:ln>
            <a:noFill/>
          </a:ln>
        </p:spPr>
      </p:pic>
      <p:pic>
        <p:nvPicPr>
          <p:cNvPr id="13" name="Picture 12">
            <a:extLst>
              <a:ext uri="{FF2B5EF4-FFF2-40B4-BE49-F238E27FC236}">
                <a16:creationId xmlns:a16="http://schemas.microsoft.com/office/drawing/2014/main" id="{4E21E879-7347-B648-A7C3-DF00B5F0A86D}"/>
              </a:ext>
            </a:extLst>
          </p:cNvPr>
          <p:cNvPicPr preferRelativeResize="0"/>
          <p:nvPr/>
        </p:nvPicPr>
        <p:blipFill>
          <a:blip r:embed="rId4">
            <a:alphaModFix/>
          </a:blip>
          <a:srcRect l="23516"/>
          <a:stretch>
            <a:fillRect/>
          </a:stretch>
        </p:blipFill>
        <p:spPr>
          <a:xfrm flipH="1">
            <a:off x="8486566" y="-684334"/>
            <a:ext cx="3705436" cy="4245267"/>
          </a:xfrm>
          <a:custGeom>
            <a:avLst/>
            <a:gdLst>
              <a:gd name="connsiteX0" fmla="*/ 2779077 w 2779077"/>
              <a:gd name="connsiteY0" fmla="*/ 0 h 3183950"/>
              <a:gd name="connsiteX1" fmla="*/ 0 w 2779077"/>
              <a:gd name="connsiteY1" fmla="*/ 0 h 3183950"/>
              <a:gd name="connsiteX2" fmla="*/ 0 w 2779077"/>
              <a:gd name="connsiteY2" fmla="*/ 3183950 h 3183950"/>
              <a:gd name="connsiteX3" fmla="*/ 2779077 w 2779077"/>
              <a:gd name="connsiteY3" fmla="*/ 3183950 h 3183950"/>
            </a:gdLst>
            <a:ahLst/>
            <a:cxnLst>
              <a:cxn ang="0">
                <a:pos x="connsiteX0" y="connsiteY0"/>
              </a:cxn>
              <a:cxn ang="0">
                <a:pos x="connsiteX1" y="connsiteY1"/>
              </a:cxn>
              <a:cxn ang="0">
                <a:pos x="connsiteX2" y="connsiteY2"/>
              </a:cxn>
              <a:cxn ang="0">
                <a:pos x="connsiteX3" y="connsiteY3"/>
              </a:cxn>
            </a:cxnLst>
            <a:rect l="l" t="t" r="r" b="b"/>
            <a:pathLst>
              <a:path w="2779077" h="3183950">
                <a:moveTo>
                  <a:pt x="2779077" y="0"/>
                </a:moveTo>
                <a:lnTo>
                  <a:pt x="0" y="0"/>
                </a:lnTo>
                <a:lnTo>
                  <a:pt x="0" y="3183950"/>
                </a:lnTo>
                <a:lnTo>
                  <a:pt x="2779077" y="3183950"/>
                </a:lnTo>
                <a:close/>
              </a:path>
            </a:pathLst>
          </a:custGeom>
          <a:noFill/>
          <a:ln>
            <a:noFill/>
          </a:ln>
        </p:spPr>
      </p:pic>
      <p:grpSp>
        <p:nvGrpSpPr>
          <p:cNvPr id="119" name="Google Shape;119;p26"/>
          <p:cNvGrpSpPr/>
          <p:nvPr/>
        </p:nvGrpSpPr>
        <p:grpSpPr>
          <a:xfrm>
            <a:off x="4311995" y="4424533"/>
            <a:ext cx="3007868" cy="92721"/>
            <a:chOff x="446800" y="1721825"/>
            <a:chExt cx="259025" cy="18316"/>
          </a:xfrm>
        </p:grpSpPr>
        <p:sp>
          <p:nvSpPr>
            <p:cNvPr id="120" name="Google Shape;120;p26"/>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23" name="Google Shape;123;p26"/>
          <p:cNvPicPr preferRelativeResize="0"/>
          <p:nvPr/>
        </p:nvPicPr>
        <p:blipFill>
          <a:blip r:embed="rId5">
            <a:alphaModFix/>
          </a:blip>
          <a:stretch>
            <a:fillRect/>
          </a:stretch>
        </p:blipFill>
        <p:spPr>
          <a:xfrm rot="723688">
            <a:off x="437402" y="-5608"/>
            <a:ext cx="3007865" cy="3938180"/>
          </a:xfrm>
          <a:prstGeom prst="rect">
            <a:avLst/>
          </a:prstGeom>
          <a:noFill/>
          <a:ln>
            <a:noFill/>
          </a:ln>
        </p:spPr>
      </p:pic>
      <p:sp>
        <p:nvSpPr>
          <p:cNvPr id="2" name="Rectangle 1">
            <a:extLst>
              <a:ext uri="{FF2B5EF4-FFF2-40B4-BE49-F238E27FC236}">
                <a16:creationId xmlns:a16="http://schemas.microsoft.com/office/drawing/2014/main" id="{8E0F3615-0357-0344-8143-7847B537FA5A}"/>
              </a:ext>
            </a:extLst>
          </p:cNvPr>
          <p:cNvSpPr/>
          <p:nvPr/>
        </p:nvSpPr>
        <p:spPr>
          <a:xfrm>
            <a:off x="5093324" y="1235600"/>
            <a:ext cx="1765868" cy="954107"/>
          </a:xfrm>
          <a:prstGeom prst="rect">
            <a:avLst/>
          </a:prstGeom>
          <a:noFill/>
        </p:spPr>
        <p:txBody>
          <a:bodyPr wrap="none" lIns="121920" tIns="60960" rIns="121920" bIns="60960">
            <a:spAutoFit/>
          </a:bodyPr>
          <a:lstStyle/>
          <a:p>
            <a:pPr algn="ctr" defTabSz="1219170">
              <a:buClr>
                <a:srgbClr val="000000"/>
              </a:buClr>
            </a:pPr>
            <a:r>
              <a:rPr lang="en-US" sz="5400" b="1"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Bài</a:t>
            </a:r>
            <a:r>
              <a:rPr lang="en-US" sz="5400" b="1"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9</a:t>
            </a:r>
          </a:p>
        </p:txBody>
      </p:sp>
      <p:pic>
        <p:nvPicPr>
          <p:cNvPr id="12" name="Google Shape;134;p28">
            <a:extLst>
              <a:ext uri="{FF2B5EF4-FFF2-40B4-BE49-F238E27FC236}">
                <a16:creationId xmlns:a16="http://schemas.microsoft.com/office/drawing/2014/main" id="{3F9B2F11-79A9-694B-AB37-113F5397114B}"/>
              </a:ext>
            </a:extLst>
          </p:cNvPr>
          <p:cNvPicPr preferRelativeResize="0"/>
          <p:nvPr/>
        </p:nvPicPr>
        <p:blipFill rotWithShape="1">
          <a:blip r:embed="rId6">
            <a:alphaModFix/>
          </a:blip>
          <a:srcRect r="43164"/>
          <a:stretch/>
        </p:blipFill>
        <p:spPr>
          <a:xfrm>
            <a:off x="6722782" y="4796460"/>
            <a:ext cx="5316111" cy="2761192"/>
          </a:xfrm>
          <a:prstGeom prst="rect">
            <a:avLst/>
          </a:prstGeom>
          <a:noFill/>
          <a:ln>
            <a:noFill/>
          </a:ln>
        </p:spPr>
      </p:pic>
    </p:spTree>
    <p:extLst>
      <p:ext uri="{BB962C8B-B14F-4D97-AF65-F5344CB8AC3E}">
        <p14:creationId xmlns:p14="http://schemas.microsoft.com/office/powerpoint/2010/main" val="101866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14:presetBounceEnd="50000">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14:bounceEnd="50000">
                                          <p:cBhvr additive="base">
                                            <p:cTn id="7" dur="500" fill="hold"/>
                                            <p:tgtEl>
                                              <p:spTgt spid="11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9"/>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115">
                                                <p:txEl>
                                                  <p:pRg st="0" end="0"/>
                                                </p:txEl>
                                              </p:spTgt>
                                            </p:tgtEl>
                                            <p:attrNameLst>
                                              <p:attrName>style.visibility</p:attrName>
                                            </p:attrNameLst>
                                          </p:cBhvr>
                                          <p:to>
                                            <p:strVal val="visible"/>
                                          </p:to>
                                        </p:set>
                                        <p:anim calcmode="lin" valueType="num" p14:bounceEnd="50000">
                                          <p:cBhvr additive="base">
                                            <p:cTn id="11" dur="500" fill="hold"/>
                                            <p:tgtEl>
                                              <p:spTgt spid="115">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5">
                                                <p:txEl>
                                                  <p:pRg st="0" end="0"/>
                                                </p:txEl>
                                              </p:spTgt>
                                            </p:tgtEl>
                                            <p:attrNameLst>
                                              <p:attrName>ppt_y</p:attrName>
                                            </p:attrNameLst>
                                          </p:cBhvr>
                                          <p:tavLst>
                                            <p:tav tm="0">
                                              <p:val>
                                                <p:strVal val="0-#ppt_h/2"/>
                                              </p:val>
                                            </p:tav>
                                            <p:tav tm="100000">
                                              <p:val>
                                                <p:strVal val="#ppt_y"/>
                                              </p:val>
                                            </p:tav>
                                          </p:tavLst>
                                        </p:anim>
                                      </p:childTnLst>
                                    </p:cTn>
                                  </p:par>
                                  <p:par>
                                    <p:cTn id="13" presetID="38" presetClass="entr" presetSubtype="0" accel="50000" fill="hold" grpId="0" nodeType="withEffect">
                                      <p:stCondLst>
                                        <p:cond delay="0"/>
                                      </p:stCondLst>
                                      <p:iterate type="wd">
                                        <p:tmPct val="50000"/>
                                      </p:iterate>
                                      <p:childTnLst>
                                        <p:set>
                                          <p:cBhvr>
                                            <p:cTn id="14" dur="1" fill="hold">
                                              <p:stCondLst>
                                                <p:cond delay="0"/>
                                              </p:stCondLst>
                                            </p:cTn>
                                            <p:tgtEl>
                                              <p:spTgt spid="2"/>
                                            </p:tgtEl>
                                            <p:attrNameLst>
                                              <p:attrName>style.visibility</p:attrName>
                                            </p:attrNameLst>
                                          </p:cBhvr>
                                          <p:to>
                                            <p:strVal val="visible"/>
                                          </p:to>
                                        </p:set>
                                        <p:set>
                                          <p:cBhvr>
                                            <p:cTn id="15" dur="227" fill="hold">
                                              <p:stCondLst>
                                                <p:cond delay="0"/>
                                              </p:stCondLst>
                                            </p:cTn>
                                            <p:tgtEl>
                                              <p:spTgt spid="2"/>
                                            </p:tgtEl>
                                            <p:attrNameLst>
                                              <p:attrName>style.rotation</p:attrName>
                                            </p:attrNameLst>
                                          </p:cBhvr>
                                          <p:to>
                                            <p:strVal val="-45.0"/>
                                          </p:to>
                                        </p:set>
                                        <p:anim calcmode="lin" valueType="num">
                                          <p:cBhvr>
                                            <p:cTn id="16"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7"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8"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9"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20" fill="hold">
                                <p:stCondLst>
                                  <p:cond delay="750"/>
                                </p:stCondLst>
                                <p:childTnLst>
                                  <p:par>
                                    <p:cTn id="21" presetID="56" presetClass="entr" presetSubtype="0" fill="hold" grpId="1" nodeType="afterEffect">
                                      <p:stCondLst>
                                        <p:cond delay="0"/>
                                      </p:stCondLst>
                                      <p:iterate type="lt">
                                        <p:tmPct val="10000"/>
                                      </p:iterate>
                                      <p:childTnLst>
                                        <p:set>
                                          <p:cBhvr>
                                            <p:cTn id="22" dur="1" fill="hold">
                                              <p:stCondLst>
                                                <p:cond delay="0"/>
                                              </p:stCondLst>
                                            </p:cTn>
                                            <p:tgtEl>
                                              <p:spTgt spid="116"/>
                                            </p:tgtEl>
                                            <p:attrNameLst>
                                              <p:attrName>style.visibility</p:attrName>
                                            </p:attrNameLst>
                                          </p:cBhvr>
                                          <p:to>
                                            <p:strVal val="visible"/>
                                          </p:to>
                                        </p:set>
                                        <p:anim by="(-#ppt_w*2)" calcmode="lin" valueType="num">
                                          <p:cBhvr rctx="PPT">
                                            <p:cTn id="23" dur="500" autoRev="1" fill="hold">
                                              <p:stCondLst>
                                                <p:cond delay="0"/>
                                              </p:stCondLst>
                                            </p:cTn>
                                            <p:tgtEl>
                                              <p:spTgt spid="116"/>
                                            </p:tgtEl>
                                            <p:attrNameLst>
                                              <p:attrName>ppt_w</p:attrName>
                                            </p:attrNameLst>
                                          </p:cBhvr>
                                        </p:anim>
                                        <p:anim by="(#ppt_w*0.50)" calcmode="lin" valueType="num">
                                          <p:cBhvr>
                                            <p:cTn id="24" dur="500" decel="50000" autoRev="1" fill="hold">
                                              <p:stCondLst>
                                                <p:cond delay="0"/>
                                              </p:stCondLst>
                                            </p:cTn>
                                            <p:tgtEl>
                                              <p:spTgt spid="116"/>
                                            </p:tgtEl>
                                            <p:attrNameLst>
                                              <p:attrName>ppt_x</p:attrName>
                                            </p:attrNameLst>
                                          </p:cBhvr>
                                        </p:anim>
                                        <p:anim from="(-#ppt_h/2)" to="(#ppt_y)" calcmode="lin" valueType="num">
                                          <p:cBhvr>
                                            <p:cTn id="25" dur="1000" fill="hold">
                                              <p:stCondLst>
                                                <p:cond delay="0"/>
                                              </p:stCondLst>
                                            </p:cTn>
                                            <p:tgtEl>
                                              <p:spTgt spid="116"/>
                                            </p:tgtEl>
                                            <p:attrNameLst>
                                              <p:attrName>ppt_y</p:attrName>
                                            </p:attrNameLst>
                                          </p:cBhvr>
                                        </p:anim>
                                        <p:animRot by="21600000">
                                          <p:cBhvr>
                                            <p:cTn id="26" dur="1000" fill="hold">
                                              <p:stCondLst>
                                                <p:cond delay="0"/>
                                              </p:stCondLst>
                                            </p:cTn>
                                            <p:tgtEl>
                                              <p:spTgt spid="116"/>
                                            </p:tgtEl>
                                            <p:attrNameLst>
                                              <p:attrName>r</p:attrName>
                                            </p:attrNameLst>
                                          </p:cBhvr>
                                        </p:animRot>
                                      </p:childTnLst>
                                    </p:cTn>
                                  </p:par>
                                </p:childTnLst>
                              </p:cTn>
                            </p:par>
                            <p:par>
                              <p:cTn id="27" fill="hold">
                                <p:stCondLst>
                                  <p:cond delay="4550"/>
                                </p:stCondLst>
                                <p:childTnLst>
                                  <p:par>
                                    <p:cTn id="28" presetID="36" presetClass="emph" presetSubtype="0" fill="hold" grpId="0" nodeType="afterEffect">
                                      <p:stCondLst>
                                        <p:cond delay="0"/>
                                      </p:stCondLst>
                                      <p:iterate type="lt">
                                        <p:tmPct val="10000"/>
                                      </p:iterate>
                                      <p:childTnLst>
                                        <p:animScale>
                                          <p:cBhvr>
                                            <p:cTn id="29" dur="250" autoRev="1" fill="hold">
                                              <p:stCondLst>
                                                <p:cond delay="0"/>
                                              </p:stCondLst>
                                            </p:cTn>
                                            <p:tgtEl>
                                              <p:spTgt spid="116"/>
                                            </p:tgtEl>
                                          </p:cBhvr>
                                          <p:to x="80000" y="100000"/>
                                        </p:animScale>
                                        <p:anim by="(#ppt_w*0.10)" calcmode="lin" valueType="num">
                                          <p:cBhvr>
                                            <p:cTn id="30" dur="250" autoRev="1" fill="hold">
                                              <p:stCondLst>
                                                <p:cond delay="0"/>
                                              </p:stCondLst>
                                            </p:cTn>
                                            <p:tgtEl>
                                              <p:spTgt spid="116"/>
                                            </p:tgtEl>
                                            <p:attrNameLst>
                                              <p:attrName>ppt_x</p:attrName>
                                            </p:attrNameLst>
                                          </p:cBhvr>
                                        </p:anim>
                                        <p:anim by="(-#ppt_w*0.10)" calcmode="lin" valueType="num">
                                          <p:cBhvr>
                                            <p:cTn id="31" dur="250" autoRev="1" fill="hold">
                                              <p:stCondLst>
                                                <p:cond delay="0"/>
                                              </p:stCondLst>
                                            </p:cTn>
                                            <p:tgtEl>
                                              <p:spTgt spid="116"/>
                                            </p:tgtEl>
                                            <p:attrNameLst>
                                              <p:attrName>ppt_y</p:attrName>
                                            </p:attrNameLst>
                                          </p:cBhvr>
                                        </p:anim>
                                        <p:animRot by="-480000">
                                          <p:cBhvr>
                                            <p:cTn id="32" dur="250" autoRev="1" fill="hold">
                                              <p:stCondLst>
                                                <p:cond delay="0"/>
                                              </p:stCondLst>
                                            </p:cTn>
                                            <p:tgtEl>
                                              <p:spTgt spid="1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bldP spid="116" grpId="0"/>
          <p:bldP spid="116" grpId="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115">
                                                <p:txEl>
                                                  <p:pRg st="0" end="0"/>
                                                </p:txEl>
                                              </p:spTgt>
                                            </p:tgtEl>
                                            <p:attrNameLst>
                                              <p:attrName>style.visibility</p:attrName>
                                            </p:attrNameLst>
                                          </p:cBhvr>
                                          <p:to>
                                            <p:strVal val="visible"/>
                                          </p:to>
                                        </p:set>
                                        <p:anim calcmode="lin" valueType="num">
                                          <p:cBhvr additive="base">
                                            <p:cTn id="11" dur="500" fill="hold"/>
                                            <p:tgtEl>
                                              <p:spTgt spid="11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5">
                                                <p:txEl>
                                                  <p:pRg st="0" end="0"/>
                                                </p:txEl>
                                              </p:spTgt>
                                            </p:tgtEl>
                                            <p:attrNameLst>
                                              <p:attrName>ppt_y</p:attrName>
                                            </p:attrNameLst>
                                          </p:cBhvr>
                                          <p:tavLst>
                                            <p:tav tm="0">
                                              <p:val>
                                                <p:strVal val="0-#ppt_h/2"/>
                                              </p:val>
                                            </p:tav>
                                            <p:tav tm="100000">
                                              <p:val>
                                                <p:strVal val="#ppt_y"/>
                                              </p:val>
                                            </p:tav>
                                          </p:tavLst>
                                        </p:anim>
                                      </p:childTnLst>
                                    </p:cTn>
                                  </p:par>
                                  <p:par>
                                    <p:cTn id="13" presetID="38" presetClass="entr" presetSubtype="0" accel="50000" fill="hold" grpId="0" nodeType="withEffect">
                                      <p:stCondLst>
                                        <p:cond delay="0"/>
                                      </p:stCondLst>
                                      <p:iterate type="wd">
                                        <p:tmPct val="50000"/>
                                      </p:iterate>
                                      <p:childTnLst>
                                        <p:set>
                                          <p:cBhvr>
                                            <p:cTn id="14" dur="1" fill="hold">
                                              <p:stCondLst>
                                                <p:cond delay="0"/>
                                              </p:stCondLst>
                                            </p:cTn>
                                            <p:tgtEl>
                                              <p:spTgt spid="2"/>
                                            </p:tgtEl>
                                            <p:attrNameLst>
                                              <p:attrName>style.visibility</p:attrName>
                                            </p:attrNameLst>
                                          </p:cBhvr>
                                          <p:to>
                                            <p:strVal val="visible"/>
                                          </p:to>
                                        </p:set>
                                        <p:set>
                                          <p:cBhvr>
                                            <p:cTn id="15" dur="227" fill="hold">
                                              <p:stCondLst>
                                                <p:cond delay="0"/>
                                              </p:stCondLst>
                                            </p:cTn>
                                            <p:tgtEl>
                                              <p:spTgt spid="2"/>
                                            </p:tgtEl>
                                            <p:attrNameLst>
                                              <p:attrName>style.rotation</p:attrName>
                                            </p:attrNameLst>
                                          </p:cBhvr>
                                          <p:to>
                                            <p:strVal val="-45.0"/>
                                          </p:to>
                                        </p:set>
                                        <p:anim calcmode="lin" valueType="num">
                                          <p:cBhvr>
                                            <p:cTn id="16"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7"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8"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9"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20" fill="hold">
                                <p:stCondLst>
                                  <p:cond delay="750"/>
                                </p:stCondLst>
                                <p:childTnLst>
                                  <p:par>
                                    <p:cTn id="21" presetID="56" presetClass="entr" presetSubtype="0" fill="hold" grpId="1" nodeType="afterEffect">
                                      <p:stCondLst>
                                        <p:cond delay="0"/>
                                      </p:stCondLst>
                                      <p:iterate type="lt">
                                        <p:tmPct val="10000"/>
                                      </p:iterate>
                                      <p:childTnLst>
                                        <p:set>
                                          <p:cBhvr>
                                            <p:cTn id="22" dur="1" fill="hold">
                                              <p:stCondLst>
                                                <p:cond delay="0"/>
                                              </p:stCondLst>
                                            </p:cTn>
                                            <p:tgtEl>
                                              <p:spTgt spid="116"/>
                                            </p:tgtEl>
                                            <p:attrNameLst>
                                              <p:attrName>style.visibility</p:attrName>
                                            </p:attrNameLst>
                                          </p:cBhvr>
                                          <p:to>
                                            <p:strVal val="visible"/>
                                          </p:to>
                                        </p:set>
                                        <p:anim by="(-#ppt_w*2)" calcmode="lin" valueType="num">
                                          <p:cBhvr rctx="PPT">
                                            <p:cTn id="23" dur="500" autoRev="1" fill="hold">
                                              <p:stCondLst>
                                                <p:cond delay="0"/>
                                              </p:stCondLst>
                                            </p:cTn>
                                            <p:tgtEl>
                                              <p:spTgt spid="116"/>
                                            </p:tgtEl>
                                            <p:attrNameLst>
                                              <p:attrName>ppt_w</p:attrName>
                                            </p:attrNameLst>
                                          </p:cBhvr>
                                        </p:anim>
                                        <p:anim by="(#ppt_w*0.50)" calcmode="lin" valueType="num">
                                          <p:cBhvr>
                                            <p:cTn id="24" dur="500" decel="50000" autoRev="1" fill="hold">
                                              <p:stCondLst>
                                                <p:cond delay="0"/>
                                              </p:stCondLst>
                                            </p:cTn>
                                            <p:tgtEl>
                                              <p:spTgt spid="116"/>
                                            </p:tgtEl>
                                            <p:attrNameLst>
                                              <p:attrName>ppt_x</p:attrName>
                                            </p:attrNameLst>
                                          </p:cBhvr>
                                        </p:anim>
                                        <p:anim from="(-#ppt_h/2)" to="(#ppt_y)" calcmode="lin" valueType="num">
                                          <p:cBhvr>
                                            <p:cTn id="25" dur="1000" fill="hold">
                                              <p:stCondLst>
                                                <p:cond delay="0"/>
                                              </p:stCondLst>
                                            </p:cTn>
                                            <p:tgtEl>
                                              <p:spTgt spid="116"/>
                                            </p:tgtEl>
                                            <p:attrNameLst>
                                              <p:attrName>ppt_y</p:attrName>
                                            </p:attrNameLst>
                                          </p:cBhvr>
                                        </p:anim>
                                        <p:animRot by="21600000">
                                          <p:cBhvr>
                                            <p:cTn id="26" dur="1000" fill="hold">
                                              <p:stCondLst>
                                                <p:cond delay="0"/>
                                              </p:stCondLst>
                                            </p:cTn>
                                            <p:tgtEl>
                                              <p:spTgt spid="116"/>
                                            </p:tgtEl>
                                            <p:attrNameLst>
                                              <p:attrName>r</p:attrName>
                                            </p:attrNameLst>
                                          </p:cBhvr>
                                        </p:animRot>
                                      </p:childTnLst>
                                    </p:cTn>
                                  </p:par>
                                </p:childTnLst>
                              </p:cTn>
                            </p:par>
                            <p:par>
                              <p:cTn id="27" fill="hold">
                                <p:stCondLst>
                                  <p:cond delay="4550"/>
                                </p:stCondLst>
                                <p:childTnLst>
                                  <p:par>
                                    <p:cTn id="28" presetID="36" presetClass="emph" presetSubtype="0" fill="hold" grpId="0" nodeType="afterEffect">
                                      <p:stCondLst>
                                        <p:cond delay="0"/>
                                      </p:stCondLst>
                                      <p:iterate type="lt">
                                        <p:tmPct val="10000"/>
                                      </p:iterate>
                                      <p:childTnLst>
                                        <p:animScale>
                                          <p:cBhvr>
                                            <p:cTn id="29" dur="250" autoRev="1" fill="hold">
                                              <p:stCondLst>
                                                <p:cond delay="0"/>
                                              </p:stCondLst>
                                            </p:cTn>
                                            <p:tgtEl>
                                              <p:spTgt spid="116"/>
                                            </p:tgtEl>
                                          </p:cBhvr>
                                          <p:to x="80000" y="100000"/>
                                        </p:animScale>
                                        <p:anim by="(#ppt_w*0.10)" calcmode="lin" valueType="num">
                                          <p:cBhvr>
                                            <p:cTn id="30" dur="250" autoRev="1" fill="hold">
                                              <p:stCondLst>
                                                <p:cond delay="0"/>
                                              </p:stCondLst>
                                            </p:cTn>
                                            <p:tgtEl>
                                              <p:spTgt spid="116"/>
                                            </p:tgtEl>
                                            <p:attrNameLst>
                                              <p:attrName>ppt_x</p:attrName>
                                            </p:attrNameLst>
                                          </p:cBhvr>
                                        </p:anim>
                                        <p:anim by="(-#ppt_w*0.10)" calcmode="lin" valueType="num">
                                          <p:cBhvr>
                                            <p:cTn id="31" dur="250" autoRev="1" fill="hold">
                                              <p:stCondLst>
                                                <p:cond delay="0"/>
                                              </p:stCondLst>
                                            </p:cTn>
                                            <p:tgtEl>
                                              <p:spTgt spid="116"/>
                                            </p:tgtEl>
                                            <p:attrNameLst>
                                              <p:attrName>ppt_y</p:attrName>
                                            </p:attrNameLst>
                                          </p:cBhvr>
                                        </p:anim>
                                        <p:animRot by="-480000">
                                          <p:cBhvr>
                                            <p:cTn id="32" dur="250" autoRev="1" fill="hold">
                                              <p:stCondLst>
                                                <p:cond delay="0"/>
                                              </p:stCondLst>
                                            </p:cTn>
                                            <p:tgtEl>
                                              <p:spTgt spid="1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bldP spid="116" grpId="0"/>
          <p:bldP spid="116" grpId="1"/>
          <p:bldP spid="2"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uoc_do_12_su_quan_500">
            <a:extLst>
              <a:ext uri="{FF2B5EF4-FFF2-40B4-BE49-F238E27FC236}">
                <a16:creationId xmlns:a16="http://schemas.microsoft.com/office/drawing/2014/main" id="{FD083A36-71AE-EA47-9869-67118B7FF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39" y="0"/>
            <a:ext cx="114049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p Arrow 3">
            <a:extLst>
              <a:ext uri="{FF2B5EF4-FFF2-40B4-BE49-F238E27FC236}">
                <a16:creationId xmlns:a16="http://schemas.microsoft.com/office/drawing/2014/main" id="{A6FC964A-BF92-BF48-BBAF-2BE5711C4631}"/>
              </a:ext>
            </a:extLst>
          </p:cNvPr>
          <p:cNvSpPr/>
          <p:nvPr/>
        </p:nvSpPr>
        <p:spPr>
          <a:xfrm rot="17369160">
            <a:off x="6950687" y="2329667"/>
            <a:ext cx="226915" cy="105449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6" name="Up Arrow 5">
            <a:extLst>
              <a:ext uri="{FF2B5EF4-FFF2-40B4-BE49-F238E27FC236}">
                <a16:creationId xmlns:a16="http://schemas.microsoft.com/office/drawing/2014/main" id="{2BF71AA3-1F02-8F48-AFBA-530B328C98D0}"/>
              </a:ext>
            </a:extLst>
          </p:cNvPr>
          <p:cNvSpPr/>
          <p:nvPr/>
        </p:nvSpPr>
        <p:spPr>
          <a:xfrm rot="18229409">
            <a:off x="3944761" y="1162185"/>
            <a:ext cx="217328" cy="775307"/>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7" name="Up Arrow 6">
            <a:extLst>
              <a:ext uri="{FF2B5EF4-FFF2-40B4-BE49-F238E27FC236}">
                <a16:creationId xmlns:a16="http://schemas.microsoft.com/office/drawing/2014/main" id="{6999BE26-CEEC-9541-A35E-B99CBF0551B4}"/>
              </a:ext>
            </a:extLst>
          </p:cNvPr>
          <p:cNvSpPr/>
          <p:nvPr/>
        </p:nvSpPr>
        <p:spPr>
          <a:xfrm rot="21378162">
            <a:off x="4342103" y="1249357"/>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8" name="Up Arrow 7">
            <a:extLst>
              <a:ext uri="{FF2B5EF4-FFF2-40B4-BE49-F238E27FC236}">
                <a16:creationId xmlns:a16="http://schemas.microsoft.com/office/drawing/2014/main" id="{302E5092-9845-CE4B-87E6-9B445BFF8DF5}"/>
              </a:ext>
            </a:extLst>
          </p:cNvPr>
          <p:cNvSpPr/>
          <p:nvPr/>
        </p:nvSpPr>
        <p:spPr>
          <a:xfrm rot="19117157">
            <a:off x="3014428" y="554200"/>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9" name="Up Arrow 8">
            <a:extLst>
              <a:ext uri="{FF2B5EF4-FFF2-40B4-BE49-F238E27FC236}">
                <a16:creationId xmlns:a16="http://schemas.microsoft.com/office/drawing/2014/main" id="{B070965B-90D8-5042-844F-56F52F01722F}"/>
              </a:ext>
            </a:extLst>
          </p:cNvPr>
          <p:cNvSpPr/>
          <p:nvPr/>
        </p:nvSpPr>
        <p:spPr>
          <a:xfrm rot="15875083">
            <a:off x="2236764" y="319284"/>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0" name="TextBox 9">
            <a:extLst>
              <a:ext uri="{FF2B5EF4-FFF2-40B4-BE49-F238E27FC236}">
                <a16:creationId xmlns:a16="http://schemas.microsoft.com/office/drawing/2014/main" id="{5CCCCD49-0E98-6946-87DA-425353E61E99}"/>
              </a:ext>
            </a:extLst>
          </p:cNvPr>
          <p:cNvSpPr txBox="1"/>
          <p:nvPr/>
        </p:nvSpPr>
        <p:spPr>
          <a:xfrm>
            <a:off x="5810431" y="1141199"/>
            <a:ext cx="1360440" cy="523220"/>
          </a:xfrm>
          <a:prstGeom prst="rect">
            <a:avLst/>
          </a:prstGeom>
          <a:solidFill>
            <a:srgbClr val="FDDF57"/>
          </a:solidFill>
        </p:spPr>
        <p:txBody>
          <a:bodyPr wrap="square" rtlCol="0">
            <a:spAutoFit/>
          </a:bodyPr>
          <a:lstStyle/>
          <a:p>
            <a:pPr algn="ctr" defTabSz="1219170">
              <a:buClr>
                <a:srgbClr val="000000"/>
              </a:buClr>
            </a:pPr>
            <a:r>
              <a:rPr lang="en-VN" sz="1400" kern="0" dirty="0">
                <a:solidFill>
                  <a:srgbClr val="000000"/>
                </a:solidFill>
                <a:latin typeface="Times New Roman" panose="02020603050405020304" pitchFamily="18" charset="0"/>
                <a:cs typeface="Times New Roman" panose="02020603050405020304" pitchFamily="18" charset="0"/>
                <a:sym typeface="Arial"/>
              </a:rPr>
              <a:t>Tây Phù liệt Nguyễn Siêu</a:t>
            </a:r>
          </a:p>
        </p:txBody>
      </p:sp>
      <p:sp>
        <p:nvSpPr>
          <p:cNvPr id="11" name="Rectangle 10">
            <a:extLst>
              <a:ext uri="{FF2B5EF4-FFF2-40B4-BE49-F238E27FC236}">
                <a16:creationId xmlns:a16="http://schemas.microsoft.com/office/drawing/2014/main" id="{3D83316D-04CF-BA4A-A8D0-E8D69ADD6A01}"/>
              </a:ext>
            </a:extLst>
          </p:cNvPr>
          <p:cNvSpPr/>
          <p:nvPr/>
        </p:nvSpPr>
        <p:spPr>
          <a:xfrm>
            <a:off x="4544475" y="2203573"/>
            <a:ext cx="2031540" cy="531681"/>
          </a:xfrm>
          <a:prstGeom prst="rect">
            <a:avLst/>
          </a:prstGeom>
          <a:solidFill>
            <a:srgbClr val="FDD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5" name="Up Arrow 4">
            <a:extLst>
              <a:ext uri="{FF2B5EF4-FFF2-40B4-BE49-F238E27FC236}">
                <a16:creationId xmlns:a16="http://schemas.microsoft.com/office/drawing/2014/main" id="{661F3C82-D0F4-1E44-85CF-95E2E6589278}"/>
              </a:ext>
            </a:extLst>
          </p:cNvPr>
          <p:cNvSpPr/>
          <p:nvPr/>
        </p:nvSpPr>
        <p:spPr>
          <a:xfrm rot="17436176">
            <a:off x="5530669" y="1627503"/>
            <a:ext cx="226915" cy="1481703"/>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2" name="Up Arrow 11">
            <a:extLst>
              <a:ext uri="{FF2B5EF4-FFF2-40B4-BE49-F238E27FC236}">
                <a16:creationId xmlns:a16="http://schemas.microsoft.com/office/drawing/2014/main" id="{8E2BDA07-D430-174B-BCD2-9ED358009905}"/>
              </a:ext>
            </a:extLst>
          </p:cNvPr>
          <p:cNvSpPr/>
          <p:nvPr/>
        </p:nvSpPr>
        <p:spPr>
          <a:xfrm rot="5400000">
            <a:off x="5535224" y="1565951"/>
            <a:ext cx="208891" cy="912659"/>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3" name="Up Arrow 12">
            <a:extLst>
              <a:ext uri="{FF2B5EF4-FFF2-40B4-BE49-F238E27FC236}">
                <a16:creationId xmlns:a16="http://schemas.microsoft.com/office/drawing/2014/main" id="{1EE69612-5B36-0B47-8360-C6BD2C65E078}"/>
              </a:ext>
            </a:extLst>
          </p:cNvPr>
          <p:cNvSpPr/>
          <p:nvPr/>
        </p:nvSpPr>
        <p:spPr>
          <a:xfrm rot="4512021">
            <a:off x="6820150" y="1534632"/>
            <a:ext cx="204333" cy="568152"/>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4" name="Up Arrow 13">
            <a:extLst>
              <a:ext uri="{FF2B5EF4-FFF2-40B4-BE49-F238E27FC236}">
                <a16:creationId xmlns:a16="http://schemas.microsoft.com/office/drawing/2014/main" id="{C72E316F-FC98-1F42-ADBD-605E62C90EEB}"/>
              </a:ext>
            </a:extLst>
          </p:cNvPr>
          <p:cNvSpPr/>
          <p:nvPr/>
        </p:nvSpPr>
        <p:spPr>
          <a:xfrm rot="6560282">
            <a:off x="6770802" y="2041417"/>
            <a:ext cx="201933" cy="459456"/>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5" name="Up Arrow 14">
            <a:extLst>
              <a:ext uri="{FF2B5EF4-FFF2-40B4-BE49-F238E27FC236}">
                <a16:creationId xmlns:a16="http://schemas.microsoft.com/office/drawing/2014/main" id="{2A702756-C9AB-F04C-A0D6-065A503BAA2D}"/>
              </a:ext>
            </a:extLst>
          </p:cNvPr>
          <p:cNvSpPr/>
          <p:nvPr/>
        </p:nvSpPr>
        <p:spPr>
          <a:xfrm rot="4512021">
            <a:off x="7992010" y="1393730"/>
            <a:ext cx="188905" cy="407769"/>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6" name="Up Arrow 15">
            <a:extLst>
              <a:ext uri="{FF2B5EF4-FFF2-40B4-BE49-F238E27FC236}">
                <a16:creationId xmlns:a16="http://schemas.microsoft.com/office/drawing/2014/main" id="{50E67D7A-4409-7B40-B95B-0BDC8B13A19E}"/>
              </a:ext>
            </a:extLst>
          </p:cNvPr>
          <p:cNvSpPr/>
          <p:nvPr/>
        </p:nvSpPr>
        <p:spPr>
          <a:xfrm rot="14237521">
            <a:off x="8591311" y="3918937"/>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7" name="Up Arrow 16">
            <a:extLst>
              <a:ext uri="{FF2B5EF4-FFF2-40B4-BE49-F238E27FC236}">
                <a16:creationId xmlns:a16="http://schemas.microsoft.com/office/drawing/2014/main" id="{7D332D36-5AB1-1C46-AD10-B4FE9541128A}"/>
              </a:ext>
            </a:extLst>
          </p:cNvPr>
          <p:cNvSpPr/>
          <p:nvPr/>
        </p:nvSpPr>
        <p:spPr>
          <a:xfrm rot="14407328">
            <a:off x="7236093" y="4683386"/>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8" name="Up Arrow 17">
            <a:extLst>
              <a:ext uri="{FF2B5EF4-FFF2-40B4-BE49-F238E27FC236}">
                <a16:creationId xmlns:a16="http://schemas.microsoft.com/office/drawing/2014/main" id="{BB8BF805-7396-ED44-AD8A-49F5FDB39203}"/>
              </a:ext>
            </a:extLst>
          </p:cNvPr>
          <p:cNvSpPr/>
          <p:nvPr/>
        </p:nvSpPr>
        <p:spPr>
          <a:xfrm rot="14754969">
            <a:off x="5848156" y="5312733"/>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pic>
        <p:nvPicPr>
          <p:cNvPr id="19" name="Picture 4">
            <a:extLst>
              <a:ext uri="{FF2B5EF4-FFF2-40B4-BE49-F238E27FC236}">
                <a16:creationId xmlns:a16="http://schemas.microsoft.com/office/drawing/2014/main" id="{ABF346AD-6609-8B4F-B1BB-CD9912549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136" y="2210378"/>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284667E2-6869-3F44-AD8D-34C1B59ADD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887" y="1233566"/>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78BC349F-E192-3747-AE36-DCE6080A2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523" y="324196"/>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D3C42744-6951-B448-B36D-36C7A2861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251" y="241062"/>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46687F12-93EC-7542-B11A-18212465C6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818" y="-143585"/>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ACEBE082-10E2-E84D-B650-62B594A42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164" y="-92079"/>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3DEB3AAA-A6B0-6644-83E1-766F39A17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9298" y="1363553"/>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46F9F457-29B5-734E-A6FC-38A8A8CC5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188" y="1120728"/>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6CA8DCBD-2FE4-9B4D-9A07-2127478A9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196" y="1790568"/>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A3D8B684-BA2B-7241-8D1A-30C391814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232" y="870996"/>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CCF4A39D-AB0A-1345-90D3-5EEA2F1FC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0530" y="5238774"/>
            <a:ext cx="593413" cy="96429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1A5EAC7-62A2-ED41-8DF5-A5A8626F06EF}"/>
              </a:ext>
            </a:extLst>
          </p:cNvPr>
          <p:cNvSpPr/>
          <p:nvPr/>
        </p:nvSpPr>
        <p:spPr>
          <a:xfrm>
            <a:off x="9230504" y="3584448"/>
            <a:ext cx="632825" cy="585216"/>
          </a:xfrm>
          <a:prstGeom prst="rect">
            <a:avLst/>
          </a:prstGeom>
          <a:solidFill>
            <a:srgbClr val="FDD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3" name="Up Arrow 2">
            <a:extLst>
              <a:ext uri="{FF2B5EF4-FFF2-40B4-BE49-F238E27FC236}">
                <a16:creationId xmlns:a16="http://schemas.microsoft.com/office/drawing/2014/main" id="{866A986B-04FE-4046-A1AC-10AFD25A8213}"/>
              </a:ext>
            </a:extLst>
          </p:cNvPr>
          <p:cNvSpPr/>
          <p:nvPr/>
        </p:nvSpPr>
        <p:spPr>
          <a:xfrm rot="18469291">
            <a:off x="8760042" y="2901753"/>
            <a:ext cx="221788"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pic>
        <p:nvPicPr>
          <p:cNvPr id="31" name="Picture 30">
            <a:extLst>
              <a:ext uri="{FF2B5EF4-FFF2-40B4-BE49-F238E27FC236}">
                <a16:creationId xmlns:a16="http://schemas.microsoft.com/office/drawing/2014/main" id="{849F410D-38C9-2446-9C90-43468A6DD876}"/>
              </a:ext>
            </a:extLst>
          </p:cNvPr>
          <p:cNvPicPr>
            <a:picLocks noChangeAspect="1"/>
          </p:cNvPicPr>
          <p:nvPr/>
        </p:nvPicPr>
        <p:blipFill rotWithShape="1">
          <a:blip r:embed="rId6"/>
          <a:srcRect l="48449" t="16056"/>
          <a:stretch/>
        </p:blipFill>
        <p:spPr>
          <a:xfrm>
            <a:off x="9546915" y="3065488"/>
            <a:ext cx="711511" cy="1037921"/>
          </a:xfrm>
          <a:prstGeom prst="rect">
            <a:avLst/>
          </a:prstGeom>
        </p:spPr>
      </p:pic>
      <p:sp>
        <p:nvSpPr>
          <p:cNvPr id="33" name="Rectangle 32">
            <a:extLst>
              <a:ext uri="{FF2B5EF4-FFF2-40B4-BE49-F238E27FC236}">
                <a16:creationId xmlns:a16="http://schemas.microsoft.com/office/drawing/2014/main" id="{BE7A6F21-2043-7C4D-8181-1E637C59CD9A}"/>
              </a:ext>
            </a:extLst>
          </p:cNvPr>
          <p:cNvSpPr/>
          <p:nvPr/>
        </p:nvSpPr>
        <p:spPr>
          <a:xfrm>
            <a:off x="693166" y="2623784"/>
            <a:ext cx="5402833" cy="2339102"/>
          </a:xfrm>
          <a:prstGeom prst="rect">
            <a:avLst/>
          </a:prstGeom>
          <a:noFill/>
        </p:spPr>
        <p:txBody>
          <a:bodyPr wrap="square" lIns="121920" tIns="60960" rIns="121920" bIns="60960">
            <a:spAutoFit/>
          </a:bodyPr>
          <a:lstStyle/>
          <a:p>
            <a:pPr algn="ctr" defTabSz="1219170">
              <a:buClr>
                <a:srgbClr val="000000"/>
              </a:buClr>
            </a:pP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Thống</a:t>
            </a:r>
            <a:r>
              <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nhất</a:t>
            </a:r>
            <a:r>
              <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thiên</a:t>
            </a:r>
            <a:r>
              <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hạ</a:t>
            </a:r>
            <a:endPar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spTree>
    <p:extLst>
      <p:ext uri="{BB962C8B-B14F-4D97-AF65-F5344CB8AC3E}">
        <p14:creationId xmlns:p14="http://schemas.microsoft.com/office/powerpoint/2010/main" val="233439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3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subTnLst>
                                    <p:audio>
                                      <p:cMediaNode>
                                        <p:cTn display="0" masterRel="sameClick">
                                          <p:stCondLst>
                                            <p:cond evt="begin" delay="0">
                                              <p:tn val="14"/>
                                            </p:cond>
                                          </p:stCondLst>
                                          <p:endCondLst>
                                            <p:cond evt="onStopAudio" delay="0">
                                              <p:tgtEl>
                                                <p:sldTgt/>
                                              </p:tgtEl>
                                            </p:cond>
                                          </p:endCondLst>
                                        </p:cTn>
                                        <p:tgtEl>
                                          <p:sndTgt r:embed="rId2" name="push.wav"/>
                                        </p:tgtEl>
                                      </p:cMediaNode>
                                    </p:audio>
                                  </p:sub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2" name="push.wav"/>
                                        </p:tgtEl>
                                      </p:cMediaNode>
                                    </p:audio>
                                  </p:sub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3000"/>
                            </p:stCondLst>
                            <p:childTnLst>
                              <p:par>
                                <p:cTn id="34" presetID="22" presetClass="entr" presetSubtype="4"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2" name="push.wav"/>
                                        </p:tgtEl>
                                      </p:cMediaNode>
                                    </p:audio>
                                  </p:subTnLst>
                                </p:cTn>
                              </p:par>
                            </p:childTnLst>
                          </p:cTn>
                        </p:par>
                        <p:par>
                          <p:cTn id="37" fill="hold">
                            <p:stCondLst>
                              <p:cond delay="3500"/>
                            </p:stCondLst>
                            <p:childTnLst>
                              <p:par>
                                <p:cTn id="38" presetID="22" presetClass="entr" presetSubtype="2"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right)">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4000"/>
                            </p:stCondLst>
                            <p:childTnLst>
                              <p:par>
                                <p:cTn id="42" presetID="22" presetClass="entr" presetSubtype="4"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2" name="push.wav"/>
                                        </p:tgtEl>
                                      </p:cMediaNode>
                                    </p:audio>
                                  </p:sub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5000"/>
                            </p:stCondLst>
                            <p:childTnLst>
                              <p:par>
                                <p:cTn id="50" presetID="22" presetClass="entr" presetSubtype="4"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2" name="push.wav"/>
                                        </p:tgtEl>
                                      </p:cMediaNode>
                                    </p:audio>
                                  </p:subTnLst>
                                </p:cTn>
                              </p:par>
                            </p:childTnLst>
                          </p:cTn>
                        </p:par>
                        <p:par>
                          <p:cTn id="53" fill="hold">
                            <p:stCondLst>
                              <p:cond delay="5500"/>
                            </p:stCondLst>
                            <p:childTnLst>
                              <p:par>
                                <p:cTn id="54" presetID="22" presetClass="entr" presetSubtype="2"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right)">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6000"/>
                            </p:stCondLst>
                            <p:childTnLst>
                              <p:par>
                                <p:cTn id="58" presetID="22" presetClass="entr" presetSubtype="4"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subTnLst>
                                    <p:audio>
                                      <p:cMediaNode>
                                        <p:cTn display="0" masterRel="sameClick">
                                          <p:stCondLst>
                                            <p:cond evt="begin" delay="0">
                                              <p:tn val="58"/>
                                            </p:cond>
                                          </p:stCondLst>
                                          <p:endCondLst>
                                            <p:cond evt="onStopAudio" delay="0">
                                              <p:tgtEl>
                                                <p:sldTgt/>
                                              </p:tgtEl>
                                            </p:cond>
                                          </p:endCondLst>
                                        </p:cTn>
                                        <p:tgtEl>
                                          <p:sndTgt r:embed="rId2" name="push.wav"/>
                                        </p:tgtEl>
                                      </p:cMediaNode>
                                    </p:audio>
                                  </p:subTnLst>
                                </p:cTn>
                              </p:par>
                            </p:childTnLst>
                          </p:cTn>
                        </p:par>
                        <p:par>
                          <p:cTn id="61" fill="hold">
                            <p:stCondLst>
                              <p:cond delay="6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7000"/>
                            </p:stCondLst>
                            <p:childTnLst>
                              <p:par>
                                <p:cTn id="66" presetID="22" presetClass="entr" presetSubtype="4"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down)">
                                      <p:cBhvr>
                                        <p:cTn id="68" dur="5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2" name="push.wav"/>
                                        </p:tgtEl>
                                      </p:cMediaNode>
                                    </p:audio>
                                  </p:sub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par>
                          <p:cTn id="73" fill="hold">
                            <p:stCondLst>
                              <p:cond delay="8000"/>
                            </p:stCondLst>
                            <p:childTnLst>
                              <p:par>
                                <p:cTn id="74" presetID="22" presetClass="entr" presetSubtype="4"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down)">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2" name="push.wav"/>
                                        </p:tgtEl>
                                      </p:cMediaNode>
                                    </p:audio>
                                  </p:sub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childTnLst>
                          </p:cTn>
                        </p:par>
                        <p:par>
                          <p:cTn id="81" fill="hold">
                            <p:stCondLst>
                              <p:cond delay="9000"/>
                            </p:stCondLst>
                            <p:childTnLst>
                              <p:par>
                                <p:cTn id="82" presetID="22" presetClass="entr" presetSubtype="4" fill="hold"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down)">
                                      <p:cBhvr>
                                        <p:cTn id="84" dur="500"/>
                                        <p:tgtEl>
                                          <p:spTgt spid="27"/>
                                        </p:tgtEl>
                                      </p:cBhvr>
                                    </p:animEffect>
                                  </p:childTnLst>
                                  <p:subTnLst>
                                    <p:audio>
                                      <p:cMediaNode>
                                        <p:cTn display="0" masterRel="sameClick">
                                          <p:stCondLst>
                                            <p:cond evt="begin" delay="0">
                                              <p:tn val="82"/>
                                            </p:cond>
                                          </p:stCondLst>
                                          <p:endCondLst>
                                            <p:cond evt="onStopAudio" delay="0">
                                              <p:tgtEl>
                                                <p:sldTgt/>
                                              </p:tgtEl>
                                            </p:cond>
                                          </p:endCondLst>
                                        </p:cTn>
                                        <p:tgtEl>
                                          <p:sndTgt r:embed="rId2" name="push.wav"/>
                                        </p:tgtEl>
                                      </p:cMediaNode>
                                    </p:audio>
                                  </p:subTnLst>
                                </p:cTn>
                              </p:par>
                            </p:childTnLst>
                          </p:cTn>
                        </p:par>
                        <p:par>
                          <p:cTn id="85" fill="hold">
                            <p:stCondLst>
                              <p:cond delay="9500"/>
                            </p:stCondLst>
                            <p:childTnLst>
                              <p:par>
                                <p:cTn id="86" presetID="22" presetClass="entr" presetSubtype="8"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par>
                          <p:cTn id="89" fill="hold">
                            <p:stCondLst>
                              <p:cond delay="10000"/>
                            </p:stCondLst>
                            <p:childTnLst>
                              <p:par>
                                <p:cTn id="90" presetID="22" presetClass="entr" presetSubtype="4" fill="hold"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subTnLst>
                                    <p:audio>
                                      <p:cMediaNode>
                                        <p:cTn display="0" masterRel="sameClick">
                                          <p:stCondLst>
                                            <p:cond evt="begin" delay="0">
                                              <p:tn val="90"/>
                                            </p:cond>
                                          </p:stCondLst>
                                          <p:endCondLst>
                                            <p:cond evt="onStopAudio" delay="0">
                                              <p:tgtEl>
                                                <p:sldTgt/>
                                              </p:tgtEl>
                                            </p:cond>
                                          </p:endCondLst>
                                        </p:cTn>
                                        <p:tgtEl>
                                          <p:sndTgt r:embed="rId2" name="push.wav"/>
                                        </p:tgtEl>
                                      </p:cMediaNode>
                                    </p:audio>
                                  </p:subTnLst>
                                </p:cTn>
                              </p:par>
                            </p:childTnLst>
                          </p:cTn>
                        </p:par>
                        <p:par>
                          <p:cTn id="93" fill="hold">
                            <p:stCondLst>
                              <p:cond delay="10500"/>
                            </p:stCondLst>
                            <p:childTnLst>
                              <p:par>
                                <p:cTn id="94" presetID="22" presetClass="entr" presetSubtype="4" fill="hold" grpId="0"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down)">
                                      <p:cBhvr>
                                        <p:cTn id="96" dur="500"/>
                                        <p:tgtEl>
                                          <p:spTgt spid="16"/>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childTnLst>
                          </p:cTn>
                        </p:par>
                        <p:par>
                          <p:cTn id="97" fill="hold">
                            <p:stCondLst>
                              <p:cond delay="11000"/>
                            </p:stCondLst>
                            <p:childTnLst>
                              <p:par>
                                <p:cTn id="98" presetID="22" presetClass="entr" presetSubtype="4"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down)">
                                      <p:cBhvr>
                                        <p:cTn id="100" dur="500"/>
                                        <p:tgtEl>
                                          <p:spTgt spid="17"/>
                                        </p:tgtEl>
                                      </p:cBhvr>
                                    </p:animEffec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childTnLst>
                          </p:cTn>
                        </p:par>
                        <p:par>
                          <p:cTn id="101" fill="hold">
                            <p:stCondLst>
                              <p:cond delay="11500"/>
                            </p:stCondLst>
                            <p:childTnLst>
                              <p:par>
                                <p:cTn id="102" presetID="22" presetClass="entr" presetSubtype="4" fill="hold" grpId="0" nodeType="after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wipe(down)">
                                      <p:cBhvr>
                                        <p:cTn id="104" dur="500"/>
                                        <p:tgtEl>
                                          <p:spTgt spid="18"/>
                                        </p:tgtEl>
                                      </p:cBhvr>
                                    </p:animEffec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5" fill="hold">
                            <p:stCondLst>
                              <p:cond delay="12000"/>
                            </p:stCondLst>
                            <p:childTnLst>
                              <p:par>
                                <p:cTn id="106" presetID="22" presetClass="entr" presetSubtype="4" fill="hold" nodeType="after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wipe(down)">
                                      <p:cBhvr>
                                        <p:cTn id="108" dur="500"/>
                                        <p:tgtEl>
                                          <p:spTgt spid="29"/>
                                        </p:tgtEl>
                                      </p:cBhvr>
                                    </p:animEffect>
                                  </p:childTnLst>
                                  <p:subTnLst>
                                    <p:audio>
                                      <p:cMediaNode>
                                        <p:cTn display="0" masterRel="sameClick">
                                          <p:stCondLst>
                                            <p:cond evt="begin" delay="0">
                                              <p:tn val="106"/>
                                            </p:cond>
                                          </p:stCondLst>
                                          <p:endCondLst>
                                            <p:cond evt="onStopAudio" delay="0">
                                              <p:tgtEl>
                                                <p:sldTgt/>
                                              </p:tgtEl>
                                            </p:cond>
                                          </p:endCondLst>
                                        </p:cTn>
                                        <p:tgtEl>
                                          <p:sndTgt r:embed="rId2" name="push.wav"/>
                                        </p:tgtEl>
                                      </p:cMediaNode>
                                    </p:audio>
                                  </p:subTnLst>
                                </p:cTn>
                              </p:par>
                            </p:childTnLst>
                          </p:cTn>
                        </p:par>
                        <p:par>
                          <p:cTn id="109" fill="hold">
                            <p:stCondLst>
                              <p:cond delay="12500"/>
                            </p:stCondLst>
                            <p:childTnLst>
                              <p:par>
                                <p:cTn id="110" presetID="38" presetClass="entr" presetSubtype="0" accel="50000" fill="hold" nodeType="afterEffect">
                                  <p:stCondLst>
                                    <p:cond delay="0"/>
                                  </p:stCondLst>
                                  <p:iterate type="lt">
                                    <p:tmPct val="49919"/>
                                  </p:iterate>
                                  <p:childTnLst>
                                    <p:set>
                                      <p:cBhvr>
                                        <p:cTn id="111" dur="1" fill="hold">
                                          <p:stCondLst>
                                            <p:cond delay="0"/>
                                          </p:stCondLst>
                                        </p:cTn>
                                        <p:tgtEl>
                                          <p:spTgt spid="33">
                                            <p:txEl>
                                              <p:pRg st="0" end="0"/>
                                            </p:txEl>
                                          </p:spTgt>
                                        </p:tgtEl>
                                        <p:attrNameLst>
                                          <p:attrName>style.visibility</p:attrName>
                                        </p:attrNameLst>
                                      </p:cBhvr>
                                      <p:to>
                                        <p:strVal val="visible"/>
                                      </p:to>
                                    </p:set>
                                    <p:set>
                                      <p:cBhvr>
                                        <p:cTn id="112" dur="114" fill="hold">
                                          <p:stCondLst>
                                            <p:cond delay="0"/>
                                          </p:stCondLst>
                                        </p:cTn>
                                        <p:tgtEl>
                                          <p:spTgt spid="33">
                                            <p:txEl>
                                              <p:pRg st="0" end="0"/>
                                            </p:txEl>
                                          </p:spTgt>
                                        </p:tgtEl>
                                        <p:attrNameLst>
                                          <p:attrName>style.rotation</p:attrName>
                                        </p:attrNameLst>
                                      </p:cBhvr>
                                      <p:to>
                                        <p:strVal val="-45.0"/>
                                      </p:to>
                                    </p:set>
                                    <p:anim calcmode="lin" valueType="num">
                                      <p:cBhvr>
                                        <p:cTn id="113" dur="114" fill="hold">
                                          <p:stCondLst>
                                            <p:cond delay="114"/>
                                          </p:stCondLst>
                                        </p:cTn>
                                        <p:tgtEl>
                                          <p:spTgt spid="3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14" dur="114" fill="hold">
                                          <p:stCondLst>
                                            <p:cond delay="0"/>
                                          </p:stCondLst>
                                        </p:cTn>
                                        <p:tgtEl>
                                          <p:spTgt spid="33">
                                            <p:txEl>
                                              <p:pRg st="0" end="0"/>
                                            </p:txEl>
                                          </p:spTgt>
                                        </p:tgtEl>
                                        <p:attrNameLst>
                                          <p:attrName>ppt_y</p:attrName>
                                        </p:attrNameLst>
                                      </p:cBhvr>
                                      <p:tavLst>
                                        <p:tav tm="0">
                                          <p:val>
                                            <p:strVal val="#ppt_y-1"/>
                                          </p:val>
                                        </p:tav>
                                        <p:tav tm="100000">
                                          <p:val>
                                            <p:strVal val="#ppt_y-(0.354*#ppt_w-0.172*#ppt_h)"/>
                                          </p:val>
                                        </p:tav>
                                      </p:tavLst>
                                    </p:anim>
                                    <p:anim calcmode="lin" valueType="num">
                                      <p:cBhvr>
                                        <p:cTn id="115" dur="2" decel="50000" autoRev="1" fill="hold">
                                          <p:stCondLst>
                                            <p:cond delay="114"/>
                                          </p:stCondLst>
                                        </p:cTn>
                                        <p:tgtEl>
                                          <p:spTgt spid="3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6" dur="1" fill="hold">
                                          <p:stCondLst>
                                            <p:cond delay="249"/>
                                          </p:stCondLst>
                                        </p:cTn>
                                        <p:tgtEl>
                                          <p:spTgt spid="3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5" grpId="0" animBg="1"/>
      <p:bldP spid="12" grpId="0" animBg="1"/>
      <p:bldP spid="13" grpId="0" animBg="1"/>
      <p:bldP spid="14" grpId="0" animBg="1"/>
      <p:bldP spid="15" grpId="0" animBg="1"/>
      <p:bldP spid="16" grpId="0" animBg="1"/>
      <p:bldP spid="17" grpId="0" animBg="1"/>
      <p:bldP spid="18"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9"/>
          <p:cNvSpPr txBox="1">
            <a:spLocks noGrp="1"/>
          </p:cNvSpPr>
          <p:nvPr>
            <p:ph type="ctrTitle"/>
          </p:nvPr>
        </p:nvSpPr>
        <p:spPr>
          <a:xfrm>
            <a:off x="0" y="-24384"/>
            <a:ext cx="5321384" cy="1284269"/>
          </a:xfrm>
          <a:prstGeom prst="rect">
            <a:avLst/>
          </a:prstGeom>
        </p:spPr>
        <p:txBody>
          <a:bodyPr spcFirstLastPara="1" wrap="square" lIns="121900" tIns="121900" rIns="121900" bIns="121900" anchor="t" anchorCtr="0">
            <a:noAutofit/>
          </a:bodyPr>
          <a:lstStyle/>
          <a:p>
            <a:r>
              <a:rPr lang="vi-VN" sz="3733" b="1" dirty="0">
                <a:latin typeface="Times New Roman" panose="02020603050405020304" pitchFamily="18" charset="0"/>
                <a:cs typeface="Times New Roman" panose="02020603050405020304" pitchFamily="18" charset="0"/>
              </a:rPr>
              <a:t>Ý nghĩa của qúa trình thống nhất đất nước</a:t>
            </a:r>
            <a:br>
              <a:rPr lang="vi-VN" sz="3733" b="1" dirty="0">
                <a:latin typeface="Times New Roman" panose="02020603050405020304" pitchFamily="18" charset="0"/>
                <a:cs typeface="Times New Roman" panose="02020603050405020304" pitchFamily="18" charset="0"/>
              </a:rPr>
            </a:br>
            <a:r>
              <a:rPr lang="vi-VN" sz="3733" b="1" dirty="0">
                <a:latin typeface="Times New Roman" panose="02020603050405020304" pitchFamily="18" charset="0"/>
                <a:cs typeface="Times New Roman" panose="02020603050405020304" pitchFamily="18" charset="0"/>
              </a:rPr>
              <a:t/>
            </a:r>
            <a:br>
              <a:rPr lang="vi-VN" sz="3733" b="1" dirty="0">
                <a:latin typeface="Times New Roman" panose="02020603050405020304" pitchFamily="18" charset="0"/>
                <a:cs typeface="Times New Roman" panose="02020603050405020304" pitchFamily="18" charset="0"/>
              </a:rPr>
            </a:br>
            <a:endParaRPr lang="vi-VN" sz="3733" b="1" dirty="0">
              <a:latin typeface="Times New Roman" panose="02020603050405020304" pitchFamily="18" charset="0"/>
              <a:cs typeface="Times New Roman" panose="02020603050405020304" pitchFamily="18" charset="0"/>
            </a:endParaRPr>
          </a:p>
        </p:txBody>
      </p:sp>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 name="Group 2">
            <a:extLst>
              <a:ext uri="{FF2B5EF4-FFF2-40B4-BE49-F238E27FC236}">
                <a16:creationId xmlns:a16="http://schemas.microsoft.com/office/drawing/2014/main" id="{51E654F1-97DC-CA41-B3F2-657B20683DFE}"/>
              </a:ext>
            </a:extLst>
          </p:cNvPr>
          <p:cNvGrpSpPr/>
          <p:nvPr/>
        </p:nvGrpSpPr>
        <p:grpSpPr>
          <a:xfrm>
            <a:off x="339076" y="1612035"/>
            <a:ext cx="4237229" cy="4876378"/>
            <a:chOff x="254307" y="1209026"/>
            <a:chExt cx="3177922" cy="3657283"/>
          </a:xfrm>
        </p:grpSpPr>
        <p:grpSp>
          <p:nvGrpSpPr>
            <p:cNvPr id="329" name="Group 328">
              <a:extLst>
                <a:ext uri="{FF2B5EF4-FFF2-40B4-BE49-F238E27FC236}">
                  <a16:creationId xmlns:a16="http://schemas.microsoft.com/office/drawing/2014/main" id="{B34FEE8B-4CBE-8B4A-82CA-8D7794E5BF04}"/>
                </a:ext>
              </a:extLst>
            </p:cNvPr>
            <p:cNvGrpSpPr/>
            <p:nvPr/>
          </p:nvGrpSpPr>
          <p:grpSpPr>
            <a:xfrm>
              <a:off x="254307" y="1209026"/>
              <a:ext cx="3177922" cy="3657283"/>
              <a:chOff x="5544273" y="918740"/>
              <a:chExt cx="3599727" cy="4224760"/>
            </a:xfrm>
          </p:grpSpPr>
          <p:grpSp>
            <p:nvGrpSpPr>
              <p:cNvPr id="330" name="Group 329">
                <a:extLst>
                  <a:ext uri="{FF2B5EF4-FFF2-40B4-BE49-F238E27FC236}">
                    <a16:creationId xmlns:a16="http://schemas.microsoft.com/office/drawing/2014/main" id="{AC3ACFE3-C664-9D49-926D-376EDE2CF7CD}"/>
                  </a:ext>
                </a:extLst>
              </p:cNvPr>
              <p:cNvGrpSpPr/>
              <p:nvPr/>
            </p:nvGrpSpPr>
            <p:grpSpPr>
              <a:xfrm>
                <a:off x="5544273" y="918740"/>
                <a:ext cx="3599727" cy="4224760"/>
                <a:chOff x="3599726" y="918740"/>
                <a:chExt cx="3599727" cy="4224760"/>
              </a:xfrm>
            </p:grpSpPr>
            <p:pic>
              <p:nvPicPr>
                <p:cNvPr id="332" name="Picture 331">
                  <a:extLst>
                    <a:ext uri="{FF2B5EF4-FFF2-40B4-BE49-F238E27FC236}">
                      <a16:creationId xmlns:a16="http://schemas.microsoft.com/office/drawing/2014/main" id="{251556D3-0FCE-0543-A4CC-CE74208E20CD}"/>
                    </a:ext>
                  </a:extLst>
                </p:cNvPr>
                <p:cNvPicPr>
                  <a:picLocks noChangeAspect="1"/>
                </p:cNvPicPr>
                <p:nvPr/>
              </p:nvPicPr>
              <p:blipFill rotWithShape="1">
                <a:blip r:embed="rId3"/>
                <a:srcRect l="13696" t="11927" r="12509" b="5936"/>
                <a:stretch/>
              </p:blipFill>
              <p:spPr>
                <a:xfrm>
                  <a:off x="3599726" y="918740"/>
                  <a:ext cx="3599727" cy="4224760"/>
                </a:xfrm>
                <a:prstGeom prst="rect">
                  <a:avLst/>
                </a:prstGeom>
              </p:spPr>
            </p:pic>
            <p:sp>
              <p:nvSpPr>
                <p:cNvPr id="333" name="Rectangle 332">
                  <a:extLst>
                    <a:ext uri="{FF2B5EF4-FFF2-40B4-BE49-F238E27FC236}">
                      <a16:creationId xmlns:a16="http://schemas.microsoft.com/office/drawing/2014/main" id="{C8BD100E-1D55-C448-95E5-F105E68DB61A}"/>
                    </a:ext>
                  </a:extLst>
                </p:cNvPr>
                <p:cNvSpPr/>
                <p:nvPr/>
              </p:nvSpPr>
              <p:spPr>
                <a:xfrm>
                  <a:off x="3738622" y="1271768"/>
                  <a:ext cx="3321934" cy="3535416"/>
                </a:xfrm>
                <a:prstGeom prst="rect">
                  <a:avLst/>
                </a:prstGeom>
                <a:solidFill>
                  <a:srgbClr val="DED6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Arial"/>
                    <a:sym typeface="Arial"/>
                  </a:endParaRPr>
                </a:p>
              </p:txBody>
            </p:sp>
          </p:grpSp>
          <p:sp>
            <p:nvSpPr>
              <p:cNvPr id="331" name="Rectangle 330">
                <a:extLst>
                  <a:ext uri="{FF2B5EF4-FFF2-40B4-BE49-F238E27FC236}">
                    <a16:creationId xmlns:a16="http://schemas.microsoft.com/office/drawing/2014/main" id="{37AA79B0-1399-B644-A250-9979B4B18993}"/>
                  </a:ext>
                </a:extLst>
              </p:cNvPr>
              <p:cNvSpPr/>
              <p:nvPr/>
            </p:nvSpPr>
            <p:spPr>
              <a:xfrm>
                <a:off x="5752618" y="1322959"/>
                <a:ext cx="3321933" cy="435583"/>
              </a:xfrm>
              <a:prstGeom prst="rect">
                <a:avLst/>
              </a:prstGeom>
            </p:spPr>
            <p:txBody>
              <a:bodyPr wrap="square">
                <a:spAutoFit/>
              </a:bodyPr>
              <a:lstStyle/>
              <a:p>
                <a:pPr defTabSz="1219170" fontAlgn="base">
                  <a:buClr>
                    <a:srgbClr val="000000"/>
                  </a:buClr>
                </a:pPr>
                <a:endParaRPr lang="vi-VN" sz="2667" b="1" kern="0" dirty="0">
                  <a:solidFill>
                    <a:srgbClr val="FF0000"/>
                  </a:solidFill>
                  <a:latin typeface="Times New Roman" panose="02020603050405020304" pitchFamily="18" charset="0"/>
                  <a:cs typeface="Times New Roman" panose="02020603050405020304" pitchFamily="18" charset="0"/>
                  <a:sym typeface="Arial"/>
                </a:endParaRPr>
              </a:p>
            </p:txBody>
          </p:sp>
        </p:grpSp>
        <p:sp>
          <p:nvSpPr>
            <p:cNvPr id="2" name="Rectangle 1">
              <a:extLst>
                <a:ext uri="{FF2B5EF4-FFF2-40B4-BE49-F238E27FC236}">
                  <a16:creationId xmlns:a16="http://schemas.microsoft.com/office/drawing/2014/main" id="{54DD865E-3D09-3C4A-A3FC-345D5FBB11E5}"/>
                </a:ext>
              </a:extLst>
            </p:cNvPr>
            <p:cNvSpPr/>
            <p:nvPr/>
          </p:nvSpPr>
          <p:spPr>
            <a:xfrm>
              <a:off x="411268" y="1938424"/>
              <a:ext cx="2744045" cy="2223445"/>
            </a:xfrm>
            <a:prstGeom prst="rect">
              <a:avLst/>
            </a:prstGeom>
          </p:spPr>
          <p:txBody>
            <a:bodyPr wrap="square">
              <a:spAutoFit/>
            </a:bodyPr>
            <a:lstStyle/>
            <a:p>
              <a:pPr algn="ctr" defTabSz="1219170">
                <a:buClr>
                  <a:srgbClr val="000000"/>
                </a:buClr>
              </a:pP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Việc</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Đinh</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Bộ</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Lĩnh</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đánh</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dẹp</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được</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12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sứ</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quân</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có</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ý</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nghĩa</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gì</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a:t>
              </a:r>
            </a:p>
            <a:p>
              <a:pPr defTabSz="1219170">
                <a:buClr>
                  <a:srgbClr val="000000"/>
                </a:buClr>
              </a:pPr>
              <a:endParaRPr lang="en-VN" sz="3733" b="1" kern="0" dirty="0">
                <a:solidFill>
                  <a:srgbClr val="EEEEEE">
                    <a:lumMod val="10000"/>
                  </a:srgbClr>
                </a:solidFill>
                <a:latin typeface="Times New Roman" panose="02020603050405020304" pitchFamily="18" charset="0"/>
                <a:cs typeface="Times New Roman" panose="02020603050405020304" pitchFamily="18" charset="0"/>
                <a:sym typeface="Arial"/>
              </a:endParaRPr>
            </a:p>
          </p:txBody>
        </p:sp>
      </p:grpSp>
      <p:grpSp>
        <p:nvGrpSpPr>
          <p:cNvPr id="328" name="Google Shape;119;p26">
            <a:extLst>
              <a:ext uri="{FF2B5EF4-FFF2-40B4-BE49-F238E27FC236}">
                <a16:creationId xmlns:a16="http://schemas.microsoft.com/office/drawing/2014/main" id="{08653039-8896-FC4E-9B27-3846A3DE5742}"/>
              </a:ext>
            </a:extLst>
          </p:cNvPr>
          <p:cNvGrpSpPr/>
          <p:nvPr/>
        </p:nvGrpSpPr>
        <p:grpSpPr>
          <a:xfrm>
            <a:off x="1088869" y="1259886"/>
            <a:ext cx="2589632" cy="92721"/>
            <a:chOff x="446800" y="1721825"/>
            <a:chExt cx="259025" cy="18316"/>
          </a:xfrm>
        </p:grpSpPr>
        <p:sp>
          <p:nvSpPr>
            <p:cNvPr id="334" name="Google Shape;120;p26">
              <a:extLst>
                <a:ext uri="{FF2B5EF4-FFF2-40B4-BE49-F238E27FC236}">
                  <a16:creationId xmlns:a16="http://schemas.microsoft.com/office/drawing/2014/main" id="{5CFAE2C9-8EAB-3B48-B942-9165EF668EE6}"/>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35" name="Google Shape;121;p26">
              <a:extLst>
                <a:ext uri="{FF2B5EF4-FFF2-40B4-BE49-F238E27FC236}">
                  <a16:creationId xmlns:a16="http://schemas.microsoft.com/office/drawing/2014/main" id="{969BB528-C9F2-0D40-9EEB-3BD0597C1B84}"/>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TextBox 3">
            <a:extLst>
              <a:ext uri="{FF2B5EF4-FFF2-40B4-BE49-F238E27FC236}">
                <a16:creationId xmlns:a16="http://schemas.microsoft.com/office/drawing/2014/main" id="{98A47070-163E-264A-9758-2B72F45F0F02}"/>
              </a:ext>
            </a:extLst>
          </p:cNvPr>
          <p:cNvSpPr txBox="1"/>
          <p:nvPr/>
        </p:nvSpPr>
        <p:spPr>
          <a:xfrm>
            <a:off x="6096000" y="433131"/>
            <a:ext cx="5849072" cy="6248827"/>
          </a:xfrm>
          <a:prstGeom prst="rect">
            <a:avLst/>
          </a:prstGeom>
          <a:noFill/>
        </p:spPr>
        <p:txBody>
          <a:bodyPr wrap="square" rtlCol="0">
            <a:spAutoFit/>
          </a:bodyPr>
          <a:lstStyle/>
          <a:p>
            <a:pPr algn="just" defTabSz="1219170" fontAlgn="base">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Chiến thắng của cuộc dẹp loạn Đinh Bộ Lĩnh so với các thế lực cát cứ là việc khẳng định về quyền lực, sự thống nhất. Đồng thời khẳng định thắng lợi của tinh thần đoàn kết dân tộc bản địa và ý chí độc lập mạnh mẽ của nhân dân Việt Nam lúc bấy giờ.</a:t>
            </a:r>
          </a:p>
          <a:p>
            <a:pPr algn="just" defTabSz="1219170" fontAlgn="base">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a:t>
            </a:r>
            <a:r>
              <a:rPr lang="vi-VN" sz="2667" kern="0" dirty="0">
                <a:solidFill>
                  <a:srgbClr val="0070C0"/>
                </a:solidFill>
                <a:latin typeface="Times New Roman" panose="02020603050405020304" pitchFamily="18" charset="0"/>
                <a:cs typeface="Times New Roman" panose="02020603050405020304" pitchFamily="18" charset="0"/>
                <a:sym typeface="Arial"/>
              </a:rPr>
              <a:t>Các sứ quân lần lượt bị chiếm đánh, chấm hết cuộc nội loạn cát cứ. Thời điểm cuối năm 967, đất nước đã trở lại bình yên thống nhất.</a:t>
            </a:r>
          </a:p>
          <a:p>
            <a:pPr algn="just" defTabSz="1219170" fontAlgn="base">
              <a:buClr>
                <a:srgbClr val="000000"/>
              </a:buClr>
            </a:pPr>
            <a:endParaRPr lang="vi-VN" sz="2667" kern="0" dirty="0">
              <a:solidFill>
                <a:srgbClr val="0070C0"/>
              </a:solidFill>
              <a:latin typeface="Times New Roman" panose="02020603050405020304" pitchFamily="18" charset="0"/>
              <a:cs typeface="Times New Roman" panose="02020603050405020304" pitchFamily="18" charset="0"/>
              <a:sym typeface="Arial"/>
            </a:endParaRPr>
          </a:p>
          <a:p>
            <a:pPr algn="just" defTabSz="1219170" fontAlgn="base">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Khẳng định lòng yêu nước của nhân dân ta.</a:t>
            </a:r>
          </a:p>
          <a:p>
            <a:pPr algn="just" defTabSz="1219170">
              <a:buClr>
                <a:srgbClr val="000000"/>
              </a:buClr>
            </a:pPr>
            <a:endParaRPr lang="en-VN" sz="2667"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3158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50000">
                                          <p:cBhvr additive="base">
                                            <p:cTn id="7" dur="500" fill="hold"/>
                                            <p:tgtEl>
                                              <p:spTgt spid="32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28"/>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48"/>
                                            </p:tgtEl>
                                            <p:attrNameLst>
                                              <p:attrName>style.visibility</p:attrName>
                                            </p:attrNameLst>
                                          </p:cBhvr>
                                          <p:to>
                                            <p:strVal val="visible"/>
                                          </p:to>
                                        </p:set>
                                        <p:anim calcmode="lin" valueType="num" p14:bounceEnd="50000">
                                          <p:cBhvr additive="base">
                                            <p:cTn id="11" dur="500" fill="hold"/>
                                            <p:tgtEl>
                                              <p:spTgt spid="14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14:bounceEnd="50000">
                                          <p:cBhvr additive="base">
                                            <p:cTn id="15"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4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2)">
                                          <p:cBhvr>
                                            <p:cTn id="20" dur="75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3)">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0-#ppt_w/2"/>
                                              </p:val>
                                            </p:tav>
                                            <p:tav tm="100000">
                                              <p:val>
                                                <p:strVal val="#ppt_x"/>
                                              </p:val>
                                            </p:tav>
                                          </p:tavLst>
                                        </p:anim>
                                        <p:anim calcmode="lin" valueType="num">
                                          <p:cBhvr additive="base">
                                            <p:cTn id="8" dur="500" fill="hold"/>
                                            <p:tgtEl>
                                              <p:spTgt spid="328"/>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8"/>
                                            </p:tgtEl>
                                            <p:attrNameLst>
                                              <p:attrName>style.visibility</p:attrName>
                                            </p:attrNameLst>
                                          </p:cBhvr>
                                          <p:to>
                                            <p:strVal val="visible"/>
                                          </p:to>
                                        </p:set>
                                        <p:anim calcmode="lin" valueType="num">
                                          <p:cBhvr additive="base">
                                            <p:cTn id="11" dur="500" fill="hold"/>
                                            <p:tgtEl>
                                              <p:spTgt spid="148"/>
                                            </p:tgtEl>
                                            <p:attrNameLst>
                                              <p:attrName>ppt_x</p:attrName>
                                            </p:attrNameLst>
                                          </p:cBhvr>
                                          <p:tavLst>
                                            <p:tav tm="0">
                                              <p:val>
                                                <p:strVal val="#ppt_x"/>
                                              </p:val>
                                            </p:tav>
                                            <p:tav tm="100000">
                                              <p:val>
                                                <p:strVal val="#ppt_x"/>
                                              </p:val>
                                            </p:tav>
                                          </p:tavLst>
                                        </p:anim>
                                        <p:anim calcmode="lin" valueType="num">
                                          <p:cBhvr additive="base">
                                            <p:cTn id="12" dur="500" fill="hold"/>
                                            <p:tgtEl>
                                              <p:spTgt spid="14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cBhvr additive="base">
                                            <p:cTn id="15" dur="500" fill="hold"/>
                                            <p:tgtEl>
                                              <p:spTgt spid="149"/>
                                            </p:tgtEl>
                                            <p:attrNameLst>
                                              <p:attrName>ppt_x</p:attrName>
                                            </p:attrNameLst>
                                          </p:cBhvr>
                                          <p:tavLst>
                                            <p:tav tm="0">
                                              <p:val>
                                                <p:strVal val="#ppt_x"/>
                                              </p:val>
                                            </p:tav>
                                            <p:tav tm="100000">
                                              <p:val>
                                                <p:strVal val="#ppt_x"/>
                                              </p:val>
                                            </p:tav>
                                          </p:tavLst>
                                        </p:anim>
                                        <p:anim calcmode="lin" valueType="num">
                                          <p:cBhvr additive="base">
                                            <p:cTn id="16" dur="500" fill="hold"/>
                                            <p:tgtEl>
                                              <p:spTgt spid="14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2)">
                                          <p:cBhvr>
                                            <p:cTn id="20" dur="75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3)">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4"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139812" y="564867"/>
            <a:ext cx="12331812" cy="65689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783F04"/>
              </a:buClr>
              <a:buSzPts val="6000"/>
              <a:buFont typeface="Redressed"/>
              <a:buNone/>
              <a:tabLst/>
              <a:defRPr/>
            </a:pPr>
            <a:r>
              <a:rPr kumimoji="0" lang="en-US" sz="4400" b="1" i="0" u="none" strike="noStrike" kern="0" cap="none" spc="0" normalizeH="0" baseline="0" noProof="0" dirty="0" err="1">
                <a:ln>
                  <a:noFill/>
                </a:ln>
                <a:solidFill>
                  <a:srgbClr val="C00000"/>
                </a:solidFill>
                <a:effectLst/>
                <a:uLnTx/>
                <a:uFillTx/>
                <a:latin typeface="Snell Roundhand Black" panose="02000603080000090004" pitchFamily="2" charset="77"/>
                <a:sym typeface="Redressed"/>
              </a:rPr>
              <a:t>Bài</a:t>
            </a:r>
            <a:r>
              <a:rPr kumimoji="0" lang="en-US" sz="4400" b="1" i="0" u="none" strike="noStrike" kern="0" cap="none" spc="0" normalizeH="0" baseline="0" noProof="0" dirty="0">
                <a:ln>
                  <a:noFill/>
                </a:ln>
                <a:solidFill>
                  <a:srgbClr val="C00000"/>
                </a:solidFill>
                <a:effectLst/>
                <a:uLnTx/>
                <a:uFillTx/>
                <a:latin typeface="Snell Roundhand Black" panose="02000603080000090004" pitchFamily="2" charset="77"/>
                <a:sym typeface="Redressed"/>
              </a:rPr>
              <a:t> 9: </a:t>
            </a:r>
            <a:r>
              <a:rPr kumimoji="0" lang="vi-VN" sz="4400" b="1" i="0" u="none" strike="noStrike" kern="0" cap="none" spc="0" normalizeH="0" baseline="0" noProof="0" dirty="0">
                <a:ln>
                  <a:noFill/>
                </a:ln>
                <a:solidFill>
                  <a:srgbClr val="C00000"/>
                </a:solidFill>
                <a:effectLst/>
                <a:uLnTx/>
                <a:uFillTx/>
                <a:latin typeface="Snell Roundhand Black" panose="02000603080000090004" pitchFamily="2" charset="77"/>
                <a:sym typeface="Redressed"/>
              </a:rPr>
              <a:t>Đất nước buổi đầu độc lập (939 -967)</a:t>
            </a:r>
          </a:p>
        </p:txBody>
      </p:sp>
      <p:sp>
        <p:nvSpPr>
          <p:cNvPr id="3" name="Google Shape;135;p28">
            <a:extLst>
              <a:ext uri="{FF2B5EF4-FFF2-40B4-BE49-F238E27FC236}">
                <a16:creationId xmlns:a16="http://schemas.microsoft.com/office/drawing/2014/main" id="{DA28E969-C87F-D943-B0CD-2F5B790E309B}"/>
              </a:ext>
            </a:extLst>
          </p:cNvPr>
          <p:cNvSpPr txBox="1">
            <a:spLocks/>
          </p:cNvSpPr>
          <p:nvPr/>
        </p:nvSpPr>
        <p:spPr>
          <a:xfrm>
            <a:off x="302302" y="1159931"/>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marL="0" marR="0" lvl="0" indent="0" algn="l" defTabSz="1219170" rtl="0" eaLnBrk="1" fontAlgn="auto" latinLnBrk="0" hangingPunct="1">
              <a:lnSpc>
                <a:spcPct val="100000"/>
              </a:lnSpc>
              <a:spcBef>
                <a:spcPts val="0"/>
              </a:spcBef>
              <a:spcAft>
                <a:spcPts val="0"/>
              </a:spcAft>
              <a:buClr>
                <a:srgbClr val="553333"/>
              </a:buClr>
              <a:buSzTx/>
              <a:buFont typeface="Livvic"/>
              <a:buNone/>
              <a:tabLst/>
              <a:defRPr/>
            </a:pPr>
            <a:r>
              <a:rPr kumimoji="0" lang="en-US" sz="3200" b="0" i="0" u="none" strike="noStrike" kern="0" cap="none" spc="0" normalizeH="0" baseline="0" noProof="0" dirty="0">
                <a:ln>
                  <a:noFill/>
                </a:ln>
                <a:solidFill>
                  <a:srgbClr val="482400"/>
                </a:solidFill>
                <a:effectLst/>
                <a:uLnTx/>
                <a:uFillTx/>
                <a:latin typeface="SVN-Blenda Script" panose="02000804000000020003" pitchFamily="2" charset="0"/>
                <a:ea typeface="+mn-ea"/>
                <a:cs typeface="+mn-cs"/>
                <a:sym typeface="Livvic"/>
              </a:rPr>
              <a:t>1. </a:t>
            </a:r>
            <a:r>
              <a:rPr kumimoji="0" lang="vi-VN" sz="3200" b="0" i="0" u="none" strike="noStrike" kern="0" cap="none" spc="0" normalizeH="0" baseline="0" noProof="0" dirty="0">
                <a:ln>
                  <a:noFill/>
                </a:ln>
                <a:solidFill>
                  <a:srgbClr val="482400"/>
                </a:solidFill>
                <a:effectLst/>
                <a:uLnTx/>
                <a:uFillTx/>
                <a:latin typeface="SVN-Blenda Script" panose="02000804000000020003" pitchFamily="2" charset="0"/>
                <a:ea typeface="+mn-ea"/>
                <a:cs typeface="+mn-cs"/>
                <a:sym typeface="Livvic"/>
              </a:rPr>
              <a:t>Ngô Quyền dựng nền độc lập.</a:t>
            </a:r>
          </a:p>
        </p:txBody>
      </p:sp>
      <p:sp>
        <p:nvSpPr>
          <p:cNvPr id="4" name="Rectangle 3">
            <a:extLst>
              <a:ext uri="{FF2B5EF4-FFF2-40B4-BE49-F238E27FC236}">
                <a16:creationId xmlns:a16="http://schemas.microsoft.com/office/drawing/2014/main" id="{C492D8AD-2F4A-4F46-B71D-3994BB95B361}"/>
              </a:ext>
            </a:extLst>
          </p:cNvPr>
          <p:cNvSpPr/>
          <p:nvPr/>
        </p:nvSpPr>
        <p:spPr>
          <a:xfrm>
            <a:off x="140676" y="3242082"/>
            <a:ext cx="11570677" cy="954107"/>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Năm</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944,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Ngô</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Quyền</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mất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chính</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quyền</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nhà</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Ngô</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suy</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yếu</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Đất</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nước</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rơi</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vào</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tình</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trạng</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loạn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12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sứ</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quân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endPar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C492D8AD-2F4A-4F46-B71D-3994BB95B361}"/>
              </a:ext>
            </a:extLst>
          </p:cNvPr>
          <p:cNvSpPr/>
          <p:nvPr/>
        </p:nvSpPr>
        <p:spPr>
          <a:xfrm>
            <a:off x="302302" y="4538477"/>
            <a:ext cx="11409051" cy="954107"/>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Với</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tài</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năng</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của</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mình</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lại</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được</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nhân</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dân</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ủng</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hộ</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Đinh</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Bộ</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Lĩnh</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đã</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chấm</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dứt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được</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các</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cát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cứ</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thống</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nhất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đất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nước</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a:t>
            </a:r>
            <a:endPar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endParaRPr>
          </a:p>
        </p:txBody>
      </p:sp>
      <p:sp>
        <p:nvSpPr>
          <p:cNvPr id="7" name="Google Shape;135;p28">
            <a:extLst>
              <a:ext uri="{FF2B5EF4-FFF2-40B4-BE49-F238E27FC236}">
                <a16:creationId xmlns:a16="http://schemas.microsoft.com/office/drawing/2014/main" id="{DA28E969-C87F-D943-B0CD-2F5B790E309B}"/>
              </a:ext>
            </a:extLst>
          </p:cNvPr>
          <p:cNvSpPr txBox="1">
            <a:spLocks/>
          </p:cNvSpPr>
          <p:nvPr/>
        </p:nvSpPr>
        <p:spPr>
          <a:xfrm>
            <a:off x="302302" y="1930331"/>
            <a:ext cx="11145282" cy="10451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lvl="0" algn="l" defTabSz="1219170">
              <a:buClr>
                <a:srgbClr val="553333"/>
              </a:buClr>
              <a:buSzTx/>
            </a:pPr>
            <a:r>
              <a:rPr lang="vi-VN" sz="3200" kern="0" dirty="0">
                <a:solidFill>
                  <a:srgbClr val="482400"/>
                </a:solidFill>
                <a:latin typeface="SVN-Blenda Script" panose="02000804000000020003" pitchFamily="2" charset="0"/>
                <a:ea typeface="+mn-ea"/>
                <a:cs typeface="+mn-cs"/>
              </a:rPr>
              <a:t>2. Công cuộc thống nhất đất nước của Đinh Bộ Lĩnh và sự thành lập nhà Đinh</a:t>
            </a:r>
            <a:r>
              <a:rPr lang="en-US" sz="3200" kern="0" dirty="0">
                <a:solidFill>
                  <a:srgbClr val="482400"/>
                </a:solidFill>
                <a:latin typeface="SVN-Blenda Script" panose="02000804000000020003" pitchFamily="2" charset="0"/>
                <a:ea typeface="+mn-ea"/>
                <a:cs typeface="+mn-cs"/>
              </a:rPr>
              <a:t>.</a:t>
            </a:r>
            <a:endParaRPr lang="vi-VN" sz="3200" kern="0" dirty="0">
              <a:solidFill>
                <a:srgbClr val="482400"/>
              </a:solidFill>
              <a:latin typeface="SVN-Blenda Script" panose="02000804000000020003" pitchFamily="2" charset="0"/>
              <a:ea typeface="+mn-ea"/>
              <a:cs typeface="+mn-cs"/>
            </a:endParaRPr>
          </a:p>
        </p:txBody>
      </p:sp>
    </p:spTree>
    <p:extLst>
      <p:ext uri="{BB962C8B-B14F-4D97-AF65-F5344CB8AC3E}">
        <p14:creationId xmlns:p14="http://schemas.microsoft.com/office/powerpoint/2010/main" val="2746663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p:cTn id="16"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6">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2" y="1286256"/>
            <a:ext cx="547714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578339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C687C2-0A24-9B4F-9290-EB4A6B4E278A}"/>
              </a:ext>
            </a:extLst>
          </p:cNvPr>
          <p:cNvGrpSpPr/>
          <p:nvPr/>
        </p:nvGrpSpPr>
        <p:grpSpPr>
          <a:xfrm>
            <a:off x="2728235" y="1044208"/>
            <a:ext cx="6126544" cy="4769584"/>
            <a:chOff x="228009" y="783156"/>
            <a:chExt cx="4594908" cy="3577188"/>
          </a:xfrm>
        </p:grpSpPr>
        <p:sp>
          <p:nvSpPr>
            <p:cNvPr id="2" name="Google Shape;305;p35">
              <a:extLst>
                <a:ext uri="{FF2B5EF4-FFF2-40B4-BE49-F238E27FC236}">
                  <a16:creationId xmlns:a16="http://schemas.microsoft.com/office/drawing/2014/main" id="{A5265F6D-DAF9-F34B-86FF-9848DFC07781}"/>
                </a:ext>
              </a:extLst>
            </p:cNvPr>
            <p:cNvSpPr/>
            <p:nvPr/>
          </p:nvSpPr>
          <p:spPr>
            <a:xfrm>
              <a:off x="228009" y="783156"/>
              <a:ext cx="4594908" cy="35771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71F580B0-B607-4B46-82B3-AF77593C8D67}"/>
                </a:ext>
              </a:extLst>
            </p:cNvPr>
            <p:cNvPicPr>
              <a:picLocks noChangeAspect="1"/>
            </p:cNvPicPr>
            <p:nvPr/>
          </p:nvPicPr>
          <p:blipFill>
            <a:blip r:embed="rId2"/>
            <a:stretch>
              <a:fillRect/>
            </a:stretch>
          </p:blipFill>
          <p:spPr>
            <a:xfrm>
              <a:off x="2277266" y="3839393"/>
              <a:ext cx="496393" cy="496393"/>
            </a:xfrm>
            <a:prstGeom prst="rect">
              <a:avLst/>
            </a:prstGeom>
          </p:spPr>
        </p:pic>
      </p:grpSp>
      <p:sp>
        <p:nvSpPr>
          <p:cNvPr id="5" name="Rectangle 4">
            <a:extLst>
              <a:ext uri="{FF2B5EF4-FFF2-40B4-BE49-F238E27FC236}">
                <a16:creationId xmlns:a16="http://schemas.microsoft.com/office/drawing/2014/main" id="{DFA9FB20-2D03-0447-9EFB-F71822D15703}"/>
              </a:ext>
            </a:extLst>
          </p:cNvPr>
          <p:cNvSpPr/>
          <p:nvPr/>
        </p:nvSpPr>
        <p:spPr>
          <a:xfrm>
            <a:off x="0" y="5869173"/>
            <a:ext cx="12192000" cy="98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6" name="Picture 8">
            <a:extLst>
              <a:ext uri="{FF2B5EF4-FFF2-40B4-BE49-F238E27FC236}">
                <a16:creationId xmlns:a16="http://schemas.microsoft.com/office/drawing/2014/main" id="{4E2975BA-1646-054C-A5D9-FA498518E4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81" b="14552"/>
          <a:stretch/>
        </p:blipFill>
        <p:spPr bwMode="auto">
          <a:xfrm rot="5994035" flipH="1">
            <a:off x="7920834" y="1620169"/>
            <a:ext cx="5249641" cy="3358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91507D6-87AD-7848-AFF0-072A4B6EAC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93" b="36540"/>
          <a:stretch/>
        </p:blipFill>
        <p:spPr bwMode="auto">
          <a:xfrm>
            <a:off x="0" y="-74937"/>
            <a:ext cx="3400061" cy="23149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9C97C3C-1714-074A-BD78-593B9C2CFA3B}"/>
              </a:ext>
            </a:extLst>
          </p:cNvPr>
          <p:cNvSpPr/>
          <p:nvPr/>
        </p:nvSpPr>
        <p:spPr>
          <a:xfrm>
            <a:off x="2567517" y="1238208"/>
            <a:ext cx="6096000" cy="3375026"/>
          </a:xfrm>
          <a:prstGeom prst="rect">
            <a:avLst/>
          </a:prstGeom>
        </p:spPr>
        <p:txBody>
          <a:bodyPr>
            <a:spAutoFit/>
          </a:bodyPr>
          <a:lstStyle/>
          <a:p>
            <a:pPr algn="ctr" defTabSz="1625479">
              <a:buClr>
                <a:srgbClr val="000000"/>
              </a:buClr>
            </a:pPr>
            <a:r>
              <a:rPr lang="en-US" sz="10666" b="1" kern="0" dirty="0" err="1">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9" name="Picture 2" descr="Ảnh động Powerpoint CTU">
            <a:extLst>
              <a:ext uri="{FF2B5EF4-FFF2-40B4-BE49-F238E27FC236}">
                <a16:creationId xmlns:a16="http://schemas.microsoft.com/office/drawing/2014/main" id="{3097669F-E7A6-4B46-8CA6-CE732D257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4932" y="217878"/>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Ảnh động Powerpoint CTU">
            <a:extLst>
              <a:ext uri="{FF2B5EF4-FFF2-40B4-BE49-F238E27FC236}">
                <a16:creationId xmlns:a16="http://schemas.microsoft.com/office/drawing/2014/main" id="{D9B0D0B7-1302-7F46-AAC2-2D6ABE140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52" y="1624446"/>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Ảnh động Powerpoint CTU">
            <a:extLst>
              <a:ext uri="{FF2B5EF4-FFF2-40B4-BE49-F238E27FC236}">
                <a16:creationId xmlns:a16="http://schemas.microsoft.com/office/drawing/2014/main" id="{8E7D0119-68A7-E24C-89DC-83D3C1315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63765" y="2325684"/>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Ảnh động Powerpoint CTU">
            <a:extLst>
              <a:ext uri="{FF2B5EF4-FFF2-40B4-BE49-F238E27FC236}">
                <a16:creationId xmlns:a16="http://schemas.microsoft.com/office/drawing/2014/main" id="{A678FD55-4766-D54C-A03F-FD7FD6499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225260" y="946306"/>
            <a:ext cx="1055235" cy="61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42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D01023_">
            <a:extLst>
              <a:ext uri="{FF2B5EF4-FFF2-40B4-BE49-F238E27FC236}">
                <a16:creationId xmlns:a16="http://schemas.microsoft.com/office/drawing/2014/main" id="{8D181D36-722A-954C-BE76-712C74C3C2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WordArt 3">
            <a:extLst>
              <a:ext uri="{FF2B5EF4-FFF2-40B4-BE49-F238E27FC236}">
                <a16:creationId xmlns:a16="http://schemas.microsoft.com/office/drawing/2014/main" id="{8D94FBDE-62D8-8144-8BCC-3D2333620A34}"/>
              </a:ext>
            </a:extLst>
          </p:cNvPr>
          <p:cNvSpPr>
            <a:spLocks noChangeArrowheads="1" noChangeShapeType="1" noTextEdit="1"/>
          </p:cNvSpPr>
          <p:nvPr/>
        </p:nvSpPr>
        <p:spPr bwMode="auto">
          <a:xfrm>
            <a:off x="3405717" y="677945"/>
            <a:ext cx="4419600" cy="673100"/>
          </a:xfrm>
          <a:prstGeom prst="rect">
            <a:avLst/>
          </a:prstGeom>
        </p:spPr>
        <p:txBody>
          <a:bodyPr wrap="none" fromWordArt="1">
            <a:prstTxWarp prst="textDeflate">
              <a:avLst>
                <a:gd name="adj" fmla="val 18750"/>
              </a:avLst>
            </a:prstTxWarp>
          </a:bodyPr>
          <a:lstStyle/>
          <a:p>
            <a:pPr algn="ctr" defTabSz="1219170">
              <a:buClr>
                <a:srgbClr val="000000"/>
              </a:buClr>
            </a:pP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Câu</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hỏi</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bài</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tập</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củng</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cố</a:t>
            </a:r>
            <a:endParaRPr lang="en-VN"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endParaRPr>
          </a:p>
        </p:txBody>
      </p:sp>
      <p:sp>
        <p:nvSpPr>
          <p:cNvPr id="73732" name="Text Box 4">
            <a:extLst>
              <a:ext uri="{FF2B5EF4-FFF2-40B4-BE49-F238E27FC236}">
                <a16:creationId xmlns:a16="http://schemas.microsoft.com/office/drawing/2014/main" id="{F69699DA-E4AE-EF41-8CD2-9923E9E126F5}"/>
              </a:ext>
            </a:extLst>
          </p:cNvPr>
          <p:cNvSpPr txBox="1">
            <a:spLocks noChangeArrowheads="1"/>
          </p:cNvSpPr>
          <p:nvPr/>
        </p:nvSpPr>
        <p:spPr bwMode="auto">
          <a:xfrm>
            <a:off x="1646275" y="1649809"/>
            <a:ext cx="8518451"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i="1" u="sng" kern="0" dirty="0" err="1">
                <a:solidFill>
                  <a:srgbClr val="482400"/>
                </a:solidFill>
                <a:latin typeface="Times New Roman" panose="02020603050405020304" pitchFamily="18" charset="0"/>
                <a:cs typeface="Times New Roman" panose="02020603050405020304" pitchFamily="18" charset="0"/>
                <a:sym typeface="Arial"/>
              </a:rPr>
              <a:t>Câu</a:t>
            </a:r>
            <a:r>
              <a:rPr lang="en-US" altLang="en-US" sz="4267" b="1" i="1" u="sng" kern="0" dirty="0">
                <a:solidFill>
                  <a:srgbClr val="482400"/>
                </a:solidFill>
                <a:latin typeface="Times New Roman" panose="02020603050405020304" pitchFamily="18" charset="0"/>
                <a:cs typeface="Times New Roman" panose="02020603050405020304" pitchFamily="18" charset="0"/>
                <a:sym typeface="Arial"/>
              </a:rPr>
              <a:t> 1:</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Bộ</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máy</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nhà</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thời</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Ngô</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ở</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các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địa</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phương</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do ai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đứng</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đầu</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a:t>
            </a:r>
          </a:p>
        </p:txBody>
      </p:sp>
      <p:sp>
        <p:nvSpPr>
          <p:cNvPr id="73733" name="Text Box 5">
            <a:extLst>
              <a:ext uri="{FF2B5EF4-FFF2-40B4-BE49-F238E27FC236}">
                <a16:creationId xmlns:a16="http://schemas.microsoft.com/office/drawing/2014/main" id="{5C93023B-D1E2-304B-B549-96BC9E76FF9A}"/>
              </a:ext>
            </a:extLst>
          </p:cNvPr>
          <p:cNvSpPr txBox="1">
            <a:spLocks noChangeArrowheads="1"/>
          </p:cNvSpPr>
          <p:nvPr/>
        </p:nvSpPr>
        <p:spPr bwMode="auto">
          <a:xfrm>
            <a:off x="3067493" y="34290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A. Vua.</a:t>
            </a:r>
          </a:p>
        </p:txBody>
      </p:sp>
      <p:sp>
        <p:nvSpPr>
          <p:cNvPr id="73734" name="Text Box 6">
            <a:extLst>
              <a:ext uri="{FF2B5EF4-FFF2-40B4-BE49-F238E27FC236}">
                <a16:creationId xmlns:a16="http://schemas.microsoft.com/office/drawing/2014/main" id="{D6886B76-65EF-4549-B22F-134B14DD8CCC}"/>
              </a:ext>
            </a:extLst>
          </p:cNvPr>
          <p:cNvSpPr txBox="1">
            <a:spLocks noChangeArrowheads="1"/>
          </p:cNvSpPr>
          <p:nvPr/>
        </p:nvSpPr>
        <p:spPr bwMode="auto">
          <a:xfrm>
            <a:off x="3067493" y="4114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B. Các quan văn.</a:t>
            </a:r>
          </a:p>
        </p:txBody>
      </p:sp>
      <p:sp>
        <p:nvSpPr>
          <p:cNvPr id="73735" name="Text Box 7">
            <a:extLst>
              <a:ext uri="{FF2B5EF4-FFF2-40B4-BE49-F238E27FC236}">
                <a16:creationId xmlns:a16="http://schemas.microsoft.com/office/drawing/2014/main" id="{0240EA09-F2CD-7B4E-A173-E31E680B72BB}"/>
              </a:ext>
            </a:extLst>
          </p:cNvPr>
          <p:cNvSpPr txBox="1">
            <a:spLocks noChangeArrowheads="1"/>
          </p:cNvSpPr>
          <p:nvPr/>
        </p:nvSpPr>
        <p:spPr bwMode="auto">
          <a:xfrm>
            <a:off x="3067493" y="4876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C. Các quan võ.</a:t>
            </a:r>
          </a:p>
        </p:txBody>
      </p:sp>
      <p:sp>
        <p:nvSpPr>
          <p:cNvPr id="73736" name="Text Box 8">
            <a:extLst>
              <a:ext uri="{FF2B5EF4-FFF2-40B4-BE49-F238E27FC236}">
                <a16:creationId xmlns:a16="http://schemas.microsoft.com/office/drawing/2014/main" id="{96DEDE00-4DE4-5241-A0C3-B64C8B9025D0}"/>
              </a:ext>
            </a:extLst>
          </p:cNvPr>
          <p:cNvSpPr txBox="1">
            <a:spLocks noChangeArrowheads="1"/>
          </p:cNvSpPr>
          <p:nvPr/>
        </p:nvSpPr>
        <p:spPr bwMode="auto">
          <a:xfrm>
            <a:off x="3067493" y="5638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D. Các quan thứ sử.</a:t>
            </a:r>
          </a:p>
        </p:txBody>
      </p:sp>
      <p:sp>
        <p:nvSpPr>
          <p:cNvPr id="73737" name="Oval 9">
            <a:extLst>
              <a:ext uri="{FF2B5EF4-FFF2-40B4-BE49-F238E27FC236}">
                <a16:creationId xmlns:a16="http://schemas.microsoft.com/office/drawing/2014/main" id="{8361DA20-34C5-C640-89CB-29DC80113CCA}"/>
              </a:ext>
            </a:extLst>
          </p:cNvPr>
          <p:cNvSpPr>
            <a:spLocks noChangeArrowheads="1"/>
          </p:cNvSpPr>
          <p:nvPr/>
        </p:nvSpPr>
        <p:spPr bwMode="auto">
          <a:xfrm>
            <a:off x="3006111" y="5656500"/>
            <a:ext cx="799213" cy="762000"/>
          </a:xfrm>
          <a:prstGeom prst="ellipse">
            <a:avLst/>
          </a:prstGeom>
          <a:noFill/>
          <a:ln w="2857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buClr>
                <a:srgbClr val="000000"/>
              </a:buClr>
            </a:pPr>
            <a:endParaRPr lang="en-US" altLang="en-US" sz="4267" b="1" kern="0" dirty="0">
              <a:solidFill>
                <a:srgbClr val="4824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71535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checkerboard(across)">
                                      <p:cBhvr>
                                        <p:cTn id="7" dur="500"/>
                                        <p:tgtEl>
                                          <p:spTgt spid="7373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3732"/>
                                        </p:tgtEl>
                                        <p:attrNameLst>
                                          <p:attrName>style.visibility</p:attrName>
                                        </p:attrNameLst>
                                      </p:cBhvr>
                                      <p:to>
                                        <p:strVal val="visible"/>
                                      </p:to>
                                    </p:set>
                                    <p:anim calcmode="lin" valueType="num">
                                      <p:cBhvr additive="base">
                                        <p:cTn id="11" dur="500" fill="hold"/>
                                        <p:tgtEl>
                                          <p:spTgt spid="73732"/>
                                        </p:tgtEl>
                                        <p:attrNameLst>
                                          <p:attrName>ppt_x</p:attrName>
                                        </p:attrNameLst>
                                      </p:cBhvr>
                                      <p:tavLst>
                                        <p:tav tm="0">
                                          <p:val>
                                            <p:strVal val="#ppt_x"/>
                                          </p:val>
                                        </p:tav>
                                        <p:tav tm="100000">
                                          <p:val>
                                            <p:strVal val="#ppt_x"/>
                                          </p:val>
                                        </p:tav>
                                      </p:tavLst>
                                    </p:anim>
                                    <p:anim calcmode="lin" valueType="num">
                                      <p:cBhvr additive="base">
                                        <p:cTn id="12" dur="500" fill="hold"/>
                                        <p:tgtEl>
                                          <p:spTgt spid="73732"/>
                                        </p:tgtEl>
                                        <p:attrNameLst>
                                          <p:attrName>ppt_y</p:attrName>
                                        </p:attrNameLst>
                                      </p:cBhvr>
                                      <p:tavLst>
                                        <p:tav tm="0">
                                          <p:val>
                                            <p:strVal val="1+#ppt_h/2"/>
                                          </p:val>
                                        </p:tav>
                                        <p:tav tm="100000">
                                          <p:val>
                                            <p:strVal val="#ppt_y"/>
                                          </p:val>
                                        </p:tav>
                                      </p:tavLst>
                                    </p:anim>
                                  </p:childTnLst>
                                </p:cTn>
                              </p:par>
                            </p:childTnLst>
                          </p:cTn>
                        </p:par>
                        <p:par>
                          <p:cTn id="13" fill="hold" nodeType="withGroup">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73733"/>
                                        </p:tgtEl>
                                        <p:attrNameLst>
                                          <p:attrName>style.visibility</p:attrName>
                                        </p:attrNameLst>
                                      </p:cBhvr>
                                      <p:to>
                                        <p:strVal val="visible"/>
                                      </p:to>
                                    </p:set>
                                    <p:anim calcmode="lin" valueType="num">
                                      <p:cBhvr additive="base">
                                        <p:cTn id="16" dur="500" fill="hold"/>
                                        <p:tgtEl>
                                          <p:spTgt spid="73733"/>
                                        </p:tgtEl>
                                        <p:attrNameLst>
                                          <p:attrName>ppt_x</p:attrName>
                                        </p:attrNameLst>
                                      </p:cBhvr>
                                      <p:tavLst>
                                        <p:tav tm="0">
                                          <p:val>
                                            <p:strVal val="#ppt_x"/>
                                          </p:val>
                                        </p:tav>
                                        <p:tav tm="100000">
                                          <p:val>
                                            <p:strVal val="#ppt_x"/>
                                          </p:val>
                                        </p:tav>
                                      </p:tavLst>
                                    </p:anim>
                                    <p:anim calcmode="lin" valueType="num">
                                      <p:cBhvr additive="base">
                                        <p:cTn id="17" dur="500" fill="hold"/>
                                        <p:tgtEl>
                                          <p:spTgt spid="73733"/>
                                        </p:tgtEl>
                                        <p:attrNameLst>
                                          <p:attrName>ppt_y</p:attrName>
                                        </p:attrNameLst>
                                      </p:cBhvr>
                                      <p:tavLst>
                                        <p:tav tm="0">
                                          <p:val>
                                            <p:strVal val="1+#ppt_h/2"/>
                                          </p:val>
                                        </p:tav>
                                        <p:tav tm="100000">
                                          <p:val>
                                            <p:strVal val="#ppt_y"/>
                                          </p:val>
                                        </p:tav>
                                      </p:tavLst>
                                    </p:anim>
                                  </p:childTnLst>
                                </p:cTn>
                              </p:par>
                            </p:childTnLst>
                          </p:cTn>
                        </p:par>
                        <p:par>
                          <p:cTn id="18" fill="hold" nodeType="withGroup">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73734"/>
                                        </p:tgtEl>
                                        <p:attrNameLst>
                                          <p:attrName>style.visibility</p:attrName>
                                        </p:attrNameLst>
                                      </p:cBhvr>
                                      <p:to>
                                        <p:strVal val="visible"/>
                                      </p:to>
                                    </p:set>
                                    <p:anim calcmode="lin" valueType="num">
                                      <p:cBhvr additive="base">
                                        <p:cTn id="21" dur="500" fill="hold"/>
                                        <p:tgtEl>
                                          <p:spTgt spid="73734"/>
                                        </p:tgtEl>
                                        <p:attrNameLst>
                                          <p:attrName>ppt_x</p:attrName>
                                        </p:attrNameLst>
                                      </p:cBhvr>
                                      <p:tavLst>
                                        <p:tav tm="0">
                                          <p:val>
                                            <p:strVal val="#ppt_x"/>
                                          </p:val>
                                        </p:tav>
                                        <p:tav tm="100000">
                                          <p:val>
                                            <p:strVal val="#ppt_x"/>
                                          </p:val>
                                        </p:tav>
                                      </p:tavLst>
                                    </p:anim>
                                    <p:anim calcmode="lin" valueType="num">
                                      <p:cBhvr additive="base">
                                        <p:cTn id="22" dur="500" fill="hold"/>
                                        <p:tgtEl>
                                          <p:spTgt spid="73734"/>
                                        </p:tgtEl>
                                        <p:attrNameLst>
                                          <p:attrName>ppt_y</p:attrName>
                                        </p:attrNameLst>
                                      </p:cBhvr>
                                      <p:tavLst>
                                        <p:tav tm="0">
                                          <p:val>
                                            <p:strVal val="1+#ppt_h/2"/>
                                          </p:val>
                                        </p:tav>
                                        <p:tav tm="100000">
                                          <p:val>
                                            <p:strVal val="#ppt_y"/>
                                          </p:val>
                                        </p:tav>
                                      </p:tavLst>
                                    </p:anim>
                                  </p:childTnLst>
                                </p:cTn>
                              </p:par>
                            </p:childTnLst>
                          </p:cTn>
                        </p:par>
                        <p:par>
                          <p:cTn id="23" fill="hold" nodeType="withGroup">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73735"/>
                                        </p:tgtEl>
                                        <p:attrNameLst>
                                          <p:attrName>style.visibility</p:attrName>
                                        </p:attrNameLst>
                                      </p:cBhvr>
                                      <p:to>
                                        <p:strVal val="visible"/>
                                      </p:to>
                                    </p:set>
                                    <p:anim calcmode="lin" valueType="num">
                                      <p:cBhvr additive="base">
                                        <p:cTn id="26" dur="500" fill="hold"/>
                                        <p:tgtEl>
                                          <p:spTgt spid="73735"/>
                                        </p:tgtEl>
                                        <p:attrNameLst>
                                          <p:attrName>ppt_x</p:attrName>
                                        </p:attrNameLst>
                                      </p:cBhvr>
                                      <p:tavLst>
                                        <p:tav tm="0">
                                          <p:val>
                                            <p:strVal val="#ppt_x"/>
                                          </p:val>
                                        </p:tav>
                                        <p:tav tm="100000">
                                          <p:val>
                                            <p:strVal val="#ppt_x"/>
                                          </p:val>
                                        </p:tav>
                                      </p:tavLst>
                                    </p:anim>
                                    <p:anim calcmode="lin" valueType="num">
                                      <p:cBhvr additive="base">
                                        <p:cTn id="27" dur="500" fill="hold"/>
                                        <p:tgtEl>
                                          <p:spTgt spid="73735"/>
                                        </p:tgtEl>
                                        <p:attrNameLst>
                                          <p:attrName>ppt_y</p:attrName>
                                        </p:attrNameLst>
                                      </p:cBhvr>
                                      <p:tavLst>
                                        <p:tav tm="0">
                                          <p:val>
                                            <p:strVal val="1+#ppt_h/2"/>
                                          </p:val>
                                        </p:tav>
                                        <p:tav tm="100000">
                                          <p:val>
                                            <p:strVal val="#ppt_y"/>
                                          </p:val>
                                        </p:tav>
                                      </p:tavLst>
                                    </p:anim>
                                  </p:childTnLst>
                                </p:cTn>
                              </p:par>
                            </p:childTnLst>
                          </p:cTn>
                        </p:par>
                        <p:par>
                          <p:cTn id="28" fill="hold" nodeType="withGroup">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73736"/>
                                        </p:tgtEl>
                                        <p:attrNameLst>
                                          <p:attrName>style.visibility</p:attrName>
                                        </p:attrNameLst>
                                      </p:cBhvr>
                                      <p:to>
                                        <p:strVal val="visible"/>
                                      </p:to>
                                    </p:set>
                                    <p:anim calcmode="lin" valueType="num">
                                      <p:cBhvr additive="base">
                                        <p:cTn id="31" dur="500" fill="hold"/>
                                        <p:tgtEl>
                                          <p:spTgt spid="73736"/>
                                        </p:tgtEl>
                                        <p:attrNameLst>
                                          <p:attrName>ppt_x</p:attrName>
                                        </p:attrNameLst>
                                      </p:cBhvr>
                                      <p:tavLst>
                                        <p:tav tm="0">
                                          <p:val>
                                            <p:strVal val="#ppt_x"/>
                                          </p:val>
                                        </p:tav>
                                        <p:tav tm="100000">
                                          <p:val>
                                            <p:strVal val="#ppt_x"/>
                                          </p:val>
                                        </p:tav>
                                      </p:tavLst>
                                    </p:anim>
                                    <p:anim calcmode="lin" valueType="num">
                                      <p:cBhvr additive="base">
                                        <p:cTn id="32"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3737"/>
                                        </p:tgtEl>
                                        <p:attrNameLst>
                                          <p:attrName>style.visibility</p:attrName>
                                        </p:attrNameLst>
                                      </p:cBhvr>
                                      <p:to>
                                        <p:strVal val="visible"/>
                                      </p:to>
                                    </p:set>
                                    <p:animEffect transition="in" filter="circle(in)">
                                      <p:cBhvr>
                                        <p:cTn id="37" dur="2000"/>
                                        <p:tgtEl>
                                          <p:spTgt spid="73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P spid="73734" grpId="0"/>
      <p:bldP spid="73735" grpId="0"/>
      <p:bldP spid="73736" grpId="0"/>
      <p:bldP spid="737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D01023_">
            <a:extLst>
              <a:ext uri="{FF2B5EF4-FFF2-40B4-BE49-F238E27FC236}">
                <a16:creationId xmlns:a16="http://schemas.microsoft.com/office/drawing/2014/main" id="{15ACD4AC-6554-B740-A74C-C6DB40CFF8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WordArt 3">
            <a:extLst>
              <a:ext uri="{FF2B5EF4-FFF2-40B4-BE49-F238E27FC236}">
                <a16:creationId xmlns:a16="http://schemas.microsoft.com/office/drawing/2014/main" id="{B83085F2-7C7F-D34D-BDC5-66860C244CDF}"/>
              </a:ext>
            </a:extLst>
          </p:cNvPr>
          <p:cNvSpPr>
            <a:spLocks noChangeArrowheads="1" noChangeShapeType="1" noTextEdit="1"/>
          </p:cNvSpPr>
          <p:nvPr/>
        </p:nvSpPr>
        <p:spPr bwMode="auto">
          <a:xfrm>
            <a:off x="3886200" y="552014"/>
            <a:ext cx="4419600" cy="673100"/>
          </a:xfrm>
          <a:prstGeom prst="rect">
            <a:avLst/>
          </a:prstGeom>
        </p:spPr>
        <p:txBody>
          <a:bodyPr wrap="none" fromWordArt="1">
            <a:prstTxWarp prst="textDeflate">
              <a:avLst>
                <a:gd name="adj" fmla="val 0"/>
              </a:avLst>
            </a:prstTxWarp>
          </a:bodyPr>
          <a:lstStyle/>
          <a:p>
            <a:pPr algn="ctr" defTabSz="1219170">
              <a:buClr>
                <a:srgbClr val="000000"/>
              </a:buClr>
            </a:pP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Câu</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hỏi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bài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tập</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củng</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cố</a:t>
            </a:r>
            <a:endParaRPr lang="en-VN"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endParaRPr>
          </a:p>
        </p:txBody>
      </p:sp>
      <p:sp>
        <p:nvSpPr>
          <p:cNvPr id="74756" name="Text Box 4">
            <a:extLst>
              <a:ext uri="{FF2B5EF4-FFF2-40B4-BE49-F238E27FC236}">
                <a16:creationId xmlns:a16="http://schemas.microsoft.com/office/drawing/2014/main" id="{E582E45B-F9A5-8D45-8063-75D1CCE99A4C}"/>
              </a:ext>
            </a:extLst>
          </p:cNvPr>
          <p:cNvSpPr txBox="1">
            <a:spLocks noChangeArrowheads="1"/>
          </p:cNvSpPr>
          <p:nvPr/>
        </p:nvSpPr>
        <p:spPr bwMode="auto">
          <a:xfrm>
            <a:off x="1747727" y="1202673"/>
            <a:ext cx="8696547"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spcBef>
                <a:spcPct val="50000"/>
              </a:spcBef>
              <a:buClr>
                <a:srgbClr val="000000"/>
              </a:buClr>
            </a:pPr>
            <a:r>
              <a:rPr lang="en-US" altLang="en-US" sz="4267" b="1" i="1" u="sng" kern="0" dirty="0" err="1">
                <a:solidFill>
                  <a:srgbClr val="482400"/>
                </a:solidFill>
                <a:latin typeface="Times New Roman" panose="02020603050405020304" pitchFamily="18" charset="0"/>
                <a:cs typeface="Times New Roman" panose="02020603050405020304" pitchFamily="18" charset="0"/>
                <a:sym typeface="Arial"/>
              </a:rPr>
              <a:t>Câu</a:t>
            </a:r>
            <a:r>
              <a:rPr lang="en-US" altLang="en-US" sz="4267" b="1" i="1" u="sng" kern="0" dirty="0">
                <a:solidFill>
                  <a:srgbClr val="482400"/>
                </a:solidFill>
                <a:latin typeface="Times New Roman" panose="02020603050405020304" pitchFamily="18" charset="0"/>
                <a:cs typeface="Times New Roman" panose="02020603050405020304" pitchFamily="18" charset="0"/>
                <a:sym typeface="Arial"/>
              </a:rPr>
              <a:t> 2:</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Sau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khi</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Ngô</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Xương</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Văn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chết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tình</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hình</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đất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như</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thế</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nào</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p>
        </p:txBody>
      </p:sp>
      <p:sp>
        <p:nvSpPr>
          <p:cNvPr id="74757" name="Text Box 5">
            <a:extLst>
              <a:ext uri="{FF2B5EF4-FFF2-40B4-BE49-F238E27FC236}">
                <a16:creationId xmlns:a16="http://schemas.microsoft.com/office/drawing/2014/main" id="{AC61A96E-8402-754D-9D6D-1F44AAAEBF45}"/>
              </a:ext>
            </a:extLst>
          </p:cNvPr>
          <p:cNvSpPr txBox="1">
            <a:spLocks noChangeArrowheads="1"/>
          </p:cNvSpPr>
          <p:nvPr/>
        </p:nvSpPr>
        <p:spPr bwMode="auto">
          <a:xfrm>
            <a:off x="3214577" y="29408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A.   Ổn định.</a:t>
            </a:r>
          </a:p>
        </p:txBody>
      </p:sp>
      <p:sp>
        <p:nvSpPr>
          <p:cNvPr id="74758" name="Text Box 6">
            <a:extLst>
              <a:ext uri="{FF2B5EF4-FFF2-40B4-BE49-F238E27FC236}">
                <a16:creationId xmlns:a16="http://schemas.microsoft.com/office/drawing/2014/main" id="{8627C6B9-CD7D-AB4D-BD4B-8A55176CCCE7}"/>
              </a:ext>
            </a:extLst>
          </p:cNvPr>
          <p:cNvSpPr txBox="1">
            <a:spLocks noChangeArrowheads="1"/>
          </p:cNvSpPr>
          <p:nvPr/>
        </p:nvSpPr>
        <p:spPr bwMode="auto">
          <a:xfrm>
            <a:off x="3214577" y="53030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D.   Dương Tam Kha cướp ngôi.</a:t>
            </a:r>
          </a:p>
        </p:txBody>
      </p:sp>
      <p:sp>
        <p:nvSpPr>
          <p:cNvPr id="74759" name="Text Box 7">
            <a:extLst>
              <a:ext uri="{FF2B5EF4-FFF2-40B4-BE49-F238E27FC236}">
                <a16:creationId xmlns:a16="http://schemas.microsoft.com/office/drawing/2014/main" id="{86C8DAB9-EAA3-0D47-8F77-185E1BDA4882}"/>
              </a:ext>
            </a:extLst>
          </p:cNvPr>
          <p:cNvSpPr txBox="1">
            <a:spLocks noChangeArrowheads="1"/>
          </p:cNvSpPr>
          <p:nvPr/>
        </p:nvSpPr>
        <p:spPr bwMode="auto">
          <a:xfrm>
            <a:off x="3138377" y="37028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B.   Không ổn định.</a:t>
            </a:r>
          </a:p>
        </p:txBody>
      </p:sp>
      <p:sp>
        <p:nvSpPr>
          <p:cNvPr id="74760" name="Text Box 8">
            <a:extLst>
              <a:ext uri="{FF2B5EF4-FFF2-40B4-BE49-F238E27FC236}">
                <a16:creationId xmlns:a16="http://schemas.microsoft.com/office/drawing/2014/main" id="{02E5EFFA-E006-E848-8911-7EDAB43192D9}"/>
              </a:ext>
            </a:extLst>
          </p:cNvPr>
          <p:cNvSpPr txBox="1">
            <a:spLocks noChangeArrowheads="1"/>
          </p:cNvSpPr>
          <p:nvPr/>
        </p:nvSpPr>
        <p:spPr bwMode="auto">
          <a:xfrm>
            <a:off x="3214577" y="45410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C.   Loạn 12 sứ quân.</a:t>
            </a:r>
          </a:p>
        </p:txBody>
      </p:sp>
      <p:sp>
        <p:nvSpPr>
          <p:cNvPr id="74761" name="Oval 9">
            <a:extLst>
              <a:ext uri="{FF2B5EF4-FFF2-40B4-BE49-F238E27FC236}">
                <a16:creationId xmlns:a16="http://schemas.microsoft.com/office/drawing/2014/main" id="{90AEF744-3295-1A4C-B9C9-692579B4D616}"/>
              </a:ext>
            </a:extLst>
          </p:cNvPr>
          <p:cNvSpPr>
            <a:spLocks noChangeArrowheads="1"/>
          </p:cNvSpPr>
          <p:nvPr/>
        </p:nvSpPr>
        <p:spPr bwMode="auto">
          <a:xfrm>
            <a:off x="3214577" y="4552520"/>
            <a:ext cx="609688" cy="685800"/>
          </a:xfrm>
          <a:prstGeom prst="ellipse">
            <a:avLst/>
          </a:prstGeom>
          <a:noFill/>
          <a:ln w="381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buClr>
                <a:srgbClr val="000000"/>
              </a:buClr>
            </a:pPr>
            <a:endParaRPr lang="en-US" altLang="en-US" sz="3733" b="1" kern="0" dirty="0">
              <a:solidFill>
                <a:srgbClr val="4824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4036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checkerboard(across)">
                                      <p:cBhvr>
                                        <p:cTn id="7" dur="500"/>
                                        <p:tgtEl>
                                          <p:spTgt spid="7475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4756"/>
                                        </p:tgtEl>
                                        <p:attrNameLst>
                                          <p:attrName>style.visibility</p:attrName>
                                        </p:attrNameLst>
                                      </p:cBhvr>
                                      <p:to>
                                        <p:strVal val="visible"/>
                                      </p:to>
                                    </p:set>
                                    <p:anim calcmode="lin" valueType="num">
                                      <p:cBhvr additive="base">
                                        <p:cTn id="10" dur="500" fill="hold"/>
                                        <p:tgtEl>
                                          <p:spTgt spid="74756"/>
                                        </p:tgtEl>
                                        <p:attrNameLst>
                                          <p:attrName>ppt_x</p:attrName>
                                        </p:attrNameLst>
                                      </p:cBhvr>
                                      <p:tavLst>
                                        <p:tav tm="0">
                                          <p:val>
                                            <p:strVal val="#ppt_x"/>
                                          </p:val>
                                        </p:tav>
                                        <p:tav tm="100000">
                                          <p:val>
                                            <p:strVal val="#ppt_x"/>
                                          </p:val>
                                        </p:tav>
                                      </p:tavLst>
                                    </p:anim>
                                    <p:anim calcmode="lin" valueType="num">
                                      <p:cBhvr additive="base">
                                        <p:cTn id="11" dur="500" fill="hold"/>
                                        <p:tgtEl>
                                          <p:spTgt spid="74756"/>
                                        </p:tgtEl>
                                        <p:attrNameLst>
                                          <p:attrName>ppt_y</p:attrName>
                                        </p:attrNameLst>
                                      </p:cBhvr>
                                      <p:tavLst>
                                        <p:tav tm="0">
                                          <p:val>
                                            <p:strVal val="1+#ppt_h/2"/>
                                          </p:val>
                                        </p:tav>
                                        <p:tav tm="100000">
                                          <p:val>
                                            <p:strVal val="#ppt_y"/>
                                          </p:val>
                                        </p:tav>
                                      </p:tavLst>
                                    </p:anim>
                                  </p:childTnLst>
                                </p:cTn>
                              </p:par>
                            </p:childTnLst>
                          </p:cTn>
                        </p:par>
                        <p:par>
                          <p:cTn id="12" fill="hold" nodeType="withGroup">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74757"/>
                                        </p:tgtEl>
                                        <p:attrNameLst>
                                          <p:attrName>style.visibility</p:attrName>
                                        </p:attrNameLst>
                                      </p:cBhvr>
                                      <p:to>
                                        <p:strVal val="visible"/>
                                      </p:to>
                                    </p:set>
                                    <p:anim calcmode="lin" valueType="num">
                                      <p:cBhvr additive="base">
                                        <p:cTn id="15" dur="500" fill="hold"/>
                                        <p:tgtEl>
                                          <p:spTgt spid="74757"/>
                                        </p:tgtEl>
                                        <p:attrNameLst>
                                          <p:attrName>ppt_x</p:attrName>
                                        </p:attrNameLst>
                                      </p:cBhvr>
                                      <p:tavLst>
                                        <p:tav tm="0">
                                          <p:val>
                                            <p:strVal val="#ppt_x"/>
                                          </p:val>
                                        </p:tav>
                                        <p:tav tm="100000">
                                          <p:val>
                                            <p:strVal val="#ppt_x"/>
                                          </p:val>
                                        </p:tav>
                                      </p:tavLst>
                                    </p:anim>
                                    <p:anim calcmode="lin" valueType="num">
                                      <p:cBhvr additive="base">
                                        <p:cTn id="16" dur="500" fill="hold"/>
                                        <p:tgtEl>
                                          <p:spTgt spid="74757"/>
                                        </p:tgtEl>
                                        <p:attrNameLst>
                                          <p:attrName>ppt_y</p:attrName>
                                        </p:attrNameLst>
                                      </p:cBhvr>
                                      <p:tavLst>
                                        <p:tav tm="0">
                                          <p:val>
                                            <p:strVal val="1+#ppt_h/2"/>
                                          </p:val>
                                        </p:tav>
                                        <p:tav tm="100000">
                                          <p:val>
                                            <p:strVal val="#ppt_y"/>
                                          </p:val>
                                        </p:tav>
                                      </p:tavLst>
                                    </p:anim>
                                  </p:childTnLst>
                                </p:cTn>
                              </p:par>
                            </p:childTnLst>
                          </p:cTn>
                        </p:par>
                        <p:par>
                          <p:cTn id="17" fill="hold" nodeType="withGroup">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74759"/>
                                        </p:tgtEl>
                                        <p:attrNameLst>
                                          <p:attrName>style.visibility</p:attrName>
                                        </p:attrNameLst>
                                      </p:cBhvr>
                                      <p:to>
                                        <p:strVal val="visible"/>
                                      </p:to>
                                    </p:set>
                                    <p:animEffect transition="in" filter="box(in)">
                                      <p:cBhvr>
                                        <p:cTn id="20" dur="500"/>
                                        <p:tgtEl>
                                          <p:spTgt spid="74759"/>
                                        </p:tgtEl>
                                      </p:cBhvr>
                                    </p:animEffect>
                                  </p:childTnLst>
                                </p:cTn>
                              </p:par>
                            </p:childTnLst>
                          </p:cTn>
                        </p:par>
                        <p:par>
                          <p:cTn id="21" fill="hold" nodeType="withGroup">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74760"/>
                                        </p:tgtEl>
                                        <p:attrNameLst>
                                          <p:attrName>style.visibility</p:attrName>
                                        </p:attrNameLst>
                                      </p:cBhvr>
                                      <p:to>
                                        <p:strVal val="visible"/>
                                      </p:to>
                                    </p:set>
                                    <p:animEffect transition="in" filter="box(in)">
                                      <p:cBhvr>
                                        <p:cTn id="24" dur="500"/>
                                        <p:tgtEl>
                                          <p:spTgt spid="74760"/>
                                        </p:tgtEl>
                                      </p:cBhvr>
                                    </p:animEffect>
                                  </p:childTnLst>
                                </p:cTn>
                              </p:par>
                            </p:childTnLst>
                          </p:cTn>
                        </p:par>
                        <p:par>
                          <p:cTn id="25" fill="hold" nodeType="withGroup">
                            <p:stCondLst>
                              <p:cond delay="2000"/>
                            </p:stCondLst>
                            <p:childTnLst>
                              <p:par>
                                <p:cTn id="26" presetID="4" presetClass="entr" presetSubtype="16" fill="hold" grpId="0" nodeType="afterEffect">
                                  <p:stCondLst>
                                    <p:cond delay="0"/>
                                  </p:stCondLst>
                                  <p:childTnLst>
                                    <p:set>
                                      <p:cBhvr>
                                        <p:cTn id="27" dur="1" fill="hold">
                                          <p:stCondLst>
                                            <p:cond delay="0"/>
                                          </p:stCondLst>
                                        </p:cTn>
                                        <p:tgtEl>
                                          <p:spTgt spid="74758"/>
                                        </p:tgtEl>
                                        <p:attrNameLst>
                                          <p:attrName>style.visibility</p:attrName>
                                        </p:attrNameLst>
                                      </p:cBhvr>
                                      <p:to>
                                        <p:strVal val="visible"/>
                                      </p:to>
                                    </p:set>
                                    <p:animEffect transition="in" filter="box(in)">
                                      <p:cBhvr>
                                        <p:cTn id="28" dur="500"/>
                                        <p:tgtEl>
                                          <p:spTgt spid="7475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4761"/>
                                        </p:tgtEl>
                                        <p:attrNameLst>
                                          <p:attrName>style.visibility</p:attrName>
                                        </p:attrNameLst>
                                      </p:cBhvr>
                                      <p:to>
                                        <p:strVal val="visible"/>
                                      </p:to>
                                    </p:set>
                                    <p:animEffect transition="in" filter="diamond(in)">
                                      <p:cBhvr>
                                        <p:cTn id="33" dur="2000"/>
                                        <p:tgtEl>
                                          <p:spTgt spid="74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P spid="74757" grpId="0"/>
      <p:bldP spid="74758" grpId="0"/>
      <p:bldP spid="74759" grpId="0"/>
      <p:bldP spid="74760" grpId="0"/>
      <p:bldP spid="7476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D01023_">
            <a:extLst>
              <a:ext uri="{FF2B5EF4-FFF2-40B4-BE49-F238E27FC236}">
                <a16:creationId xmlns:a16="http://schemas.microsoft.com/office/drawing/2014/main" id="{7F8D2B9B-F018-5042-B056-4064D5AD71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WordArt 3">
            <a:extLst>
              <a:ext uri="{FF2B5EF4-FFF2-40B4-BE49-F238E27FC236}">
                <a16:creationId xmlns:a16="http://schemas.microsoft.com/office/drawing/2014/main" id="{A57A6529-BE1C-9040-B9C1-16771370685E}"/>
              </a:ext>
            </a:extLst>
          </p:cNvPr>
          <p:cNvSpPr>
            <a:spLocks noChangeArrowheads="1" noChangeShapeType="1" noTextEdit="1"/>
          </p:cNvSpPr>
          <p:nvPr/>
        </p:nvSpPr>
        <p:spPr bwMode="auto">
          <a:xfrm>
            <a:off x="3707219" y="589677"/>
            <a:ext cx="4419600" cy="673100"/>
          </a:xfrm>
          <a:prstGeom prst="rect">
            <a:avLst/>
          </a:prstGeom>
        </p:spPr>
        <p:txBody>
          <a:bodyPr wrap="none" fromWordArt="1">
            <a:prstTxWarp prst="textDeflate">
              <a:avLst>
                <a:gd name="adj" fmla="val 0"/>
              </a:avLst>
            </a:prstTxWarp>
          </a:bodyPr>
          <a:lstStyle/>
          <a:p>
            <a:pPr algn="ctr" defTabSz="1219170">
              <a:buClr>
                <a:srgbClr val="000000"/>
              </a:buClr>
            </a:pP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Câu</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hỏi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bài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tập</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củng</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cố</a:t>
            </a:r>
            <a:endParaRPr lang="en-VN"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endParaRPr>
          </a:p>
        </p:txBody>
      </p:sp>
      <p:sp>
        <p:nvSpPr>
          <p:cNvPr id="75780" name="Text Box 4">
            <a:extLst>
              <a:ext uri="{FF2B5EF4-FFF2-40B4-BE49-F238E27FC236}">
                <a16:creationId xmlns:a16="http://schemas.microsoft.com/office/drawing/2014/main" id="{7B41C39A-5596-3542-87D8-EF1B5045E631}"/>
              </a:ext>
            </a:extLst>
          </p:cNvPr>
          <p:cNvSpPr txBox="1">
            <a:spLocks noChangeArrowheads="1"/>
          </p:cNvSpPr>
          <p:nvPr/>
        </p:nvSpPr>
        <p:spPr bwMode="auto">
          <a:xfrm>
            <a:off x="1703425" y="1297492"/>
            <a:ext cx="8427188"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spcBef>
                <a:spcPct val="50000"/>
              </a:spcBef>
              <a:buClr>
                <a:srgbClr val="000000"/>
              </a:buClr>
            </a:pPr>
            <a:r>
              <a:rPr lang="en-US" altLang="en-US" sz="4267" b="1" i="1" u="sng" kern="0" dirty="0" err="1">
                <a:solidFill>
                  <a:srgbClr val="482400"/>
                </a:solidFill>
                <a:latin typeface="Times New Roman" panose="02020603050405020304" pitchFamily="18" charset="0"/>
                <a:cs typeface="Times New Roman" panose="02020603050405020304" pitchFamily="18" charset="0"/>
                <a:sym typeface="Arial"/>
              </a:rPr>
              <a:t>Câu</a:t>
            </a:r>
            <a:r>
              <a:rPr lang="en-US" altLang="en-US" sz="4267" b="1" i="1" u="sng" kern="0" dirty="0">
                <a:solidFill>
                  <a:srgbClr val="482400"/>
                </a:solidFill>
                <a:latin typeface="Times New Roman" panose="02020603050405020304" pitchFamily="18" charset="0"/>
                <a:cs typeface="Times New Roman" panose="02020603050405020304" pitchFamily="18" charset="0"/>
                <a:sym typeface="Arial"/>
              </a:rPr>
              <a:t> 3:</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Loạn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12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sứ</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quân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gây</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ra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nguy</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cơ</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lớn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nhất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nào</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cho</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đất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a:t>
            </a:r>
          </a:p>
        </p:txBody>
      </p:sp>
      <p:sp>
        <p:nvSpPr>
          <p:cNvPr id="75781" name="Text Box 5">
            <a:extLst>
              <a:ext uri="{FF2B5EF4-FFF2-40B4-BE49-F238E27FC236}">
                <a16:creationId xmlns:a16="http://schemas.microsoft.com/office/drawing/2014/main" id="{92E77407-5AC8-A348-A606-B96F73897EB7}"/>
              </a:ext>
            </a:extLst>
          </p:cNvPr>
          <p:cNvSpPr txBox="1">
            <a:spLocks noChangeArrowheads="1"/>
          </p:cNvSpPr>
          <p:nvPr/>
        </p:nvSpPr>
        <p:spPr bwMode="auto">
          <a:xfrm>
            <a:off x="3707219" y="2983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A.   Kinh tế suy sụp.</a:t>
            </a:r>
          </a:p>
        </p:txBody>
      </p:sp>
      <p:sp>
        <p:nvSpPr>
          <p:cNvPr id="75782" name="Text Box 6">
            <a:extLst>
              <a:ext uri="{FF2B5EF4-FFF2-40B4-BE49-F238E27FC236}">
                <a16:creationId xmlns:a16="http://schemas.microsoft.com/office/drawing/2014/main" id="{F74CAB5F-40EA-5740-B234-58E53C62F9C4}"/>
              </a:ext>
            </a:extLst>
          </p:cNvPr>
          <p:cNvSpPr txBox="1">
            <a:spLocks noChangeArrowheads="1"/>
          </p:cNvSpPr>
          <p:nvPr/>
        </p:nvSpPr>
        <p:spPr bwMode="auto">
          <a:xfrm>
            <a:off x="3707219" y="51936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D.   Đất nước bất ổn.</a:t>
            </a:r>
          </a:p>
        </p:txBody>
      </p:sp>
      <p:sp>
        <p:nvSpPr>
          <p:cNvPr id="75783" name="Text Box 7">
            <a:extLst>
              <a:ext uri="{FF2B5EF4-FFF2-40B4-BE49-F238E27FC236}">
                <a16:creationId xmlns:a16="http://schemas.microsoft.com/office/drawing/2014/main" id="{82D17C79-5B70-FC49-972B-6AC571528880}"/>
              </a:ext>
            </a:extLst>
          </p:cNvPr>
          <p:cNvSpPr txBox="1">
            <a:spLocks noChangeArrowheads="1"/>
          </p:cNvSpPr>
          <p:nvPr/>
        </p:nvSpPr>
        <p:spPr bwMode="auto">
          <a:xfrm>
            <a:off x="3631019" y="3745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B.   Ngoại xâm đe dọa.</a:t>
            </a:r>
          </a:p>
        </p:txBody>
      </p:sp>
      <p:sp>
        <p:nvSpPr>
          <p:cNvPr id="75784" name="Text Box 8">
            <a:extLst>
              <a:ext uri="{FF2B5EF4-FFF2-40B4-BE49-F238E27FC236}">
                <a16:creationId xmlns:a16="http://schemas.microsoft.com/office/drawing/2014/main" id="{C816B956-4965-7444-8EED-8AD03A7B53B1}"/>
              </a:ext>
            </a:extLst>
          </p:cNvPr>
          <p:cNvSpPr txBox="1">
            <a:spLocks noChangeArrowheads="1"/>
          </p:cNvSpPr>
          <p:nvPr/>
        </p:nvSpPr>
        <p:spPr bwMode="auto">
          <a:xfrm>
            <a:off x="3707219" y="4507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C.   Nhân dân đói khổ.</a:t>
            </a:r>
          </a:p>
        </p:txBody>
      </p:sp>
      <p:sp>
        <p:nvSpPr>
          <p:cNvPr id="75785" name="Oval 9">
            <a:extLst>
              <a:ext uri="{FF2B5EF4-FFF2-40B4-BE49-F238E27FC236}">
                <a16:creationId xmlns:a16="http://schemas.microsoft.com/office/drawing/2014/main" id="{F59D74A5-4732-A746-95EA-F8A1BD6DD30C}"/>
              </a:ext>
            </a:extLst>
          </p:cNvPr>
          <p:cNvSpPr>
            <a:spLocks noChangeArrowheads="1"/>
          </p:cNvSpPr>
          <p:nvPr/>
        </p:nvSpPr>
        <p:spPr bwMode="auto">
          <a:xfrm>
            <a:off x="3631019" y="3757667"/>
            <a:ext cx="726559" cy="685800"/>
          </a:xfrm>
          <a:prstGeom prst="ellipse">
            <a:avLst/>
          </a:prstGeom>
          <a:noFill/>
          <a:ln w="5715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buClr>
                <a:srgbClr val="000000"/>
              </a:buClr>
            </a:pPr>
            <a:endParaRPr lang="en-US" altLang="en-US" sz="3733" b="1" kern="0" dirty="0">
              <a:solidFill>
                <a:srgbClr val="4824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67683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checkerboard(across)">
                                      <p:cBhvr>
                                        <p:cTn id="7" dur="500"/>
                                        <p:tgtEl>
                                          <p:spTgt spid="7577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5780"/>
                                        </p:tgtEl>
                                        <p:attrNameLst>
                                          <p:attrName>style.visibility</p:attrName>
                                        </p:attrNameLst>
                                      </p:cBhvr>
                                      <p:to>
                                        <p:strVal val="visible"/>
                                      </p:to>
                                    </p:set>
                                    <p:anim calcmode="lin" valueType="num">
                                      <p:cBhvr additive="base">
                                        <p:cTn id="10" dur="500" fill="hold"/>
                                        <p:tgtEl>
                                          <p:spTgt spid="75780"/>
                                        </p:tgtEl>
                                        <p:attrNameLst>
                                          <p:attrName>ppt_x</p:attrName>
                                        </p:attrNameLst>
                                      </p:cBhvr>
                                      <p:tavLst>
                                        <p:tav tm="0">
                                          <p:val>
                                            <p:strVal val="#ppt_x"/>
                                          </p:val>
                                        </p:tav>
                                        <p:tav tm="100000">
                                          <p:val>
                                            <p:strVal val="#ppt_x"/>
                                          </p:val>
                                        </p:tav>
                                      </p:tavLst>
                                    </p:anim>
                                    <p:anim calcmode="lin" valueType="num">
                                      <p:cBhvr additive="base">
                                        <p:cTn id="11" dur="500" fill="hold"/>
                                        <p:tgtEl>
                                          <p:spTgt spid="75780"/>
                                        </p:tgtEl>
                                        <p:attrNameLst>
                                          <p:attrName>ppt_y</p:attrName>
                                        </p:attrNameLst>
                                      </p:cBhvr>
                                      <p:tavLst>
                                        <p:tav tm="0">
                                          <p:val>
                                            <p:strVal val="1+#ppt_h/2"/>
                                          </p:val>
                                        </p:tav>
                                        <p:tav tm="100000">
                                          <p:val>
                                            <p:strVal val="#ppt_y"/>
                                          </p:val>
                                        </p:tav>
                                      </p:tavLst>
                                    </p:anim>
                                  </p:childTnLst>
                                </p:cTn>
                              </p:par>
                            </p:childTnLst>
                          </p:cTn>
                        </p:par>
                        <p:par>
                          <p:cTn id="12" fill="hold" nodeType="withGroup">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75781"/>
                                        </p:tgtEl>
                                        <p:attrNameLst>
                                          <p:attrName>style.visibility</p:attrName>
                                        </p:attrNameLst>
                                      </p:cBhvr>
                                      <p:to>
                                        <p:strVal val="visible"/>
                                      </p:to>
                                    </p:set>
                                    <p:anim calcmode="lin" valueType="num">
                                      <p:cBhvr additive="base">
                                        <p:cTn id="15" dur="500" fill="hold"/>
                                        <p:tgtEl>
                                          <p:spTgt spid="75781"/>
                                        </p:tgtEl>
                                        <p:attrNameLst>
                                          <p:attrName>ppt_x</p:attrName>
                                        </p:attrNameLst>
                                      </p:cBhvr>
                                      <p:tavLst>
                                        <p:tav tm="0">
                                          <p:val>
                                            <p:strVal val="#ppt_x"/>
                                          </p:val>
                                        </p:tav>
                                        <p:tav tm="100000">
                                          <p:val>
                                            <p:strVal val="#ppt_x"/>
                                          </p:val>
                                        </p:tav>
                                      </p:tavLst>
                                    </p:anim>
                                    <p:anim calcmode="lin" valueType="num">
                                      <p:cBhvr additive="base">
                                        <p:cTn id="16" dur="500" fill="hold"/>
                                        <p:tgtEl>
                                          <p:spTgt spid="75781"/>
                                        </p:tgtEl>
                                        <p:attrNameLst>
                                          <p:attrName>ppt_y</p:attrName>
                                        </p:attrNameLst>
                                      </p:cBhvr>
                                      <p:tavLst>
                                        <p:tav tm="0">
                                          <p:val>
                                            <p:strVal val="1+#ppt_h/2"/>
                                          </p:val>
                                        </p:tav>
                                        <p:tav tm="100000">
                                          <p:val>
                                            <p:strVal val="#ppt_y"/>
                                          </p:val>
                                        </p:tav>
                                      </p:tavLst>
                                    </p:anim>
                                  </p:childTnLst>
                                </p:cTn>
                              </p:par>
                            </p:childTnLst>
                          </p:cTn>
                        </p:par>
                        <p:par>
                          <p:cTn id="17" fill="hold" nodeType="withGroup">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75783"/>
                                        </p:tgtEl>
                                        <p:attrNameLst>
                                          <p:attrName>style.visibility</p:attrName>
                                        </p:attrNameLst>
                                      </p:cBhvr>
                                      <p:to>
                                        <p:strVal val="visible"/>
                                      </p:to>
                                    </p:set>
                                    <p:animEffect transition="in" filter="box(in)">
                                      <p:cBhvr>
                                        <p:cTn id="20" dur="500"/>
                                        <p:tgtEl>
                                          <p:spTgt spid="75783"/>
                                        </p:tgtEl>
                                      </p:cBhvr>
                                    </p:animEffect>
                                  </p:childTnLst>
                                </p:cTn>
                              </p:par>
                            </p:childTnLst>
                          </p:cTn>
                        </p:par>
                        <p:par>
                          <p:cTn id="21" fill="hold" nodeType="withGroup">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75784"/>
                                        </p:tgtEl>
                                        <p:attrNameLst>
                                          <p:attrName>style.visibility</p:attrName>
                                        </p:attrNameLst>
                                      </p:cBhvr>
                                      <p:to>
                                        <p:strVal val="visible"/>
                                      </p:to>
                                    </p:set>
                                    <p:animEffect transition="in" filter="box(in)">
                                      <p:cBhvr>
                                        <p:cTn id="24" dur="500"/>
                                        <p:tgtEl>
                                          <p:spTgt spid="75784"/>
                                        </p:tgtEl>
                                      </p:cBhvr>
                                    </p:animEffect>
                                  </p:childTnLst>
                                </p:cTn>
                              </p:par>
                            </p:childTnLst>
                          </p:cTn>
                        </p:par>
                        <p:par>
                          <p:cTn id="25" fill="hold" nodeType="withGroup">
                            <p:stCondLst>
                              <p:cond delay="2000"/>
                            </p:stCondLst>
                            <p:childTnLst>
                              <p:par>
                                <p:cTn id="26" presetID="4" presetClass="entr" presetSubtype="16" fill="hold" grpId="0" nodeType="afterEffect">
                                  <p:stCondLst>
                                    <p:cond delay="0"/>
                                  </p:stCondLst>
                                  <p:childTnLst>
                                    <p:set>
                                      <p:cBhvr>
                                        <p:cTn id="27" dur="1" fill="hold">
                                          <p:stCondLst>
                                            <p:cond delay="0"/>
                                          </p:stCondLst>
                                        </p:cTn>
                                        <p:tgtEl>
                                          <p:spTgt spid="75782"/>
                                        </p:tgtEl>
                                        <p:attrNameLst>
                                          <p:attrName>style.visibility</p:attrName>
                                        </p:attrNameLst>
                                      </p:cBhvr>
                                      <p:to>
                                        <p:strVal val="visible"/>
                                      </p:to>
                                    </p:set>
                                    <p:animEffect transition="in" filter="box(in)">
                                      <p:cBhvr>
                                        <p:cTn id="28" dur="500"/>
                                        <p:tgtEl>
                                          <p:spTgt spid="7578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5785"/>
                                        </p:tgtEl>
                                        <p:attrNameLst>
                                          <p:attrName>style.visibility</p:attrName>
                                        </p:attrNameLst>
                                      </p:cBhvr>
                                      <p:to>
                                        <p:strVal val="visible"/>
                                      </p:to>
                                    </p:set>
                                    <p:animEffect transition="in" filter="diamond(in)">
                                      <p:cBhvr>
                                        <p:cTn id="33" dur="2000"/>
                                        <p:tgtEl>
                                          <p:spTgt spid="75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p:bldP spid="75781" grpId="0"/>
      <p:bldP spid="75782" grpId="0"/>
      <p:bldP spid="75783" grpId="0"/>
      <p:bldP spid="75784" grpId="0"/>
      <p:bldP spid="7578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5"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14615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67DBBC-A944-4546-B31A-69D788E55C9B}"/>
              </a:ext>
            </a:extLst>
          </p:cNvPr>
          <p:cNvSpPr/>
          <p:nvPr/>
        </p:nvSpPr>
        <p:spPr>
          <a:xfrm>
            <a:off x="3313911" y="829056"/>
            <a:ext cx="5134740" cy="1200329"/>
          </a:xfrm>
          <a:prstGeom prst="rect">
            <a:avLst/>
          </a:prstGeom>
          <a:noFill/>
        </p:spPr>
        <p:txBody>
          <a:bodyPr wrap="none" lIns="91440" tIns="45720" rIns="91440" bIns="45720">
            <a:spAutoFit/>
          </a:bodyPr>
          <a:lstStyle/>
          <a:p>
            <a:pPr algn="ctr">
              <a:defRPr/>
            </a:pPr>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
        <p:nvSpPr>
          <p:cNvPr id="4" name="TextBox 3"/>
          <p:cNvSpPr txBox="1"/>
          <p:nvPr/>
        </p:nvSpPr>
        <p:spPr>
          <a:xfrm>
            <a:off x="1984347" y="2383970"/>
            <a:ext cx="8223305" cy="2554545"/>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Cổ</a:t>
            </a:r>
            <a:r>
              <a:rPr lang="en-US" sz="4000" dirty="0">
                <a:latin typeface="Times New Roman" panose="02020603050405020304" pitchFamily="18" charset="0"/>
                <a:cs typeface="Times New Roman" panose="02020603050405020304" pitchFamily="18" charset="0"/>
              </a:rPr>
              <a:t> Loa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724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8"/>
          <p:cNvPicPr preferRelativeResize="0"/>
          <p:nvPr/>
        </p:nvPicPr>
        <p:blipFill>
          <a:blip r:embed="rId3">
            <a:alphaModFix/>
          </a:blip>
          <a:stretch>
            <a:fillRect/>
          </a:stretch>
        </p:blipFill>
        <p:spPr>
          <a:xfrm>
            <a:off x="0" y="-78247"/>
            <a:ext cx="12192000" cy="4040600"/>
          </a:xfrm>
          <a:prstGeom prst="rect">
            <a:avLst/>
          </a:prstGeom>
          <a:noFill/>
          <a:ln>
            <a:noFill/>
          </a:ln>
        </p:spPr>
      </p:pic>
      <p:sp>
        <p:nvSpPr>
          <p:cNvPr id="135" name="Google Shape;135;p28"/>
          <p:cNvSpPr txBox="1">
            <a:spLocks noGrp="1"/>
          </p:cNvSpPr>
          <p:nvPr>
            <p:ph type="ctrTitle"/>
          </p:nvPr>
        </p:nvSpPr>
        <p:spPr>
          <a:xfrm>
            <a:off x="2376860" y="3914117"/>
            <a:ext cx="6309598" cy="1126760"/>
          </a:xfrm>
          <a:prstGeom prst="rect">
            <a:avLst/>
          </a:prstGeom>
        </p:spPr>
        <p:txBody>
          <a:bodyPr spcFirstLastPara="1" wrap="square" lIns="121900" tIns="121900" rIns="121900" bIns="121900" anchor="ctr" anchorCtr="0">
            <a:noAutofit/>
          </a:bodyPr>
          <a:lstStyle/>
          <a:p>
            <a:pPr algn="ctr"/>
            <a:r>
              <a:rPr lang="en" sz="3200" dirty="0">
                <a:latin typeface="SVN-Blenda Script" panose="02000804000000020003" pitchFamily="2" charset="0"/>
              </a:rPr>
              <a:t>Ngô Quyền dựng nền độc lập.</a:t>
            </a:r>
            <a:endParaRPr sz="3200" dirty="0">
              <a:latin typeface="SVN-Blenda Script" panose="02000804000000020003" pitchFamily="2" charset="0"/>
            </a:endParaRPr>
          </a:p>
        </p:txBody>
      </p:sp>
      <p:sp>
        <p:nvSpPr>
          <p:cNvPr id="136" name="Google Shape;136;p28"/>
          <p:cNvSpPr txBox="1">
            <a:spLocks noGrp="1"/>
          </p:cNvSpPr>
          <p:nvPr>
            <p:ph type="title" idx="2"/>
          </p:nvPr>
        </p:nvSpPr>
        <p:spPr>
          <a:xfrm>
            <a:off x="883389" y="3894527"/>
            <a:ext cx="1497600" cy="1201200"/>
          </a:xfrm>
          <a:prstGeom prst="rect">
            <a:avLst/>
          </a:prstGeom>
        </p:spPr>
        <p:txBody>
          <a:bodyPr spcFirstLastPara="1" wrap="square" lIns="121900" tIns="121900" rIns="121900" bIns="121900" anchor="ctr" anchorCtr="0">
            <a:noAutofit/>
          </a:bodyPr>
          <a:lstStyle/>
          <a:p>
            <a:r>
              <a:rPr lang="en" b="1" dirty="0"/>
              <a:t>01</a:t>
            </a:r>
            <a:endParaRPr b="1" dirty="0"/>
          </a:p>
        </p:txBody>
      </p:sp>
      <p:sp>
        <p:nvSpPr>
          <p:cNvPr id="138" name="Google Shape;138;p28"/>
          <p:cNvSpPr txBox="1">
            <a:spLocks noGrp="1"/>
          </p:cNvSpPr>
          <p:nvPr>
            <p:ph type="title" idx="4"/>
          </p:nvPr>
        </p:nvSpPr>
        <p:spPr>
          <a:xfrm>
            <a:off x="879260" y="5281708"/>
            <a:ext cx="1497600" cy="1201200"/>
          </a:xfrm>
          <a:prstGeom prst="rect">
            <a:avLst/>
          </a:prstGeom>
        </p:spPr>
        <p:txBody>
          <a:bodyPr spcFirstLastPara="1" wrap="square" lIns="121900" tIns="121900" rIns="121900" bIns="121900" anchor="ctr" anchorCtr="0">
            <a:noAutofit/>
          </a:bodyPr>
          <a:lstStyle/>
          <a:p>
            <a:r>
              <a:rPr lang="en" b="1" dirty="0"/>
              <a:t>02</a:t>
            </a:r>
            <a:endParaRPr b="1" dirty="0"/>
          </a:p>
        </p:txBody>
      </p:sp>
      <p:pic>
        <p:nvPicPr>
          <p:cNvPr id="9218" name="Picture 2">
            <a:extLst>
              <a:ext uri="{FF2B5EF4-FFF2-40B4-BE49-F238E27FC236}">
                <a16:creationId xmlns:a16="http://schemas.microsoft.com/office/drawing/2014/main" id="{DEAC30DB-DA12-D845-B53D-F27116047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443" y="214284"/>
            <a:ext cx="7958667" cy="15748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35;p28">
            <a:extLst>
              <a:ext uri="{FF2B5EF4-FFF2-40B4-BE49-F238E27FC236}">
                <a16:creationId xmlns:a16="http://schemas.microsoft.com/office/drawing/2014/main" id="{D24DD0BC-4883-5348-96AE-48D7556A83AB}"/>
              </a:ext>
            </a:extLst>
          </p:cNvPr>
          <p:cNvSpPr txBox="1">
            <a:spLocks/>
          </p:cNvSpPr>
          <p:nvPr/>
        </p:nvSpPr>
        <p:spPr>
          <a:xfrm>
            <a:off x="2376860" y="5389191"/>
            <a:ext cx="7218406" cy="985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Redressed"/>
              <a:buNone/>
              <a:defRPr sz="2800" b="0" i="0" u="none" strike="noStrike" cap="none">
                <a:solidFill>
                  <a:schemeClr val="dk1"/>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9pPr>
          </a:lstStyle>
          <a:p>
            <a:pPr algn="ctr" defTabSz="1219170">
              <a:buClr>
                <a:srgbClr val="482400"/>
              </a:buClr>
            </a:pPr>
            <a:r>
              <a:rPr lang="en-US" sz="3200" kern="0" dirty="0" err="1">
                <a:solidFill>
                  <a:srgbClr val="482400"/>
                </a:solidFill>
                <a:latin typeface="SVN-Blenda Script" panose="02000804000000020003" pitchFamily="2" charset="0"/>
              </a:rPr>
              <a:t>Công</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cuộc</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thống</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nhất</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đất</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nước</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của</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Đinh</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Bộ</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Lĩnh</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và</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sự</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thành</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lập</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nhà</a:t>
            </a:r>
            <a:r>
              <a:rPr lang="en-US" sz="3200" kern="0" dirty="0">
                <a:solidFill>
                  <a:srgbClr val="482400"/>
                </a:solidFill>
                <a:latin typeface="SVN-Blenda Script" panose="02000804000000020003" pitchFamily="2" charset="0"/>
              </a:rPr>
              <a:t> </a:t>
            </a:r>
            <a:r>
              <a:rPr lang="en-US" sz="3200" kern="0" dirty="0" err="1">
                <a:solidFill>
                  <a:srgbClr val="482400"/>
                </a:solidFill>
                <a:latin typeface="SVN-Blenda Script" panose="02000804000000020003" pitchFamily="2" charset="0"/>
              </a:rPr>
              <a:t>Đinh</a:t>
            </a:r>
            <a:endParaRPr lang="vi-VN" sz="3200" kern="0" dirty="0">
              <a:solidFill>
                <a:srgbClr val="482400"/>
              </a:solidFill>
              <a:latin typeface="SVN-Blenda Script" panose="02000804000000020003" pitchFamily="2" charset="0"/>
            </a:endParaRPr>
          </a:p>
        </p:txBody>
      </p:sp>
      <p:grpSp>
        <p:nvGrpSpPr>
          <p:cNvPr id="9" name="Google Shape;615;p39">
            <a:extLst>
              <a:ext uri="{FF2B5EF4-FFF2-40B4-BE49-F238E27FC236}">
                <a16:creationId xmlns:a16="http://schemas.microsoft.com/office/drawing/2014/main" id="{B4D34AAC-A03D-FB4C-900D-E15B4C9EA9DB}"/>
              </a:ext>
            </a:extLst>
          </p:cNvPr>
          <p:cNvGrpSpPr/>
          <p:nvPr/>
        </p:nvGrpSpPr>
        <p:grpSpPr>
          <a:xfrm>
            <a:off x="11055369" y="17052"/>
            <a:ext cx="865860" cy="899617"/>
            <a:chOff x="5926225" y="921350"/>
            <a:chExt cx="517800" cy="504350"/>
          </a:xfrm>
          <a:noFill/>
        </p:grpSpPr>
        <p:sp>
          <p:nvSpPr>
            <p:cNvPr id="10" name="Google Shape;616;p39">
              <a:extLst>
                <a:ext uri="{FF2B5EF4-FFF2-40B4-BE49-F238E27FC236}">
                  <a16:creationId xmlns:a16="http://schemas.microsoft.com/office/drawing/2014/main" id="{A036B179-4DA0-3F4B-B2A7-059AEB4049BE}"/>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sp>
          <p:nvSpPr>
            <p:cNvPr id="11" name="Google Shape;617;p39">
              <a:extLst>
                <a:ext uri="{FF2B5EF4-FFF2-40B4-BE49-F238E27FC236}">
                  <a16:creationId xmlns:a16="http://schemas.microsoft.com/office/drawing/2014/main" id="{5B4BE225-B7D0-EC4D-A148-E8A95260FF90}"/>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grpSp>
      <p:sp>
        <p:nvSpPr>
          <p:cNvPr id="12" name="Google Shape;610;p39">
            <a:extLst>
              <a:ext uri="{FF2B5EF4-FFF2-40B4-BE49-F238E27FC236}">
                <a16:creationId xmlns:a16="http://schemas.microsoft.com/office/drawing/2014/main" id="{299634EB-CD05-424D-8945-FC0922915F3D}"/>
              </a:ext>
            </a:extLst>
          </p:cNvPr>
          <p:cNvSpPr/>
          <p:nvPr/>
        </p:nvSpPr>
        <p:spPr>
          <a:xfrm>
            <a:off x="10602674" y="357438"/>
            <a:ext cx="1207636" cy="6442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873CBB0E-BC20-0044-87A4-4564BE131ECE}"/>
              </a:ext>
            </a:extLst>
          </p:cNvPr>
          <p:cNvPicPr>
            <a:picLocks noChangeAspect="1"/>
          </p:cNvPicPr>
          <p:nvPr/>
        </p:nvPicPr>
        <p:blipFill>
          <a:blip r:embed="rId5"/>
          <a:stretch>
            <a:fillRect/>
          </a:stretch>
        </p:blipFill>
        <p:spPr>
          <a:xfrm>
            <a:off x="8932664" y="2993929"/>
            <a:ext cx="2732171" cy="2517700"/>
          </a:xfrm>
          <a:prstGeom prst="rect">
            <a:avLst/>
          </a:prstGeom>
        </p:spPr>
      </p:pic>
      <p:pic>
        <p:nvPicPr>
          <p:cNvPr id="14" name="Picture 13">
            <a:extLst>
              <a:ext uri="{FF2B5EF4-FFF2-40B4-BE49-F238E27FC236}">
                <a16:creationId xmlns:a16="http://schemas.microsoft.com/office/drawing/2014/main" id="{FDE1D6C4-2DFB-2448-969B-B42BDD21D6B2}"/>
              </a:ext>
            </a:extLst>
          </p:cNvPr>
          <p:cNvPicPr>
            <a:picLocks noChangeAspect="1"/>
          </p:cNvPicPr>
          <p:nvPr/>
        </p:nvPicPr>
        <p:blipFill>
          <a:blip r:embed="rId5"/>
          <a:stretch>
            <a:fillRect/>
          </a:stretch>
        </p:blipFill>
        <p:spPr>
          <a:xfrm>
            <a:off x="7694847" y="2456078"/>
            <a:ext cx="1438141" cy="1325249"/>
          </a:xfrm>
          <a:prstGeom prst="rect">
            <a:avLst/>
          </a:prstGeom>
        </p:spPr>
      </p:pic>
      <p:pic>
        <p:nvPicPr>
          <p:cNvPr id="15" name="Picture 14">
            <a:extLst>
              <a:ext uri="{FF2B5EF4-FFF2-40B4-BE49-F238E27FC236}">
                <a16:creationId xmlns:a16="http://schemas.microsoft.com/office/drawing/2014/main" id="{50F409C2-65E9-3F48-AE56-3CCBFE5B0AC3}"/>
              </a:ext>
            </a:extLst>
          </p:cNvPr>
          <p:cNvPicPr>
            <a:picLocks noChangeAspect="1"/>
          </p:cNvPicPr>
          <p:nvPr/>
        </p:nvPicPr>
        <p:blipFill>
          <a:blip r:embed="rId5"/>
          <a:stretch>
            <a:fillRect/>
          </a:stretch>
        </p:blipFill>
        <p:spPr>
          <a:xfrm>
            <a:off x="10779277" y="2456684"/>
            <a:ext cx="1438140" cy="1325248"/>
          </a:xfrm>
          <a:prstGeom prst="rect">
            <a:avLst/>
          </a:prstGeom>
        </p:spPr>
      </p:pic>
      <p:sp>
        <p:nvSpPr>
          <p:cNvPr id="16" name="Google Shape;136;p28">
            <a:extLst>
              <a:ext uri="{FF2B5EF4-FFF2-40B4-BE49-F238E27FC236}">
                <a16:creationId xmlns:a16="http://schemas.microsoft.com/office/drawing/2014/main" id="{2B9E5E67-682D-BE47-B216-2486C9A52C19}"/>
              </a:ext>
            </a:extLst>
          </p:cNvPr>
          <p:cNvSpPr txBox="1">
            <a:spLocks/>
          </p:cNvSpPr>
          <p:nvPr/>
        </p:nvSpPr>
        <p:spPr>
          <a:xfrm>
            <a:off x="-109761" y="2174926"/>
            <a:ext cx="5396930" cy="120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Redressed"/>
              <a:buNone/>
              <a:defRPr sz="6000" b="0" i="0" u="none" strike="noStrike" cap="none">
                <a:solidFill>
                  <a:schemeClr val="dk1"/>
                </a:solidFill>
                <a:latin typeface="Redressed"/>
                <a:ea typeface="Redressed"/>
                <a:cs typeface="Redressed"/>
                <a:sym typeface="Redressed"/>
              </a:defRPr>
            </a:lvl1pPr>
            <a:lvl2pPr marR="0" lvl="1"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defTabSz="1219170">
              <a:buClr>
                <a:srgbClr val="482400"/>
              </a:buClr>
            </a:pPr>
            <a:r>
              <a:rPr lang="en" sz="8000" b="1" kern="0" dirty="0" err="1">
                <a:solidFill>
                  <a:srgbClr val="FF0000"/>
                </a:solidFill>
                <a:latin typeface="Times New Roman" panose="02020603050405020304" pitchFamily="18" charset="0"/>
                <a:cs typeface="Times New Roman" panose="02020603050405020304" pitchFamily="18" charset="0"/>
              </a:rPr>
              <a:t>N</a:t>
            </a:r>
            <a:r>
              <a:rPr lang="en" sz="8000" b="1" kern="0" dirty="0" err="1">
                <a:solidFill>
                  <a:srgbClr val="FF0000"/>
                </a:solidFill>
              </a:rPr>
              <a:t>ội</a:t>
            </a:r>
            <a:r>
              <a:rPr lang="en" sz="8000" b="1" kern="0" dirty="0">
                <a:solidFill>
                  <a:srgbClr val="FF0000"/>
                </a:solidFill>
              </a:rPr>
              <a:t> Dung</a:t>
            </a:r>
          </a:p>
        </p:txBody>
      </p:sp>
      <p:grpSp>
        <p:nvGrpSpPr>
          <p:cNvPr id="17" name="Google Shape;119;p26">
            <a:extLst>
              <a:ext uri="{FF2B5EF4-FFF2-40B4-BE49-F238E27FC236}">
                <a16:creationId xmlns:a16="http://schemas.microsoft.com/office/drawing/2014/main" id="{FA378EA3-2315-0D40-9300-F625AE957F35}"/>
              </a:ext>
            </a:extLst>
          </p:cNvPr>
          <p:cNvGrpSpPr/>
          <p:nvPr/>
        </p:nvGrpSpPr>
        <p:grpSpPr>
          <a:xfrm>
            <a:off x="598602" y="3494281"/>
            <a:ext cx="3007868" cy="92721"/>
            <a:chOff x="446800" y="1721825"/>
            <a:chExt cx="259025" cy="18316"/>
          </a:xfrm>
        </p:grpSpPr>
        <p:sp>
          <p:nvSpPr>
            <p:cNvPr id="18" name="Google Shape;120;p26">
              <a:extLst>
                <a:ext uri="{FF2B5EF4-FFF2-40B4-BE49-F238E27FC236}">
                  <a16:creationId xmlns:a16="http://schemas.microsoft.com/office/drawing/2014/main" id="{44108FEC-DDB4-D54B-864B-B3601CCFB81D}"/>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9" name="Google Shape;121;p26">
              <a:extLst>
                <a:ext uri="{FF2B5EF4-FFF2-40B4-BE49-F238E27FC236}">
                  <a16:creationId xmlns:a16="http://schemas.microsoft.com/office/drawing/2014/main" id="{C7DA202F-6C77-8940-97A2-69F6C82E417D}"/>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87060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accel="50000" fill="hold" grpId="0" nodeType="afterEffect" p14:presetBounceEnd="50000">
                                      <p:stCondLst>
                                        <p:cond delay="0"/>
                                      </p:stCondLst>
                                      <p:childTnLst>
                                        <p:set>
                                          <p:cBhvr>
                                            <p:cTn id="15" dur="1" fill="hold">
                                              <p:stCondLst>
                                                <p:cond delay="0"/>
                                              </p:stCondLst>
                                            </p:cTn>
                                            <p:tgtEl>
                                              <p:spTgt spid="136"/>
                                            </p:tgtEl>
                                            <p:attrNameLst>
                                              <p:attrName>style.visibility</p:attrName>
                                            </p:attrNameLst>
                                          </p:cBhvr>
                                          <p:to>
                                            <p:strVal val="visible"/>
                                          </p:to>
                                        </p:set>
                                        <p:anim calcmode="lin" valueType="num" p14:bounceEnd="50000">
                                          <p:cBhvr additive="base">
                                            <p:cTn id="16" dur="500" fill="hold"/>
                                            <p:tgtEl>
                                              <p:spTgt spid="13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36"/>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135"/>
                                            </p:tgtEl>
                                            <p:attrNameLst>
                                              <p:attrName>style.visibility</p:attrName>
                                            </p:attrNameLst>
                                          </p:cBhvr>
                                          <p:to>
                                            <p:strVal val="visible"/>
                                          </p:to>
                                        </p:set>
                                        <p:anim calcmode="lin" valueType="num" p14:bounceEnd="50000">
                                          <p:cBhvr additive="base">
                                            <p:cTn id="21" dur="500" fill="hold"/>
                                            <p:tgtEl>
                                              <p:spTgt spid="135"/>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135"/>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138"/>
                                            </p:tgtEl>
                                            <p:attrNameLst>
                                              <p:attrName>style.visibility</p:attrName>
                                            </p:attrNameLst>
                                          </p:cBhvr>
                                          <p:to>
                                            <p:strVal val="visible"/>
                                          </p:to>
                                        </p:set>
                                        <p:anim calcmode="lin" valueType="num" p14:bounceEnd="50000">
                                          <p:cBhvr additive="base">
                                            <p:cTn id="26" dur="500" fill="hold"/>
                                            <p:tgtEl>
                                              <p:spTgt spid="138"/>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38"/>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2" presetClass="entr" presetSubtype="8" accel="50000" fill="hold" grpId="0" nodeType="afterEffect" p14:presetBounceEnd="50000">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14:bounceEnd="50000">
                                          <p:cBhvr additive="base">
                                            <p:cTn id="3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8" grpId="0"/>
          <p:bldP spid="8"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accel="50000" fill="hold" grpId="0" nodeType="afterEffect">
                                      <p:stCondLst>
                                        <p:cond delay="0"/>
                                      </p:stCondLst>
                                      <p:childTnLst>
                                        <p:set>
                                          <p:cBhvr>
                                            <p:cTn id="15" dur="1" fill="hold">
                                              <p:stCondLst>
                                                <p:cond delay="0"/>
                                              </p:stCondLst>
                                            </p:cTn>
                                            <p:tgtEl>
                                              <p:spTgt spid="136"/>
                                            </p:tgtEl>
                                            <p:attrNameLst>
                                              <p:attrName>style.visibility</p:attrName>
                                            </p:attrNameLst>
                                          </p:cBhvr>
                                          <p:to>
                                            <p:strVal val="visible"/>
                                          </p:to>
                                        </p:set>
                                        <p:anim calcmode="lin" valueType="num">
                                          <p:cBhvr additive="base">
                                            <p:cTn id="16" dur="500" fill="hold"/>
                                            <p:tgtEl>
                                              <p:spTgt spid="136"/>
                                            </p:tgtEl>
                                            <p:attrNameLst>
                                              <p:attrName>ppt_x</p:attrName>
                                            </p:attrNameLst>
                                          </p:cBhvr>
                                          <p:tavLst>
                                            <p:tav tm="0">
                                              <p:val>
                                                <p:strVal val="#ppt_x"/>
                                              </p:val>
                                            </p:tav>
                                            <p:tav tm="100000">
                                              <p:val>
                                                <p:strVal val="#ppt_x"/>
                                              </p:val>
                                            </p:tav>
                                          </p:tavLst>
                                        </p:anim>
                                        <p:anim calcmode="lin" valueType="num">
                                          <p:cBhvr additive="base">
                                            <p:cTn id="17" dur="500" fill="hold"/>
                                            <p:tgtEl>
                                              <p:spTgt spid="136"/>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2" accel="50000" fill="hold" grpId="0" nodeType="afterEffect">
                                      <p:stCondLst>
                                        <p:cond delay="0"/>
                                      </p:stCondLst>
                                      <p:childTnLst>
                                        <p:set>
                                          <p:cBhvr>
                                            <p:cTn id="20" dur="1" fill="hold">
                                              <p:stCondLst>
                                                <p:cond delay="0"/>
                                              </p:stCondLst>
                                            </p:cTn>
                                            <p:tgtEl>
                                              <p:spTgt spid="135"/>
                                            </p:tgtEl>
                                            <p:attrNameLst>
                                              <p:attrName>style.visibility</p:attrName>
                                            </p:attrNameLst>
                                          </p:cBhvr>
                                          <p:to>
                                            <p:strVal val="visible"/>
                                          </p:to>
                                        </p:set>
                                        <p:anim calcmode="lin" valueType="num">
                                          <p:cBhvr additive="base">
                                            <p:cTn id="21" dur="500" fill="hold"/>
                                            <p:tgtEl>
                                              <p:spTgt spid="135"/>
                                            </p:tgtEl>
                                            <p:attrNameLst>
                                              <p:attrName>ppt_x</p:attrName>
                                            </p:attrNameLst>
                                          </p:cBhvr>
                                          <p:tavLst>
                                            <p:tav tm="0">
                                              <p:val>
                                                <p:strVal val="1+#ppt_w/2"/>
                                              </p:val>
                                            </p:tav>
                                            <p:tav tm="100000">
                                              <p:val>
                                                <p:strVal val="#ppt_x"/>
                                              </p:val>
                                            </p:tav>
                                          </p:tavLst>
                                        </p:anim>
                                        <p:anim calcmode="lin" valueType="num">
                                          <p:cBhvr additive="base">
                                            <p:cTn id="22" dur="500" fill="hold"/>
                                            <p:tgtEl>
                                              <p:spTgt spid="135"/>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1" accel="50000" fill="hold" grpId="0" nodeType="afterEffect">
                                      <p:stCondLst>
                                        <p:cond delay="0"/>
                                      </p:stCondLst>
                                      <p:childTnLst>
                                        <p:set>
                                          <p:cBhvr>
                                            <p:cTn id="25" dur="1" fill="hold">
                                              <p:stCondLst>
                                                <p:cond delay="0"/>
                                              </p:stCondLst>
                                            </p:cTn>
                                            <p:tgtEl>
                                              <p:spTgt spid="138"/>
                                            </p:tgtEl>
                                            <p:attrNameLst>
                                              <p:attrName>style.visibility</p:attrName>
                                            </p:attrNameLst>
                                          </p:cBhvr>
                                          <p:to>
                                            <p:strVal val="visible"/>
                                          </p:to>
                                        </p:set>
                                        <p:anim calcmode="lin" valueType="num">
                                          <p:cBhvr additive="base">
                                            <p:cTn id="26" dur="500" fill="hold"/>
                                            <p:tgtEl>
                                              <p:spTgt spid="138"/>
                                            </p:tgtEl>
                                            <p:attrNameLst>
                                              <p:attrName>ppt_x</p:attrName>
                                            </p:attrNameLst>
                                          </p:cBhvr>
                                          <p:tavLst>
                                            <p:tav tm="0">
                                              <p:val>
                                                <p:strVal val="#ppt_x"/>
                                              </p:val>
                                            </p:tav>
                                            <p:tav tm="100000">
                                              <p:val>
                                                <p:strVal val="#ppt_x"/>
                                              </p:val>
                                            </p:tav>
                                          </p:tavLst>
                                        </p:anim>
                                        <p:anim calcmode="lin" valueType="num">
                                          <p:cBhvr additive="base">
                                            <p:cTn id="27" dur="500" fill="hold"/>
                                            <p:tgtEl>
                                              <p:spTgt spid="138"/>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2" presetClass="entr" presetSubtype="8" accel="5000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8" grpId="0"/>
          <p:bldP spid="8" grpId="0"/>
          <p:bldP spid="16"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6" name="Google Shape;1246;p47"/>
          <p:cNvSpPr txBox="1">
            <a:spLocks noGrp="1"/>
          </p:cNvSpPr>
          <p:nvPr>
            <p:ph type="title"/>
          </p:nvPr>
        </p:nvSpPr>
        <p:spPr>
          <a:xfrm>
            <a:off x="983974" y="1206233"/>
            <a:ext cx="4699243" cy="777200"/>
          </a:xfrm>
          <a:prstGeom prst="rect">
            <a:avLst/>
          </a:prstGeom>
        </p:spPr>
        <p:txBody>
          <a:bodyPr spcFirstLastPara="1" wrap="square" lIns="121900" tIns="121900" rIns="121900" bIns="121900" anchor="ctr" anchorCtr="0">
            <a:noAutofit/>
          </a:bodyPr>
          <a:lstStyle/>
          <a:p>
            <a:r>
              <a:rPr lang="en" dirty="0"/>
              <a:t>THANKS</a:t>
            </a:r>
            <a:endParaRPr dirty="0"/>
          </a:p>
        </p:txBody>
      </p:sp>
      <p:sp>
        <p:nvSpPr>
          <p:cNvPr id="1248" name="Google Shape;1248;p47"/>
          <p:cNvSpPr txBox="1"/>
          <p:nvPr/>
        </p:nvSpPr>
        <p:spPr>
          <a:xfrm>
            <a:off x="820837" y="5817567"/>
            <a:ext cx="3722000" cy="608800"/>
          </a:xfrm>
          <a:prstGeom prst="rect">
            <a:avLst/>
          </a:prstGeom>
          <a:noFill/>
          <a:ln>
            <a:noFill/>
          </a:ln>
        </p:spPr>
        <p:txBody>
          <a:bodyPr spcFirstLastPara="1" wrap="square" lIns="121900" tIns="121900" rIns="121900" bIns="121900" anchor="t" anchorCtr="0">
            <a:noAutofit/>
          </a:bodyPr>
          <a:lstStyle/>
          <a:p>
            <a:pPr defTabSz="1219170">
              <a:lnSpc>
                <a:spcPct val="115000"/>
              </a:lnSpc>
              <a:spcAft>
                <a:spcPts val="2133"/>
              </a:spcAft>
              <a:buClr>
                <a:srgbClr val="000000"/>
              </a:buClr>
            </a:pPr>
            <a:r>
              <a:rPr lang="en" sz="1333" kern="0">
                <a:solidFill>
                  <a:srgbClr val="482400"/>
                </a:solidFill>
                <a:latin typeface="Livvic Medium"/>
                <a:ea typeface="Livvic Medium"/>
                <a:cs typeface="Livvic Medium"/>
                <a:sym typeface="Livvic Medium"/>
              </a:rPr>
              <a:t>Please keep this slide for attribution</a:t>
            </a:r>
            <a:endParaRPr sz="1333" kern="0">
              <a:solidFill>
                <a:srgbClr val="482400"/>
              </a:solidFill>
              <a:latin typeface="Livvic Medium"/>
              <a:ea typeface="Livvic Medium"/>
              <a:cs typeface="Livvic Medium"/>
              <a:sym typeface="Livvic Medium"/>
            </a:endParaRPr>
          </a:p>
        </p:txBody>
      </p:sp>
      <p:sp>
        <p:nvSpPr>
          <p:cNvPr id="1249" name="Google Shape;1249;p47"/>
          <p:cNvSpPr/>
          <p:nvPr/>
        </p:nvSpPr>
        <p:spPr>
          <a:xfrm>
            <a:off x="6182579" y="1107300"/>
            <a:ext cx="44311" cy="975053"/>
          </a:xfrm>
          <a:custGeom>
            <a:avLst/>
            <a:gdLst/>
            <a:ahLst/>
            <a:cxnLst/>
            <a:rect l="l" t="t" r="r" b="b"/>
            <a:pathLst>
              <a:path w="387" h="8516" extrusionOk="0">
                <a:moveTo>
                  <a:pt x="349" y="1"/>
                </a:moveTo>
                <a:cubicBezTo>
                  <a:pt x="330" y="1"/>
                  <a:pt x="306" y="29"/>
                  <a:pt x="279" y="79"/>
                </a:cubicBezTo>
                <a:cubicBezTo>
                  <a:pt x="238" y="153"/>
                  <a:pt x="206" y="235"/>
                  <a:pt x="177" y="313"/>
                </a:cubicBezTo>
                <a:cubicBezTo>
                  <a:pt x="156" y="375"/>
                  <a:pt x="140" y="436"/>
                  <a:pt x="128" y="498"/>
                </a:cubicBezTo>
                <a:cubicBezTo>
                  <a:pt x="115" y="572"/>
                  <a:pt x="107" y="645"/>
                  <a:pt x="103" y="719"/>
                </a:cubicBezTo>
                <a:cubicBezTo>
                  <a:pt x="99" y="793"/>
                  <a:pt x="99" y="871"/>
                  <a:pt x="91" y="945"/>
                </a:cubicBezTo>
                <a:cubicBezTo>
                  <a:pt x="82" y="1023"/>
                  <a:pt x="74" y="1113"/>
                  <a:pt x="66" y="1203"/>
                </a:cubicBezTo>
                <a:cubicBezTo>
                  <a:pt x="62" y="1249"/>
                  <a:pt x="58" y="1310"/>
                  <a:pt x="54" y="1396"/>
                </a:cubicBezTo>
                <a:cubicBezTo>
                  <a:pt x="50" y="1478"/>
                  <a:pt x="50" y="1581"/>
                  <a:pt x="46" y="1696"/>
                </a:cubicBezTo>
                <a:cubicBezTo>
                  <a:pt x="46" y="1757"/>
                  <a:pt x="41" y="1819"/>
                  <a:pt x="41" y="1885"/>
                </a:cubicBezTo>
                <a:cubicBezTo>
                  <a:pt x="37" y="1917"/>
                  <a:pt x="41" y="1950"/>
                  <a:pt x="37" y="1983"/>
                </a:cubicBezTo>
                <a:cubicBezTo>
                  <a:pt x="37" y="2016"/>
                  <a:pt x="33" y="2049"/>
                  <a:pt x="33" y="2086"/>
                </a:cubicBezTo>
                <a:cubicBezTo>
                  <a:pt x="25" y="2155"/>
                  <a:pt x="17" y="2233"/>
                  <a:pt x="13" y="2315"/>
                </a:cubicBezTo>
                <a:cubicBezTo>
                  <a:pt x="9" y="2402"/>
                  <a:pt x="9" y="2488"/>
                  <a:pt x="13" y="2574"/>
                </a:cubicBezTo>
                <a:cubicBezTo>
                  <a:pt x="17" y="2660"/>
                  <a:pt x="21" y="2746"/>
                  <a:pt x="21" y="2832"/>
                </a:cubicBezTo>
                <a:cubicBezTo>
                  <a:pt x="25" y="2923"/>
                  <a:pt x="21" y="3005"/>
                  <a:pt x="17" y="3099"/>
                </a:cubicBezTo>
                <a:cubicBezTo>
                  <a:pt x="13" y="3194"/>
                  <a:pt x="0" y="3296"/>
                  <a:pt x="5" y="3395"/>
                </a:cubicBezTo>
                <a:cubicBezTo>
                  <a:pt x="9" y="3489"/>
                  <a:pt x="9" y="3587"/>
                  <a:pt x="9" y="3690"/>
                </a:cubicBezTo>
                <a:cubicBezTo>
                  <a:pt x="17" y="4088"/>
                  <a:pt x="21" y="4503"/>
                  <a:pt x="33" y="4925"/>
                </a:cubicBezTo>
                <a:cubicBezTo>
                  <a:pt x="37" y="5044"/>
                  <a:pt x="46" y="5159"/>
                  <a:pt x="46" y="5270"/>
                </a:cubicBezTo>
                <a:cubicBezTo>
                  <a:pt x="50" y="5377"/>
                  <a:pt x="33" y="5487"/>
                  <a:pt x="25" y="5602"/>
                </a:cubicBezTo>
                <a:cubicBezTo>
                  <a:pt x="21" y="5660"/>
                  <a:pt x="21" y="5717"/>
                  <a:pt x="21" y="5775"/>
                </a:cubicBezTo>
                <a:cubicBezTo>
                  <a:pt x="21" y="5832"/>
                  <a:pt x="25" y="5889"/>
                  <a:pt x="33" y="5947"/>
                </a:cubicBezTo>
                <a:cubicBezTo>
                  <a:pt x="50" y="6049"/>
                  <a:pt x="58" y="6152"/>
                  <a:pt x="54" y="6255"/>
                </a:cubicBezTo>
                <a:cubicBezTo>
                  <a:pt x="50" y="6357"/>
                  <a:pt x="37" y="6460"/>
                  <a:pt x="29" y="6562"/>
                </a:cubicBezTo>
                <a:cubicBezTo>
                  <a:pt x="25" y="6665"/>
                  <a:pt x="25" y="6768"/>
                  <a:pt x="29" y="6870"/>
                </a:cubicBezTo>
                <a:cubicBezTo>
                  <a:pt x="33" y="6969"/>
                  <a:pt x="37" y="7055"/>
                  <a:pt x="33" y="7149"/>
                </a:cubicBezTo>
                <a:cubicBezTo>
                  <a:pt x="33" y="7243"/>
                  <a:pt x="37" y="7330"/>
                  <a:pt x="41" y="7412"/>
                </a:cubicBezTo>
                <a:cubicBezTo>
                  <a:pt x="46" y="7494"/>
                  <a:pt x="50" y="7572"/>
                  <a:pt x="46" y="7646"/>
                </a:cubicBezTo>
                <a:cubicBezTo>
                  <a:pt x="41" y="7715"/>
                  <a:pt x="37" y="7785"/>
                  <a:pt x="33" y="7855"/>
                </a:cubicBezTo>
                <a:cubicBezTo>
                  <a:pt x="25" y="7921"/>
                  <a:pt x="25" y="7986"/>
                  <a:pt x="25" y="8052"/>
                </a:cubicBezTo>
                <a:cubicBezTo>
                  <a:pt x="29" y="8109"/>
                  <a:pt x="33" y="8163"/>
                  <a:pt x="37" y="8212"/>
                </a:cubicBezTo>
                <a:cubicBezTo>
                  <a:pt x="58" y="8405"/>
                  <a:pt x="87" y="8516"/>
                  <a:pt x="140" y="8516"/>
                </a:cubicBezTo>
                <a:cubicBezTo>
                  <a:pt x="189" y="8516"/>
                  <a:pt x="214" y="8405"/>
                  <a:pt x="222" y="8212"/>
                </a:cubicBezTo>
                <a:cubicBezTo>
                  <a:pt x="226" y="8163"/>
                  <a:pt x="226" y="8105"/>
                  <a:pt x="226" y="8052"/>
                </a:cubicBezTo>
                <a:cubicBezTo>
                  <a:pt x="230" y="7998"/>
                  <a:pt x="234" y="7937"/>
                  <a:pt x="238" y="7871"/>
                </a:cubicBezTo>
                <a:cubicBezTo>
                  <a:pt x="247" y="7806"/>
                  <a:pt x="251" y="7732"/>
                  <a:pt x="255" y="7650"/>
                </a:cubicBezTo>
                <a:cubicBezTo>
                  <a:pt x="255" y="7564"/>
                  <a:pt x="251" y="7481"/>
                  <a:pt x="247" y="7395"/>
                </a:cubicBezTo>
                <a:cubicBezTo>
                  <a:pt x="238" y="7313"/>
                  <a:pt x="230" y="7235"/>
                  <a:pt x="230" y="7141"/>
                </a:cubicBezTo>
                <a:cubicBezTo>
                  <a:pt x="226" y="7047"/>
                  <a:pt x="222" y="6948"/>
                  <a:pt x="214" y="6854"/>
                </a:cubicBezTo>
                <a:cubicBezTo>
                  <a:pt x="206" y="6759"/>
                  <a:pt x="201" y="6661"/>
                  <a:pt x="206" y="6566"/>
                </a:cubicBezTo>
                <a:cubicBezTo>
                  <a:pt x="210" y="6464"/>
                  <a:pt x="218" y="6361"/>
                  <a:pt x="218" y="6246"/>
                </a:cubicBezTo>
                <a:cubicBezTo>
                  <a:pt x="218" y="6136"/>
                  <a:pt x="206" y="6025"/>
                  <a:pt x="185" y="5910"/>
                </a:cubicBezTo>
                <a:cubicBezTo>
                  <a:pt x="177" y="5861"/>
                  <a:pt x="173" y="5811"/>
                  <a:pt x="173" y="5758"/>
                </a:cubicBezTo>
                <a:cubicBezTo>
                  <a:pt x="173" y="5705"/>
                  <a:pt x="177" y="5651"/>
                  <a:pt x="181" y="5598"/>
                </a:cubicBezTo>
                <a:cubicBezTo>
                  <a:pt x="189" y="5487"/>
                  <a:pt x="201" y="5368"/>
                  <a:pt x="201" y="5249"/>
                </a:cubicBezTo>
                <a:cubicBezTo>
                  <a:pt x="201" y="5130"/>
                  <a:pt x="197" y="5015"/>
                  <a:pt x="197" y="4905"/>
                </a:cubicBezTo>
                <a:cubicBezTo>
                  <a:pt x="206" y="4486"/>
                  <a:pt x="214" y="4072"/>
                  <a:pt x="222" y="3674"/>
                </a:cubicBezTo>
                <a:cubicBezTo>
                  <a:pt x="226" y="3575"/>
                  <a:pt x="226" y="3473"/>
                  <a:pt x="230" y="3382"/>
                </a:cubicBezTo>
                <a:cubicBezTo>
                  <a:pt x="230" y="3292"/>
                  <a:pt x="238" y="3198"/>
                  <a:pt x="251" y="3103"/>
                </a:cubicBezTo>
                <a:cubicBezTo>
                  <a:pt x="259" y="3013"/>
                  <a:pt x="263" y="2910"/>
                  <a:pt x="263" y="2820"/>
                </a:cubicBezTo>
                <a:lnTo>
                  <a:pt x="263" y="2562"/>
                </a:lnTo>
                <a:cubicBezTo>
                  <a:pt x="263" y="2521"/>
                  <a:pt x="263" y="2480"/>
                  <a:pt x="263" y="2443"/>
                </a:cubicBezTo>
                <a:cubicBezTo>
                  <a:pt x="263" y="2406"/>
                  <a:pt x="267" y="2369"/>
                  <a:pt x="267" y="2332"/>
                </a:cubicBezTo>
                <a:cubicBezTo>
                  <a:pt x="275" y="2258"/>
                  <a:pt x="284" y="2184"/>
                  <a:pt x="292" y="2110"/>
                </a:cubicBezTo>
                <a:cubicBezTo>
                  <a:pt x="296" y="2073"/>
                  <a:pt x="300" y="2036"/>
                  <a:pt x="304" y="2000"/>
                </a:cubicBezTo>
                <a:cubicBezTo>
                  <a:pt x="308" y="1979"/>
                  <a:pt x="304" y="1963"/>
                  <a:pt x="308" y="1946"/>
                </a:cubicBezTo>
                <a:cubicBezTo>
                  <a:pt x="308" y="1926"/>
                  <a:pt x="308" y="1909"/>
                  <a:pt x="308" y="1893"/>
                </a:cubicBezTo>
                <a:cubicBezTo>
                  <a:pt x="312" y="1827"/>
                  <a:pt x="316" y="1766"/>
                  <a:pt x="320" y="1708"/>
                </a:cubicBezTo>
                <a:cubicBezTo>
                  <a:pt x="325" y="1593"/>
                  <a:pt x="329" y="1495"/>
                  <a:pt x="333" y="1413"/>
                </a:cubicBezTo>
                <a:cubicBezTo>
                  <a:pt x="341" y="1335"/>
                  <a:pt x="345" y="1269"/>
                  <a:pt x="349" y="1228"/>
                </a:cubicBezTo>
                <a:cubicBezTo>
                  <a:pt x="353" y="1142"/>
                  <a:pt x="357" y="1056"/>
                  <a:pt x="366" y="974"/>
                </a:cubicBezTo>
                <a:cubicBezTo>
                  <a:pt x="370" y="888"/>
                  <a:pt x="370" y="805"/>
                  <a:pt x="366" y="723"/>
                </a:cubicBezTo>
                <a:cubicBezTo>
                  <a:pt x="362" y="650"/>
                  <a:pt x="357" y="584"/>
                  <a:pt x="362" y="526"/>
                </a:cubicBezTo>
                <a:cubicBezTo>
                  <a:pt x="362" y="469"/>
                  <a:pt x="366" y="412"/>
                  <a:pt x="370" y="362"/>
                </a:cubicBezTo>
                <a:cubicBezTo>
                  <a:pt x="382" y="276"/>
                  <a:pt x="386" y="190"/>
                  <a:pt x="386" y="104"/>
                </a:cubicBezTo>
                <a:cubicBezTo>
                  <a:pt x="386" y="38"/>
                  <a:pt x="374" y="5"/>
                  <a:pt x="353" y="1"/>
                </a:cubicBezTo>
                <a:cubicBezTo>
                  <a:pt x="352" y="1"/>
                  <a:pt x="351" y="1"/>
                  <a:pt x="349"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 name="Group 6">
            <a:extLst>
              <a:ext uri="{FF2B5EF4-FFF2-40B4-BE49-F238E27FC236}">
                <a16:creationId xmlns:a16="http://schemas.microsoft.com/office/drawing/2014/main" id="{376CDD2E-22DB-CD43-B96C-F249EC9937EE}"/>
              </a:ext>
            </a:extLst>
          </p:cNvPr>
          <p:cNvGrpSpPr/>
          <p:nvPr/>
        </p:nvGrpSpPr>
        <p:grpSpPr>
          <a:xfrm>
            <a:off x="1" y="2828210"/>
            <a:ext cx="12147688" cy="3779126"/>
            <a:chOff x="547585" y="1827051"/>
            <a:chExt cx="7933302" cy="3128451"/>
          </a:xfrm>
        </p:grpSpPr>
        <p:pic>
          <p:nvPicPr>
            <p:cNvPr id="1245" name="Google Shape;1245;p47"/>
            <p:cNvPicPr preferRelativeResize="0"/>
            <p:nvPr/>
          </p:nvPicPr>
          <p:blipFill rotWithShape="1">
            <a:blip r:embed="rId4">
              <a:alphaModFix/>
            </a:blip>
            <a:srcRect l="89" r="89"/>
            <a:stretch/>
          </p:blipFill>
          <p:spPr>
            <a:xfrm>
              <a:off x="547585" y="1827051"/>
              <a:ext cx="7933302" cy="3128450"/>
            </a:xfrm>
            <a:prstGeom prst="rect">
              <a:avLst/>
            </a:prstGeom>
            <a:noFill/>
            <a:ln>
              <a:noFill/>
            </a:ln>
          </p:spPr>
        </p:pic>
        <p:pic>
          <p:nvPicPr>
            <p:cNvPr id="6" name="Picture 5">
              <a:extLst>
                <a:ext uri="{FF2B5EF4-FFF2-40B4-BE49-F238E27FC236}">
                  <a16:creationId xmlns:a16="http://schemas.microsoft.com/office/drawing/2014/main" id="{41792C6C-F2AB-AF4B-9A20-33E39502D2C8}"/>
                </a:ext>
              </a:extLst>
            </p:cNvPr>
            <p:cNvPicPr>
              <a:picLocks noChangeAspect="1"/>
            </p:cNvPicPr>
            <p:nvPr/>
          </p:nvPicPr>
          <p:blipFill rotWithShape="1">
            <a:blip r:embed="rId5"/>
            <a:srcRect l="9178" t="-1" r="40239" b="32805"/>
            <a:stretch/>
          </p:blipFill>
          <p:spPr>
            <a:xfrm>
              <a:off x="547585" y="3624401"/>
              <a:ext cx="3329860" cy="1331101"/>
            </a:xfrm>
            <a:prstGeom prst="rect">
              <a:avLst/>
            </a:prstGeom>
          </p:spPr>
        </p:pic>
      </p:grpSp>
      <p:grpSp>
        <p:nvGrpSpPr>
          <p:cNvPr id="13" name="Google Shape;119;p26">
            <a:extLst>
              <a:ext uri="{FF2B5EF4-FFF2-40B4-BE49-F238E27FC236}">
                <a16:creationId xmlns:a16="http://schemas.microsoft.com/office/drawing/2014/main" id="{B4D56C25-525E-5249-8D13-DD221E20FE4D}"/>
              </a:ext>
            </a:extLst>
          </p:cNvPr>
          <p:cNvGrpSpPr/>
          <p:nvPr/>
        </p:nvGrpSpPr>
        <p:grpSpPr>
          <a:xfrm rot="5400000">
            <a:off x="4792943" y="1527194"/>
            <a:ext cx="2436067" cy="165967"/>
            <a:chOff x="446800" y="1721825"/>
            <a:chExt cx="259025" cy="18316"/>
          </a:xfrm>
        </p:grpSpPr>
        <p:sp>
          <p:nvSpPr>
            <p:cNvPr id="14" name="Google Shape;120;p26">
              <a:extLst>
                <a:ext uri="{FF2B5EF4-FFF2-40B4-BE49-F238E27FC236}">
                  <a16:creationId xmlns:a16="http://schemas.microsoft.com/office/drawing/2014/main" id="{D1A1F2A8-178F-E84D-A913-FEFBB5D2A0B2}"/>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5" name="Google Shape;121;p26">
              <a:extLst>
                <a:ext uri="{FF2B5EF4-FFF2-40B4-BE49-F238E27FC236}">
                  <a16:creationId xmlns:a16="http://schemas.microsoft.com/office/drawing/2014/main" id="{A5144F1D-8327-4E4D-9ECC-38B94EA30F8C}"/>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F9F5A0A9-61D1-CE40-AF83-7625F4C7F843}"/>
              </a:ext>
            </a:extLst>
          </p:cNvPr>
          <p:cNvSpPr/>
          <p:nvPr/>
        </p:nvSpPr>
        <p:spPr>
          <a:xfrm>
            <a:off x="6264008" y="-3335"/>
            <a:ext cx="5976720" cy="2831737"/>
          </a:xfrm>
          <a:prstGeom prst="rect">
            <a:avLst/>
          </a:prstGeom>
          <a:noFill/>
        </p:spPr>
        <p:txBody>
          <a:bodyPr wrap="square" lIns="121920" tIns="60960" rIns="121920" bIns="60960">
            <a:spAutoFit/>
          </a:bodyPr>
          <a:lstStyle/>
          <a:p>
            <a:pPr algn="ctr" defTabSz="1219170">
              <a:buClr>
                <a:srgbClr val="000000"/>
              </a:buClr>
            </a:pP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Cảm</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ơn</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các</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em</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đã</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theo</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chú</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ý</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giỏi</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bài</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giảng</a:t>
            </a:r>
            <a:endPar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endParaRPr>
          </a:p>
        </p:txBody>
      </p:sp>
    </p:spTree>
    <p:extLst>
      <p:ext uri="{BB962C8B-B14F-4D97-AF65-F5344CB8AC3E}">
        <p14:creationId xmlns:p14="http://schemas.microsoft.com/office/powerpoint/2010/main" val="81924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4" name="Google Shape;334;p30"/>
          <p:cNvPicPr preferRelativeResize="0"/>
          <p:nvPr/>
        </p:nvPicPr>
        <p:blipFill>
          <a:blip r:embed="rId3">
            <a:alphaModFix amt="96000"/>
          </a:blip>
          <a:stretch>
            <a:fillRect/>
          </a:stretch>
        </p:blipFill>
        <p:spPr>
          <a:xfrm>
            <a:off x="6656056" y="15602"/>
            <a:ext cx="5535944" cy="6650756"/>
          </a:xfrm>
          <a:prstGeom prst="rect">
            <a:avLst/>
          </a:prstGeom>
          <a:noFill/>
          <a:ln>
            <a:noFill/>
          </a:ln>
        </p:spPr>
      </p:pic>
      <p:sp>
        <p:nvSpPr>
          <p:cNvPr id="3" name="TextBox 2">
            <a:extLst>
              <a:ext uri="{FF2B5EF4-FFF2-40B4-BE49-F238E27FC236}">
                <a16:creationId xmlns:a16="http://schemas.microsoft.com/office/drawing/2014/main" id="{A37A6650-72E0-3444-B4A6-F293AAEFC3B5}"/>
              </a:ext>
            </a:extLst>
          </p:cNvPr>
          <p:cNvSpPr txBox="1"/>
          <p:nvPr/>
        </p:nvSpPr>
        <p:spPr>
          <a:xfrm>
            <a:off x="1860253" y="3018847"/>
            <a:ext cx="4632859" cy="1569660"/>
          </a:xfrm>
          <a:prstGeom prst="rect">
            <a:avLst/>
          </a:prstGeom>
          <a:noFill/>
        </p:spPr>
        <p:txBody>
          <a:bodyPr wrap="square" rtlCol="0">
            <a:spAutoFit/>
          </a:bodyPr>
          <a:lstStyle/>
          <a:p>
            <a:pPr algn="ctr" defTabSz="1219170">
              <a:buClr>
                <a:srgbClr val="000000"/>
              </a:buClr>
            </a:pPr>
            <a:r>
              <a:rPr lang="en-US" sz="4800" kern="0" dirty="0" err="1">
                <a:solidFill>
                  <a:srgbClr val="000000"/>
                </a:solidFill>
                <a:latin typeface="SVN-Blenda Script" panose="02000804000000020003" pitchFamily="2" charset="0"/>
                <a:cs typeface="Arial"/>
                <a:sym typeface="Arial"/>
              </a:rPr>
              <a:t>Ngô</a:t>
            </a:r>
            <a:r>
              <a:rPr lang="en-US" sz="4800" kern="0" dirty="0">
                <a:solidFill>
                  <a:srgbClr val="000000"/>
                </a:solidFill>
                <a:latin typeface="SVN-Blenda Script" panose="02000804000000020003" pitchFamily="2" charset="0"/>
                <a:cs typeface="Arial"/>
                <a:sym typeface="Arial"/>
              </a:rPr>
              <a:t> </a:t>
            </a:r>
            <a:r>
              <a:rPr lang="en-US" sz="4800" kern="0" dirty="0" err="1">
                <a:solidFill>
                  <a:srgbClr val="000000"/>
                </a:solidFill>
                <a:latin typeface="SVN-Blenda Script" panose="02000804000000020003" pitchFamily="2" charset="0"/>
                <a:cs typeface="Arial"/>
                <a:sym typeface="Arial"/>
              </a:rPr>
              <a:t>Quyền</a:t>
            </a:r>
            <a:r>
              <a:rPr lang="en-US" sz="4800" kern="0" dirty="0">
                <a:solidFill>
                  <a:srgbClr val="000000"/>
                </a:solidFill>
                <a:latin typeface="SVN-Blenda Script" panose="02000804000000020003" pitchFamily="2" charset="0"/>
                <a:cs typeface="Arial"/>
                <a:sym typeface="Arial"/>
              </a:rPr>
              <a:t> </a:t>
            </a:r>
            <a:r>
              <a:rPr lang="en-US" sz="4800" kern="0" dirty="0" err="1">
                <a:solidFill>
                  <a:srgbClr val="000000"/>
                </a:solidFill>
                <a:latin typeface="SVN-Blenda Script" panose="02000804000000020003" pitchFamily="2" charset="0"/>
                <a:cs typeface="Arial"/>
                <a:sym typeface="Arial"/>
              </a:rPr>
              <a:t>dựng</a:t>
            </a:r>
            <a:r>
              <a:rPr lang="en-US" sz="4800" kern="0" dirty="0">
                <a:solidFill>
                  <a:srgbClr val="000000"/>
                </a:solidFill>
                <a:latin typeface="SVN-Blenda Script" panose="02000804000000020003" pitchFamily="2" charset="0"/>
                <a:cs typeface="Arial"/>
                <a:sym typeface="Arial"/>
              </a:rPr>
              <a:t> </a:t>
            </a:r>
            <a:r>
              <a:rPr lang="en-US" sz="4800" kern="0" dirty="0" err="1">
                <a:solidFill>
                  <a:srgbClr val="000000"/>
                </a:solidFill>
                <a:latin typeface="SVN-Blenda Script" panose="02000804000000020003" pitchFamily="2" charset="0"/>
                <a:cs typeface="Arial"/>
                <a:sym typeface="Arial"/>
              </a:rPr>
              <a:t>nền</a:t>
            </a:r>
            <a:r>
              <a:rPr lang="en-US" sz="4800" kern="0" dirty="0">
                <a:solidFill>
                  <a:srgbClr val="000000"/>
                </a:solidFill>
                <a:latin typeface="SVN-Blenda Script" panose="02000804000000020003" pitchFamily="2" charset="0"/>
                <a:cs typeface="Arial"/>
                <a:sym typeface="Arial"/>
              </a:rPr>
              <a:t> </a:t>
            </a:r>
            <a:r>
              <a:rPr lang="en-US" sz="4800" kern="0" dirty="0" err="1">
                <a:solidFill>
                  <a:srgbClr val="000000"/>
                </a:solidFill>
                <a:latin typeface="SVN-Blenda Script" panose="02000804000000020003" pitchFamily="2" charset="0"/>
                <a:cs typeface="Arial"/>
                <a:sym typeface="Arial"/>
              </a:rPr>
              <a:t>độc</a:t>
            </a:r>
            <a:r>
              <a:rPr lang="en-US" sz="4800" kern="0" dirty="0">
                <a:solidFill>
                  <a:srgbClr val="000000"/>
                </a:solidFill>
                <a:latin typeface="SVN-Blenda Script" panose="02000804000000020003" pitchFamily="2" charset="0"/>
                <a:cs typeface="Arial"/>
                <a:sym typeface="Arial"/>
              </a:rPr>
              <a:t> </a:t>
            </a:r>
            <a:r>
              <a:rPr lang="en-US" sz="4800" kern="0" dirty="0" err="1">
                <a:solidFill>
                  <a:srgbClr val="000000"/>
                </a:solidFill>
                <a:latin typeface="SVN-Blenda Script" panose="02000804000000020003" pitchFamily="2" charset="0"/>
                <a:cs typeface="Arial"/>
                <a:sym typeface="Arial"/>
              </a:rPr>
              <a:t>lập</a:t>
            </a:r>
            <a:r>
              <a:rPr lang="en-US" sz="4800" kern="0" dirty="0">
                <a:solidFill>
                  <a:srgbClr val="000000"/>
                </a:solidFill>
                <a:latin typeface="SVN-Blenda Script" panose="02000804000000020003" pitchFamily="2" charset="0"/>
                <a:cs typeface="Arial"/>
                <a:sym typeface="Arial"/>
              </a:rPr>
              <a:t>.</a:t>
            </a:r>
            <a:endParaRPr lang="en-VN" sz="4800" kern="0" dirty="0">
              <a:solidFill>
                <a:srgbClr val="000000"/>
              </a:solidFill>
              <a:latin typeface="SVN-Blenda Script" panose="02000804000000020003" pitchFamily="2" charset="0"/>
              <a:cs typeface="Arial"/>
              <a:sym typeface="Arial"/>
            </a:endParaRPr>
          </a:p>
        </p:txBody>
      </p:sp>
      <p:pic>
        <p:nvPicPr>
          <p:cNvPr id="8" name="Picture 7">
            <a:extLst>
              <a:ext uri="{FF2B5EF4-FFF2-40B4-BE49-F238E27FC236}">
                <a16:creationId xmlns:a16="http://schemas.microsoft.com/office/drawing/2014/main" id="{9738C663-B36E-134D-B462-44C8808DC68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287" y="-47353"/>
            <a:ext cx="1697596" cy="2284105"/>
          </a:xfrm>
          <a:prstGeom prst="rect">
            <a:avLst/>
          </a:prstGeom>
          <a:ln>
            <a:noFill/>
          </a:ln>
        </p:spPr>
      </p:pic>
      <p:sp>
        <p:nvSpPr>
          <p:cNvPr id="333" name="Google Shape;333;p30"/>
          <p:cNvSpPr txBox="1">
            <a:spLocks noGrp="1"/>
          </p:cNvSpPr>
          <p:nvPr>
            <p:ph type="title"/>
          </p:nvPr>
        </p:nvSpPr>
        <p:spPr>
          <a:xfrm>
            <a:off x="162657" y="2988580"/>
            <a:ext cx="1697596" cy="704800"/>
          </a:xfrm>
          <a:prstGeom prst="rect">
            <a:avLst/>
          </a:prstGeom>
        </p:spPr>
        <p:txBody>
          <a:bodyPr spcFirstLastPara="1" wrap="square" lIns="121900" tIns="121900" rIns="121900" bIns="121900" anchor="ctr" anchorCtr="0">
            <a:noAutofit/>
          </a:bodyPr>
          <a:lstStyle/>
          <a:p>
            <a:r>
              <a:rPr lang="en" sz="7200" dirty="0">
                <a:solidFill>
                  <a:schemeClr val="tx2">
                    <a:lumMod val="25000"/>
                  </a:schemeClr>
                </a:solidFill>
                <a:latin typeface="SVN-Blenda Script" panose="02000804000000020003" pitchFamily="2" charset="0"/>
              </a:rPr>
              <a:t>01.</a:t>
            </a:r>
            <a:endParaRPr sz="7200" dirty="0">
              <a:solidFill>
                <a:schemeClr val="tx2">
                  <a:lumMod val="25000"/>
                </a:schemeClr>
              </a:solidFill>
              <a:latin typeface="SVN-Blenda Script" panose="02000804000000020003" pitchFamily="2" charset="0"/>
            </a:endParaRPr>
          </a:p>
        </p:txBody>
      </p:sp>
      <p:sp>
        <p:nvSpPr>
          <p:cNvPr id="9" name="Google Shape;610;p39">
            <a:extLst>
              <a:ext uri="{FF2B5EF4-FFF2-40B4-BE49-F238E27FC236}">
                <a16:creationId xmlns:a16="http://schemas.microsoft.com/office/drawing/2014/main" id="{E43839E3-7654-FC47-B907-425F37CC2BA1}"/>
              </a:ext>
            </a:extLst>
          </p:cNvPr>
          <p:cNvSpPr/>
          <p:nvPr/>
        </p:nvSpPr>
        <p:spPr>
          <a:xfrm>
            <a:off x="6390223" y="365349"/>
            <a:ext cx="937851" cy="5756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
        <p:nvSpPr>
          <p:cNvPr id="11" name="Google Shape;610;p39">
            <a:extLst>
              <a:ext uri="{FF2B5EF4-FFF2-40B4-BE49-F238E27FC236}">
                <a16:creationId xmlns:a16="http://schemas.microsoft.com/office/drawing/2014/main" id="{C834E25E-C95F-3F49-835C-D04350B0F298}"/>
              </a:ext>
            </a:extLst>
          </p:cNvPr>
          <p:cNvSpPr/>
          <p:nvPr/>
        </p:nvSpPr>
        <p:spPr>
          <a:xfrm>
            <a:off x="3508580" y="757458"/>
            <a:ext cx="1075105" cy="5756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
        <p:nvSpPr>
          <p:cNvPr id="12" name="Google Shape;610;p39">
            <a:extLst>
              <a:ext uri="{FF2B5EF4-FFF2-40B4-BE49-F238E27FC236}">
                <a16:creationId xmlns:a16="http://schemas.microsoft.com/office/drawing/2014/main" id="{D983C5C0-D573-0541-9522-676677BB9CF0}"/>
              </a:ext>
            </a:extLst>
          </p:cNvPr>
          <p:cNvSpPr/>
          <p:nvPr/>
        </p:nvSpPr>
        <p:spPr>
          <a:xfrm>
            <a:off x="2157662" y="164810"/>
            <a:ext cx="1350917" cy="5756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grpSp>
        <p:nvGrpSpPr>
          <p:cNvPr id="13" name="Google Shape;615;p39">
            <a:extLst>
              <a:ext uri="{FF2B5EF4-FFF2-40B4-BE49-F238E27FC236}">
                <a16:creationId xmlns:a16="http://schemas.microsoft.com/office/drawing/2014/main" id="{FD9131FE-7EA4-7946-9F5D-ECE635E1B318}"/>
              </a:ext>
            </a:extLst>
          </p:cNvPr>
          <p:cNvGrpSpPr/>
          <p:nvPr/>
        </p:nvGrpSpPr>
        <p:grpSpPr>
          <a:xfrm>
            <a:off x="5182587" y="15602"/>
            <a:ext cx="865860" cy="899617"/>
            <a:chOff x="5926225" y="921350"/>
            <a:chExt cx="517800" cy="504350"/>
          </a:xfrm>
          <a:noFill/>
        </p:grpSpPr>
        <p:sp>
          <p:nvSpPr>
            <p:cNvPr id="14" name="Google Shape;616;p39">
              <a:extLst>
                <a:ext uri="{FF2B5EF4-FFF2-40B4-BE49-F238E27FC236}">
                  <a16:creationId xmlns:a16="http://schemas.microsoft.com/office/drawing/2014/main" id="{FEB2BFC4-AFA5-5B42-9D77-249E01D8B09E}"/>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sp>
          <p:nvSpPr>
            <p:cNvPr id="15" name="Google Shape;617;p39">
              <a:extLst>
                <a:ext uri="{FF2B5EF4-FFF2-40B4-BE49-F238E27FC236}">
                  <a16:creationId xmlns:a16="http://schemas.microsoft.com/office/drawing/2014/main" id="{04A6B3FF-4BE8-854B-BF3A-035C345798B4}"/>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grpSp>
      <p:sp>
        <p:nvSpPr>
          <p:cNvPr id="10" name="Google Shape;610;p39">
            <a:extLst>
              <a:ext uri="{FF2B5EF4-FFF2-40B4-BE49-F238E27FC236}">
                <a16:creationId xmlns:a16="http://schemas.microsoft.com/office/drawing/2014/main" id="{81BF1B99-24CD-0647-AF76-6577B2ED58BF}"/>
              </a:ext>
            </a:extLst>
          </p:cNvPr>
          <p:cNvSpPr/>
          <p:nvPr/>
        </p:nvSpPr>
        <p:spPr>
          <a:xfrm>
            <a:off x="4828110" y="587254"/>
            <a:ext cx="1207636" cy="6442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Tree>
    <p:extLst>
      <p:ext uri="{BB962C8B-B14F-4D97-AF65-F5344CB8AC3E}">
        <p14:creationId xmlns:p14="http://schemas.microsoft.com/office/powerpoint/2010/main" val="125514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333"/>
                                            </p:tgtEl>
                                            <p:attrNameLst>
                                              <p:attrName>style.visibility</p:attrName>
                                            </p:attrNameLst>
                                          </p:cBhvr>
                                          <p:to>
                                            <p:strVal val="visible"/>
                                          </p:to>
                                        </p:set>
                                        <p:anim calcmode="lin" valueType="num" p14:bounceEnd="50000">
                                          <p:cBhvr additive="base">
                                            <p:cTn id="11" dur="500" fill="hold"/>
                                            <p:tgtEl>
                                              <p:spTgt spid="33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33"/>
                                            </p:tgtEl>
                                            <p:attrNameLst>
                                              <p:attrName>style.visibility</p:attrName>
                                            </p:attrNameLst>
                                          </p:cBhvr>
                                          <p:to>
                                            <p:strVal val="visible"/>
                                          </p:to>
                                        </p:set>
                                        <p:anim calcmode="lin" valueType="num">
                                          <p:cBhvr additive="base">
                                            <p:cTn id="11" dur="500" fill="hold"/>
                                            <p:tgtEl>
                                              <p:spTgt spid="333"/>
                                            </p:tgtEl>
                                            <p:attrNameLst>
                                              <p:attrName>ppt_x</p:attrName>
                                            </p:attrNameLst>
                                          </p:cBhvr>
                                          <p:tavLst>
                                            <p:tav tm="0">
                                              <p:val>
                                                <p:strVal val="0-#ppt_w/2"/>
                                              </p:val>
                                            </p:tav>
                                            <p:tav tm="100000">
                                              <p:val>
                                                <p:strVal val="#ppt_x"/>
                                              </p:val>
                                            </p:tav>
                                          </p:tavLst>
                                        </p:anim>
                                        <p:anim calcmode="lin" valueType="num">
                                          <p:cBhvr additive="base">
                                            <p:cTn id="12" dur="500" fill="hold"/>
                                            <p:tgtEl>
                                              <p:spTgt spid="3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972541" y="62887"/>
            <a:ext cx="6161771"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Rectangle 10">
            <a:extLst>
              <a:ext uri="{FF2B5EF4-FFF2-40B4-BE49-F238E27FC236}">
                <a16:creationId xmlns:a16="http://schemas.microsoft.com/office/drawing/2014/main" id="{C492D8AD-2F4A-4F46-B71D-3994BB95B361}"/>
              </a:ext>
            </a:extLst>
          </p:cNvPr>
          <p:cNvSpPr/>
          <p:nvPr/>
        </p:nvSpPr>
        <p:spPr>
          <a:xfrm>
            <a:off x="6238216" y="398955"/>
            <a:ext cx="5661176" cy="1815690"/>
          </a:xfrm>
          <a:prstGeom prst="rect">
            <a:avLst/>
          </a:prstGeom>
        </p:spPr>
        <p:txBody>
          <a:bodyPr wrap="square">
            <a:spAutoFit/>
          </a:bodyPr>
          <a:lstStyle/>
          <a:p>
            <a:pPr marL="148163" lvl="8" algn="just" defTabSz="1219170">
              <a:spcBef>
                <a:spcPct val="50000"/>
              </a:spcBef>
              <a:defRPr/>
            </a:pP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Năm</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939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Quyền</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lên</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ngôi</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vua</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đóng</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ở</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Cổ</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Loa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Đông</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Anh –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Hà</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Nội</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p>
        </p:txBody>
      </p:sp>
      <p:sp>
        <p:nvSpPr>
          <p:cNvPr id="328" name="Google Shape;135;p28">
            <a:extLst>
              <a:ext uri="{FF2B5EF4-FFF2-40B4-BE49-F238E27FC236}">
                <a16:creationId xmlns:a16="http://schemas.microsoft.com/office/drawing/2014/main" id="{FA3EA8EB-58CD-1F41-9E62-5D4735173B76}"/>
              </a:ext>
            </a:extLst>
          </p:cNvPr>
          <p:cNvSpPr txBox="1">
            <a:spLocks/>
          </p:cNvSpPr>
          <p:nvPr/>
        </p:nvSpPr>
        <p:spPr>
          <a:xfrm>
            <a:off x="51312" y="-84135"/>
            <a:ext cx="5908427"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algn="l" defTabSz="1219170">
              <a:buClr>
                <a:srgbClr val="553333"/>
              </a:buClr>
            </a:pPr>
            <a:r>
              <a:rPr lang="en-US" sz="3200" kern="0" dirty="0">
                <a:solidFill>
                  <a:srgbClr val="482400"/>
                </a:solidFill>
                <a:latin typeface="SVN-Blenda Script" panose="02000804000000020003" pitchFamily="2" charset="0"/>
              </a:rPr>
              <a:t>1. </a:t>
            </a:r>
            <a:r>
              <a:rPr lang="vi-VN" sz="3200" kern="0" dirty="0">
                <a:solidFill>
                  <a:srgbClr val="482400"/>
                </a:solidFill>
                <a:latin typeface="SVN-Blenda Script" panose="02000804000000020003" pitchFamily="2" charset="0"/>
              </a:rPr>
              <a:t>Ngô Quyền dựng nền độc lập.</a:t>
            </a:r>
          </a:p>
        </p:txBody>
      </p:sp>
      <p:grpSp>
        <p:nvGrpSpPr>
          <p:cNvPr id="329" name="Google Shape;119;p26">
            <a:extLst>
              <a:ext uri="{FF2B5EF4-FFF2-40B4-BE49-F238E27FC236}">
                <a16:creationId xmlns:a16="http://schemas.microsoft.com/office/drawing/2014/main" id="{361C7019-1C14-4348-9E7E-59D72DB7703E}"/>
              </a:ext>
            </a:extLst>
          </p:cNvPr>
          <p:cNvGrpSpPr/>
          <p:nvPr/>
        </p:nvGrpSpPr>
        <p:grpSpPr>
          <a:xfrm>
            <a:off x="1219561" y="724040"/>
            <a:ext cx="3007868" cy="92721"/>
            <a:chOff x="446800" y="1721825"/>
            <a:chExt cx="259025" cy="18316"/>
          </a:xfrm>
        </p:grpSpPr>
        <p:sp>
          <p:nvSpPr>
            <p:cNvPr id="330" name="Google Shape;120;p26">
              <a:extLst>
                <a:ext uri="{FF2B5EF4-FFF2-40B4-BE49-F238E27FC236}">
                  <a16:creationId xmlns:a16="http://schemas.microsoft.com/office/drawing/2014/main" id="{237FABB2-1F0C-FC43-87C2-FB8CCDF92199}"/>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31" name="Google Shape;121;p26">
              <a:extLst>
                <a:ext uri="{FF2B5EF4-FFF2-40B4-BE49-F238E27FC236}">
                  <a16:creationId xmlns:a16="http://schemas.microsoft.com/office/drawing/2014/main" id="{D39602AF-8083-A14C-BD21-63B53D55DFAA}"/>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266" name="Picture 2" descr="Giới thiệu - Thành Cổ Loa là tòa thành có niên đại cổ nhất ở Việt Nam |  thanhcoloa.vn">
            <a:extLst>
              <a:ext uri="{FF2B5EF4-FFF2-40B4-BE49-F238E27FC236}">
                <a16:creationId xmlns:a16="http://schemas.microsoft.com/office/drawing/2014/main" id="{90327F5C-90DC-B543-B5E9-AA717FE10B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99" r="11489" b="8949"/>
          <a:stretch/>
        </p:blipFill>
        <p:spPr bwMode="auto">
          <a:xfrm>
            <a:off x="6468584" y="2820130"/>
            <a:ext cx="5430808" cy="3638916"/>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331">
            <a:extLst>
              <a:ext uri="{FF2B5EF4-FFF2-40B4-BE49-F238E27FC236}">
                <a16:creationId xmlns:a16="http://schemas.microsoft.com/office/drawing/2014/main" id="{88E7D70E-A1D6-484E-9A4A-4A8577CA62F5}"/>
              </a:ext>
            </a:extLst>
          </p:cNvPr>
          <p:cNvPicPr>
            <a:picLocks noChangeAspect="1"/>
          </p:cNvPicPr>
          <p:nvPr/>
        </p:nvPicPr>
        <p:blipFill rotWithShape="1">
          <a:blip r:embed="rId5"/>
          <a:srcRect t="19471" r="18459" b="17496"/>
          <a:stretch/>
        </p:blipFill>
        <p:spPr>
          <a:xfrm>
            <a:off x="-227890" y="1829987"/>
            <a:ext cx="3851124" cy="5287180"/>
          </a:xfrm>
          <a:prstGeom prst="rect">
            <a:avLst/>
          </a:prstGeom>
        </p:spPr>
      </p:pic>
      <p:grpSp>
        <p:nvGrpSpPr>
          <p:cNvPr id="10" name="Group 9">
            <a:extLst>
              <a:ext uri="{FF2B5EF4-FFF2-40B4-BE49-F238E27FC236}">
                <a16:creationId xmlns:a16="http://schemas.microsoft.com/office/drawing/2014/main" id="{59F73D19-4D0D-F943-92AE-34377D94B139}"/>
              </a:ext>
            </a:extLst>
          </p:cNvPr>
          <p:cNvGrpSpPr/>
          <p:nvPr/>
        </p:nvGrpSpPr>
        <p:grpSpPr>
          <a:xfrm>
            <a:off x="2434566" y="756223"/>
            <a:ext cx="3519220" cy="2895988"/>
            <a:chOff x="1493135" y="392328"/>
            <a:chExt cx="2639415" cy="2171991"/>
          </a:xfrm>
          <a:solidFill>
            <a:schemeClr val="accent2">
              <a:alpha val="24858"/>
            </a:schemeClr>
          </a:solidFill>
        </p:grpSpPr>
        <p:sp>
          <p:nvSpPr>
            <p:cNvPr id="8" name="Oval Callout 7">
              <a:extLst>
                <a:ext uri="{FF2B5EF4-FFF2-40B4-BE49-F238E27FC236}">
                  <a16:creationId xmlns:a16="http://schemas.microsoft.com/office/drawing/2014/main" id="{1D7CDF38-71CF-BA4A-94A1-95DB7529EDE9}"/>
                </a:ext>
              </a:extLst>
            </p:cNvPr>
            <p:cNvSpPr/>
            <p:nvPr/>
          </p:nvSpPr>
          <p:spPr>
            <a:xfrm>
              <a:off x="1493135" y="392328"/>
              <a:ext cx="2639415" cy="2171991"/>
            </a:xfrm>
            <a:prstGeom prst="wedgeEllipseCallout">
              <a:avLst>
                <a:gd name="adj1" fmla="val -55142"/>
                <a:gd name="adj2" fmla="val 12248"/>
              </a:avLst>
            </a:prstGeom>
            <a:grp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613344" y="739929"/>
              <a:ext cx="2419108" cy="1177245"/>
            </a:xfrm>
            <a:prstGeom prst="rect">
              <a:avLst/>
            </a:prstGeom>
            <a:noFill/>
          </p:spPr>
          <p:txBody>
            <a:bodyPr wrap="square">
              <a:spAutoFit/>
            </a:bodyPr>
            <a:lstStyle/>
            <a:p>
              <a:pPr algn="ctr" defTabSz="1219170">
                <a:buClr>
                  <a:srgbClr val="000000"/>
                </a:buClr>
              </a:pP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Sau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chiến</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thắng</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Bạch</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Đằng</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Ngô</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Quyền</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đã</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làm</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gì</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a:t>
              </a:r>
              <a:endParaRPr lang="en-US" sz="3200" kern="0" noProof="1">
                <a:solidFill>
                  <a:srgbClr val="EEEEEE">
                    <a:lumMod val="10000"/>
                  </a:srgbClr>
                </a:solidFill>
                <a:latin typeface="SVN-Blenda Script" panose="02000804000000020003" pitchFamily="2" charset="0"/>
                <a:cs typeface="Times New Roman" panose="02020603050405020304" pitchFamily="18" charset="0"/>
                <a:sym typeface="Arial"/>
              </a:endParaRPr>
            </a:p>
          </p:txBody>
        </p:sp>
      </p:grpSp>
      <p:grpSp>
        <p:nvGrpSpPr>
          <p:cNvPr id="333" name="Group 332">
            <a:extLst>
              <a:ext uri="{FF2B5EF4-FFF2-40B4-BE49-F238E27FC236}">
                <a16:creationId xmlns:a16="http://schemas.microsoft.com/office/drawing/2014/main" id="{5D76A4F7-F570-724F-8A71-69007B55F19D}"/>
              </a:ext>
            </a:extLst>
          </p:cNvPr>
          <p:cNvGrpSpPr/>
          <p:nvPr/>
        </p:nvGrpSpPr>
        <p:grpSpPr>
          <a:xfrm>
            <a:off x="2434566" y="756223"/>
            <a:ext cx="3519220" cy="2895988"/>
            <a:chOff x="1493135" y="392328"/>
            <a:chExt cx="2639415" cy="2171991"/>
          </a:xfrm>
          <a:solidFill>
            <a:schemeClr val="accent2">
              <a:alpha val="24858"/>
            </a:schemeClr>
          </a:solidFill>
        </p:grpSpPr>
        <p:sp>
          <p:nvSpPr>
            <p:cNvPr id="334" name="Oval Callout 333">
              <a:extLst>
                <a:ext uri="{FF2B5EF4-FFF2-40B4-BE49-F238E27FC236}">
                  <a16:creationId xmlns:a16="http://schemas.microsoft.com/office/drawing/2014/main" id="{FC1106A2-3718-504E-974F-A2B99ABAF9D1}"/>
                </a:ext>
              </a:extLst>
            </p:cNvPr>
            <p:cNvSpPr/>
            <p:nvPr/>
          </p:nvSpPr>
          <p:spPr>
            <a:xfrm>
              <a:off x="1493135" y="392328"/>
              <a:ext cx="2639415" cy="2171991"/>
            </a:xfrm>
            <a:prstGeom prst="wedgeEllipseCallout">
              <a:avLst>
                <a:gd name="adj1" fmla="val -55142"/>
                <a:gd name="adj2" fmla="val 12248"/>
              </a:avLst>
            </a:prstGeom>
            <a:grp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335" name="Rectangle 334">
              <a:extLst>
                <a:ext uri="{FF2B5EF4-FFF2-40B4-BE49-F238E27FC236}">
                  <a16:creationId xmlns:a16="http://schemas.microsoft.com/office/drawing/2014/main" id="{1A42C4B4-EB35-DE42-82BE-5BCFEAE14E12}"/>
                </a:ext>
              </a:extLst>
            </p:cNvPr>
            <p:cNvSpPr/>
            <p:nvPr/>
          </p:nvSpPr>
          <p:spPr>
            <a:xfrm>
              <a:off x="1613344" y="739929"/>
              <a:ext cx="2419108" cy="1177245"/>
            </a:xfrm>
            <a:prstGeom prst="rect">
              <a:avLst/>
            </a:prstGeom>
            <a:noFill/>
          </p:spPr>
          <p:txBody>
            <a:bodyPr wrap="square">
              <a:spAutoFit/>
            </a:bodyPr>
            <a:lstStyle/>
            <a:p>
              <a:pPr algn="ctr" defTabSz="1219170">
                <a:buClr>
                  <a:srgbClr val="000000"/>
                </a:buClr>
              </a:pP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Việc</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ngô</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Quyền</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lên</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ngôi</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vua</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có</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ý</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nghĩa</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gì</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a:t>
              </a:r>
              <a:endParaRPr lang="en-US" sz="3200" kern="0" noProof="1">
                <a:solidFill>
                  <a:srgbClr val="EEEEEE">
                    <a:lumMod val="10000"/>
                  </a:srgbClr>
                </a:solidFill>
                <a:latin typeface="SVN-Blenda Script" panose="02000804000000020003" pitchFamily="2" charset="0"/>
                <a:cs typeface="Times New Roman" panose="02020603050405020304" pitchFamily="18" charset="0"/>
                <a:sym typeface="Arial"/>
              </a:endParaRPr>
            </a:p>
          </p:txBody>
        </p:sp>
      </p:grpSp>
    </p:spTree>
    <p:extLst>
      <p:ext uri="{BB962C8B-B14F-4D97-AF65-F5344CB8AC3E}">
        <p14:creationId xmlns:p14="http://schemas.microsoft.com/office/powerpoint/2010/main" val="293353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50000">
                                          <p:cBhvr additive="base">
                                            <p:cTn id="7" dur="500" fill="hold"/>
                                            <p:tgtEl>
                                              <p:spTgt spid="3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14:bounceEnd="50000">
                                          <p:cBhvr additive="base">
                                            <p:cTn id="11" dur="500" fill="hold"/>
                                            <p:tgtEl>
                                              <p:spTgt spid="32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14:bounceEnd="50000">
                                          <p:cBhvr additive="base">
                                            <p:cTn id="15"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49"/>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wipe(down)">
                                          <p:cBhvr>
                                            <p:cTn id="19" dur="500"/>
                                            <p:tgtEl>
                                              <p:spTgt spid="3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25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30" dur="25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1">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3" presetID="2" presetClass="entr" presetSubtype="4" fill="hold" nodeType="withEffect" p14:presetBounceEnd="50000">
                                      <p:stCondLst>
                                        <p:cond delay="0"/>
                                      </p:stCondLst>
                                      <p:childTnLst>
                                        <p:set>
                                          <p:cBhvr>
                                            <p:cTn id="34" dur="1" fill="hold">
                                              <p:stCondLst>
                                                <p:cond delay="0"/>
                                              </p:stCondLst>
                                            </p:cTn>
                                            <p:tgtEl>
                                              <p:spTgt spid="11266"/>
                                            </p:tgtEl>
                                            <p:attrNameLst>
                                              <p:attrName>style.visibility</p:attrName>
                                            </p:attrNameLst>
                                          </p:cBhvr>
                                          <p:to>
                                            <p:strVal val="visible"/>
                                          </p:to>
                                        </p:set>
                                        <p:anim calcmode="lin" valueType="num" p14:bounceEnd="50000">
                                          <p:cBhvr additive="base">
                                            <p:cTn id="35" dur="500" fill="hold"/>
                                            <p:tgtEl>
                                              <p:spTgt spid="11266"/>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xit" presetSubtype="10" fill="hold" nodeType="clickEffect">
                                      <p:stCondLst>
                                        <p:cond delay="0"/>
                                      </p:stCondLst>
                                      <p:childTnLst>
                                        <p:animEffect transition="out" filter="checkerboard(across)">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22" presetClass="entr" presetSubtype="8" fill="hold" nodeType="withEffect">
                                      <p:stCondLst>
                                        <p:cond delay="0"/>
                                      </p:stCondLst>
                                      <p:childTnLst>
                                        <p:set>
                                          <p:cBhvr>
                                            <p:cTn id="43" dur="1" fill="hold">
                                              <p:stCondLst>
                                                <p:cond delay="0"/>
                                              </p:stCondLst>
                                            </p:cTn>
                                            <p:tgtEl>
                                              <p:spTgt spid="333"/>
                                            </p:tgtEl>
                                            <p:attrNameLst>
                                              <p:attrName>style.visibility</p:attrName>
                                            </p:attrNameLst>
                                          </p:cBhvr>
                                          <p:to>
                                            <p:strVal val="visible"/>
                                          </p:to>
                                        </p:set>
                                        <p:animEffect transition="in" filter="wipe(left)">
                                          <p:cBhvr>
                                            <p:cTn id="4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ppt_x"/>
                                              </p:val>
                                            </p:tav>
                                            <p:tav tm="100000">
                                              <p:val>
                                                <p:strVal val="#ppt_x"/>
                                              </p:val>
                                            </p:tav>
                                          </p:tavLst>
                                        </p:anim>
                                        <p:anim calcmode="lin" valueType="num">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cBhvr additive="base">
                                            <p:cTn id="11" dur="500" fill="hold"/>
                                            <p:tgtEl>
                                              <p:spTgt spid="329"/>
                                            </p:tgtEl>
                                            <p:attrNameLst>
                                              <p:attrName>ppt_x</p:attrName>
                                            </p:attrNameLst>
                                          </p:cBhvr>
                                          <p:tavLst>
                                            <p:tav tm="0">
                                              <p:val>
                                                <p:strVal val="0-#ppt_w/2"/>
                                              </p:val>
                                            </p:tav>
                                            <p:tav tm="100000">
                                              <p:val>
                                                <p:strVal val="#ppt_x"/>
                                              </p:val>
                                            </p:tav>
                                          </p:tavLst>
                                        </p:anim>
                                        <p:anim calcmode="lin" valueType="num">
                                          <p:cBhvr additive="base">
                                            <p:cTn id="12" dur="500" fill="hold"/>
                                            <p:tgtEl>
                                              <p:spTgt spid="3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cBhvr additive="base">
                                            <p:cTn id="15" dur="500" fill="hold"/>
                                            <p:tgtEl>
                                              <p:spTgt spid="149"/>
                                            </p:tgtEl>
                                            <p:attrNameLst>
                                              <p:attrName>ppt_x</p:attrName>
                                            </p:attrNameLst>
                                          </p:cBhvr>
                                          <p:tavLst>
                                            <p:tav tm="0">
                                              <p:val>
                                                <p:strVal val="#ppt_x"/>
                                              </p:val>
                                            </p:tav>
                                            <p:tav tm="100000">
                                              <p:val>
                                                <p:strVal val="#ppt_x"/>
                                              </p:val>
                                            </p:tav>
                                          </p:tavLst>
                                        </p:anim>
                                        <p:anim calcmode="lin" valueType="num">
                                          <p:cBhvr additive="base">
                                            <p:cTn id="16" dur="500" fill="hold"/>
                                            <p:tgtEl>
                                              <p:spTgt spid="149"/>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wipe(down)">
                                          <p:cBhvr>
                                            <p:cTn id="19" dur="500"/>
                                            <p:tgtEl>
                                              <p:spTgt spid="3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25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30" dur="25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1">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6" name="click.wav"/>
                                            </p:tgtEl>
                                          </p:cMediaNode>
                                        </p:audio>
                                      </p:subTnLst>
                                    </p:cTn>
                                  </p:par>
                                  <p:par>
                                    <p:cTn id="33" presetID="2" presetClass="entr" presetSubtype="4" fill="hold" nodeType="withEffect">
                                      <p:stCondLst>
                                        <p:cond delay="0"/>
                                      </p:stCondLst>
                                      <p:childTnLst>
                                        <p:set>
                                          <p:cBhvr>
                                            <p:cTn id="34" dur="1" fill="hold">
                                              <p:stCondLst>
                                                <p:cond delay="0"/>
                                              </p:stCondLst>
                                            </p:cTn>
                                            <p:tgtEl>
                                              <p:spTgt spid="11266"/>
                                            </p:tgtEl>
                                            <p:attrNameLst>
                                              <p:attrName>style.visibility</p:attrName>
                                            </p:attrNameLst>
                                          </p:cBhvr>
                                          <p:to>
                                            <p:strVal val="visible"/>
                                          </p:to>
                                        </p:set>
                                        <p:anim calcmode="lin" valueType="num">
                                          <p:cBhvr additive="base">
                                            <p:cTn id="35" dur="500" fill="hold"/>
                                            <p:tgtEl>
                                              <p:spTgt spid="11266"/>
                                            </p:tgtEl>
                                            <p:attrNameLst>
                                              <p:attrName>ppt_x</p:attrName>
                                            </p:attrNameLst>
                                          </p:cBhvr>
                                          <p:tavLst>
                                            <p:tav tm="0">
                                              <p:val>
                                                <p:strVal val="#ppt_x"/>
                                              </p:val>
                                            </p:tav>
                                            <p:tav tm="100000">
                                              <p:val>
                                                <p:strVal val="#ppt_x"/>
                                              </p:val>
                                            </p:tav>
                                          </p:tavLst>
                                        </p:anim>
                                        <p:anim calcmode="lin" valueType="num">
                                          <p:cBhvr additive="base">
                                            <p:cTn id="3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xit" presetSubtype="10" fill="hold" nodeType="clickEffect">
                                      <p:stCondLst>
                                        <p:cond delay="0"/>
                                      </p:stCondLst>
                                      <p:childTnLst>
                                        <p:animEffect transition="out" filter="checkerboard(across)">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22" presetClass="entr" presetSubtype="8" fill="hold" nodeType="withEffect">
                                      <p:stCondLst>
                                        <p:cond delay="0"/>
                                      </p:stCondLst>
                                      <p:childTnLst>
                                        <p:set>
                                          <p:cBhvr>
                                            <p:cTn id="43" dur="1" fill="hold">
                                              <p:stCondLst>
                                                <p:cond delay="0"/>
                                              </p:stCondLst>
                                            </p:cTn>
                                            <p:tgtEl>
                                              <p:spTgt spid="333"/>
                                            </p:tgtEl>
                                            <p:attrNameLst>
                                              <p:attrName>style.visibility</p:attrName>
                                            </p:attrNameLst>
                                          </p:cBhvr>
                                          <p:to>
                                            <p:strVal val="visible"/>
                                          </p:to>
                                        </p:set>
                                        <p:animEffect transition="in" filter="wipe(left)">
                                          <p:cBhvr>
                                            <p:cTn id="4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328" name="Picture 2">
            <a:extLst>
              <a:ext uri="{FF2B5EF4-FFF2-40B4-BE49-F238E27FC236}">
                <a16:creationId xmlns:a16="http://schemas.microsoft.com/office/drawing/2014/main" id="{41299D39-C5C5-4844-9BC0-018455C43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636684" cy="60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Content Placeholder 1">
            <a:extLst>
              <a:ext uri="{FF2B5EF4-FFF2-40B4-BE49-F238E27FC236}">
                <a16:creationId xmlns:a16="http://schemas.microsoft.com/office/drawing/2014/main" id="{C7906C3F-F3F8-0649-9FB3-D4EBF9FF8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636685" y="0"/>
            <a:ext cx="6555316" cy="6858000"/>
          </a:xfrm>
          <a:prstGeom prst="rect">
            <a:avLst/>
          </a:prstGeom>
          <a:noFill/>
          <a:ln>
            <a:noFill/>
          </a:ln>
        </p:spPr>
      </p:pic>
      <p:sp>
        <p:nvSpPr>
          <p:cNvPr id="330" name="Google Shape;339;p31">
            <a:extLst>
              <a:ext uri="{FF2B5EF4-FFF2-40B4-BE49-F238E27FC236}">
                <a16:creationId xmlns:a16="http://schemas.microsoft.com/office/drawing/2014/main" id="{2FB47984-29E0-1D4D-9652-AD12425D222C}"/>
              </a:ext>
            </a:extLst>
          </p:cNvPr>
          <p:cNvSpPr txBox="1">
            <a:spLocks noGrp="1"/>
          </p:cNvSpPr>
          <p:nvPr>
            <p:ph type="ctrTitle"/>
          </p:nvPr>
        </p:nvSpPr>
        <p:spPr>
          <a:xfrm>
            <a:off x="107417" y="6056336"/>
            <a:ext cx="5104857" cy="801664"/>
          </a:xfrm>
          <a:prstGeom prst="rect">
            <a:avLst/>
          </a:prstGeom>
        </p:spPr>
        <p:txBody>
          <a:bodyPr spcFirstLastPara="1" wrap="square" lIns="121900" tIns="121900" rIns="121900" bIns="121900" anchor="t" anchorCtr="0">
            <a:noAutofit/>
          </a:bodyPr>
          <a:lstStyle/>
          <a:p>
            <a:r>
              <a:rPr lang="en" sz="3733" dirty="0" err="1">
                <a:latin typeface="SVN-Blenda Script" panose="02000804000000020003" pitchFamily="2" charset="0"/>
              </a:rPr>
              <a:t>Thành</a:t>
            </a:r>
            <a:r>
              <a:rPr lang="en" sz="3733" dirty="0">
                <a:latin typeface="SVN-Blenda Script" panose="02000804000000020003" pitchFamily="2" charset="0"/>
              </a:rPr>
              <a:t> </a:t>
            </a:r>
            <a:r>
              <a:rPr lang="en" sz="3733" dirty="0" err="1">
                <a:latin typeface="SVN-Blenda Script" panose="02000804000000020003" pitchFamily="2" charset="0"/>
              </a:rPr>
              <a:t>Cổ</a:t>
            </a:r>
            <a:r>
              <a:rPr lang="en" sz="3733" dirty="0">
                <a:latin typeface="SVN-Blenda Script" panose="02000804000000020003" pitchFamily="2" charset="0"/>
              </a:rPr>
              <a:t> Loa </a:t>
            </a:r>
            <a:r>
              <a:rPr lang="en" sz="3733" dirty="0" err="1">
                <a:latin typeface="SVN-Blenda Script" panose="02000804000000020003" pitchFamily="2" charset="0"/>
              </a:rPr>
              <a:t>ngày</a:t>
            </a:r>
            <a:r>
              <a:rPr lang="en" sz="3733" dirty="0">
                <a:latin typeface="SVN-Blenda Script" panose="02000804000000020003" pitchFamily="2" charset="0"/>
              </a:rPr>
              <a:t> nay</a:t>
            </a:r>
            <a:endParaRPr sz="3733" dirty="0">
              <a:latin typeface="SVN-Blenda Script" panose="02000804000000020003" pitchFamily="2" charset="0"/>
            </a:endParaRPr>
          </a:p>
        </p:txBody>
      </p:sp>
    </p:spTree>
    <p:extLst>
      <p:ext uri="{BB962C8B-B14F-4D97-AF65-F5344CB8AC3E}">
        <p14:creationId xmlns:p14="http://schemas.microsoft.com/office/powerpoint/2010/main" val="1290288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14:presetBounceEnd="50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50000">
                                          <p:cBhvr additive="base">
                                            <p:cTn id="7" dur="500" fill="hold"/>
                                            <p:tgtEl>
                                              <p:spTgt spid="3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14:bounceEnd="50000">
                                          <p:cBhvr additive="base">
                                            <p:cTn id="11" dur="500" fill="hold"/>
                                            <p:tgtEl>
                                              <p:spTgt spid="3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2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accel="50000" fill="hold" grpId="0" nodeType="afterEffect" p14:presetBounceEnd="50000">
                                      <p:stCondLst>
                                        <p:cond delay="0"/>
                                      </p:stCondLst>
                                      <p:childTnLst>
                                        <p:set>
                                          <p:cBhvr>
                                            <p:cTn id="15" dur="1" fill="hold">
                                              <p:stCondLst>
                                                <p:cond delay="0"/>
                                              </p:stCondLst>
                                            </p:cTn>
                                            <p:tgtEl>
                                              <p:spTgt spid="330"/>
                                            </p:tgtEl>
                                            <p:attrNameLst>
                                              <p:attrName>style.visibility</p:attrName>
                                            </p:attrNameLst>
                                          </p:cBhvr>
                                          <p:to>
                                            <p:strVal val="visible"/>
                                          </p:to>
                                        </p:set>
                                        <p:anim calcmode="lin" valueType="num" p14:bounceEnd="50000">
                                          <p:cBhvr additive="base">
                                            <p:cTn id="16" dur="500" fill="hold"/>
                                            <p:tgtEl>
                                              <p:spTgt spid="330"/>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ppt_x"/>
                                              </p:val>
                                            </p:tav>
                                            <p:tav tm="100000">
                                              <p:val>
                                                <p:strVal val="#ppt_x"/>
                                              </p:val>
                                            </p:tav>
                                          </p:tavLst>
                                        </p:anim>
                                        <p:anim calcmode="lin" valueType="num">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cBhvr additive="base">
                                            <p:cTn id="11" dur="500" fill="hold"/>
                                            <p:tgtEl>
                                              <p:spTgt spid="329"/>
                                            </p:tgtEl>
                                            <p:attrNameLst>
                                              <p:attrName>ppt_x</p:attrName>
                                            </p:attrNameLst>
                                          </p:cBhvr>
                                          <p:tavLst>
                                            <p:tav tm="0">
                                              <p:val>
                                                <p:strVal val="#ppt_x"/>
                                              </p:val>
                                            </p:tav>
                                            <p:tav tm="100000">
                                              <p:val>
                                                <p:strVal val="#ppt_x"/>
                                              </p:val>
                                            </p:tav>
                                          </p:tavLst>
                                        </p:anim>
                                        <p:anim calcmode="lin" valueType="num">
                                          <p:cBhvr additive="base">
                                            <p:cTn id="12" dur="500" fill="hold"/>
                                            <p:tgtEl>
                                              <p:spTgt spid="32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accel="50000" fill="hold" grpId="0" nodeType="afterEffect">
                                      <p:stCondLst>
                                        <p:cond delay="0"/>
                                      </p:stCondLst>
                                      <p:childTnLst>
                                        <p:set>
                                          <p:cBhvr>
                                            <p:cTn id="15" dur="1" fill="hold">
                                              <p:stCondLst>
                                                <p:cond delay="0"/>
                                              </p:stCondLst>
                                            </p:cTn>
                                            <p:tgtEl>
                                              <p:spTgt spid="330"/>
                                            </p:tgtEl>
                                            <p:attrNameLst>
                                              <p:attrName>style.visibility</p:attrName>
                                            </p:attrNameLst>
                                          </p:cBhvr>
                                          <p:to>
                                            <p:strVal val="visible"/>
                                          </p:to>
                                        </p:set>
                                        <p:anim calcmode="lin" valueType="num">
                                          <p:cBhvr additive="base">
                                            <p:cTn id="16" dur="500" fill="hold"/>
                                            <p:tgtEl>
                                              <p:spTgt spid="330"/>
                                            </p:tgtEl>
                                            <p:attrNameLst>
                                              <p:attrName>ppt_x</p:attrName>
                                            </p:attrNameLst>
                                          </p:cBhvr>
                                          <p:tavLst>
                                            <p:tav tm="0">
                                              <p:val>
                                                <p:strVal val="0-#ppt_w/2"/>
                                              </p:val>
                                            </p:tav>
                                            <p:tav tm="100000">
                                              <p:val>
                                                <p:strVal val="#ppt_x"/>
                                              </p:val>
                                            </p:tav>
                                          </p:tavLst>
                                        </p:anim>
                                        <p:anim calcmode="lin" valueType="num">
                                          <p:cBhvr additive="base">
                                            <p:cTn id="17" dur="500" fill="hold"/>
                                            <p:tgtEl>
                                              <p:spTgt spid="3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972541" y="62887"/>
            <a:ext cx="6161771"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Rectangle 10">
            <a:extLst>
              <a:ext uri="{FF2B5EF4-FFF2-40B4-BE49-F238E27FC236}">
                <a16:creationId xmlns:a16="http://schemas.microsoft.com/office/drawing/2014/main" id="{C492D8AD-2F4A-4F46-B71D-3994BB95B361}"/>
              </a:ext>
            </a:extLst>
          </p:cNvPr>
          <p:cNvSpPr/>
          <p:nvPr/>
        </p:nvSpPr>
        <p:spPr>
          <a:xfrm>
            <a:off x="6238217" y="398955"/>
            <a:ext cx="5586713" cy="1569660"/>
          </a:xfrm>
          <a:prstGeom prst="rect">
            <a:avLst/>
          </a:prstGeom>
        </p:spPr>
        <p:txBody>
          <a:bodyPr wrap="square">
            <a:spAutoFit/>
          </a:bodyPr>
          <a:lstStyle/>
          <a:p>
            <a:pPr marL="148163" lvl="8" algn="just" defTabSz="1219170">
              <a:spcBef>
                <a:spcPct val="50000"/>
              </a:spcBef>
              <a:defRPr/>
            </a:pP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Năm</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939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Quyền</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lên</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ngôi</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vua</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đóng</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ở</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Cổ</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Loa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Đông</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Anh –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Hà</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Nội</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p>
        </p:txBody>
      </p:sp>
      <p:sp>
        <p:nvSpPr>
          <p:cNvPr id="328" name="Rectangle 327">
            <a:extLst>
              <a:ext uri="{FF2B5EF4-FFF2-40B4-BE49-F238E27FC236}">
                <a16:creationId xmlns:a16="http://schemas.microsoft.com/office/drawing/2014/main" id="{501B02D5-6242-5B40-9E1C-D2A52142E056}"/>
              </a:ext>
            </a:extLst>
          </p:cNvPr>
          <p:cNvSpPr/>
          <p:nvPr/>
        </p:nvSpPr>
        <p:spPr>
          <a:xfrm>
            <a:off x="6096001" y="2380665"/>
            <a:ext cx="5586713" cy="1569660"/>
          </a:xfrm>
          <a:prstGeom prst="rect">
            <a:avLst/>
          </a:prstGeom>
        </p:spPr>
        <p:txBody>
          <a:bodyPr wrap="square">
            <a:spAutoFit/>
          </a:bodyPr>
          <a:lstStyle/>
          <a:p>
            <a:pPr marL="148163" lvl="8" algn="just" defTabSz="1219170">
              <a:spcBef>
                <a:spcPct val="50000"/>
              </a:spcBef>
              <a:defRPr/>
            </a:pP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VN" sz="3200" b="1" kern="0" dirty="0">
                <a:solidFill>
                  <a:srgbClr val="000000"/>
                </a:solidFill>
                <a:latin typeface="Times New Roman" panose="02020603050405020304" pitchFamily="18" charset="0"/>
                <a:cs typeface="Times New Roman" panose="02020603050405020304" pitchFamily="18" charset="0"/>
                <a:sym typeface="Arial"/>
              </a:rPr>
              <a:t>- Xây dựng bộ máy chính quyền từ trung ương đến địa phương.</a:t>
            </a:r>
          </a:p>
        </p:txBody>
      </p:sp>
      <p:pic>
        <p:nvPicPr>
          <p:cNvPr id="329" name="Picture 328">
            <a:extLst>
              <a:ext uri="{FF2B5EF4-FFF2-40B4-BE49-F238E27FC236}">
                <a16:creationId xmlns:a16="http://schemas.microsoft.com/office/drawing/2014/main" id="{1F190DCA-74BB-CD4A-B4F8-E6BB6A0ED2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01" t="7645" r="10889" b="11645"/>
          <a:stretch/>
        </p:blipFill>
        <p:spPr bwMode="auto">
          <a:xfrm>
            <a:off x="-63735" y="548641"/>
            <a:ext cx="2992104" cy="6352448"/>
          </a:xfrm>
          <a:custGeom>
            <a:avLst/>
            <a:gdLst>
              <a:gd name="connsiteX0" fmla="*/ 0 w 2244078"/>
              <a:gd name="connsiteY0" fmla="*/ 0 h 4764336"/>
              <a:gd name="connsiteX1" fmla="*/ 2244078 w 2244078"/>
              <a:gd name="connsiteY1" fmla="*/ 0 h 4764336"/>
              <a:gd name="connsiteX2" fmla="*/ 2244078 w 2244078"/>
              <a:gd name="connsiteY2" fmla="*/ 4764336 h 4764336"/>
              <a:gd name="connsiteX3" fmla="*/ 0 w 2244078"/>
              <a:gd name="connsiteY3" fmla="*/ 4764336 h 4764336"/>
            </a:gdLst>
            <a:ahLst/>
            <a:cxnLst>
              <a:cxn ang="0">
                <a:pos x="connsiteX0" y="connsiteY0"/>
              </a:cxn>
              <a:cxn ang="0">
                <a:pos x="connsiteX1" y="connsiteY1"/>
              </a:cxn>
              <a:cxn ang="0">
                <a:pos x="connsiteX2" y="connsiteY2"/>
              </a:cxn>
              <a:cxn ang="0">
                <a:pos x="connsiteX3" y="connsiteY3"/>
              </a:cxn>
            </a:cxnLst>
            <a:rect l="l" t="t" r="r" b="b"/>
            <a:pathLst>
              <a:path w="2244078" h="4764336">
                <a:moveTo>
                  <a:pt x="0" y="0"/>
                </a:moveTo>
                <a:lnTo>
                  <a:pt x="2244078" y="0"/>
                </a:lnTo>
                <a:lnTo>
                  <a:pt x="2244078" y="4764336"/>
                </a:lnTo>
                <a:lnTo>
                  <a:pt x="0" y="4764336"/>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8652711-16E9-A34D-9B27-C62CE46BCF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78" t="13894" r="22769"/>
          <a:stretch/>
        </p:blipFill>
        <p:spPr bwMode="auto">
          <a:xfrm flipH="1">
            <a:off x="1094506" y="3277356"/>
            <a:ext cx="4136572" cy="3623733"/>
          </a:xfrm>
          <a:prstGeom prst="rect">
            <a:avLst/>
          </a:prstGeom>
          <a:noFill/>
          <a:extLst>
            <a:ext uri="{909E8E84-426E-40DD-AFC4-6F175D3DCCD1}">
              <a14:hiddenFill xmlns:a14="http://schemas.microsoft.com/office/drawing/2010/main">
                <a:solidFill>
                  <a:srgbClr val="FFFFFF"/>
                </a:solidFill>
              </a14:hiddenFill>
            </a:ext>
          </a:extLst>
        </p:spPr>
      </p:pic>
      <p:sp>
        <p:nvSpPr>
          <p:cNvPr id="334" name="Google Shape;135;p28">
            <a:extLst>
              <a:ext uri="{FF2B5EF4-FFF2-40B4-BE49-F238E27FC236}">
                <a16:creationId xmlns:a16="http://schemas.microsoft.com/office/drawing/2014/main" id="{DA28E969-C87F-D943-B0CD-2F5B790E309B}"/>
              </a:ext>
            </a:extLst>
          </p:cNvPr>
          <p:cNvSpPr txBox="1">
            <a:spLocks/>
          </p:cNvSpPr>
          <p:nvPr/>
        </p:nvSpPr>
        <p:spPr>
          <a:xfrm>
            <a:off x="-63735" y="-139339"/>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lvl="0" algn="l" defTabSz="1219170">
              <a:buClr>
                <a:srgbClr val="553333"/>
              </a:buClr>
              <a:buSzTx/>
            </a:pPr>
            <a:r>
              <a:rPr lang="en-US" sz="3200" kern="0" dirty="0">
                <a:solidFill>
                  <a:srgbClr val="482400"/>
                </a:solidFill>
                <a:latin typeface="SVN-Blenda Script" panose="02000804000000020003" pitchFamily="2" charset="0"/>
                <a:ea typeface="+mn-ea"/>
                <a:cs typeface="+mn-cs"/>
              </a:rPr>
              <a:t>1. </a:t>
            </a:r>
            <a:r>
              <a:rPr lang="vi-VN" sz="3200" kern="0" dirty="0">
                <a:solidFill>
                  <a:srgbClr val="482400"/>
                </a:solidFill>
                <a:latin typeface="SVN-Blenda Script" panose="02000804000000020003" pitchFamily="2" charset="0"/>
                <a:ea typeface="+mn-ea"/>
                <a:cs typeface="+mn-cs"/>
              </a:rPr>
              <a:t>Ngô Quyền dựng nền độc lập.</a:t>
            </a:r>
          </a:p>
        </p:txBody>
      </p:sp>
      <p:grpSp>
        <p:nvGrpSpPr>
          <p:cNvPr id="335" name="Google Shape;119;p26">
            <a:extLst>
              <a:ext uri="{FF2B5EF4-FFF2-40B4-BE49-F238E27FC236}">
                <a16:creationId xmlns:a16="http://schemas.microsoft.com/office/drawing/2014/main" id="{0634FEC4-A7E9-7E42-99BE-4F066CB908ED}"/>
              </a:ext>
            </a:extLst>
          </p:cNvPr>
          <p:cNvGrpSpPr/>
          <p:nvPr/>
        </p:nvGrpSpPr>
        <p:grpSpPr>
          <a:xfrm>
            <a:off x="1284477" y="598878"/>
            <a:ext cx="3007868" cy="92721"/>
            <a:chOff x="446800" y="1721825"/>
            <a:chExt cx="259025" cy="18316"/>
          </a:xfrm>
        </p:grpSpPr>
        <p:sp>
          <p:nvSpPr>
            <p:cNvPr id="336" name="Google Shape;120;p26">
              <a:extLst>
                <a:ext uri="{FF2B5EF4-FFF2-40B4-BE49-F238E27FC236}">
                  <a16:creationId xmlns:a16="http://schemas.microsoft.com/office/drawing/2014/main" id="{B93CF1FE-51B1-C848-BB17-16AE80F88357}"/>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37" name="Google Shape;121;p26">
              <a:extLst>
                <a:ext uri="{FF2B5EF4-FFF2-40B4-BE49-F238E27FC236}">
                  <a16:creationId xmlns:a16="http://schemas.microsoft.com/office/drawing/2014/main" id="{E7D280E2-FB09-F447-B129-62DBDBBCD4EE}"/>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 name="Group 9">
            <a:extLst>
              <a:ext uri="{FF2B5EF4-FFF2-40B4-BE49-F238E27FC236}">
                <a16:creationId xmlns:a16="http://schemas.microsoft.com/office/drawing/2014/main" id="{59F73D19-4D0D-F943-92AE-34377D94B139}"/>
              </a:ext>
            </a:extLst>
          </p:cNvPr>
          <p:cNvGrpSpPr/>
          <p:nvPr/>
        </p:nvGrpSpPr>
        <p:grpSpPr>
          <a:xfrm>
            <a:off x="2352701" y="548642"/>
            <a:ext cx="3688467" cy="2895988"/>
            <a:chOff x="1575024" y="443972"/>
            <a:chExt cx="2766350" cy="2171991"/>
          </a:xfrm>
          <a:solidFill>
            <a:srgbClr val="E0D6C7"/>
          </a:solidFill>
        </p:grpSpPr>
        <p:sp>
          <p:nvSpPr>
            <p:cNvPr id="8" name="Oval Callout 7">
              <a:extLst>
                <a:ext uri="{FF2B5EF4-FFF2-40B4-BE49-F238E27FC236}">
                  <a16:creationId xmlns:a16="http://schemas.microsoft.com/office/drawing/2014/main" id="{1D7CDF38-71CF-BA4A-94A1-95DB7529EDE9}"/>
                </a:ext>
              </a:extLst>
            </p:cNvPr>
            <p:cNvSpPr/>
            <p:nvPr/>
          </p:nvSpPr>
          <p:spPr>
            <a:xfrm>
              <a:off x="1575024" y="443972"/>
              <a:ext cx="2766350" cy="2171991"/>
            </a:xfrm>
            <a:prstGeom prst="wedgeEllipseCallout">
              <a:avLst>
                <a:gd name="adj1" fmla="val -32018"/>
                <a:gd name="adj2" fmla="val 49938"/>
              </a:avLst>
            </a:prstGeom>
            <a:grp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805317" y="972252"/>
              <a:ext cx="2335346" cy="1177245"/>
            </a:xfrm>
            <a:prstGeom prst="rect">
              <a:avLst/>
            </a:prstGeom>
            <a:noFill/>
          </p:spPr>
          <p:txBody>
            <a:bodyPr wrap="square">
              <a:spAutoFit/>
            </a:bodyPr>
            <a:lstStyle/>
            <a:p>
              <a:pPr algn="ctr" defTabSz="1219170">
                <a:buClr>
                  <a:srgbClr val="000000"/>
                </a:buClr>
              </a:pP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Sau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khi</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lên</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ngôi</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Ngô</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Quyền</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tiếp</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tục</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làm</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gì</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a:t>
              </a:r>
              <a:endParaRPr lang="en-US" sz="3200" b="1" kern="0" noProof="1">
                <a:solidFill>
                  <a:srgbClr val="595959">
                    <a:lumMod val="50000"/>
                  </a:srgbClr>
                </a:solidFill>
                <a:latin typeface="Times New Roman" panose="02020603050405020304" pitchFamily="18" charset="0"/>
                <a:cs typeface="Times New Roman" panose="02020603050405020304" pitchFamily="18" charset="0"/>
                <a:sym typeface="Arial"/>
              </a:endParaRPr>
            </a:p>
          </p:txBody>
        </p:sp>
      </p:grpSp>
      <p:grpSp>
        <p:nvGrpSpPr>
          <p:cNvPr id="330" name="Google Shape;393;p39">
            <a:extLst>
              <a:ext uri="{FF2B5EF4-FFF2-40B4-BE49-F238E27FC236}">
                <a16:creationId xmlns:a16="http://schemas.microsoft.com/office/drawing/2014/main" id="{9A5B1E40-2277-894F-AEFB-7D768918D4D7}"/>
              </a:ext>
            </a:extLst>
          </p:cNvPr>
          <p:cNvGrpSpPr/>
          <p:nvPr/>
        </p:nvGrpSpPr>
        <p:grpSpPr>
          <a:xfrm>
            <a:off x="7958667" y="5266267"/>
            <a:ext cx="1981200" cy="1037456"/>
            <a:chOff x="1926350" y="995225"/>
            <a:chExt cx="428650" cy="356600"/>
          </a:xfrm>
          <a:solidFill>
            <a:srgbClr val="E0D3C2"/>
          </a:solidFill>
        </p:grpSpPr>
        <p:sp>
          <p:nvSpPr>
            <p:cNvPr id="331" name="Google Shape;394;p39">
              <a:extLst>
                <a:ext uri="{FF2B5EF4-FFF2-40B4-BE49-F238E27FC236}">
                  <a16:creationId xmlns:a16="http://schemas.microsoft.com/office/drawing/2014/main" id="{6E2152C7-FA0F-5E4F-9BB0-58CE9B9FA0E9}"/>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95;p39">
              <a:extLst>
                <a:ext uri="{FF2B5EF4-FFF2-40B4-BE49-F238E27FC236}">
                  <a16:creationId xmlns:a16="http://schemas.microsoft.com/office/drawing/2014/main" id="{10356D9A-051A-CD41-8DE9-F331BB70B1D7}"/>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96;p39">
              <a:extLst>
                <a:ext uri="{FF2B5EF4-FFF2-40B4-BE49-F238E27FC236}">
                  <a16:creationId xmlns:a16="http://schemas.microsoft.com/office/drawing/2014/main" id="{E9DB1CCD-2012-7C4C-91E7-CCCC11D35E16}"/>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97;p39">
              <a:extLst>
                <a:ext uri="{FF2B5EF4-FFF2-40B4-BE49-F238E27FC236}">
                  <a16:creationId xmlns:a16="http://schemas.microsoft.com/office/drawing/2014/main" id="{4BDBB54F-626C-1E4C-8337-0EB1BD29D79A}"/>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3936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14:bounceEnd="50000">
                                          <p:cBhvr additive="base">
                                            <p:cTn id="7" dur="500" fill="hold"/>
                                            <p:tgtEl>
                                              <p:spTgt spid="33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3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49"/>
                                            </p:tgtEl>
                                            <p:attrNameLst>
                                              <p:attrName>style.visibility</p:attrName>
                                            </p:attrNameLst>
                                          </p:cBhvr>
                                          <p:to>
                                            <p:strVal val="visible"/>
                                          </p:to>
                                        </p:set>
                                        <p:anim calcmode="lin" valueType="num" p14:bounceEnd="50000">
                                          <p:cBhvr additive="base">
                                            <p:cTn id="11"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330"/>
                                            </p:tgtEl>
                                            <p:attrNameLst>
                                              <p:attrName>style.visibility</p:attrName>
                                            </p:attrNameLst>
                                          </p:cBhvr>
                                          <p:to>
                                            <p:strVal val="visible"/>
                                          </p:to>
                                        </p:set>
                                        <p:anim calcmode="lin" valueType="num" p14:bounceEnd="50000">
                                          <p:cBhvr additive="base">
                                            <p:cTn id="19" dur="500" fill="hold"/>
                                            <p:tgtEl>
                                              <p:spTgt spid="33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30"/>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14:presetBounceEnd="50000">
                                      <p:stCondLst>
                                        <p:cond delay="0"/>
                                      </p:stCondLst>
                                      <p:childTnLst>
                                        <p:set>
                                          <p:cBhvr>
                                            <p:cTn id="22" dur="1" fill="hold">
                                              <p:stCondLst>
                                                <p:cond delay="0"/>
                                              </p:stCondLst>
                                            </p:cTn>
                                            <p:tgtEl>
                                              <p:spTgt spid="335"/>
                                            </p:tgtEl>
                                            <p:attrNameLst>
                                              <p:attrName>style.visibility</p:attrName>
                                            </p:attrNameLst>
                                          </p:cBhvr>
                                          <p:to>
                                            <p:strVal val="visible"/>
                                          </p:to>
                                        </p:set>
                                        <p:anim calcmode="lin" valueType="num" p14:bounceEnd="50000">
                                          <p:cBhvr additive="base">
                                            <p:cTn id="23" dur="500" fill="hold"/>
                                            <p:tgtEl>
                                              <p:spTgt spid="335"/>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3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29"/>
                                            </p:tgtEl>
                                            <p:attrNameLst>
                                              <p:attrName>style.visibility</p:attrName>
                                            </p:attrNameLst>
                                          </p:cBhvr>
                                          <p:to>
                                            <p:strVal val="visible"/>
                                          </p:to>
                                        </p:set>
                                        <p:animEffect transition="in" filter="wipe(left)">
                                          <p:cBhvr>
                                            <p:cTn id="28" dur="500"/>
                                            <p:tgtEl>
                                              <p:spTgt spid="329"/>
                                            </p:tgtEl>
                                          </p:cBhvr>
                                        </p:animEffect>
                                      </p:childTnLst>
                                    </p:cTn>
                                  </p:par>
                                  <p:par>
                                    <p:cTn id="29" presetID="22" presetClass="entr" presetSubtype="8"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left)">
                                          <p:cBhvr>
                                            <p:cTn id="31" dur="500"/>
                                            <p:tgtEl>
                                              <p:spTgt spid="2050"/>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328">
                                                <p:txEl>
                                                  <p:pRg st="0" end="0"/>
                                                </p:txEl>
                                              </p:spTgt>
                                            </p:tgtEl>
                                            <p:attrNameLst>
                                              <p:attrName>style.visibility</p:attrName>
                                            </p:attrNameLst>
                                          </p:cBhvr>
                                          <p:to>
                                            <p:strVal val="visible"/>
                                          </p:to>
                                        </p:set>
                                        <p:anim calcmode="lin" valueType="num">
                                          <p:cBhvr>
                                            <p:cTn id="39" dur="25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41" dur="25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328">
                                                <p:txEl>
                                                  <p:pRg st="0" end="0"/>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500" fill="hold"/>
                                            <p:tgtEl>
                                              <p:spTgt spid="334"/>
                                            </p:tgtEl>
                                            <p:attrNameLst>
                                              <p:attrName>ppt_x</p:attrName>
                                            </p:attrNameLst>
                                          </p:cBhvr>
                                          <p:tavLst>
                                            <p:tav tm="0">
                                              <p:val>
                                                <p:strVal val="#ppt_x"/>
                                              </p:val>
                                            </p:tav>
                                            <p:tav tm="100000">
                                              <p:val>
                                                <p:strVal val="#ppt_x"/>
                                              </p:val>
                                            </p:tav>
                                          </p:tavLst>
                                        </p:anim>
                                        <p:anim calcmode="lin" valueType="num">
                                          <p:cBhvr additive="base">
                                            <p:cTn id="8" dur="500" fill="hold"/>
                                            <p:tgtEl>
                                              <p:spTgt spid="33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9"/>
                                            </p:tgtEl>
                                            <p:attrNameLst>
                                              <p:attrName>style.visibility</p:attrName>
                                            </p:attrNameLst>
                                          </p:cBhvr>
                                          <p:to>
                                            <p:strVal val="visible"/>
                                          </p:to>
                                        </p:set>
                                        <p:anim calcmode="lin" valueType="num">
                                          <p:cBhvr additive="base">
                                            <p:cTn id="11" dur="500" fill="hold"/>
                                            <p:tgtEl>
                                              <p:spTgt spid="149"/>
                                            </p:tgtEl>
                                            <p:attrNameLst>
                                              <p:attrName>ppt_x</p:attrName>
                                            </p:attrNameLst>
                                          </p:cBhvr>
                                          <p:tavLst>
                                            <p:tav tm="0">
                                              <p:val>
                                                <p:strVal val="#ppt_x"/>
                                              </p:val>
                                            </p:tav>
                                            <p:tav tm="100000">
                                              <p:val>
                                                <p:strVal val="#ppt_x"/>
                                              </p:val>
                                            </p:tav>
                                          </p:tavLst>
                                        </p:anim>
                                        <p:anim calcmode="lin" valueType="num">
                                          <p:cBhvr additive="base">
                                            <p:cTn id="12" dur="500" fill="hold"/>
                                            <p:tgtEl>
                                              <p:spTgt spid="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30"/>
                                            </p:tgtEl>
                                            <p:attrNameLst>
                                              <p:attrName>style.visibility</p:attrName>
                                            </p:attrNameLst>
                                          </p:cBhvr>
                                          <p:to>
                                            <p:strVal val="visible"/>
                                          </p:to>
                                        </p:set>
                                        <p:anim calcmode="lin" valueType="num">
                                          <p:cBhvr additive="base">
                                            <p:cTn id="19" dur="500" fill="hold"/>
                                            <p:tgtEl>
                                              <p:spTgt spid="330"/>
                                            </p:tgtEl>
                                            <p:attrNameLst>
                                              <p:attrName>ppt_x</p:attrName>
                                            </p:attrNameLst>
                                          </p:cBhvr>
                                          <p:tavLst>
                                            <p:tav tm="0">
                                              <p:val>
                                                <p:strVal val="#ppt_x"/>
                                              </p:val>
                                            </p:tav>
                                            <p:tav tm="100000">
                                              <p:val>
                                                <p:strVal val="#ppt_x"/>
                                              </p:val>
                                            </p:tav>
                                          </p:tavLst>
                                        </p:anim>
                                        <p:anim calcmode="lin" valueType="num">
                                          <p:cBhvr additive="base">
                                            <p:cTn id="20" dur="500" fill="hold"/>
                                            <p:tgtEl>
                                              <p:spTgt spid="330"/>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35"/>
                                            </p:tgtEl>
                                            <p:attrNameLst>
                                              <p:attrName>style.visibility</p:attrName>
                                            </p:attrNameLst>
                                          </p:cBhvr>
                                          <p:to>
                                            <p:strVal val="visible"/>
                                          </p:to>
                                        </p:set>
                                        <p:anim calcmode="lin" valueType="num">
                                          <p:cBhvr additive="base">
                                            <p:cTn id="23" dur="500" fill="hold"/>
                                            <p:tgtEl>
                                              <p:spTgt spid="335"/>
                                            </p:tgtEl>
                                            <p:attrNameLst>
                                              <p:attrName>ppt_x</p:attrName>
                                            </p:attrNameLst>
                                          </p:cBhvr>
                                          <p:tavLst>
                                            <p:tav tm="0">
                                              <p:val>
                                                <p:strVal val="0-#ppt_w/2"/>
                                              </p:val>
                                            </p:tav>
                                            <p:tav tm="100000">
                                              <p:val>
                                                <p:strVal val="#ppt_x"/>
                                              </p:val>
                                            </p:tav>
                                          </p:tavLst>
                                        </p:anim>
                                        <p:anim calcmode="lin" valueType="num">
                                          <p:cBhvr additive="base">
                                            <p:cTn id="24" dur="500" fill="hold"/>
                                            <p:tgtEl>
                                              <p:spTgt spid="33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29"/>
                                            </p:tgtEl>
                                            <p:attrNameLst>
                                              <p:attrName>style.visibility</p:attrName>
                                            </p:attrNameLst>
                                          </p:cBhvr>
                                          <p:to>
                                            <p:strVal val="visible"/>
                                          </p:to>
                                        </p:set>
                                        <p:animEffect transition="in" filter="wipe(left)">
                                          <p:cBhvr>
                                            <p:cTn id="28" dur="500"/>
                                            <p:tgtEl>
                                              <p:spTgt spid="329"/>
                                            </p:tgtEl>
                                          </p:cBhvr>
                                        </p:animEffect>
                                      </p:childTnLst>
                                    </p:cTn>
                                  </p:par>
                                  <p:par>
                                    <p:cTn id="29" presetID="22" presetClass="entr" presetSubtype="8"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left)">
                                          <p:cBhvr>
                                            <p:cTn id="31" dur="500"/>
                                            <p:tgtEl>
                                              <p:spTgt spid="2050"/>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328">
                                                <p:txEl>
                                                  <p:pRg st="0" end="0"/>
                                                </p:txEl>
                                              </p:spTgt>
                                            </p:tgtEl>
                                            <p:attrNameLst>
                                              <p:attrName>style.visibility</p:attrName>
                                            </p:attrNameLst>
                                          </p:cBhvr>
                                          <p:to>
                                            <p:strVal val="visible"/>
                                          </p:to>
                                        </p:set>
                                        <p:anim calcmode="lin" valueType="num">
                                          <p:cBhvr>
                                            <p:cTn id="39" dur="25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41" dur="25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328">
                                                <p:txEl>
                                                  <p:pRg st="0" end="0"/>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4"/>
          <p:cNvPicPr preferRelativeResize="0"/>
          <p:nvPr/>
        </p:nvPicPr>
        <p:blipFill rotWithShape="1">
          <a:blip r:embed="rId3">
            <a:alphaModFix/>
          </a:blip>
          <a:srcRect t="6807" b="6799"/>
          <a:stretch/>
        </p:blipFill>
        <p:spPr>
          <a:xfrm>
            <a:off x="2094304" y="1652435"/>
            <a:ext cx="10489901" cy="5097535"/>
          </a:xfrm>
          <a:prstGeom prst="rect">
            <a:avLst/>
          </a:prstGeom>
          <a:noFill/>
          <a:ln>
            <a:noFill/>
          </a:ln>
        </p:spPr>
      </p:pic>
      <p:pic>
        <p:nvPicPr>
          <p:cNvPr id="4098" name="Picture 2">
            <a:extLst>
              <a:ext uri="{FF2B5EF4-FFF2-40B4-BE49-F238E27FC236}">
                <a16:creationId xmlns:a16="http://schemas.microsoft.com/office/drawing/2014/main" id="{D7A17164-3F8C-CA43-AB37-351B4E324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539" y="409208"/>
            <a:ext cx="7381267" cy="1574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B5D66E5-5FBD-E14F-8209-6D6DCA3802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57" t="21481" b="14552"/>
          <a:stretch/>
        </p:blipFill>
        <p:spPr bwMode="auto">
          <a:xfrm rot="6136403" flipH="1">
            <a:off x="-860046" y="3104147"/>
            <a:ext cx="5083899" cy="3358032"/>
          </a:xfrm>
          <a:custGeom>
            <a:avLst/>
            <a:gdLst>
              <a:gd name="connsiteX0" fmla="*/ 3812924 w 3812924"/>
              <a:gd name="connsiteY0" fmla="*/ 2518524 h 2518524"/>
              <a:gd name="connsiteX1" fmla="*/ 3812924 w 3812924"/>
              <a:gd name="connsiteY1" fmla="*/ 0 h 2518524"/>
              <a:gd name="connsiteX2" fmla="*/ 547902 w 3812924"/>
              <a:gd name="connsiteY2" fmla="*/ 0 h 2518524"/>
              <a:gd name="connsiteX3" fmla="*/ 0 w 3812924"/>
              <a:gd name="connsiteY3" fmla="*/ 2518524 h 2518524"/>
            </a:gdLst>
            <a:ahLst/>
            <a:cxnLst>
              <a:cxn ang="0">
                <a:pos x="connsiteX0" y="connsiteY0"/>
              </a:cxn>
              <a:cxn ang="0">
                <a:pos x="connsiteX1" y="connsiteY1"/>
              </a:cxn>
              <a:cxn ang="0">
                <a:pos x="connsiteX2" y="connsiteY2"/>
              </a:cxn>
              <a:cxn ang="0">
                <a:pos x="connsiteX3" y="connsiteY3"/>
              </a:cxn>
            </a:cxnLst>
            <a:rect l="l" t="t" r="r" b="b"/>
            <a:pathLst>
              <a:path w="3812924" h="2518524">
                <a:moveTo>
                  <a:pt x="3812924" y="2518524"/>
                </a:moveTo>
                <a:lnTo>
                  <a:pt x="3812924" y="0"/>
                </a:lnTo>
                <a:lnTo>
                  <a:pt x="547902" y="0"/>
                </a:lnTo>
                <a:lnTo>
                  <a:pt x="0" y="2518524"/>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10" descr="Ảnh động Powerpoint CTU">
            <a:extLst>
              <a:ext uri="{FF2B5EF4-FFF2-40B4-BE49-F238E27FC236}">
                <a16:creationId xmlns:a16="http://schemas.microsoft.com/office/drawing/2014/main" id="{D5C0970B-C878-2348-87D0-6E9E275EAF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6568" y="3453273"/>
            <a:ext cx="984960" cy="574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Ảnh động Powerpoint CTU">
            <a:extLst>
              <a:ext uri="{FF2B5EF4-FFF2-40B4-BE49-F238E27FC236}">
                <a16:creationId xmlns:a16="http://schemas.microsoft.com/office/drawing/2014/main" id="{F7ECA300-1D3D-5741-A31D-592E86BEB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056" y="4208603"/>
            <a:ext cx="984960" cy="574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Ảnh động Powerpoint CTU">
            <a:extLst>
              <a:ext uri="{FF2B5EF4-FFF2-40B4-BE49-F238E27FC236}">
                <a16:creationId xmlns:a16="http://schemas.microsoft.com/office/drawing/2014/main" id="{A2AC656C-9F1F-D840-89E8-03AA87AB1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064" y="5500380"/>
            <a:ext cx="984960" cy="57456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A384FEE-3B15-674A-946C-D85F35858EF2}"/>
              </a:ext>
            </a:extLst>
          </p:cNvPr>
          <p:cNvGrpSpPr/>
          <p:nvPr/>
        </p:nvGrpSpPr>
        <p:grpSpPr>
          <a:xfrm>
            <a:off x="56359" y="159799"/>
            <a:ext cx="3061220" cy="2861348"/>
            <a:chOff x="138896" y="70283"/>
            <a:chExt cx="2488557" cy="2338086"/>
          </a:xfrm>
          <a:effectLst>
            <a:glow rad="228600">
              <a:schemeClr val="accent4">
                <a:satMod val="175000"/>
                <a:alpha val="40000"/>
              </a:schemeClr>
            </a:glow>
          </a:effectLst>
        </p:grpSpPr>
        <p:sp>
          <p:nvSpPr>
            <p:cNvPr id="15" name="Oval 14">
              <a:extLst>
                <a:ext uri="{FF2B5EF4-FFF2-40B4-BE49-F238E27FC236}">
                  <a16:creationId xmlns:a16="http://schemas.microsoft.com/office/drawing/2014/main" id="{C1D45A01-E006-0143-9327-E5D77F65046E}"/>
                </a:ext>
              </a:extLst>
            </p:cNvPr>
            <p:cNvSpPr/>
            <p:nvPr/>
          </p:nvSpPr>
          <p:spPr>
            <a:xfrm>
              <a:off x="138896" y="70283"/>
              <a:ext cx="2488557" cy="2338086"/>
            </a:xfrm>
            <a:prstGeom prst="ellipse">
              <a:avLst/>
            </a:prstGeom>
            <a:solidFill>
              <a:srgbClr val="CFBC9D">
                <a:alpha val="60000"/>
              </a:srgb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Arial"/>
                <a:sym typeface="Arial"/>
              </a:endParaRPr>
            </a:p>
          </p:txBody>
        </p:sp>
        <p:sp>
          <p:nvSpPr>
            <p:cNvPr id="16" name="TextBox 15">
              <a:extLst>
                <a:ext uri="{FF2B5EF4-FFF2-40B4-BE49-F238E27FC236}">
                  <a16:creationId xmlns:a16="http://schemas.microsoft.com/office/drawing/2014/main" id="{E77C7469-8054-D24F-B502-592042FE8224}"/>
                </a:ext>
              </a:extLst>
            </p:cNvPr>
            <p:cNvSpPr txBox="1"/>
            <p:nvPr/>
          </p:nvSpPr>
          <p:spPr>
            <a:xfrm>
              <a:off x="430202" y="466633"/>
              <a:ext cx="2060294" cy="1685001"/>
            </a:xfrm>
            <a:prstGeom prst="rect">
              <a:avLst/>
            </a:prstGeom>
            <a:noFill/>
          </p:spPr>
          <p:txBody>
            <a:bodyPr wrap="square" rtlCol="0">
              <a:spAutoFit/>
            </a:bodyPr>
            <a:lstStyle/>
            <a:p>
              <a:pPr algn="ctr" defTabSz="1219170">
                <a:buClr>
                  <a:srgbClr val="000000"/>
                </a:buClr>
              </a:pPr>
              <a:r>
                <a:rPr lang="en-VN" sz="3200" kern="0" dirty="0">
                  <a:solidFill>
                    <a:srgbClr val="000000"/>
                  </a:solidFill>
                  <a:latin typeface="SVN-Blenda Script" panose="02000804000000020003" pitchFamily="2" charset="0"/>
                  <a:cs typeface="Arial"/>
                  <a:sym typeface="Arial"/>
                </a:rPr>
                <a:t>Em hãy vẽ sơ đồ bộ máy nhà nước thời Ngô?</a:t>
              </a:r>
            </a:p>
          </p:txBody>
        </p:sp>
      </p:grpSp>
      <p:grpSp>
        <p:nvGrpSpPr>
          <p:cNvPr id="13" name="Google Shape;615;p39">
            <a:extLst>
              <a:ext uri="{FF2B5EF4-FFF2-40B4-BE49-F238E27FC236}">
                <a16:creationId xmlns:a16="http://schemas.microsoft.com/office/drawing/2014/main" id="{7F616843-9C5E-FE46-9607-B6FF6687AAD5}"/>
              </a:ext>
            </a:extLst>
          </p:cNvPr>
          <p:cNvGrpSpPr/>
          <p:nvPr/>
        </p:nvGrpSpPr>
        <p:grpSpPr>
          <a:xfrm>
            <a:off x="11239194" y="10592"/>
            <a:ext cx="865860" cy="899617"/>
            <a:chOff x="5926225" y="921350"/>
            <a:chExt cx="517800" cy="504350"/>
          </a:xfrm>
          <a:noFill/>
        </p:grpSpPr>
        <p:sp>
          <p:nvSpPr>
            <p:cNvPr id="14" name="Google Shape;616;p39">
              <a:extLst>
                <a:ext uri="{FF2B5EF4-FFF2-40B4-BE49-F238E27FC236}">
                  <a16:creationId xmlns:a16="http://schemas.microsoft.com/office/drawing/2014/main" id="{93568728-6BB3-9D43-BF91-09771747422C}"/>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sp>
          <p:nvSpPr>
            <p:cNvPr id="18" name="Google Shape;617;p39">
              <a:extLst>
                <a:ext uri="{FF2B5EF4-FFF2-40B4-BE49-F238E27FC236}">
                  <a16:creationId xmlns:a16="http://schemas.microsoft.com/office/drawing/2014/main" id="{E2A55DFB-3A24-254B-BF2C-DF90EF8CA8C2}"/>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grpSp>
      <p:sp>
        <p:nvSpPr>
          <p:cNvPr id="19" name="Google Shape;610;p39">
            <a:extLst>
              <a:ext uri="{FF2B5EF4-FFF2-40B4-BE49-F238E27FC236}">
                <a16:creationId xmlns:a16="http://schemas.microsoft.com/office/drawing/2014/main" id="{E9F92434-5D7D-8148-BE51-251FEB12E714}"/>
              </a:ext>
            </a:extLst>
          </p:cNvPr>
          <p:cNvSpPr/>
          <p:nvPr/>
        </p:nvSpPr>
        <p:spPr>
          <a:xfrm>
            <a:off x="10917021" y="563967"/>
            <a:ext cx="1089784" cy="46110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317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
        <p:nvSpPr>
          <p:cNvPr id="20" name="Google Shape;610;p39">
            <a:extLst>
              <a:ext uri="{FF2B5EF4-FFF2-40B4-BE49-F238E27FC236}">
                <a16:creationId xmlns:a16="http://schemas.microsoft.com/office/drawing/2014/main" id="{FC0CD17A-0821-A14B-B7BF-8D8EEDE63DB6}"/>
              </a:ext>
            </a:extLst>
          </p:cNvPr>
          <p:cNvSpPr/>
          <p:nvPr/>
        </p:nvSpPr>
        <p:spPr>
          <a:xfrm>
            <a:off x="9806903" y="108031"/>
            <a:ext cx="865860" cy="45593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317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
        <p:nvSpPr>
          <p:cNvPr id="21" name="Google Shape;610;p39">
            <a:extLst>
              <a:ext uri="{FF2B5EF4-FFF2-40B4-BE49-F238E27FC236}">
                <a16:creationId xmlns:a16="http://schemas.microsoft.com/office/drawing/2014/main" id="{DE6BCF30-8570-784F-A093-6CD42D67413A}"/>
              </a:ext>
            </a:extLst>
          </p:cNvPr>
          <p:cNvSpPr/>
          <p:nvPr/>
        </p:nvSpPr>
        <p:spPr>
          <a:xfrm>
            <a:off x="9286470" y="741538"/>
            <a:ext cx="865861" cy="44979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317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Tree>
    <p:extLst>
      <p:ext uri="{BB962C8B-B14F-4D97-AF65-F5344CB8AC3E}">
        <p14:creationId xmlns:p14="http://schemas.microsoft.com/office/powerpoint/2010/main" val="140050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3)">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nguage Arts for High School - 9th Grade: POV and Narrative Voice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1360</Words>
  <Application>Microsoft Office PowerPoint</Application>
  <PresentationFormat>Màn hình rộng</PresentationFormat>
  <Paragraphs>132</Paragraphs>
  <Slides>40</Slides>
  <Notes>19</Notes>
  <HiddenSlides>0</HiddenSlides>
  <MMClips>2</MMClips>
  <ScaleCrop>false</ScaleCrop>
  <HeadingPairs>
    <vt:vector size="6" baseType="variant">
      <vt:variant>
        <vt:lpstr>Phông được Dùng</vt:lpstr>
      </vt:variant>
      <vt:variant>
        <vt:i4>28</vt:i4>
      </vt:variant>
      <vt:variant>
        <vt:lpstr>Chủ đề</vt:lpstr>
      </vt:variant>
      <vt:variant>
        <vt:i4>5</vt:i4>
      </vt:variant>
      <vt:variant>
        <vt:lpstr>Tiêu đề Bản chiếu</vt:lpstr>
      </vt:variant>
      <vt:variant>
        <vt:i4>40</vt:i4>
      </vt:variant>
    </vt:vector>
  </HeadingPairs>
  <TitlesOfParts>
    <vt:vector size="73" baseType="lpstr">
      <vt:lpstr>微软雅黑</vt:lpstr>
      <vt:lpstr>宋体</vt:lpstr>
      <vt:lpstr>宋体</vt:lpstr>
      <vt:lpstr>#9Slide03 AllRoundGothic</vt:lpstr>
      <vt:lpstr>Anaheim</vt:lpstr>
      <vt:lpstr>Aref Ruqaa</vt:lpstr>
      <vt:lpstr>Arial</vt:lpstr>
      <vt:lpstr>Brush Script MT</vt:lpstr>
      <vt:lpstr>Calibri</vt:lpstr>
      <vt:lpstr>Calibri Light</vt:lpstr>
      <vt:lpstr>Cambria</vt:lpstr>
      <vt:lpstr>等线</vt:lpstr>
      <vt:lpstr>Fira Sans Extra Condensed Medium</vt:lpstr>
      <vt:lpstr>ITC Avant Garde Std Bk</vt:lpstr>
      <vt:lpstr>Livvic</vt:lpstr>
      <vt:lpstr>Livvic Light</vt:lpstr>
      <vt:lpstr>Livvic Medium</vt:lpstr>
      <vt:lpstr>Livvic SemiBold</vt:lpstr>
      <vt:lpstr>Nunito</vt:lpstr>
      <vt:lpstr>Poppins</vt:lpstr>
      <vt:lpstr>Redressed</vt:lpstr>
      <vt:lpstr>Roboto Slab Regular</vt:lpstr>
      <vt:lpstr>Snell Roundhand</vt:lpstr>
      <vt:lpstr>Snell Roundhand Black</vt:lpstr>
      <vt:lpstr>SVN-Blenda Script</vt:lpstr>
      <vt:lpstr>Times New Roman</vt:lpstr>
      <vt:lpstr>Times New Roman</vt:lpstr>
      <vt:lpstr>字魂36号-正文宋楷</vt:lpstr>
      <vt:lpstr>Papyrus History Lesson by Slidesgo</vt:lpstr>
      <vt:lpstr>Language Arts for High School - 9th Grade: POV and Narrative Voice by Slidesgo</vt:lpstr>
      <vt:lpstr>包图主题2</vt:lpstr>
      <vt:lpstr>1_Office Theme</vt:lpstr>
      <vt:lpstr>2_Office Theme</vt:lpstr>
      <vt:lpstr>Bản trình bày PowerPoint</vt:lpstr>
      <vt:lpstr>Bản trình bày PowerPoint</vt:lpstr>
      <vt:lpstr>Đất nước buổi đầu độc lập (939 -967)</vt:lpstr>
      <vt:lpstr>Ngô Quyền dựng nền độc lập.</vt:lpstr>
      <vt:lpstr>01.</vt:lpstr>
      <vt:lpstr>Bản trình bày PowerPoint</vt:lpstr>
      <vt:lpstr>Thành Cổ Loa ngày nay</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Ý nghĩa của qúa trình thống nhất đất nước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Nhìn hình ảnh em hãy cho biết đây là sự kiện nào?</dc:title>
  <dc:creator>Admin</dc:creator>
  <cp:lastModifiedBy>admin</cp:lastModifiedBy>
  <cp:revision>7</cp:revision>
  <dcterms:created xsi:type="dcterms:W3CDTF">2022-06-06T04:20:25Z</dcterms:created>
  <dcterms:modified xsi:type="dcterms:W3CDTF">2023-04-08T03:01:19Z</dcterms:modified>
</cp:coreProperties>
</file>