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56"/>
  </p:notesMasterIdLst>
  <p:sldIdLst>
    <p:sldId id="256" r:id="rId3"/>
    <p:sldId id="262" r:id="rId4"/>
    <p:sldId id="257" r:id="rId5"/>
    <p:sldId id="258" r:id="rId6"/>
    <p:sldId id="267" r:id="rId7"/>
    <p:sldId id="269" r:id="rId8"/>
    <p:sldId id="271" r:id="rId9"/>
    <p:sldId id="272" r:id="rId10"/>
    <p:sldId id="273" r:id="rId11"/>
    <p:sldId id="259" r:id="rId12"/>
    <p:sldId id="261" r:id="rId13"/>
    <p:sldId id="278" r:id="rId14"/>
    <p:sldId id="279" r:id="rId15"/>
    <p:sldId id="270" r:id="rId16"/>
    <p:sldId id="274" r:id="rId17"/>
    <p:sldId id="275" r:id="rId18"/>
    <p:sldId id="276" r:id="rId19"/>
    <p:sldId id="281" r:id="rId20"/>
    <p:sldId id="282" r:id="rId21"/>
    <p:sldId id="296" r:id="rId22"/>
    <p:sldId id="297" r:id="rId23"/>
    <p:sldId id="298" r:id="rId24"/>
    <p:sldId id="299" r:id="rId25"/>
    <p:sldId id="300" r:id="rId26"/>
    <p:sldId id="277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313" r:id="rId40"/>
    <p:sldId id="314" r:id="rId41"/>
    <p:sldId id="315" r:id="rId42"/>
    <p:sldId id="283" r:id="rId43"/>
    <p:sldId id="284" r:id="rId44"/>
    <p:sldId id="286" r:id="rId45"/>
    <p:sldId id="287" r:id="rId46"/>
    <p:sldId id="285" r:id="rId47"/>
    <p:sldId id="290" r:id="rId48"/>
    <p:sldId id="289" r:id="rId49"/>
    <p:sldId id="263" r:id="rId50"/>
    <p:sldId id="291" r:id="rId51"/>
    <p:sldId id="292" r:id="rId52"/>
    <p:sldId id="293" r:id="rId53"/>
    <p:sldId id="294" r:id="rId54"/>
    <p:sldId id="295" r:id="rId55"/>
  </p:sldIdLst>
  <p:sldSz cx="18288000" cy="10287000"/>
  <p:notesSz cx="6858000" cy="9144000"/>
  <p:embeddedFontLs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Comic Sans MS" panose="030F0702030302020204" pitchFamily="66" charset="0"/>
      <p:regular r:id="rId61"/>
      <p:bold r:id="rId62"/>
      <p:italic r:id="rId63"/>
      <p:boldItalic r:id="rId64"/>
    </p:embeddedFont>
    <p:embeddedFont>
      <p:font typeface="DM Sans Bold" panose="020B0604020202020204" charset="0"/>
      <p:regular r:id="rId65"/>
    </p:embeddedFont>
    <p:embeddedFont>
      <p:font typeface="宋体" panose="02010600030101010101" pitchFamily="2" charset="-122"/>
      <p:regular r:id="rId6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CCFF"/>
    <a:srgbClr val="CCFFCC"/>
    <a:srgbClr val="FFFFCC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102" y="3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7.fntdata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5" Type="http://schemas.openxmlformats.org/officeDocument/2006/relationships/slide" Target="slides/slide3.xml"/><Relationship Id="rId61" Type="http://schemas.openxmlformats.org/officeDocument/2006/relationships/font" Target="fonts/font5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3.fntdata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6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1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ECCCFE-33F1-4E5A-9BC4-4135C425F72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617E192-3161-40C5-81DE-223BC820EEF1}">
      <dgm:prSet phldrT="[Text]" custT="1"/>
      <dgm:spPr/>
      <dgm:t>
        <a:bodyPr/>
        <a:lstStyle/>
        <a:p>
          <a:r>
            <a: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ĐỘNG VẬT</a:t>
          </a:r>
        </a:p>
      </dgm:t>
    </dgm:pt>
    <dgm:pt modelId="{E4B5D160-E5C1-4F3C-8069-75529E34BBFB}" type="parTrans" cxnId="{BC845739-EF9E-4D9D-976E-68F28F95E4E1}">
      <dgm:prSet/>
      <dgm:spPr/>
      <dgm:t>
        <a:bodyPr/>
        <a:lstStyle/>
        <a:p>
          <a:endParaRPr lang="en-US"/>
        </a:p>
      </dgm:t>
    </dgm:pt>
    <dgm:pt modelId="{6EF612C9-E2F8-4B0D-B3DC-E8ABE81D95D4}" type="sibTrans" cxnId="{BC845739-EF9E-4D9D-976E-68F28F95E4E1}">
      <dgm:prSet/>
      <dgm:spPr/>
      <dgm:t>
        <a:bodyPr/>
        <a:lstStyle/>
        <a:p>
          <a:endParaRPr lang="en-US"/>
        </a:p>
      </dgm:t>
    </dgm:pt>
    <dgm:pt modelId="{D64D04AF-B560-4A96-8913-2991D4F2DAEB}">
      <dgm:prSet phldrT="[Text]" custT="1"/>
      <dgm:spPr/>
      <dgm:t>
        <a:bodyPr/>
        <a:lstStyle/>
        <a:p>
          <a:r>
            <a:rPr lang="en-US" sz="2400" b="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Động</a:t>
          </a:r>
          <a:r>
            <a:rPr lang="en-US" sz="2400" b="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vật</a:t>
          </a:r>
          <a:r>
            <a:rPr lang="en-US" sz="2400" b="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không</a:t>
          </a:r>
          <a:r>
            <a:rPr lang="en-US" sz="2400" b="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xương</a:t>
          </a:r>
          <a:r>
            <a:rPr lang="en-US" sz="2400" b="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sống</a:t>
          </a:r>
          <a:endParaRPr lang="en-US" sz="2400" b="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274981C-A88B-4CFC-B121-3D3EAC8FFB91}" type="parTrans" cxnId="{46CAEB35-0010-4224-80DA-E1EFEDCD8542}">
      <dgm:prSet/>
      <dgm:spPr/>
      <dgm:t>
        <a:bodyPr/>
        <a:lstStyle/>
        <a:p>
          <a:endParaRPr lang="en-US"/>
        </a:p>
      </dgm:t>
    </dgm:pt>
    <dgm:pt modelId="{22257FF8-23EA-4B5B-8EAE-81B63BFE0733}" type="sibTrans" cxnId="{46CAEB35-0010-4224-80DA-E1EFEDCD8542}">
      <dgm:prSet/>
      <dgm:spPr/>
      <dgm:t>
        <a:bodyPr/>
        <a:lstStyle/>
        <a:p>
          <a:endParaRPr lang="en-US"/>
        </a:p>
      </dgm:t>
    </dgm:pt>
    <dgm:pt modelId="{4C3D056A-C4DA-4602-BAE7-F8C47D4D73B1}">
      <dgm:prSet phldrT="[Text]" custT="1"/>
      <dgm:spPr/>
      <dgm:t>
        <a:bodyPr/>
        <a:lstStyle/>
        <a:p>
          <a:r>
            <a:rPr lang="en-US" sz="2000" dirty="0" err="1">
              <a:latin typeface="Times New Roman" pitchFamily="18" charset="0"/>
              <a:cs typeface="Times New Roman" pitchFamily="18" charset="0"/>
            </a:rPr>
            <a:t>Ví</a:t>
          </a:r>
          <a:r>
            <a:rPr lang="en-US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>
              <a:latin typeface="Times New Roman" pitchFamily="18" charset="0"/>
              <a:cs typeface="Times New Roman" pitchFamily="18" charset="0"/>
            </a:rPr>
            <a:t>dụ</a:t>
          </a:r>
          <a:r>
            <a:rPr lang="en-US" sz="2000" dirty="0">
              <a:latin typeface="Times New Roman" pitchFamily="18" charset="0"/>
              <a:cs typeface="Times New Roman" pitchFamily="18" charset="0"/>
            </a:rPr>
            <a:t>: </a:t>
          </a:r>
          <a:r>
            <a:rPr lang="en-US" sz="2000" dirty="0" err="1">
              <a:latin typeface="Times New Roman" pitchFamily="18" charset="0"/>
              <a:cs typeface="Times New Roman" pitchFamily="18" charset="0"/>
            </a:rPr>
            <a:t>Thủy</a:t>
          </a:r>
          <a:r>
            <a:rPr lang="en-US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>
              <a:latin typeface="Times New Roman" pitchFamily="18" charset="0"/>
              <a:cs typeface="Times New Roman" pitchFamily="18" charset="0"/>
            </a:rPr>
            <a:t>tức</a:t>
          </a:r>
          <a:r>
            <a:rPr lang="en-US" sz="20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000" dirty="0" err="1">
              <a:latin typeface="Times New Roman" pitchFamily="18" charset="0"/>
              <a:cs typeface="Times New Roman" pitchFamily="18" charset="0"/>
            </a:rPr>
            <a:t>ốc</a:t>
          </a:r>
          <a:r>
            <a:rPr lang="en-US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>
              <a:latin typeface="Times New Roman" pitchFamily="18" charset="0"/>
              <a:cs typeface="Times New Roman" pitchFamily="18" charset="0"/>
            </a:rPr>
            <a:t>sên</a:t>
          </a:r>
          <a:r>
            <a:rPr lang="en-US" sz="20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000" dirty="0" err="1">
              <a:latin typeface="Times New Roman" pitchFamily="18" charset="0"/>
              <a:cs typeface="Times New Roman" pitchFamily="18" charset="0"/>
            </a:rPr>
            <a:t>giun</a:t>
          </a:r>
          <a:r>
            <a:rPr lang="en-US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>
              <a:latin typeface="Times New Roman" pitchFamily="18" charset="0"/>
              <a:cs typeface="Times New Roman" pitchFamily="18" charset="0"/>
            </a:rPr>
            <a:t>đất</a:t>
          </a:r>
          <a:r>
            <a:rPr lang="en-US" sz="20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000" dirty="0" err="1">
              <a:latin typeface="Times New Roman" pitchFamily="18" charset="0"/>
              <a:cs typeface="Times New Roman" pitchFamily="18" charset="0"/>
            </a:rPr>
            <a:t>bướm</a:t>
          </a:r>
          <a:r>
            <a:rPr lang="en-US" sz="2000" dirty="0">
              <a:latin typeface="Times New Roman" pitchFamily="18" charset="0"/>
              <a:cs typeface="Times New Roman" pitchFamily="18" charset="0"/>
            </a:rPr>
            <a:t>…</a:t>
          </a:r>
        </a:p>
      </dgm:t>
    </dgm:pt>
    <dgm:pt modelId="{B5FCC86F-40B0-4A5E-B441-BC260D6E907B}" type="parTrans" cxnId="{BD1351D6-2306-4313-995C-919200EEF5D3}">
      <dgm:prSet/>
      <dgm:spPr/>
      <dgm:t>
        <a:bodyPr/>
        <a:lstStyle/>
        <a:p>
          <a:endParaRPr lang="en-US"/>
        </a:p>
      </dgm:t>
    </dgm:pt>
    <dgm:pt modelId="{82BE8AD2-0127-48FE-9BD0-8A0D734F2263}" type="sibTrans" cxnId="{BD1351D6-2306-4313-995C-919200EEF5D3}">
      <dgm:prSet/>
      <dgm:spPr/>
      <dgm:t>
        <a:bodyPr/>
        <a:lstStyle/>
        <a:p>
          <a:endParaRPr lang="en-US"/>
        </a:p>
      </dgm:t>
    </dgm:pt>
    <dgm:pt modelId="{6BD06A97-9741-49E7-8C5D-62D71A714E93}">
      <dgm:prSet phldrT="[Text]" custT="1"/>
      <dgm:spPr/>
      <dgm:t>
        <a:bodyPr/>
        <a:lstStyle/>
        <a:p>
          <a:r>
            <a:rPr lang="en-US" sz="24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Động</a:t>
          </a:r>
          <a:r>
            <a:rPr 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vật</a:t>
          </a:r>
          <a:r>
            <a:rPr 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có</a:t>
          </a:r>
          <a:r>
            <a:rPr 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xương</a:t>
          </a:r>
          <a:r>
            <a:rPr 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sống</a:t>
          </a:r>
          <a:endParaRPr lang="en-US" sz="24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0D446DA-3DEE-43E0-808E-9075EFD8CB43}" type="parTrans" cxnId="{50F98FD8-2540-41B9-AFD7-D13D6B052A32}">
      <dgm:prSet/>
      <dgm:spPr/>
      <dgm:t>
        <a:bodyPr/>
        <a:lstStyle/>
        <a:p>
          <a:endParaRPr lang="en-US"/>
        </a:p>
      </dgm:t>
    </dgm:pt>
    <dgm:pt modelId="{D5BB09EF-887D-42EA-9616-0F1CA892C2C2}" type="sibTrans" cxnId="{50F98FD8-2540-41B9-AFD7-D13D6B052A32}">
      <dgm:prSet/>
      <dgm:spPr/>
      <dgm:t>
        <a:bodyPr/>
        <a:lstStyle/>
        <a:p>
          <a:endParaRPr lang="en-US"/>
        </a:p>
      </dgm:t>
    </dgm:pt>
    <dgm:pt modelId="{AF023E4D-0C84-4DF6-A6FC-37FD0448F749}">
      <dgm:prSet phldrT="[Text]" custT="1"/>
      <dgm:spPr/>
      <dgm:t>
        <a:bodyPr/>
        <a:lstStyle/>
        <a:p>
          <a:r>
            <a:rPr lang="en-US" sz="2000" dirty="0" err="1"/>
            <a:t>Ví</a:t>
          </a:r>
          <a:r>
            <a:rPr lang="en-US" sz="2000" dirty="0"/>
            <a:t> </a:t>
          </a:r>
          <a:r>
            <a:rPr lang="en-US" sz="2000" dirty="0" err="1"/>
            <a:t>dụ</a:t>
          </a:r>
          <a:r>
            <a:rPr lang="en-US" sz="2000" dirty="0"/>
            <a:t>: </a:t>
          </a:r>
          <a:r>
            <a:rPr lang="en-US" sz="2000" dirty="0" err="1"/>
            <a:t>Cá</a:t>
          </a:r>
          <a:r>
            <a:rPr lang="en-US" sz="2000" dirty="0"/>
            <a:t>, </a:t>
          </a:r>
          <a:r>
            <a:rPr lang="en-US" sz="2000" dirty="0" err="1"/>
            <a:t>ếch</a:t>
          </a:r>
          <a:r>
            <a:rPr lang="en-US" sz="2000" dirty="0"/>
            <a:t>, </a:t>
          </a:r>
          <a:r>
            <a:rPr lang="en-US" sz="2000" dirty="0" err="1"/>
            <a:t>hổ</a:t>
          </a:r>
          <a:r>
            <a:rPr lang="en-US" sz="2000" dirty="0"/>
            <a:t>…</a:t>
          </a:r>
        </a:p>
      </dgm:t>
    </dgm:pt>
    <dgm:pt modelId="{57DF3FFB-DC81-4EF3-9E96-8A0D75AA8D13}" type="parTrans" cxnId="{EB52C927-0857-470C-B233-72D1B81B16C4}">
      <dgm:prSet/>
      <dgm:spPr/>
      <dgm:t>
        <a:bodyPr/>
        <a:lstStyle/>
        <a:p>
          <a:endParaRPr lang="en-US"/>
        </a:p>
      </dgm:t>
    </dgm:pt>
    <dgm:pt modelId="{055A0CA8-9790-46E0-883F-10FDE15373AD}" type="sibTrans" cxnId="{EB52C927-0857-470C-B233-72D1B81B16C4}">
      <dgm:prSet/>
      <dgm:spPr/>
      <dgm:t>
        <a:bodyPr/>
        <a:lstStyle/>
        <a:p>
          <a:endParaRPr lang="en-US"/>
        </a:p>
      </dgm:t>
    </dgm:pt>
    <dgm:pt modelId="{55C9726E-C390-40C9-BAF4-0D184D79B732}" type="pres">
      <dgm:prSet presAssocID="{A1ECCCFE-33F1-4E5A-9BC4-4135C425F72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82C63A4-961A-4D33-BBDB-7A8C01B0A786}" type="pres">
      <dgm:prSet presAssocID="{2617E192-3161-40C5-81DE-223BC820EEF1}" presName="hierRoot1" presStyleCnt="0"/>
      <dgm:spPr/>
    </dgm:pt>
    <dgm:pt modelId="{DCB8AD22-92BA-46D2-93AD-77B37C9436E8}" type="pres">
      <dgm:prSet presAssocID="{2617E192-3161-40C5-81DE-223BC820EEF1}" presName="composite" presStyleCnt="0"/>
      <dgm:spPr/>
    </dgm:pt>
    <dgm:pt modelId="{B6585F96-1873-4312-80EA-86FA02FB7AB8}" type="pres">
      <dgm:prSet presAssocID="{2617E192-3161-40C5-81DE-223BC820EEF1}" presName="background" presStyleLbl="node0" presStyleIdx="0" presStyleCnt="1"/>
      <dgm:spPr/>
    </dgm:pt>
    <dgm:pt modelId="{0217CEC5-B7F1-45F9-9BBD-7A918BBDC3F0}" type="pres">
      <dgm:prSet presAssocID="{2617E192-3161-40C5-81DE-223BC820EEF1}" presName="text" presStyleLbl="fgAcc0" presStyleIdx="0" presStyleCnt="1" custScaleX="241020" custLinFactNeighborX="-9810" custLinFactNeighborY="-2018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CB8F31B-C7B4-48ED-A1B1-68ED510E5038}" type="pres">
      <dgm:prSet presAssocID="{2617E192-3161-40C5-81DE-223BC820EEF1}" presName="hierChild2" presStyleCnt="0"/>
      <dgm:spPr/>
    </dgm:pt>
    <dgm:pt modelId="{4E039F91-5595-4580-B070-223F9ADF4664}" type="pres">
      <dgm:prSet presAssocID="{D274981C-A88B-4CFC-B121-3D3EAC8FFB91}" presName="Name10" presStyleLbl="parChTrans1D2" presStyleIdx="0" presStyleCnt="2"/>
      <dgm:spPr/>
      <dgm:t>
        <a:bodyPr/>
        <a:lstStyle/>
        <a:p>
          <a:endParaRPr lang="en-US"/>
        </a:p>
      </dgm:t>
    </dgm:pt>
    <dgm:pt modelId="{18F42B69-380F-4ADF-91AB-EC5C42D645B1}" type="pres">
      <dgm:prSet presAssocID="{D64D04AF-B560-4A96-8913-2991D4F2DAEB}" presName="hierRoot2" presStyleCnt="0"/>
      <dgm:spPr/>
    </dgm:pt>
    <dgm:pt modelId="{82031D95-290A-4A63-AC23-5DF3222ABE3D}" type="pres">
      <dgm:prSet presAssocID="{D64D04AF-B560-4A96-8913-2991D4F2DAEB}" presName="composite2" presStyleCnt="0"/>
      <dgm:spPr/>
    </dgm:pt>
    <dgm:pt modelId="{C8E98002-75E8-44F1-8D27-9EC27B784D07}" type="pres">
      <dgm:prSet presAssocID="{D64D04AF-B560-4A96-8913-2991D4F2DAEB}" presName="background2" presStyleLbl="node2" presStyleIdx="0" presStyleCnt="2"/>
      <dgm:spPr/>
    </dgm:pt>
    <dgm:pt modelId="{94459324-B3DF-4788-818D-639382944F52}" type="pres">
      <dgm:prSet presAssocID="{D64D04AF-B560-4A96-8913-2991D4F2DAEB}" presName="text2" presStyleLbl="fgAcc2" presStyleIdx="0" presStyleCnt="2" custScaleX="24177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AC7F3AF-3936-44A7-A8FF-EC89330343CD}" type="pres">
      <dgm:prSet presAssocID="{D64D04AF-B560-4A96-8913-2991D4F2DAEB}" presName="hierChild3" presStyleCnt="0"/>
      <dgm:spPr/>
    </dgm:pt>
    <dgm:pt modelId="{E4F066C7-F0D9-4348-A3EB-640450FBAE79}" type="pres">
      <dgm:prSet presAssocID="{B5FCC86F-40B0-4A5E-B441-BC260D6E907B}" presName="Name17" presStyleLbl="parChTrans1D3" presStyleIdx="0" presStyleCnt="2"/>
      <dgm:spPr/>
      <dgm:t>
        <a:bodyPr/>
        <a:lstStyle/>
        <a:p>
          <a:endParaRPr lang="en-US"/>
        </a:p>
      </dgm:t>
    </dgm:pt>
    <dgm:pt modelId="{C7DED285-0C22-4848-9866-E26ECFBD1552}" type="pres">
      <dgm:prSet presAssocID="{4C3D056A-C4DA-4602-BAE7-F8C47D4D73B1}" presName="hierRoot3" presStyleCnt="0"/>
      <dgm:spPr/>
    </dgm:pt>
    <dgm:pt modelId="{E362E8DE-4ACD-4A95-A2E0-0ABC97ED11F6}" type="pres">
      <dgm:prSet presAssocID="{4C3D056A-C4DA-4602-BAE7-F8C47D4D73B1}" presName="composite3" presStyleCnt="0"/>
      <dgm:spPr/>
    </dgm:pt>
    <dgm:pt modelId="{19716E47-1648-4FC2-B3E3-C73CCF36786D}" type="pres">
      <dgm:prSet presAssocID="{4C3D056A-C4DA-4602-BAE7-F8C47D4D73B1}" presName="background3" presStyleLbl="node3" presStyleIdx="0" presStyleCnt="2"/>
      <dgm:spPr/>
    </dgm:pt>
    <dgm:pt modelId="{0A657381-DD79-4013-8E25-4B2A91C92E01}" type="pres">
      <dgm:prSet presAssocID="{4C3D056A-C4DA-4602-BAE7-F8C47D4D73B1}" presName="text3" presStyleLbl="fgAcc3" presStyleIdx="0" presStyleCnt="2" custScaleX="15702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5DA12B5-220B-4845-8248-E2C04F8196DA}" type="pres">
      <dgm:prSet presAssocID="{4C3D056A-C4DA-4602-BAE7-F8C47D4D73B1}" presName="hierChild4" presStyleCnt="0"/>
      <dgm:spPr/>
    </dgm:pt>
    <dgm:pt modelId="{8763C75A-B74F-491F-8063-C40BDE751175}" type="pres">
      <dgm:prSet presAssocID="{C0D446DA-3DEE-43E0-808E-9075EFD8CB43}" presName="Name10" presStyleLbl="parChTrans1D2" presStyleIdx="1" presStyleCnt="2"/>
      <dgm:spPr/>
      <dgm:t>
        <a:bodyPr/>
        <a:lstStyle/>
        <a:p>
          <a:endParaRPr lang="en-US"/>
        </a:p>
      </dgm:t>
    </dgm:pt>
    <dgm:pt modelId="{57A598A2-AA98-4409-A866-D43843FE2EFB}" type="pres">
      <dgm:prSet presAssocID="{6BD06A97-9741-49E7-8C5D-62D71A714E93}" presName="hierRoot2" presStyleCnt="0"/>
      <dgm:spPr/>
    </dgm:pt>
    <dgm:pt modelId="{74C3BEDB-F27C-4E1F-8E29-3C7DE9275E0E}" type="pres">
      <dgm:prSet presAssocID="{6BD06A97-9741-49E7-8C5D-62D71A714E93}" presName="composite2" presStyleCnt="0"/>
      <dgm:spPr/>
    </dgm:pt>
    <dgm:pt modelId="{8350B26B-8C97-4535-ABF2-68BFA80C4018}" type="pres">
      <dgm:prSet presAssocID="{6BD06A97-9741-49E7-8C5D-62D71A714E93}" presName="background2" presStyleLbl="node2" presStyleIdx="1" presStyleCnt="2"/>
      <dgm:spPr/>
    </dgm:pt>
    <dgm:pt modelId="{3E74024F-6F4A-4DE9-9898-B15F524C65BF}" type="pres">
      <dgm:prSet presAssocID="{6BD06A97-9741-49E7-8C5D-62D71A714E93}" presName="text2" presStyleLbl="fgAcc2" presStyleIdx="1" presStyleCnt="2" custScaleX="22085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8C884C1-C863-446B-AF8D-D509ED366877}" type="pres">
      <dgm:prSet presAssocID="{6BD06A97-9741-49E7-8C5D-62D71A714E93}" presName="hierChild3" presStyleCnt="0"/>
      <dgm:spPr/>
    </dgm:pt>
    <dgm:pt modelId="{A5E935CC-97E1-4AC9-996A-DE40F6191E31}" type="pres">
      <dgm:prSet presAssocID="{57DF3FFB-DC81-4EF3-9E96-8A0D75AA8D13}" presName="Name17" presStyleLbl="parChTrans1D3" presStyleIdx="1" presStyleCnt="2"/>
      <dgm:spPr/>
      <dgm:t>
        <a:bodyPr/>
        <a:lstStyle/>
        <a:p>
          <a:endParaRPr lang="en-US"/>
        </a:p>
      </dgm:t>
    </dgm:pt>
    <dgm:pt modelId="{E040D616-C686-4883-B38B-ACA4E2F06668}" type="pres">
      <dgm:prSet presAssocID="{AF023E4D-0C84-4DF6-A6FC-37FD0448F749}" presName="hierRoot3" presStyleCnt="0"/>
      <dgm:spPr/>
    </dgm:pt>
    <dgm:pt modelId="{B21773F3-5554-40CB-8CC6-F6666BB45C12}" type="pres">
      <dgm:prSet presAssocID="{AF023E4D-0C84-4DF6-A6FC-37FD0448F749}" presName="composite3" presStyleCnt="0"/>
      <dgm:spPr/>
    </dgm:pt>
    <dgm:pt modelId="{73E7F2CD-AF84-44EA-94B2-1F7687F480FE}" type="pres">
      <dgm:prSet presAssocID="{AF023E4D-0C84-4DF6-A6FC-37FD0448F749}" presName="background3" presStyleLbl="node3" presStyleIdx="1" presStyleCnt="2"/>
      <dgm:spPr/>
    </dgm:pt>
    <dgm:pt modelId="{8582D2AE-D14F-42EA-83A3-6FCDB4EBF8F8}" type="pres">
      <dgm:prSet presAssocID="{AF023E4D-0C84-4DF6-A6FC-37FD0448F749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3BBAF79-B9CB-41D7-96BC-E1EC29AE1D84}" type="pres">
      <dgm:prSet presAssocID="{AF023E4D-0C84-4DF6-A6FC-37FD0448F749}" presName="hierChild4" presStyleCnt="0"/>
      <dgm:spPr/>
    </dgm:pt>
  </dgm:ptLst>
  <dgm:cxnLst>
    <dgm:cxn modelId="{0F2FBD61-B117-49B5-BB7F-3EB0A0D5662A}" type="presOf" srcId="{AF023E4D-0C84-4DF6-A6FC-37FD0448F749}" destId="{8582D2AE-D14F-42EA-83A3-6FCDB4EBF8F8}" srcOrd="0" destOrd="0" presId="urn:microsoft.com/office/officeart/2005/8/layout/hierarchy1"/>
    <dgm:cxn modelId="{46CAEB35-0010-4224-80DA-E1EFEDCD8542}" srcId="{2617E192-3161-40C5-81DE-223BC820EEF1}" destId="{D64D04AF-B560-4A96-8913-2991D4F2DAEB}" srcOrd="0" destOrd="0" parTransId="{D274981C-A88B-4CFC-B121-3D3EAC8FFB91}" sibTransId="{22257FF8-23EA-4B5B-8EAE-81B63BFE0733}"/>
    <dgm:cxn modelId="{FDB1D0ED-88CB-4894-9CDD-CE704A519663}" type="presOf" srcId="{4C3D056A-C4DA-4602-BAE7-F8C47D4D73B1}" destId="{0A657381-DD79-4013-8E25-4B2A91C92E01}" srcOrd="0" destOrd="0" presId="urn:microsoft.com/office/officeart/2005/8/layout/hierarchy1"/>
    <dgm:cxn modelId="{01B6F0CE-EE74-4C9E-8243-4EAF83E3C2EA}" type="presOf" srcId="{A1ECCCFE-33F1-4E5A-9BC4-4135C425F72A}" destId="{55C9726E-C390-40C9-BAF4-0D184D79B732}" srcOrd="0" destOrd="0" presId="urn:microsoft.com/office/officeart/2005/8/layout/hierarchy1"/>
    <dgm:cxn modelId="{5912BE05-0EF3-4350-92F7-FD57E88EAD93}" type="presOf" srcId="{D274981C-A88B-4CFC-B121-3D3EAC8FFB91}" destId="{4E039F91-5595-4580-B070-223F9ADF4664}" srcOrd="0" destOrd="0" presId="urn:microsoft.com/office/officeart/2005/8/layout/hierarchy1"/>
    <dgm:cxn modelId="{EB52C927-0857-470C-B233-72D1B81B16C4}" srcId="{6BD06A97-9741-49E7-8C5D-62D71A714E93}" destId="{AF023E4D-0C84-4DF6-A6FC-37FD0448F749}" srcOrd="0" destOrd="0" parTransId="{57DF3FFB-DC81-4EF3-9E96-8A0D75AA8D13}" sibTransId="{055A0CA8-9790-46E0-883F-10FDE15373AD}"/>
    <dgm:cxn modelId="{43E99A93-52ED-42C1-945B-B103C574794F}" type="presOf" srcId="{D64D04AF-B560-4A96-8913-2991D4F2DAEB}" destId="{94459324-B3DF-4788-818D-639382944F52}" srcOrd="0" destOrd="0" presId="urn:microsoft.com/office/officeart/2005/8/layout/hierarchy1"/>
    <dgm:cxn modelId="{8094CEB2-5AC8-49D6-A68A-7B11D8601269}" type="presOf" srcId="{B5FCC86F-40B0-4A5E-B441-BC260D6E907B}" destId="{E4F066C7-F0D9-4348-A3EB-640450FBAE79}" srcOrd="0" destOrd="0" presId="urn:microsoft.com/office/officeart/2005/8/layout/hierarchy1"/>
    <dgm:cxn modelId="{C229B0D8-79D2-471E-AAB2-279171FC5822}" type="presOf" srcId="{C0D446DA-3DEE-43E0-808E-9075EFD8CB43}" destId="{8763C75A-B74F-491F-8063-C40BDE751175}" srcOrd="0" destOrd="0" presId="urn:microsoft.com/office/officeart/2005/8/layout/hierarchy1"/>
    <dgm:cxn modelId="{BC845739-EF9E-4D9D-976E-68F28F95E4E1}" srcId="{A1ECCCFE-33F1-4E5A-9BC4-4135C425F72A}" destId="{2617E192-3161-40C5-81DE-223BC820EEF1}" srcOrd="0" destOrd="0" parTransId="{E4B5D160-E5C1-4F3C-8069-75529E34BBFB}" sibTransId="{6EF612C9-E2F8-4B0D-B3DC-E8ABE81D95D4}"/>
    <dgm:cxn modelId="{50F98FD8-2540-41B9-AFD7-D13D6B052A32}" srcId="{2617E192-3161-40C5-81DE-223BC820EEF1}" destId="{6BD06A97-9741-49E7-8C5D-62D71A714E93}" srcOrd="1" destOrd="0" parTransId="{C0D446DA-3DEE-43E0-808E-9075EFD8CB43}" sibTransId="{D5BB09EF-887D-42EA-9616-0F1CA892C2C2}"/>
    <dgm:cxn modelId="{6AD14E44-7020-4D8B-A163-0528C166F0E4}" type="presOf" srcId="{6BD06A97-9741-49E7-8C5D-62D71A714E93}" destId="{3E74024F-6F4A-4DE9-9898-B15F524C65BF}" srcOrd="0" destOrd="0" presId="urn:microsoft.com/office/officeart/2005/8/layout/hierarchy1"/>
    <dgm:cxn modelId="{23CC9993-7141-4D81-8DD0-5BFF7D4DBB88}" type="presOf" srcId="{2617E192-3161-40C5-81DE-223BC820EEF1}" destId="{0217CEC5-B7F1-45F9-9BBD-7A918BBDC3F0}" srcOrd="0" destOrd="0" presId="urn:microsoft.com/office/officeart/2005/8/layout/hierarchy1"/>
    <dgm:cxn modelId="{BD1351D6-2306-4313-995C-919200EEF5D3}" srcId="{D64D04AF-B560-4A96-8913-2991D4F2DAEB}" destId="{4C3D056A-C4DA-4602-BAE7-F8C47D4D73B1}" srcOrd="0" destOrd="0" parTransId="{B5FCC86F-40B0-4A5E-B441-BC260D6E907B}" sibTransId="{82BE8AD2-0127-48FE-9BD0-8A0D734F2263}"/>
    <dgm:cxn modelId="{EF302CD3-9DC7-46E9-B589-B7DF3C8CCE53}" type="presOf" srcId="{57DF3FFB-DC81-4EF3-9E96-8A0D75AA8D13}" destId="{A5E935CC-97E1-4AC9-996A-DE40F6191E31}" srcOrd="0" destOrd="0" presId="urn:microsoft.com/office/officeart/2005/8/layout/hierarchy1"/>
    <dgm:cxn modelId="{28809BC7-F2B7-4D5B-B348-E718FC23C1C4}" type="presParOf" srcId="{55C9726E-C390-40C9-BAF4-0D184D79B732}" destId="{B82C63A4-961A-4D33-BBDB-7A8C01B0A786}" srcOrd="0" destOrd="0" presId="urn:microsoft.com/office/officeart/2005/8/layout/hierarchy1"/>
    <dgm:cxn modelId="{F3EAF5AE-A807-424E-8FFE-FEF3211FA01B}" type="presParOf" srcId="{B82C63A4-961A-4D33-BBDB-7A8C01B0A786}" destId="{DCB8AD22-92BA-46D2-93AD-77B37C9436E8}" srcOrd="0" destOrd="0" presId="urn:microsoft.com/office/officeart/2005/8/layout/hierarchy1"/>
    <dgm:cxn modelId="{EB868871-0CE1-46E6-9B23-6D3A974DA525}" type="presParOf" srcId="{DCB8AD22-92BA-46D2-93AD-77B37C9436E8}" destId="{B6585F96-1873-4312-80EA-86FA02FB7AB8}" srcOrd="0" destOrd="0" presId="urn:microsoft.com/office/officeart/2005/8/layout/hierarchy1"/>
    <dgm:cxn modelId="{5C6A855C-2365-4D68-935D-691C2A7DD89E}" type="presParOf" srcId="{DCB8AD22-92BA-46D2-93AD-77B37C9436E8}" destId="{0217CEC5-B7F1-45F9-9BBD-7A918BBDC3F0}" srcOrd="1" destOrd="0" presId="urn:microsoft.com/office/officeart/2005/8/layout/hierarchy1"/>
    <dgm:cxn modelId="{3C828592-E992-4C70-B5E1-8E60D12D0688}" type="presParOf" srcId="{B82C63A4-961A-4D33-BBDB-7A8C01B0A786}" destId="{BCB8F31B-C7B4-48ED-A1B1-68ED510E5038}" srcOrd="1" destOrd="0" presId="urn:microsoft.com/office/officeart/2005/8/layout/hierarchy1"/>
    <dgm:cxn modelId="{9FBD2CAE-416C-4484-AB80-012912B140F3}" type="presParOf" srcId="{BCB8F31B-C7B4-48ED-A1B1-68ED510E5038}" destId="{4E039F91-5595-4580-B070-223F9ADF4664}" srcOrd="0" destOrd="0" presId="urn:microsoft.com/office/officeart/2005/8/layout/hierarchy1"/>
    <dgm:cxn modelId="{0FDD9988-2A1D-4028-AA73-6FCED48602A5}" type="presParOf" srcId="{BCB8F31B-C7B4-48ED-A1B1-68ED510E5038}" destId="{18F42B69-380F-4ADF-91AB-EC5C42D645B1}" srcOrd="1" destOrd="0" presId="urn:microsoft.com/office/officeart/2005/8/layout/hierarchy1"/>
    <dgm:cxn modelId="{B1A366B4-4D82-4473-8418-A95B9E3CD4C8}" type="presParOf" srcId="{18F42B69-380F-4ADF-91AB-EC5C42D645B1}" destId="{82031D95-290A-4A63-AC23-5DF3222ABE3D}" srcOrd="0" destOrd="0" presId="urn:microsoft.com/office/officeart/2005/8/layout/hierarchy1"/>
    <dgm:cxn modelId="{47109FCC-482D-48D2-A6B8-D2C8EC4A1DA5}" type="presParOf" srcId="{82031D95-290A-4A63-AC23-5DF3222ABE3D}" destId="{C8E98002-75E8-44F1-8D27-9EC27B784D07}" srcOrd="0" destOrd="0" presId="urn:microsoft.com/office/officeart/2005/8/layout/hierarchy1"/>
    <dgm:cxn modelId="{676A0C82-E2AB-45B3-A5B7-392AC3E847EA}" type="presParOf" srcId="{82031D95-290A-4A63-AC23-5DF3222ABE3D}" destId="{94459324-B3DF-4788-818D-639382944F52}" srcOrd="1" destOrd="0" presId="urn:microsoft.com/office/officeart/2005/8/layout/hierarchy1"/>
    <dgm:cxn modelId="{BF3055A4-8D5A-49C1-A499-85B8E883DBE8}" type="presParOf" srcId="{18F42B69-380F-4ADF-91AB-EC5C42D645B1}" destId="{9AC7F3AF-3936-44A7-A8FF-EC89330343CD}" srcOrd="1" destOrd="0" presId="urn:microsoft.com/office/officeart/2005/8/layout/hierarchy1"/>
    <dgm:cxn modelId="{1548161C-B91A-4384-8B3A-5298E4A23546}" type="presParOf" srcId="{9AC7F3AF-3936-44A7-A8FF-EC89330343CD}" destId="{E4F066C7-F0D9-4348-A3EB-640450FBAE79}" srcOrd="0" destOrd="0" presId="urn:microsoft.com/office/officeart/2005/8/layout/hierarchy1"/>
    <dgm:cxn modelId="{AC1AF7D9-C88F-4771-94A0-FAF852E97F7A}" type="presParOf" srcId="{9AC7F3AF-3936-44A7-A8FF-EC89330343CD}" destId="{C7DED285-0C22-4848-9866-E26ECFBD1552}" srcOrd="1" destOrd="0" presId="urn:microsoft.com/office/officeart/2005/8/layout/hierarchy1"/>
    <dgm:cxn modelId="{71F4BB5E-95E2-461C-BAD0-25442F6DCCE6}" type="presParOf" srcId="{C7DED285-0C22-4848-9866-E26ECFBD1552}" destId="{E362E8DE-4ACD-4A95-A2E0-0ABC97ED11F6}" srcOrd="0" destOrd="0" presId="urn:microsoft.com/office/officeart/2005/8/layout/hierarchy1"/>
    <dgm:cxn modelId="{2C06459B-86AA-438B-863A-906DC4F36137}" type="presParOf" srcId="{E362E8DE-4ACD-4A95-A2E0-0ABC97ED11F6}" destId="{19716E47-1648-4FC2-B3E3-C73CCF36786D}" srcOrd="0" destOrd="0" presId="urn:microsoft.com/office/officeart/2005/8/layout/hierarchy1"/>
    <dgm:cxn modelId="{9D127490-A02E-4F1C-B595-4F1EC9B530D4}" type="presParOf" srcId="{E362E8DE-4ACD-4A95-A2E0-0ABC97ED11F6}" destId="{0A657381-DD79-4013-8E25-4B2A91C92E01}" srcOrd="1" destOrd="0" presId="urn:microsoft.com/office/officeart/2005/8/layout/hierarchy1"/>
    <dgm:cxn modelId="{6263C9D0-7B4F-4540-BE14-982BE8D1AD0C}" type="presParOf" srcId="{C7DED285-0C22-4848-9866-E26ECFBD1552}" destId="{75DA12B5-220B-4845-8248-E2C04F8196DA}" srcOrd="1" destOrd="0" presId="urn:microsoft.com/office/officeart/2005/8/layout/hierarchy1"/>
    <dgm:cxn modelId="{3EE12B51-330B-482D-80A0-A9B5AC84FE11}" type="presParOf" srcId="{BCB8F31B-C7B4-48ED-A1B1-68ED510E5038}" destId="{8763C75A-B74F-491F-8063-C40BDE751175}" srcOrd="2" destOrd="0" presId="urn:microsoft.com/office/officeart/2005/8/layout/hierarchy1"/>
    <dgm:cxn modelId="{C5D336A2-2E41-48AF-94EC-9A5B0E357C81}" type="presParOf" srcId="{BCB8F31B-C7B4-48ED-A1B1-68ED510E5038}" destId="{57A598A2-AA98-4409-A866-D43843FE2EFB}" srcOrd="3" destOrd="0" presId="urn:microsoft.com/office/officeart/2005/8/layout/hierarchy1"/>
    <dgm:cxn modelId="{FB7FAF9C-FC8B-4001-BAFA-632A3A4D8A31}" type="presParOf" srcId="{57A598A2-AA98-4409-A866-D43843FE2EFB}" destId="{74C3BEDB-F27C-4E1F-8E29-3C7DE9275E0E}" srcOrd="0" destOrd="0" presId="urn:microsoft.com/office/officeart/2005/8/layout/hierarchy1"/>
    <dgm:cxn modelId="{B76C8AC9-6B21-488B-A14C-178808FE64CD}" type="presParOf" srcId="{74C3BEDB-F27C-4E1F-8E29-3C7DE9275E0E}" destId="{8350B26B-8C97-4535-ABF2-68BFA80C4018}" srcOrd="0" destOrd="0" presId="urn:microsoft.com/office/officeart/2005/8/layout/hierarchy1"/>
    <dgm:cxn modelId="{E6F98BD3-4033-4E31-8B15-DBF65CE6F527}" type="presParOf" srcId="{74C3BEDB-F27C-4E1F-8E29-3C7DE9275E0E}" destId="{3E74024F-6F4A-4DE9-9898-B15F524C65BF}" srcOrd="1" destOrd="0" presId="urn:microsoft.com/office/officeart/2005/8/layout/hierarchy1"/>
    <dgm:cxn modelId="{83A072E4-2B73-4D8E-BFD6-ECF0BD940F40}" type="presParOf" srcId="{57A598A2-AA98-4409-A866-D43843FE2EFB}" destId="{28C884C1-C863-446B-AF8D-D509ED366877}" srcOrd="1" destOrd="0" presId="urn:microsoft.com/office/officeart/2005/8/layout/hierarchy1"/>
    <dgm:cxn modelId="{4C8673E4-E287-4ACC-ABE2-52ABBD3E9401}" type="presParOf" srcId="{28C884C1-C863-446B-AF8D-D509ED366877}" destId="{A5E935CC-97E1-4AC9-996A-DE40F6191E31}" srcOrd="0" destOrd="0" presId="urn:microsoft.com/office/officeart/2005/8/layout/hierarchy1"/>
    <dgm:cxn modelId="{4C875090-DB6F-4958-AED9-A05AAA80A1DC}" type="presParOf" srcId="{28C884C1-C863-446B-AF8D-D509ED366877}" destId="{E040D616-C686-4883-B38B-ACA4E2F06668}" srcOrd="1" destOrd="0" presId="urn:microsoft.com/office/officeart/2005/8/layout/hierarchy1"/>
    <dgm:cxn modelId="{3F2594A8-83EA-4ED9-A24C-470D4EF9980D}" type="presParOf" srcId="{E040D616-C686-4883-B38B-ACA4E2F06668}" destId="{B21773F3-5554-40CB-8CC6-F6666BB45C12}" srcOrd="0" destOrd="0" presId="urn:microsoft.com/office/officeart/2005/8/layout/hierarchy1"/>
    <dgm:cxn modelId="{8EA3F286-599C-4B36-BFBD-D5E224E7E53A}" type="presParOf" srcId="{B21773F3-5554-40CB-8CC6-F6666BB45C12}" destId="{73E7F2CD-AF84-44EA-94B2-1F7687F480FE}" srcOrd="0" destOrd="0" presId="urn:microsoft.com/office/officeart/2005/8/layout/hierarchy1"/>
    <dgm:cxn modelId="{4C335436-70A0-4CC4-8F61-9F9B195C12F1}" type="presParOf" srcId="{B21773F3-5554-40CB-8CC6-F6666BB45C12}" destId="{8582D2AE-D14F-42EA-83A3-6FCDB4EBF8F8}" srcOrd="1" destOrd="0" presId="urn:microsoft.com/office/officeart/2005/8/layout/hierarchy1"/>
    <dgm:cxn modelId="{C45C07BB-2280-4A87-9EFF-84B526047F5C}" type="presParOf" srcId="{E040D616-C686-4883-B38B-ACA4E2F06668}" destId="{23BBAF79-B9CB-41D7-96BC-E1EC29AE1D8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E935CC-97E1-4AC9-996A-DE40F6191E31}">
      <dsp:nvSpPr>
        <dsp:cNvPr id="0" name=""/>
        <dsp:cNvSpPr/>
      </dsp:nvSpPr>
      <dsp:spPr>
        <a:xfrm>
          <a:off x="8984464" y="3670279"/>
          <a:ext cx="91440" cy="68365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8365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63C75A-B74F-491F-8063-C40BDE751175}">
      <dsp:nvSpPr>
        <dsp:cNvPr id="0" name=""/>
        <dsp:cNvSpPr/>
      </dsp:nvSpPr>
      <dsp:spPr>
        <a:xfrm>
          <a:off x="5696703" y="1244559"/>
          <a:ext cx="3333480" cy="9330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5266"/>
              </a:lnTo>
              <a:lnTo>
                <a:pt x="3333480" y="715266"/>
              </a:lnTo>
              <a:lnTo>
                <a:pt x="3333480" y="93303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F066C7-F0D9-4348-A3EB-640450FBAE79}">
      <dsp:nvSpPr>
        <dsp:cNvPr id="0" name=""/>
        <dsp:cNvSpPr/>
      </dsp:nvSpPr>
      <dsp:spPr>
        <a:xfrm>
          <a:off x="3024566" y="3670279"/>
          <a:ext cx="91440" cy="68365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8365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039F91-5595-4580-B070-223F9ADF4664}">
      <dsp:nvSpPr>
        <dsp:cNvPr id="0" name=""/>
        <dsp:cNvSpPr/>
      </dsp:nvSpPr>
      <dsp:spPr>
        <a:xfrm>
          <a:off x="3070286" y="1244559"/>
          <a:ext cx="2626416" cy="933031"/>
        </a:xfrm>
        <a:custGeom>
          <a:avLst/>
          <a:gdLst/>
          <a:ahLst/>
          <a:cxnLst/>
          <a:rect l="0" t="0" r="0" b="0"/>
          <a:pathLst>
            <a:path>
              <a:moveTo>
                <a:pt x="2626416" y="0"/>
              </a:moveTo>
              <a:lnTo>
                <a:pt x="2626416" y="715266"/>
              </a:lnTo>
              <a:lnTo>
                <a:pt x="0" y="715266"/>
              </a:lnTo>
              <a:lnTo>
                <a:pt x="0" y="93303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585F96-1873-4312-80EA-86FA02FB7AB8}">
      <dsp:nvSpPr>
        <dsp:cNvPr id="0" name=""/>
        <dsp:cNvSpPr/>
      </dsp:nvSpPr>
      <dsp:spPr>
        <a:xfrm>
          <a:off x="2863886" y="-248128"/>
          <a:ext cx="5665633" cy="14926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17CEC5-B7F1-45F9-9BBD-7A918BBDC3F0}">
      <dsp:nvSpPr>
        <dsp:cNvPr id="0" name=""/>
        <dsp:cNvSpPr/>
      </dsp:nvSpPr>
      <dsp:spPr>
        <a:xfrm>
          <a:off x="3125074" y="0"/>
          <a:ext cx="5665633" cy="14926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ĐỘNG VẬT</a:t>
          </a:r>
        </a:p>
      </dsp:txBody>
      <dsp:txXfrm>
        <a:off x="3168793" y="43719"/>
        <a:ext cx="5578195" cy="1405250"/>
      </dsp:txXfrm>
    </dsp:sp>
    <dsp:sp modelId="{C8E98002-75E8-44F1-8D27-9EC27B784D07}">
      <dsp:nvSpPr>
        <dsp:cNvPr id="0" name=""/>
        <dsp:cNvSpPr/>
      </dsp:nvSpPr>
      <dsp:spPr>
        <a:xfrm>
          <a:off x="228596" y="2177591"/>
          <a:ext cx="5683380" cy="14926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459324-B3DF-4788-818D-639382944F52}">
      <dsp:nvSpPr>
        <dsp:cNvPr id="0" name=""/>
        <dsp:cNvSpPr/>
      </dsp:nvSpPr>
      <dsp:spPr>
        <a:xfrm>
          <a:off x="489784" y="2425720"/>
          <a:ext cx="5683380" cy="14926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Động</a:t>
          </a:r>
          <a:r>
            <a:rPr lang="en-US" sz="2400" b="0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vật</a:t>
          </a:r>
          <a:r>
            <a:rPr lang="en-US" sz="2400" b="0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không</a:t>
          </a:r>
          <a:r>
            <a:rPr lang="en-US" sz="2400" b="0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xương</a:t>
          </a:r>
          <a:r>
            <a:rPr lang="en-US" sz="2400" b="0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sống</a:t>
          </a:r>
          <a:endParaRPr lang="en-US" sz="2400" b="0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33503" y="2469439"/>
        <a:ext cx="5595942" cy="1405250"/>
      </dsp:txXfrm>
    </dsp:sp>
    <dsp:sp modelId="{19716E47-1648-4FC2-B3E3-C73CCF36786D}">
      <dsp:nvSpPr>
        <dsp:cNvPr id="0" name=""/>
        <dsp:cNvSpPr/>
      </dsp:nvSpPr>
      <dsp:spPr>
        <a:xfrm>
          <a:off x="1224712" y="4353938"/>
          <a:ext cx="3691147" cy="14926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657381-DD79-4013-8E25-4B2A91C92E01}">
      <dsp:nvSpPr>
        <dsp:cNvPr id="0" name=""/>
        <dsp:cNvSpPr/>
      </dsp:nvSpPr>
      <dsp:spPr>
        <a:xfrm>
          <a:off x="1485900" y="4602067"/>
          <a:ext cx="3691147" cy="14926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>
              <a:latin typeface="Times New Roman" pitchFamily="18" charset="0"/>
              <a:cs typeface="Times New Roman" pitchFamily="18" charset="0"/>
            </a:rPr>
            <a:t>Ví</a:t>
          </a:r>
          <a:r>
            <a:rPr lang="en-US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>
              <a:latin typeface="Times New Roman" pitchFamily="18" charset="0"/>
              <a:cs typeface="Times New Roman" pitchFamily="18" charset="0"/>
            </a:rPr>
            <a:t>dụ</a:t>
          </a:r>
          <a:r>
            <a:rPr lang="en-US" sz="2000" kern="1200" dirty="0">
              <a:latin typeface="Times New Roman" pitchFamily="18" charset="0"/>
              <a:cs typeface="Times New Roman" pitchFamily="18" charset="0"/>
            </a:rPr>
            <a:t>: </a:t>
          </a:r>
          <a:r>
            <a:rPr lang="en-US" sz="2000" kern="1200" dirty="0" err="1">
              <a:latin typeface="Times New Roman" pitchFamily="18" charset="0"/>
              <a:cs typeface="Times New Roman" pitchFamily="18" charset="0"/>
            </a:rPr>
            <a:t>Thủy</a:t>
          </a:r>
          <a:r>
            <a:rPr lang="en-US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>
              <a:latin typeface="Times New Roman" pitchFamily="18" charset="0"/>
              <a:cs typeface="Times New Roman" pitchFamily="18" charset="0"/>
            </a:rPr>
            <a:t>tức</a:t>
          </a:r>
          <a:r>
            <a:rPr lang="en-US" sz="20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000" kern="1200" dirty="0" err="1">
              <a:latin typeface="Times New Roman" pitchFamily="18" charset="0"/>
              <a:cs typeface="Times New Roman" pitchFamily="18" charset="0"/>
            </a:rPr>
            <a:t>ốc</a:t>
          </a:r>
          <a:r>
            <a:rPr lang="en-US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>
              <a:latin typeface="Times New Roman" pitchFamily="18" charset="0"/>
              <a:cs typeface="Times New Roman" pitchFamily="18" charset="0"/>
            </a:rPr>
            <a:t>sên</a:t>
          </a:r>
          <a:r>
            <a:rPr lang="en-US" sz="20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000" kern="1200" dirty="0" err="1">
              <a:latin typeface="Times New Roman" pitchFamily="18" charset="0"/>
              <a:cs typeface="Times New Roman" pitchFamily="18" charset="0"/>
            </a:rPr>
            <a:t>giun</a:t>
          </a:r>
          <a:r>
            <a:rPr lang="en-US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>
              <a:latin typeface="Times New Roman" pitchFamily="18" charset="0"/>
              <a:cs typeface="Times New Roman" pitchFamily="18" charset="0"/>
            </a:rPr>
            <a:t>đất</a:t>
          </a:r>
          <a:r>
            <a:rPr lang="en-US" sz="20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000" kern="1200" dirty="0" err="1">
              <a:latin typeface="Times New Roman" pitchFamily="18" charset="0"/>
              <a:cs typeface="Times New Roman" pitchFamily="18" charset="0"/>
            </a:rPr>
            <a:t>bướm</a:t>
          </a:r>
          <a:r>
            <a:rPr lang="en-US" sz="2000" kern="1200" dirty="0">
              <a:latin typeface="Times New Roman" pitchFamily="18" charset="0"/>
              <a:cs typeface="Times New Roman" pitchFamily="18" charset="0"/>
            </a:rPr>
            <a:t>…</a:t>
          </a:r>
        </a:p>
      </dsp:txBody>
      <dsp:txXfrm>
        <a:off x="1529619" y="4645786"/>
        <a:ext cx="3603709" cy="1405250"/>
      </dsp:txXfrm>
    </dsp:sp>
    <dsp:sp modelId="{8350B26B-8C97-4535-ABF2-68BFA80C4018}">
      <dsp:nvSpPr>
        <dsp:cNvPr id="0" name=""/>
        <dsp:cNvSpPr/>
      </dsp:nvSpPr>
      <dsp:spPr>
        <a:xfrm>
          <a:off x="6434352" y="2177591"/>
          <a:ext cx="5191663" cy="14926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4024F-6F4A-4DE9-9898-B15F524C65BF}">
      <dsp:nvSpPr>
        <dsp:cNvPr id="0" name=""/>
        <dsp:cNvSpPr/>
      </dsp:nvSpPr>
      <dsp:spPr>
        <a:xfrm>
          <a:off x="6695540" y="2425720"/>
          <a:ext cx="5191663" cy="14926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Động</a:t>
          </a:r>
          <a:r>
            <a:rPr lang="en-US" sz="2400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vật</a:t>
          </a:r>
          <a:r>
            <a:rPr lang="en-US" sz="2400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có</a:t>
          </a:r>
          <a:r>
            <a:rPr lang="en-US" sz="2400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xương</a:t>
          </a:r>
          <a:r>
            <a:rPr lang="en-US" sz="2400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sống</a:t>
          </a:r>
          <a:endParaRPr lang="en-US" sz="2400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739259" y="2469439"/>
        <a:ext cx="5104225" cy="1405250"/>
      </dsp:txXfrm>
    </dsp:sp>
    <dsp:sp modelId="{73E7F2CD-AF84-44EA-94B2-1F7687F480FE}">
      <dsp:nvSpPr>
        <dsp:cNvPr id="0" name=""/>
        <dsp:cNvSpPr/>
      </dsp:nvSpPr>
      <dsp:spPr>
        <a:xfrm>
          <a:off x="7854839" y="4353938"/>
          <a:ext cx="2350690" cy="14926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82D2AE-D14F-42EA-83A3-6FCDB4EBF8F8}">
      <dsp:nvSpPr>
        <dsp:cNvPr id="0" name=""/>
        <dsp:cNvSpPr/>
      </dsp:nvSpPr>
      <dsp:spPr>
        <a:xfrm>
          <a:off x="8116027" y="4602067"/>
          <a:ext cx="2350690" cy="14926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/>
            <a:t>Ví</a:t>
          </a:r>
          <a:r>
            <a:rPr lang="en-US" sz="2000" kern="1200" dirty="0"/>
            <a:t> </a:t>
          </a:r>
          <a:r>
            <a:rPr lang="en-US" sz="2000" kern="1200" dirty="0" err="1"/>
            <a:t>dụ</a:t>
          </a:r>
          <a:r>
            <a:rPr lang="en-US" sz="2000" kern="1200" dirty="0"/>
            <a:t>: </a:t>
          </a:r>
          <a:r>
            <a:rPr lang="en-US" sz="2000" kern="1200" dirty="0" err="1"/>
            <a:t>Cá</a:t>
          </a:r>
          <a:r>
            <a:rPr lang="en-US" sz="2000" kern="1200" dirty="0"/>
            <a:t>, </a:t>
          </a:r>
          <a:r>
            <a:rPr lang="en-US" sz="2000" kern="1200" dirty="0" err="1"/>
            <a:t>ếch</a:t>
          </a:r>
          <a:r>
            <a:rPr lang="en-US" sz="2000" kern="1200" dirty="0"/>
            <a:t>, </a:t>
          </a:r>
          <a:r>
            <a:rPr lang="en-US" sz="2000" kern="1200" dirty="0" err="1"/>
            <a:t>hổ</a:t>
          </a:r>
          <a:r>
            <a:rPr lang="en-US" sz="2000" kern="1200" dirty="0"/>
            <a:t>…</a:t>
          </a:r>
        </a:p>
      </dsp:txBody>
      <dsp:txXfrm>
        <a:off x="8159746" y="4645786"/>
        <a:ext cx="2263252" cy="14052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977419-C46C-449B-A511-D451E5616A48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E2B2CD-95AC-4413-8138-9C4BE102E9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728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180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34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377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322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269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752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B1E36-CF5C-4532-91BC-59E3980F5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130F7-3818-4F3A-9822-75FC7BC6DE81}" type="datetimeFigureOut">
              <a:rPr lang="en-US"/>
              <a:pPr>
                <a:defRPr/>
              </a:pPr>
              <a:t>8/29/2021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15E16-6881-4789-A632-7E5C9B7A2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AF50C-89BB-446F-917C-86637E444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25898-390E-433F-9D0D-AD329D025A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489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68AA3-82F8-4217-9274-FC946DB76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9B86A-9A0F-47AD-85F8-A8F20B4CD8B3}" type="datetimeFigureOut">
              <a:rPr lang="en-US"/>
              <a:pPr>
                <a:defRPr/>
              </a:pPr>
              <a:t>8/29/2021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68651-13D6-4890-9974-61AD70238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6EF69-7D5A-40D1-A6A0-FE5CF881B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4C85F-A367-403D-9684-F801BE5452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41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83FAD-22C3-4BE0-844F-1AD46684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3F5B8-216E-42CC-810A-6D1E43A93650}" type="datetimeFigureOut">
              <a:rPr lang="en-US"/>
              <a:pPr>
                <a:defRPr/>
              </a:pPr>
              <a:t>8/29/2021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2BD38-86E6-449A-BF50-BC165EE46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7CD9F-8387-4FFB-B4DA-AC4E2C2E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C1FDB-7781-48CF-8D15-433E5E5C9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53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7E2A9-0800-424F-9650-8101D64C32F5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D7F59-3069-4F60-B5CD-7BEA5D020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85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7E2A9-0800-424F-9650-8101D64C32F5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D7F59-3069-4F60-B5CD-7BEA5D020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3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7E2A9-0800-424F-9650-8101D64C32F5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D7F59-3069-4F60-B5CD-7BEA5D020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06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7E2A9-0800-424F-9650-8101D64C32F5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D7F59-3069-4F60-B5CD-7BEA5D020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192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7E2A9-0800-424F-9650-8101D64C32F5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D7F59-3069-4F60-B5CD-7BEA5D020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25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7E2A9-0800-424F-9650-8101D64C32F5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D7F59-3069-4F60-B5CD-7BEA5D020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697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7E2A9-0800-424F-9650-8101D64C32F5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D7F59-3069-4F60-B5CD-7BEA5D020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920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7E2A9-0800-424F-9650-8101D64C32F5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D7F59-3069-4F60-B5CD-7BEA5D020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57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80519-35E2-4358-B691-E504F3ED0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31327-2945-4FFE-8FDB-7A81A06FF0C9}" type="datetimeFigureOut">
              <a:rPr lang="en-US"/>
              <a:pPr>
                <a:defRPr/>
              </a:pPr>
              <a:t>8/29/2021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3F42B-749D-40E3-AF02-642ED347B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B0D4A-3977-4540-8D37-30F2988F1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E9A3E-DB6F-4A0A-A1FB-E5366ED3C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45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7E2A9-0800-424F-9650-8101D64C32F5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D7F59-3069-4F60-B5CD-7BEA5D020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77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7E2A9-0800-424F-9650-8101D64C32F5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D7F59-3069-4F60-B5CD-7BEA5D020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790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7E2A9-0800-424F-9650-8101D64C32F5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D7F59-3069-4F60-B5CD-7BEA5D020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3605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853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ECF72-772A-418A-8E37-F70CF37A7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36695-9B2B-4ABE-9E49-2839908BE801}" type="datetimeFigureOut">
              <a:rPr lang="en-US"/>
              <a:pPr>
                <a:defRPr/>
              </a:pPr>
              <a:t>8/29/2021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2F9D2-F393-4E75-8031-1B26AA71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2DE25-11D7-4B8D-8EAE-FDDC69C6A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B3B92-A929-4D6D-B126-9F86AB7F13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337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1A1EBC3-9F43-4AAF-ABED-8CE45D402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071C0-07DF-417A-A0FC-873622E8761F}" type="datetimeFigureOut">
              <a:rPr lang="en-US"/>
              <a:pPr>
                <a:defRPr/>
              </a:pPr>
              <a:t>8/29/2021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907A5E9-4BE7-4677-A09C-2EA604C3F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B3865E-AB98-4A45-B91D-E89D85948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AC630-EE74-42E8-9FB0-E741A79DA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79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3A3B3E2-73BF-4597-9773-49845F254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E8268-4E24-4242-AA1C-B47461DA20FB}" type="datetimeFigureOut">
              <a:rPr lang="en-US"/>
              <a:pPr>
                <a:defRPr/>
              </a:pPr>
              <a:t>8/29/2021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98456ED-5E6D-4C3F-AE1D-EF8D2838A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6B04190-5B3B-40A9-AAB9-A078FAFE7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89E17-925D-4512-B999-2DB82855E9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47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65987A1-8F0E-4E4C-8EB1-C3BDE62EF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48E48-C7B1-4E31-B366-ACB442AC9B9A}" type="datetimeFigureOut">
              <a:rPr lang="en-US"/>
              <a:pPr>
                <a:defRPr/>
              </a:pPr>
              <a:t>8/29/2021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B9445B0-FC7D-4DF1-9A05-5C2013355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E98C071-A26F-4EF3-833E-5D7BC58A9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E6D9C-EF5B-4DA4-AC05-E0D986F418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22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6A0D936-B079-4D48-835C-BF2F544CF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FEC96-3B5B-4993-BE75-93D330249C13}" type="datetimeFigureOut">
              <a:rPr lang="en-US"/>
              <a:pPr>
                <a:defRPr/>
              </a:pPr>
              <a:t>8/29/2021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E95F26F-281D-496D-80A5-91495152B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3026C47-8D80-4CA6-815A-4C8E4A7F9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D7998-B40D-40FA-B144-439482023C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51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597CD26-EC88-4841-9F98-2ED97E7CE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60277-D7FE-4015-84D0-9E75B02C7EF3}" type="datetimeFigureOut">
              <a:rPr lang="en-US"/>
              <a:pPr>
                <a:defRPr/>
              </a:pPr>
              <a:t>8/29/2021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4EF2C64-D942-43C6-B4C4-42248A6F6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2E1F932-86DF-4CE3-B8D5-583C8F5A8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65BD1-8993-4DD5-9C46-3B59FC1FD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547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6412951-0E0E-4AEB-9B56-2563C904E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D8962-045E-4765-926E-9E93BEC6FFBB}" type="datetimeFigureOut">
              <a:rPr lang="en-US"/>
              <a:pPr>
                <a:defRPr/>
              </a:pPr>
              <a:t>8/29/2021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3B2B520-7174-4590-B794-2DBC5782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F35D4E4-D550-4FC1-8920-56A06C736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62FDE-D4F1-427F-AD71-0A24F52A54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760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E6C9D88-1381-404C-9BD5-7703AF0208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567521C-4973-4A4A-88C2-DF6DCB71EE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669F6-86BE-4ADC-B3E0-1C6E5CCA2F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8A0CFA4-194B-4FF6-ADE5-2994E9BA4E57}" type="datetimeFigureOut">
              <a:rPr lang="en-US"/>
              <a:pPr>
                <a:defRPr/>
              </a:pPr>
              <a:t>8/29/2021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8EFCC-0CAE-43FA-9004-016ED30DB6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EB8A0-C328-4752-8E78-AB03A3087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A3C1C61-6BDA-4DCF-80DB-4F172E653A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7E2A9-0800-424F-9650-8101D64C32F5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D7F59-3069-4F60-B5CD-7BEA5D020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67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hyperlink" Target="Vai%20tr&#242;%20c&#7911;a%20rau%20xanh%20v&#7899;i%20c&#417;%20th&#7875;%20-%20VTC14%20(online-video-cutter.com).mp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Vai%20tr&#242;%20c&#7911;a%20rau%20xanh%20v&#7899;i%20c&#417;%20th&#7875;%20-%20VTC14%20(online-video-cutter.com).mp4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hyperlink" Target="Vai%20tr&#242;%20c&#7911;a%20rau%20xanh%20v&#7899;i%20c&#417;%20th&#7875;%20-%20VTC14%20(online-video-cutter.com).mp4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file:///E:\Th&#249;y%20Linh\KHTN6-2021.2022\Sinh%206\b&#224;i%2022\VIDEO%20B22.mp4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Vai%20tr&#242;%20c&#7911;a%20rau%20xanh%20v&#7899;i%20c&#417;%20th&#7875;%20-%20VTC14%20(online-video-cutter.com).mp4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Vai%20tr&#242;%20c&#7911;a%20rau%20xanh%20v&#7899;i%20c&#417;%20th&#7875;%20-%20VTC14%20(online-video-cutter.com).mp4" TargetMode="Externa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>
            <a:extLst>
              <a:ext uri="{FF2B5EF4-FFF2-40B4-BE49-F238E27FC236}">
                <a16:creationId xmlns:a16="http://schemas.microsoft.com/office/drawing/2014/main" id="{DBC60C26-8EA1-4080-B99B-A0763FEE86BA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360363"/>
            <a:ext cx="13179425" cy="3367087"/>
            <a:chOff x="-164487" y="0"/>
            <a:chExt cx="15012804" cy="4488623"/>
          </a:xfrm>
        </p:grpSpPr>
        <p:grpSp>
          <p:nvGrpSpPr>
            <p:cNvPr id="2055" name="Group 3">
              <a:extLst>
                <a:ext uri="{FF2B5EF4-FFF2-40B4-BE49-F238E27FC236}">
                  <a16:creationId xmlns:a16="http://schemas.microsoft.com/office/drawing/2014/main" id="{61AC30A3-76EB-4FF0-9762-BD98417D0C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4848317" cy="4488623"/>
              <a:chOff x="0" y="0"/>
              <a:chExt cx="17068167" cy="5159681"/>
            </a:xfrm>
          </p:grpSpPr>
          <p:sp>
            <p:nvSpPr>
              <p:cNvPr id="2057" name="Freeform 4">
                <a:extLst>
                  <a:ext uri="{FF2B5EF4-FFF2-40B4-BE49-F238E27FC236}">
                    <a16:creationId xmlns:a16="http://schemas.microsoft.com/office/drawing/2014/main" id="{888E53C8-BDFA-421F-B5BA-6462C22944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7068167" cy="5258741"/>
              </a:xfrm>
              <a:custGeom>
                <a:avLst/>
                <a:gdLst>
                  <a:gd name="T0" fmla="*/ 16445867 w 17068167"/>
                  <a:gd name="T1" fmla="*/ 4688511 h 5258741"/>
                  <a:gd name="T2" fmla="*/ 16447137 w 17068167"/>
                  <a:gd name="T3" fmla="*/ 4669461 h 5258741"/>
                  <a:gd name="T4" fmla="*/ 16447137 w 17068167"/>
                  <a:gd name="T5" fmla="*/ 490220 h 5258741"/>
                  <a:gd name="T6" fmla="*/ 15981048 w 17068167"/>
                  <a:gd name="T7" fmla="*/ 0 h 5258741"/>
                  <a:gd name="T8" fmla="*/ 467360 w 17068167"/>
                  <a:gd name="T9" fmla="*/ 0 h 5258741"/>
                  <a:gd name="T10" fmla="*/ 0 w 17068167"/>
                  <a:gd name="T11" fmla="*/ 490220 h 5258741"/>
                  <a:gd name="T12" fmla="*/ 0 w 17068167"/>
                  <a:gd name="T13" fmla="*/ 4669461 h 5258741"/>
                  <a:gd name="T14" fmla="*/ 466090 w 17068167"/>
                  <a:gd name="T15" fmla="*/ 5159681 h 5258741"/>
                  <a:gd name="T16" fmla="*/ 15979777 w 17068167"/>
                  <a:gd name="T17" fmla="*/ 5159681 h 5258741"/>
                  <a:gd name="T18" fmla="*/ 16276957 w 17068167"/>
                  <a:gd name="T19" fmla="*/ 5046650 h 5258741"/>
                  <a:gd name="T20" fmla="*/ 17066898 w 17068167"/>
                  <a:gd name="T21" fmla="*/ 5051731 h 5258741"/>
                  <a:gd name="T22" fmla="*/ 16445867 w 17068167"/>
                  <a:gd name="T23" fmla="*/ 4688511 h 5258741"/>
                  <a:gd name="T24" fmla="*/ 16445867 w 17068167"/>
                  <a:gd name="T25" fmla="*/ 4688511 h 52587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068167" h="5258741">
                    <a:moveTo>
                      <a:pt x="16445867" y="4688511"/>
                    </a:moveTo>
                    <a:cubicBezTo>
                      <a:pt x="16445867" y="4682161"/>
                      <a:pt x="16447137" y="4677081"/>
                      <a:pt x="16447137" y="4669461"/>
                    </a:cubicBezTo>
                    <a:lnTo>
                      <a:pt x="16447137" y="490220"/>
                    </a:lnTo>
                    <a:cubicBezTo>
                      <a:pt x="16447137" y="220980"/>
                      <a:pt x="16237587" y="0"/>
                      <a:pt x="15981048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4669461"/>
                    </a:lnTo>
                    <a:cubicBezTo>
                      <a:pt x="0" y="4938700"/>
                      <a:pt x="209550" y="5159681"/>
                      <a:pt x="466090" y="5159681"/>
                    </a:cubicBezTo>
                    <a:lnTo>
                      <a:pt x="15979777" y="5159681"/>
                    </a:lnTo>
                    <a:cubicBezTo>
                      <a:pt x="16092807" y="5159681"/>
                      <a:pt x="16196948" y="5116500"/>
                      <a:pt x="16276957" y="5046650"/>
                    </a:cubicBezTo>
                    <a:cubicBezTo>
                      <a:pt x="16407767" y="5117771"/>
                      <a:pt x="16720187" y="5258741"/>
                      <a:pt x="17066898" y="5051731"/>
                    </a:cubicBezTo>
                    <a:cubicBezTo>
                      <a:pt x="17068167" y="5051731"/>
                      <a:pt x="16755748" y="5053001"/>
                      <a:pt x="16445867" y="4688511"/>
                    </a:cubicBezTo>
                    <a:close/>
                  </a:path>
                </a:pathLst>
              </a:custGeom>
              <a:solidFill>
                <a:srgbClr val="FFB0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48D11A8-7B73-420A-9C9D-72B0EEC0DE55}"/>
                </a:ext>
              </a:extLst>
            </p:cNvPr>
            <p:cNvSpPr txBox="1"/>
            <p:nvPr/>
          </p:nvSpPr>
          <p:spPr>
            <a:xfrm>
              <a:off x="-164487" y="330139"/>
              <a:ext cx="14669220" cy="4139438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algn="ctr"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0" spc="-103" dirty="0">
                  <a:solidFill>
                    <a:srgbClr val="FFFFFF"/>
                  </a:solidFill>
                  <a:latin typeface="+mj-lt"/>
                </a:rPr>
                <a:t>BÀI 22: </a:t>
              </a:r>
            </a:p>
            <a:p>
              <a:pPr algn="ctr"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0" spc="-103" dirty="0">
                  <a:solidFill>
                    <a:srgbClr val="FFFFFF"/>
                  </a:solidFill>
                  <a:latin typeface="+mj-lt"/>
                </a:rPr>
                <a:t>ĐA DẠNG ĐỘNG VẬT </a:t>
              </a:r>
            </a:p>
            <a:p>
              <a:pPr algn="ctr"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0" spc="-103" dirty="0">
                  <a:solidFill>
                    <a:srgbClr val="FFFFFF"/>
                  </a:solidFill>
                  <a:latin typeface="+mj-lt"/>
                </a:rPr>
                <a:t>KHÔNG XƯƠNG SỐNG</a:t>
              </a:r>
            </a:p>
          </p:txBody>
        </p:sp>
      </p:grpSp>
      <p:grpSp>
        <p:nvGrpSpPr>
          <p:cNvPr id="2051" name="Group 10">
            <a:extLst>
              <a:ext uri="{FF2B5EF4-FFF2-40B4-BE49-F238E27FC236}">
                <a16:creationId xmlns:a16="http://schemas.microsoft.com/office/drawing/2014/main" id="{B0695D49-4A1E-41DB-94FB-944CD5DB5B23}"/>
              </a:ext>
            </a:extLst>
          </p:cNvPr>
          <p:cNvGrpSpPr>
            <a:grpSpLocks/>
          </p:cNvGrpSpPr>
          <p:nvPr/>
        </p:nvGrpSpPr>
        <p:grpSpPr bwMode="auto">
          <a:xfrm>
            <a:off x="13431838" y="2552700"/>
            <a:ext cx="3968750" cy="3935413"/>
            <a:chOff x="0" y="0"/>
            <a:chExt cx="5292233" cy="5247002"/>
          </a:xfrm>
        </p:grpSpPr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6A69269C-B12E-48D2-B7FF-5DB57EE24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2673635" y="0"/>
              <a:ext cx="1799359" cy="2772720"/>
            </a:xfrm>
            <a:prstGeom prst="rect">
              <a:avLst/>
            </a:prstGeom>
          </p:spPr>
        </p:pic>
        <p:pic>
          <p:nvPicPr>
            <p:cNvPr id="12" name="Picture 12">
              <a:extLst>
                <a:ext uri="{FF2B5EF4-FFF2-40B4-BE49-F238E27FC236}">
                  <a16:creationId xmlns:a16="http://schemas.microsoft.com/office/drawing/2014/main" id="{4831161A-AC12-4259-A197-6C521DE26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flipH="1">
              <a:off x="0" y="2014984"/>
              <a:ext cx="5292233" cy="3232018"/>
            </a:xfrm>
            <a:prstGeom prst="rect">
              <a:avLst/>
            </a:prstGeom>
          </p:spPr>
        </p:pic>
      </p:grpSp>
      <p:pic>
        <p:nvPicPr>
          <p:cNvPr id="2052" name="Picture 2" descr="invertebrate | Definition, Characteristics, Examples, Groups, &amp; Facts |  Britannica">
            <a:extLst>
              <a:ext uri="{FF2B5EF4-FFF2-40B4-BE49-F238E27FC236}">
                <a16:creationId xmlns:a16="http://schemas.microsoft.com/office/drawing/2014/main" id="{2788E858-2A0C-4AE0-8B41-98DBF7636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38" y="3819525"/>
            <a:ext cx="8237537" cy="602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5">
            <a:extLst>
              <a:ext uri="{FF2B5EF4-FFF2-40B4-BE49-F238E27FC236}">
                <a16:creationId xmlns:a16="http://schemas.microsoft.com/office/drawing/2014/main" id="{E1949934-020B-40E0-83EA-712EB83FBF18}"/>
              </a:ext>
            </a:extLst>
          </p:cNvPr>
          <p:cNvSpPr txBox="1"/>
          <p:nvPr/>
        </p:nvSpPr>
        <p:spPr>
          <a:xfrm>
            <a:off x="287338" y="1735138"/>
            <a:ext cx="4354512" cy="9207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5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81" b="1" i="0" u="none" strike="noStrike" kern="1200" cap="none" spc="-36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PHƯƠNG PHÁP GÓC</a:t>
            </a:r>
          </a:p>
        </p:txBody>
      </p:sp>
      <p:grpSp>
        <p:nvGrpSpPr>
          <p:cNvPr id="69" name="Group 4">
            <a:extLst>
              <a:ext uri="{FF2B5EF4-FFF2-40B4-BE49-F238E27FC236}">
                <a16:creationId xmlns:a16="http://schemas.microsoft.com/office/drawing/2014/main" id="{DCE211E3-63BF-4934-A360-CD52E1C6F2AD}"/>
              </a:ext>
            </a:extLst>
          </p:cNvPr>
          <p:cNvGrpSpPr>
            <a:grpSpLocks/>
          </p:cNvGrpSpPr>
          <p:nvPr/>
        </p:nvGrpSpPr>
        <p:grpSpPr bwMode="auto">
          <a:xfrm>
            <a:off x="557213" y="115888"/>
            <a:ext cx="18059400" cy="1104900"/>
            <a:chOff x="0" y="0"/>
            <a:chExt cx="9512334" cy="1473273"/>
          </a:xfrm>
        </p:grpSpPr>
        <p:grpSp>
          <p:nvGrpSpPr>
            <p:cNvPr id="6180" name="Group 5">
              <a:extLst>
                <a:ext uri="{FF2B5EF4-FFF2-40B4-BE49-F238E27FC236}">
                  <a16:creationId xmlns:a16="http://schemas.microsoft.com/office/drawing/2014/main" id="{B1DE6434-723A-45F6-8D57-4E0218AF7A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512334" cy="1473273"/>
              <a:chOff x="0" y="0"/>
              <a:chExt cx="21226740" cy="3287604"/>
            </a:xfrm>
          </p:grpSpPr>
          <p:sp>
            <p:nvSpPr>
              <p:cNvPr id="6182" name="Freeform 6">
                <a:extLst>
                  <a:ext uri="{FF2B5EF4-FFF2-40B4-BE49-F238E27FC236}">
                    <a16:creationId xmlns:a16="http://schemas.microsoft.com/office/drawing/2014/main" id="{42D2CCD6-9538-448D-B8F1-133B26637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1226740" cy="3386664"/>
              </a:xfrm>
              <a:custGeom>
                <a:avLst/>
                <a:gdLst>
                  <a:gd name="T0" fmla="*/ 20604440 w 21226740"/>
                  <a:gd name="T1" fmla="*/ 2816434 h 3386664"/>
                  <a:gd name="T2" fmla="*/ 20605710 w 21226740"/>
                  <a:gd name="T3" fmla="*/ 2797384 h 3386664"/>
                  <a:gd name="T4" fmla="*/ 20605710 w 21226740"/>
                  <a:gd name="T5" fmla="*/ 490220 h 3386664"/>
                  <a:gd name="T6" fmla="*/ 20139620 w 21226740"/>
                  <a:gd name="T7" fmla="*/ 0 h 3386664"/>
                  <a:gd name="T8" fmla="*/ 467360 w 21226740"/>
                  <a:gd name="T9" fmla="*/ 0 h 3386664"/>
                  <a:gd name="T10" fmla="*/ 0 w 21226740"/>
                  <a:gd name="T11" fmla="*/ 490220 h 3386664"/>
                  <a:gd name="T12" fmla="*/ 0 w 21226740"/>
                  <a:gd name="T13" fmla="*/ 2797384 h 3386664"/>
                  <a:gd name="T14" fmla="*/ 466090 w 21226740"/>
                  <a:gd name="T15" fmla="*/ 3287604 h 3386664"/>
                  <a:gd name="T16" fmla="*/ 20138351 w 21226740"/>
                  <a:gd name="T17" fmla="*/ 3287604 h 3386664"/>
                  <a:gd name="T18" fmla="*/ 20435529 w 21226740"/>
                  <a:gd name="T19" fmla="*/ 3174574 h 3386664"/>
                  <a:gd name="T20" fmla="*/ 21225470 w 21226740"/>
                  <a:gd name="T21" fmla="*/ 3179654 h 3386664"/>
                  <a:gd name="T22" fmla="*/ 20604440 w 21226740"/>
                  <a:gd name="T23" fmla="*/ 2816434 h 3386664"/>
                  <a:gd name="T24" fmla="*/ 20604440 w 21226740"/>
                  <a:gd name="T25" fmla="*/ 2816434 h 3386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226740" h="3386664">
                    <a:moveTo>
                      <a:pt x="20604440" y="2816434"/>
                    </a:moveTo>
                    <a:cubicBezTo>
                      <a:pt x="20604440" y="2810084"/>
                      <a:pt x="20605710" y="2805004"/>
                      <a:pt x="20605710" y="2797384"/>
                    </a:cubicBezTo>
                    <a:lnTo>
                      <a:pt x="20605710" y="490220"/>
                    </a:lnTo>
                    <a:cubicBezTo>
                      <a:pt x="20605710" y="220980"/>
                      <a:pt x="20396160" y="0"/>
                      <a:pt x="201396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20138351" y="3287604"/>
                    </a:lnTo>
                    <a:cubicBezTo>
                      <a:pt x="20251379" y="3287604"/>
                      <a:pt x="20355520" y="3244424"/>
                      <a:pt x="20435529" y="3174574"/>
                    </a:cubicBezTo>
                    <a:cubicBezTo>
                      <a:pt x="20566340" y="3245694"/>
                      <a:pt x="20878760" y="3386664"/>
                      <a:pt x="21225470" y="3179654"/>
                    </a:cubicBezTo>
                    <a:cubicBezTo>
                      <a:pt x="21226740" y="3179654"/>
                      <a:pt x="20914320" y="3180924"/>
                      <a:pt x="20604440" y="2816434"/>
                    </a:cubicBezTo>
                    <a:close/>
                  </a:path>
                </a:pathLst>
              </a:custGeom>
              <a:solidFill>
                <a:srgbClr val="FFB0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1" name="TextBox 7">
              <a:extLst>
                <a:ext uri="{FF2B5EF4-FFF2-40B4-BE49-F238E27FC236}">
                  <a16:creationId xmlns:a16="http://schemas.microsoft.com/office/drawing/2014/main" id="{CF4D96A9-2A29-4466-A0EF-456E2770D541}"/>
                </a:ext>
              </a:extLst>
            </p:cNvPr>
            <p:cNvSpPr txBox="1"/>
            <p:nvPr/>
          </p:nvSpPr>
          <p:spPr>
            <a:xfrm>
              <a:off x="990032" y="158757"/>
              <a:ext cx="7532270" cy="1092254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71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spc="-48" dirty="0">
                  <a:solidFill>
                    <a:srgbClr val="FFFFFF"/>
                  </a:solidFill>
                  <a:latin typeface="Calibri"/>
                </a:rPr>
                <a:t>II</a:t>
              </a:r>
              <a:r>
                <a:rPr kumimoji="0" lang="en-US" sz="4800" b="0" i="0" u="none" strike="noStrike" kern="1200" cap="none" spc="-48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4800" b="0" i="0" u="none" strike="noStrike" kern="1200" cap="none" spc="-48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Đa</a:t>
              </a:r>
              <a:r>
                <a:rPr kumimoji="0" lang="en-US" sz="4800" b="0" i="0" u="none" strike="noStrike" kern="1200" cap="none" spc="-48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-48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dạng</a:t>
              </a:r>
              <a:r>
                <a:rPr kumimoji="0" lang="en-US" sz="4800" b="0" i="0" u="none" strike="noStrike" kern="1200" cap="none" spc="-48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-48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động</a:t>
              </a:r>
              <a:r>
                <a:rPr kumimoji="0" lang="en-US" sz="4800" b="0" i="0" u="none" strike="noStrike" kern="1200" cap="none" spc="-48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-48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vật</a:t>
              </a:r>
              <a:r>
                <a:rPr kumimoji="0" lang="en-US" sz="4800" b="0" i="0" u="none" strike="noStrike" kern="1200" cap="none" spc="-48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-48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không</a:t>
              </a:r>
              <a:r>
                <a:rPr kumimoji="0" lang="en-US" sz="4800" b="0" i="0" u="none" strike="noStrike" kern="1200" cap="none" spc="-48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-48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xương</a:t>
              </a:r>
              <a:r>
                <a:rPr kumimoji="0" lang="en-US" sz="4800" b="0" i="0" u="none" strike="noStrike" kern="1200" cap="none" spc="-48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-48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sống</a:t>
              </a:r>
              <a:endParaRPr kumimoji="0" lang="en-US" sz="4800" b="0" i="0" u="none" strike="noStrike" kern="1200" cap="none" spc="-4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C01E1A76-878E-40FF-AFAC-52CD0CFB9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032125"/>
            <a:ext cx="3533775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B1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Di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B2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B3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PHT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A51FD50-051B-47AF-83F6-C6834DC57DE3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1485900"/>
            <a:ext cx="13763625" cy="8713788"/>
            <a:chOff x="4713876" y="3548431"/>
            <a:chExt cx="13240138" cy="6650668"/>
          </a:xfrm>
        </p:grpSpPr>
        <p:grpSp>
          <p:nvGrpSpPr>
            <p:cNvPr id="6151" name="Group 2">
              <a:extLst>
                <a:ext uri="{FF2B5EF4-FFF2-40B4-BE49-F238E27FC236}">
                  <a16:creationId xmlns:a16="http://schemas.microsoft.com/office/drawing/2014/main" id="{13373775-0590-4F84-BB98-99548D2CAD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3876" y="3884575"/>
              <a:ext cx="13240138" cy="6314524"/>
              <a:chOff x="0" y="0"/>
              <a:chExt cx="18426540" cy="11838991"/>
            </a:xfrm>
          </p:grpSpPr>
          <p:grpSp>
            <p:nvGrpSpPr>
              <p:cNvPr id="6172" name="Group 3">
                <a:extLst>
                  <a:ext uri="{FF2B5EF4-FFF2-40B4-BE49-F238E27FC236}">
                    <a16:creationId xmlns:a16="http://schemas.microsoft.com/office/drawing/2014/main" id="{71BACF90-7E05-44AC-8374-8BA36B49EB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9102"/>
                <a:ext cx="9028540" cy="5617380"/>
                <a:chOff x="0" y="0"/>
                <a:chExt cx="20416524" cy="12702760"/>
              </a:xfrm>
            </p:grpSpPr>
            <p:sp>
              <p:nvSpPr>
                <p:cNvPr id="6179" name="Freeform 4">
                  <a:extLst>
                    <a:ext uri="{FF2B5EF4-FFF2-40B4-BE49-F238E27FC236}">
                      <a16:creationId xmlns:a16="http://schemas.microsoft.com/office/drawing/2014/main" id="{9DB9943B-B7D0-4097-A732-304DDEA612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20416524" cy="12702760"/>
                </a:xfrm>
                <a:custGeom>
                  <a:avLst/>
                  <a:gdLst>
                    <a:gd name="T0" fmla="*/ 20111724 w 20416524"/>
                    <a:gd name="T1" fmla="*/ 0 h 12702760"/>
                    <a:gd name="T2" fmla="*/ 304800 w 20416524"/>
                    <a:gd name="T3" fmla="*/ 0 h 12702760"/>
                    <a:gd name="T4" fmla="*/ 0 w 20416524"/>
                    <a:gd name="T5" fmla="*/ 304800 h 12702760"/>
                    <a:gd name="T6" fmla="*/ 0 w 20416524"/>
                    <a:gd name="T7" fmla="*/ 12397960 h 12702760"/>
                    <a:gd name="T8" fmla="*/ 304800 w 20416524"/>
                    <a:gd name="T9" fmla="*/ 12702760 h 12702760"/>
                    <a:gd name="T10" fmla="*/ 20111724 w 20416524"/>
                    <a:gd name="T11" fmla="*/ 12702760 h 12702760"/>
                    <a:gd name="T12" fmla="*/ 20416524 w 20416524"/>
                    <a:gd name="T13" fmla="*/ 12397960 h 12702760"/>
                    <a:gd name="T14" fmla="*/ 20416524 w 20416524"/>
                    <a:gd name="T15" fmla="*/ 304800 h 12702760"/>
                    <a:gd name="T16" fmla="*/ 20111724 w 20416524"/>
                    <a:gd name="T17" fmla="*/ 0 h 127027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416524" h="12702760">
                      <a:moveTo>
                        <a:pt x="20111724" y="0"/>
                      </a:moveTo>
                      <a:lnTo>
                        <a:pt x="304800" y="0"/>
                      </a:lnTo>
                      <a:cubicBezTo>
                        <a:pt x="135890" y="0"/>
                        <a:pt x="0" y="135890"/>
                        <a:pt x="0" y="304800"/>
                      </a:cubicBezTo>
                      <a:lnTo>
                        <a:pt x="0" y="12397960"/>
                      </a:lnTo>
                      <a:cubicBezTo>
                        <a:pt x="0" y="12566870"/>
                        <a:pt x="135890" y="12702760"/>
                        <a:pt x="304800" y="12702760"/>
                      </a:cubicBezTo>
                      <a:lnTo>
                        <a:pt x="20111724" y="12702760"/>
                      </a:lnTo>
                      <a:cubicBezTo>
                        <a:pt x="20280635" y="12702760"/>
                        <a:pt x="20416524" y="12566870"/>
                        <a:pt x="20416524" y="12397960"/>
                      </a:cubicBezTo>
                      <a:lnTo>
                        <a:pt x="20416524" y="304800"/>
                      </a:lnTo>
                      <a:cubicBezTo>
                        <a:pt x="20416524" y="135890"/>
                        <a:pt x="20280635" y="0"/>
                        <a:pt x="20111724" y="0"/>
                      </a:cubicBezTo>
                      <a:close/>
                    </a:path>
                  </a:pathLst>
                </a:custGeom>
                <a:solidFill>
                  <a:srgbClr val="EDF0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173" name="Group 5">
                <a:extLst>
                  <a:ext uri="{FF2B5EF4-FFF2-40B4-BE49-F238E27FC236}">
                    <a16:creationId xmlns:a16="http://schemas.microsoft.com/office/drawing/2014/main" id="{8E23671F-6263-4F2B-B488-582F7ACEF6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98000" y="0"/>
                <a:ext cx="9028540" cy="5617380"/>
                <a:chOff x="0" y="0"/>
                <a:chExt cx="20416524" cy="12702760"/>
              </a:xfrm>
            </p:grpSpPr>
            <p:sp>
              <p:nvSpPr>
                <p:cNvPr id="6178" name="Freeform 6">
                  <a:extLst>
                    <a:ext uri="{FF2B5EF4-FFF2-40B4-BE49-F238E27FC236}">
                      <a16:creationId xmlns:a16="http://schemas.microsoft.com/office/drawing/2014/main" id="{3FE0E050-05A6-4760-B850-D7EB81D55F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20416524" cy="12702760"/>
                </a:xfrm>
                <a:custGeom>
                  <a:avLst/>
                  <a:gdLst>
                    <a:gd name="T0" fmla="*/ 20111724 w 20416524"/>
                    <a:gd name="T1" fmla="*/ 0 h 12702760"/>
                    <a:gd name="T2" fmla="*/ 304800 w 20416524"/>
                    <a:gd name="T3" fmla="*/ 0 h 12702760"/>
                    <a:gd name="T4" fmla="*/ 0 w 20416524"/>
                    <a:gd name="T5" fmla="*/ 304800 h 12702760"/>
                    <a:gd name="T6" fmla="*/ 0 w 20416524"/>
                    <a:gd name="T7" fmla="*/ 12397960 h 12702760"/>
                    <a:gd name="T8" fmla="*/ 304800 w 20416524"/>
                    <a:gd name="T9" fmla="*/ 12702760 h 12702760"/>
                    <a:gd name="T10" fmla="*/ 20111724 w 20416524"/>
                    <a:gd name="T11" fmla="*/ 12702760 h 12702760"/>
                    <a:gd name="T12" fmla="*/ 20416524 w 20416524"/>
                    <a:gd name="T13" fmla="*/ 12397960 h 12702760"/>
                    <a:gd name="T14" fmla="*/ 20416524 w 20416524"/>
                    <a:gd name="T15" fmla="*/ 304800 h 12702760"/>
                    <a:gd name="T16" fmla="*/ 20111724 w 20416524"/>
                    <a:gd name="T17" fmla="*/ 0 h 127027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416524" h="12702760">
                      <a:moveTo>
                        <a:pt x="20111724" y="0"/>
                      </a:moveTo>
                      <a:lnTo>
                        <a:pt x="304800" y="0"/>
                      </a:lnTo>
                      <a:cubicBezTo>
                        <a:pt x="135890" y="0"/>
                        <a:pt x="0" y="135890"/>
                        <a:pt x="0" y="304800"/>
                      </a:cubicBezTo>
                      <a:lnTo>
                        <a:pt x="0" y="12397960"/>
                      </a:lnTo>
                      <a:cubicBezTo>
                        <a:pt x="0" y="12566870"/>
                        <a:pt x="135890" y="12702760"/>
                        <a:pt x="304800" y="12702760"/>
                      </a:cubicBezTo>
                      <a:lnTo>
                        <a:pt x="20111724" y="12702760"/>
                      </a:lnTo>
                      <a:cubicBezTo>
                        <a:pt x="20280635" y="12702760"/>
                        <a:pt x="20416524" y="12566870"/>
                        <a:pt x="20416524" y="12397960"/>
                      </a:cubicBezTo>
                      <a:lnTo>
                        <a:pt x="20416524" y="304800"/>
                      </a:lnTo>
                      <a:cubicBezTo>
                        <a:pt x="20416524" y="135890"/>
                        <a:pt x="20280635" y="0"/>
                        <a:pt x="20111724" y="0"/>
                      </a:cubicBezTo>
                      <a:close/>
                    </a:path>
                  </a:pathLst>
                </a:custGeom>
                <a:solidFill>
                  <a:srgbClr val="EDF0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174" name="Group 7">
                <a:extLst>
                  <a:ext uri="{FF2B5EF4-FFF2-40B4-BE49-F238E27FC236}">
                    <a16:creationId xmlns:a16="http://schemas.microsoft.com/office/drawing/2014/main" id="{2632F5FE-DD99-4525-914E-42101E8CBC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6221611"/>
                <a:ext cx="9028540" cy="5617380"/>
                <a:chOff x="0" y="0"/>
                <a:chExt cx="20416524" cy="12702760"/>
              </a:xfrm>
            </p:grpSpPr>
            <p:sp>
              <p:nvSpPr>
                <p:cNvPr id="6177" name="Freeform 8">
                  <a:extLst>
                    <a:ext uri="{FF2B5EF4-FFF2-40B4-BE49-F238E27FC236}">
                      <a16:creationId xmlns:a16="http://schemas.microsoft.com/office/drawing/2014/main" id="{F9721843-B260-4DE5-841C-0667785DF7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20416524" cy="12702760"/>
                </a:xfrm>
                <a:custGeom>
                  <a:avLst/>
                  <a:gdLst>
                    <a:gd name="T0" fmla="*/ 20111724 w 20416524"/>
                    <a:gd name="T1" fmla="*/ 0 h 12702760"/>
                    <a:gd name="T2" fmla="*/ 304800 w 20416524"/>
                    <a:gd name="T3" fmla="*/ 0 h 12702760"/>
                    <a:gd name="T4" fmla="*/ 0 w 20416524"/>
                    <a:gd name="T5" fmla="*/ 304800 h 12702760"/>
                    <a:gd name="T6" fmla="*/ 0 w 20416524"/>
                    <a:gd name="T7" fmla="*/ 12397960 h 12702760"/>
                    <a:gd name="T8" fmla="*/ 304800 w 20416524"/>
                    <a:gd name="T9" fmla="*/ 12702760 h 12702760"/>
                    <a:gd name="T10" fmla="*/ 20111724 w 20416524"/>
                    <a:gd name="T11" fmla="*/ 12702760 h 12702760"/>
                    <a:gd name="T12" fmla="*/ 20416524 w 20416524"/>
                    <a:gd name="T13" fmla="*/ 12397960 h 12702760"/>
                    <a:gd name="T14" fmla="*/ 20416524 w 20416524"/>
                    <a:gd name="T15" fmla="*/ 304800 h 12702760"/>
                    <a:gd name="T16" fmla="*/ 20111724 w 20416524"/>
                    <a:gd name="T17" fmla="*/ 0 h 127027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416524" h="12702760">
                      <a:moveTo>
                        <a:pt x="20111724" y="0"/>
                      </a:moveTo>
                      <a:lnTo>
                        <a:pt x="304800" y="0"/>
                      </a:lnTo>
                      <a:cubicBezTo>
                        <a:pt x="135890" y="0"/>
                        <a:pt x="0" y="135890"/>
                        <a:pt x="0" y="304800"/>
                      </a:cubicBezTo>
                      <a:lnTo>
                        <a:pt x="0" y="12397960"/>
                      </a:lnTo>
                      <a:cubicBezTo>
                        <a:pt x="0" y="12566870"/>
                        <a:pt x="135890" y="12702760"/>
                        <a:pt x="304800" y="12702760"/>
                      </a:cubicBezTo>
                      <a:lnTo>
                        <a:pt x="20111724" y="12702760"/>
                      </a:lnTo>
                      <a:cubicBezTo>
                        <a:pt x="20280635" y="12702760"/>
                        <a:pt x="20416524" y="12566870"/>
                        <a:pt x="20416524" y="12397960"/>
                      </a:cubicBezTo>
                      <a:lnTo>
                        <a:pt x="20416524" y="304800"/>
                      </a:lnTo>
                      <a:cubicBezTo>
                        <a:pt x="20416524" y="135890"/>
                        <a:pt x="20280635" y="0"/>
                        <a:pt x="20111724" y="0"/>
                      </a:cubicBezTo>
                      <a:close/>
                    </a:path>
                  </a:pathLst>
                </a:custGeom>
                <a:solidFill>
                  <a:srgbClr val="EDF0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175" name="Group 9">
                <a:extLst>
                  <a:ext uri="{FF2B5EF4-FFF2-40B4-BE49-F238E27FC236}">
                    <a16:creationId xmlns:a16="http://schemas.microsoft.com/office/drawing/2014/main" id="{3B8D9DD9-992A-43CA-B9E3-F019AE24CA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98000" y="6212509"/>
                <a:ext cx="9028540" cy="5617380"/>
                <a:chOff x="0" y="0"/>
                <a:chExt cx="20416524" cy="12702760"/>
              </a:xfrm>
            </p:grpSpPr>
            <p:sp>
              <p:nvSpPr>
                <p:cNvPr id="6176" name="Freeform 10">
                  <a:extLst>
                    <a:ext uri="{FF2B5EF4-FFF2-40B4-BE49-F238E27FC236}">
                      <a16:creationId xmlns:a16="http://schemas.microsoft.com/office/drawing/2014/main" id="{B743C77E-B400-4612-8AF9-7981F6FF6D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20416524" cy="12702760"/>
                </a:xfrm>
                <a:custGeom>
                  <a:avLst/>
                  <a:gdLst>
                    <a:gd name="T0" fmla="*/ 20111724 w 20416524"/>
                    <a:gd name="T1" fmla="*/ 0 h 12702760"/>
                    <a:gd name="T2" fmla="*/ 304800 w 20416524"/>
                    <a:gd name="T3" fmla="*/ 0 h 12702760"/>
                    <a:gd name="T4" fmla="*/ 0 w 20416524"/>
                    <a:gd name="T5" fmla="*/ 304800 h 12702760"/>
                    <a:gd name="T6" fmla="*/ 0 w 20416524"/>
                    <a:gd name="T7" fmla="*/ 12397960 h 12702760"/>
                    <a:gd name="T8" fmla="*/ 304800 w 20416524"/>
                    <a:gd name="T9" fmla="*/ 12702760 h 12702760"/>
                    <a:gd name="T10" fmla="*/ 20111724 w 20416524"/>
                    <a:gd name="T11" fmla="*/ 12702760 h 12702760"/>
                    <a:gd name="T12" fmla="*/ 20416524 w 20416524"/>
                    <a:gd name="T13" fmla="*/ 12397960 h 12702760"/>
                    <a:gd name="T14" fmla="*/ 20416524 w 20416524"/>
                    <a:gd name="T15" fmla="*/ 304800 h 12702760"/>
                    <a:gd name="T16" fmla="*/ 20111724 w 20416524"/>
                    <a:gd name="T17" fmla="*/ 0 h 127027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416524" h="12702760">
                      <a:moveTo>
                        <a:pt x="20111724" y="0"/>
                      </a:moveTo>
                      <a:lnTo>
                        <a:pt x="304800" y="0"/>
                      </a:lnTo>
                      <a:cubicBezTo>
                        <a:pt x="135890" y="0"/>
                        <a:pt x="0" y="135890"/>
                        <a:pt x="0" y="304800"/>
                      </a:cubicBezTo>
                      <a:lnTo>
                        <a:pt x="0" y="12397960"/>
                      </a:lnTo>
                      <a:cubicBezTo>
                        <a:pt x="0" y="12566870"/>
                        <a:pt x="135890" y="12702760"/>
                        <a:pt x="304800" y="12702760"/>
                      </a:cubicBezTo>
                      <a:lnTo>
                        <a:pt x="20111724" y="12702760"/>
                      </a:lnTo>
                      <a:cubicBezTo>
                        <a:pt x="20280635" y="12702760"/>
                        <a:pt x="20416524" y="12566870"/>
                        <a:pt x="20416524" y="12397960"/>
                      </a:cubicBezTo>
                      <a:lnTo>
                        <a:pt x="20416524" y="304800"/>
                      </a:lnTo>
                      <a:cubicBezTo>
                        <a:pt x="20416524" y="135890"/>
                        <a:pt x="20280635" y="0"/>
                        <a:pt x="20111724" y="0"/>
                      </a:cubicBezTo>
                      <a:close/>
                    </a:path>
                  </a:pathLst>
                </a:custGeom>
                <a:solidFill>
                  <a:srgbClr val="EDF0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152" name="Group 11">
              <a:extLst>
                <a:ext uri="{FF2B5EF4-FFF2-40B4-BE49-F238E27FC236}">
                  <a16:creationId xmlns:a16="http://schemas.microsoft.com/office/drawing/2014/main" id="{21C54C74-351D-410F-A21E-EAAE533D07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50927" y="3572387"/>
              <a:ext cx="3156763" cy="675232"/>
              <a:chOff x="0" y="0"/>
              <a:chExt cx="4209018" cy="900310"/>
            </a:xfrm>
          </p:grpSpPr>
          <p:grpSp>
            <p:nvGrpSpPr>
              <p:cNvPr id="6169" name="Group 12">
                <a:extLst>
                  <a:ext uri="{FF2B5EF4-FFF2-40B4-BE49-F238E27FC236}">
                    <a16:creationId xmlns:a16="http://schemas.microsoft.com/office/drawing/2014/main" id="{6FCD4BF9-6431-4B4F-99C2-7CC14DDC63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4209018" cy="900310"/>
                <a:chOff x="0" y="0"/>
                <a:chExt cx="25363542" cy="5425267"/>
              </a:xfrm>
            </p:grpSpPr>
            <p:sp>
              <p:nvSpPr>
                <p:cNvPr id="6171" name="Freeform 13">
                  <a:extLst>
                    <a:ext uri="{FF2B5EF4-FFF2-40B4-BE49-F238E27FC236}">
                      <a16:creationId xmlns:a16="http://schemas.microsoft.com/office/drawing/2014/main" id="{8847E983-1A67-43B5-81BE-35820D3F67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25363542" cy="5524327"/>
                </a:xfrm>
                <a:custGeom>
                  <a:avLst/>
                  <a:gdLst>
                    <a:gd name="T0" fmla="*/ 24741242 w 25363542"/>
                    <a:gd name="T1" fmla="*/ 4954096 h 5524327"/>
                    <a:gd name="T2" fmla="*/ 24742513 w 25363542"/>
                    <a:gd name="T3" fmla="*/ 4935046 h 5524327"/>
                    <a:gd name="T4" fmla="*/ 24742513 w 25363542"/>
                    <a:gd name="T5" fmla="*/ 490220 h 5524327"/>
                    <a:gd name="T6" fmla="*/ 24276422 w 25363542"/>
                    <a:gd name="T7" fmla="*/ 0 h 5524327"/>
                    <a:gd name="T8" fmla="*/ 467360 w 25363542"/>
                    <a:gd name="T9" fmla="*/ 0 h 5524327"/>
                    <a:gd name="T10" fmla="*/ 0 w 25363542"/>
                    <a:gd name="T11" fmla="*/ 490220 h 5524327"/>
                    <a:gd name="T12" fmla="*/ 0 w 25363542"/>
                    <a:gd name="T13" fmla="*/ 4935046 h 5524327"/>
                    <a:gd name="T14" fmla="*/ 466090 w 25363542"/>
                    <a:gd name="T15" fmla="*/ 5425267 h 5524327"/>
                    <a:gd name="T16" fmla="*/ 24275152 w 25363542"/>
                    <a:gd name="T17" fmla="*/ 5425267 h 5524327"/>
                    <a:gd name="T18" fmla="*/ 24572333 w 25363542"/>
                    <a:gd name="T19" fmla="*/ 5312237 h 5524327"/>
                    <a:gd name="T20" fmla="*/ 25362272 w 25363542"/>
                    <a:gd name="T21" fmla="*/ 5317317 h 5524327"/>
                    <a:gd name="T22" fmla="*/ 24741242 w 25363542"/>
                    <a:gd name="T23" fmla="*/ 4954096 h 5524327"/>
                    <a:gd name="T24" fmla="*/ 24741242 w 25363542"/>
                    <a:gd name="T25" fmla="*/ 4954096 h 5524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363542" h="5524327">
                      <a:moveTo>
                        <a:pt x="24741242" y="4954096"/>
                      </a:moveTo>
                      <a:cubicBezTo>
                        <a:pt x="24741242" y="4947746"/>
                        <a:pt x="24742513" y="4942667"/>
                        <a:pt x="24742513" y="4935046"/>
                      </a:cubicBezTo>
                      <a:lnTo>
                        <a:pt x="24742513" y="490220"/>
                      </a:lnTo>
                      <a:cubicBezTo>
                        <a:pt x="24742513" y="220980"/>
                        <a:pt x="24532963" y="0"/>
                        <a:pt x="24276422" y="0"/>
                      </a:cubicBezTo>
                      <a:lnTo>
                        <a:pt x="467360" y="0"/>
                      </a:lnTo>
                      <a:cubicBezTo>
                        <a:pt x="210820" y="0"/>
                        <a:pt x="0" y="220980"/>
                        <a:pt x="0" y="490220"/>
                      </a:cubicBezTo>
                      <a:lnTo>
                        <a:pt x="0" y="4935046"/>
                      </a:lnTo>
                      <a:cubicBezTo>
                        <a:pt x="0" y="5204287"/>
                        <a:pt x="209550" y="5425267"/>
                        <a:pt x="466090" y="5425267"/>
                      </a:cubicBezTo>
                      <a:lnTo>
                        <a:pt x="24275152" y="5425267"/>
                      </a:lnTo>
                      <a:cubicBezTo>
                        <a:pt x="24388183" y="5425267"/>
                        <a:pt x="24492322" y="5382087"/>
                        <a:pt x="24572333" y="5312237"/>
                      </a:cubicBezTo>
                      <a:cubicBezTo>
                        <a:pt x="24703142" y="5383357"/>
                        <a:pt x="25015561" y="5524327"/>
                        <a:pt x="25362272" y="5317317"/>
                      </a:cubicBezTo>
                      <a:cubicBezTo>
                        <a:pt x="25363542" y="5317317"/>
                        <a:pt x="25051122" y="5318587"/>
                        <a:pt x="24741242" y="4954096"/>
                      </a:cubicBezTo>
                      <a:close/>
                    </a:path>
                  </a:pathLst>
                </a:custGeom>
                <a:solidFill>
                  <a:srgbClr val="FFB0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170" name="TextBox 14">
                <a:extLst>
                  <a:ext uri="{FF2B5EF4-FFF2-40B4-BE49-F238E27FC236}">
                    <a16:creationId xmlns:a16="http://schemas.microsoft.com/office/drawing/2014/main" id="{971F1A69-D464-44F9-B6FD-7DEE8DFFBA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5213" y="250318"/>
                <a:ext cx="3198591" cy="313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ts val="2363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Ngành</a:t>
                </a: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Ruột</a:t>
                </a: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khoang</a:t>
                </a:r>
                <a:endPara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153" name="Group 15">
              <a:extLst>
                <a:ext uri="{FF2B5EF4-FFF2-40B4-BE49-F238E27FC236}">
                  <a16:creationId xmlns:a16="http://schemas.microsoft.com/office/drawing/2014/main" id="{A9E478FA-89FF-4983-9C18-FA9807B000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074784" y="3548431"/>
              <a:ext cx="3156763" cy="675232"/>
              <a:chOff x="0" y="0"/>
              <a:chExt cx="4209018" cy="900310"/>
            </a:xfrm>
          </p:grpSpPr>
          <p:grpSp>
            <p:nvGrpSpPr>
              <p:cNvPr id="6166" name="Group 16">
                <a:extLst>
                  <a:ext uri="{FF2B5EF4-FFF2-40B4-BE49-F238E27FC236}">
                    <a16:creationId xmlns:a16="http://schemas.microsoft.com/office/drawing/2014/main" id="{843D0F85-3EA4-4DA4-8ABC-D561F6EB89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4209018" cy="900310"/>
                <a:chOff x="0" y="0"/>
                <a:chExt cx="25363542" cy="5425267"/>
              </a:xfrm>
            </p:grpSpPr>
            <p:sp>
              <p:nvSpPr>
                <p:cNvPr id="6168" name="Freeform 17">
                  <a:extLst>
                    <a:ext uri="{FF2B5EF4-FFF2-40B4-BE49-F238E27FC236}">
                      <a16:creationId xmlns:a16="http://schemas.microsoft.com/office/drawing/2014/main" id="{2C50DF68-B739-461D-9920-55131C9336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25363542" cy="5524327"/>
                </a:xfrm>
                <a:custGeom>
                  <a:avLst/>
                  <a:gdLst>
                    <a:gd name="T0" fmla="*/ 24741242 w 25363542"/>
                    <a:gd name="T1" fmla="*/ 4954096 h 5524327"/>
                    <a:gd name="T2" fmla="*/ 24742513 w 25363542"/>
                    <a:gd name="T3" fmla="*/ 4935046 h 5524327"/>
                    <a:gd name="T4" fmla="*/ 24742513 w 25363542"/>
                    <a:gd name="T5" fmla="*/ 490220 h 5524327"/>
                    <a:gd name="T6" fmla="*/ 24276422 w 25363542"/>
                    <a:gd name="T7" fmla="*/ 0 h 5524327"/>
                    <a:gd name="T8" fmla="*/ 467360 w 25363542"/>
                    <a:gd name="T9" fmla="*/ 0 h 5524327"/>
                    <a:gd name="T10" fmla="*/ 0 w 25363542"/>
                    <a:gd name="T11" fmla="*/ 490220 h 5524327"/>
                    <a:gd name="T12" fmla="*/ 0 w 25363542"/>
                    <a:gd name="T13" fmla="*/ 4935046 h 5524327"/>
                    <a:gd name="T14" fmla="*/ 466090 w 25363542"/>
                    <a:gd name="T15" fmla="*/ 5425267 h 5524327"/>
                    <a:gd name="T16" fmla="*/ 24275152 w 25363542"/>
                    <a:gd name="T17" fmla="*/ 5425267 h 5524327"/>
                    <a:gd name="T18" fmla="*/ 24572333 w 25363542"/>
                    <a:gd name="T19" fmla="*/ 5312237 h 5524327"/>
                    <a:gd name="T20" fmla="*/ 25362272 w 25363542"/>
                    <a:gd name="T21" fmla="*/ 5317317 h 5524327"/>
                    <a:gd name="T22" fmla="*/ 24741242 w 25363542"/>
                    <a:gd name="T23" fmla="*/ 4954096 h 5524327"/>
                    <a:gd name="T24" fmla="*/ 24741242 w 25363542"/>
                    <a:gd name="T25" fmla="*/ 4954096 h 5524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363542" h="5524327">
                      <a:moveTo>
                        <a:pt x="24741242" y="4954096"/>
                      </a:moveTo>
                      <a:cubicBezTo>
                        <a:pt x="24741242" y="4947746"/>
                        <a:pt x="24742513" y="4942667"/>
                        <a:pt x="24742513" y="4935046"/>
                      </a:cubicBezTo>
                      <a:lnTo>
                        <a:pt x="24742513" y="490220"/>
                      </a:lnTo>
                      <a:cubicBezTo>
                        <a:pt x="24742513" y="220980"/>
                        <a:pt x="24532963" y="0"/>
                        <a:pt x="24276422" y="0"/>
                      </a:cubicBezTo>
                      <a:lnTo>
                        <a:pt x="467360" y="0"/>
                      </a:lnTo>
                      <a:cubicBezTo>
                        <a:pt x="210820" y="0"/>
                        <a:pt x="0" y="220980"/>
                        <a:pt x="0" y="490220"/>
                      </a:cubicBezTo>
                      <a:lnTo>
                        <a:pt x="0" y="4935046"/>
                      </a:lnTo>
                      <a:cubicBezTo>
                        <a:pt x="0" y="5204287"/>
                        <a:pt x="209550" y="5425267"/>
                        <a:pt x="466090" y="5425267"/>
                      </a:cubicBezTo>
                      <a:lnTo>
                        <a:pt x="24275152" y="5425267"/>
                      </a:lnTo>
                      <a:cubicBezTo>
                        <a:pt x="24388183" y="5425267"/>
                        <a:pt x="24492322" y="5382087"/>
                        <a:pt x="24572333" y="5312237"/>
                      </a:cubicBezTo>
                      <a:cubicBezTo>
                        <a:pt x="24703142" y="5383357"/>
                        <a:pt x="25015561" y="5524327"/>
                        <a:pt x="25362272" y="5317317"/>
                      </a:cubicBezTo>
                      <a:cubicBezTo>
                        <a:pt x="25363542" y="5317317"/>
                        <a:pt x="25051122" y="5318587"/>
                        <a:pt x="24741242" y="4954096"/>
                      </a:cubicBezTo>
                      <a:close/>
                    </a:path>
                  </a:pathLst>
                </a:custGeom>
                <a:solidFill>
                  <a:srgbClr val="541F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167" name="TextBox 18">
                <a:extLst>
                  <a:ext uri="{FF2B5EF4-FFF2-40B4-BE49-F238E27FC236}">
                    <a16:creationId xmlns:a16="http://schemas.microsoft.com/office/drawing/2014/main" id="{CFD61370-6907-4630-BC42-35CF98F905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5213" y="250318"/>
                <a:ext cx="3198591" cy="2968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ts val="2363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Ngành</a:t>
                </a: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Giun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154" name="Group 19">
              <a:extLst>
                <a:ext uri="{FF2B5EF4-FFF2-40B4-BE49-F238E27FC236}">
                  <a16:creationId xmlns:a16="http://schemas.microsoft.com/office/drawing/2014/main" id="{F433B45F-DE67-4DC1-B5C5-CA0CD14D6A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29837" y="7048500"/>
              <a:ext cx="3156763" cy="675232"/>
              <a:chOff x="0" y="0"/>
              <a:chExt cx="4209018" cy="900310"/>
            </a:xfrm>
          </p:grpSpPr>
          <p:grpSp>
            <p:nvGrpSpPr>
              <p:cNvPr id="6163" name="Group 20">
                <a:extLst>
                  <a:ext uri="{FF2B5EF4-FFF2-40B4-BE49-F238E27FC236}">
                    <a16:creationId xmlns:a16="http://schemas.microsoft.com/office/drawing/2014/main" id="{7277CDE7-38A6-447C-ACB5-ABB47CDCB20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4209018" cy="900310"/>
                <a:chOff x="0" y="0"/>
                <a:chExt cx="25363542" cy="5425267"/>
              </a:xfrm>
            </p:grpSpPr>
            <p:sp>
              <p:nvSpPr>
                <p:cNvPr id="6165" name="Freeform 21">
                  <a:extLst>
                    <a:ext uri="{FF2B5EF4-FFF2-40B4-BE49-F238E27FC236}">
                      <a16:creationId xmlns:a16="http://schemas.microsoft.com/office/drawing/2014/main" id="{D7536276-7E42-4896-B93C-18D3F709FE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25363542" cy="5524327"/>
                </a:xfrm>
                <a:custGeom>
                  <a:avLst/>
                  <a:gdLst>
                    <a:gd name="T0" fmla="*/ 24741242 w 25363542"/>
                    <a:gd name="T1" fmla="*/ 4954096 h 5524327"/>
                    <a:gd name="T2" fmla="*/ 24742513 w 25363542"/>
                    <a:gd name="T3" fmla="*/ 4935046 h 5524327"/>
                    <a:gd name="T4" fmla="*/ 24742513 w 25363542"/>
                    <a:gd name="T5" fmla="*/ 490220 h 5524327"/>
                    <a:gd name="T6" fmla="*/ 24276422 w 25363542"/>
                    <a:gd name="T7" fmla="*/ 0 h 5524327"/>
                    <a:gd name="T8" fmla="*/ 467360 w 25363542"/>
                    <a:gd name="T9" fmla="*/ 0 h 5524327"/>
                    <a:gd name="T10" fmla="*/ 0 w 25363542"/>
                    <a:gd name="T11" fmla="*/ 490220 h 5524327"/>
                    <a:gd name="T12" fmla="*/ 0 w 25363542"/>
                    <a:gd name="T13" fmla="*/ 4935046 h 5524327"/>
                    <a:gd name="T14" fmla="*/ 466090 w 25363542"/>
                    <a:gd name="T15" fmla="*/ 5425267 h 5524327"/>
                    <a:gd name="T16" fmla="*/ 24275152 w 25363542"/>
                    <a:gd name="T17" fmla="*/ 5425267 h 5524327"/>
                    <a:gd name="T18" fmla="*/ 24572333 w 25363542"/>
                    <a:gd name="T19" fmla="*/ 5312237 h 5524327"/>
                    <a:gd name="T20" fmla="*/ 25362272 w 25363542"/>
                    <a:gd name="T21" fmla="*/ 5317317 h 5524327"/>
                    <a:gd name="T22" fmla="*/ 24741242 w 25363542"/>
                    <a:gd name="T23" fmla="*/ 4954096 h 5524327"/>
                    <a:gd name="T24" fmla="*/ 24741242 w 25363542"/>
                    <a:gd name="T25" fmla="*/ 4954096 h 5524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363542" h="5524327">
                      <a:moveTo>
                        <a:pt x="24741242" y="4954096"/>
                      </a:moveTo>
                      <a:cubicBezTo>
                        <a:pt x="24741242" y="4947746"/>
                        <a:pt x="24742513" y="4942667"/>
                        <a:pt x="24742513" y="4935046"/>
                      </a:cubicBezTo>
                      <a:lnTo>
                        <a:pt x="24742513" y="490220"/>
                      </a:lnTo>
                      <a:cubicBezTo>
                        <a:pt x="24742513" y="220980"/>
                        <a:pt x="24532963" y="0"/>
                        <a:pt x="24276422" y="0"/>
                      </a:cubicBezTo>
                      <a:lnTo>
                        <a:pt x="467360" y="0"/>
                      </a:lnTo>
                      <a:cubicBezTo>
                        <a:pt x="210820" y="0"/>
                        <a:pt x="0" y="220980"/>
                        <a:pt x="0" y="490220"/>
                      </a:cubicBezTo>
                      <a:lnTo>
                        <a:pt x="0" y="4935046"/>
                      </a:lnTo>
                      <a:cubicBezTo>
                        <a:pt x="0" y="5204287"/>
                        <a:pt x="209550" y="5425267"/>
                        <a:pt x="466090" y="5425267"/>
                      </a:cubicBezTo>
                      <a:lnTo>
                        <a:pt x="24275152" y="5425267"/>
                      </a:lnTo>
                      <a:cubicBezTo>
                        <a:pt x="24388183" y="5425267"/>
                        <a:pt x="24492322" y="5382087"/>
                        <a:pt x="24572333" y="5312237"/>
                      </a:cubicBezTo>
                      <a:cubicBezTo>
                        <a:pt x="24703142" y="5383357"/>
                        <a:pt x="25015561" y="5524327"/>
                        <a:pt x="25362272" y="5317317"/>
                      </a:cubicBezTo>
                      <a:cubicBezTo>
                        <a:pt x="25363542" y="5317317"/>
                        <a:pt x="25051122" y="5318587"/>
                        <a:pt x="24741242" y="4954096"/>
                      </a:cubicBezTo>
                      <a:close/>
                    </a:path>
                  </a:pathLst>
                </a:custGeom>
                <a:solidFill>
                  <a:srgbClr val="35A1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164" name="TextBox 22">
                <a:extLst>
                  <a:ext uri="{FF2B5EF4-FFF2-40B4-BE49-F238E27FC236}">
                    <a16:creationId xmlns:a16="http://schemas.microsoft.com/office/drawing/2014/main" id="{90F89923-1FD0-4188-B657-89B7FE5AFF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5213" y="250318"/>
                <a:ext cx="3198591" cy="2968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ts val="2363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Ngành</a:t>
                </a: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Chân</a:t>
                </a: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khớp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155" name="Group 23">
              <a:extLst>
                <a:ext uri="{FF2B5EF4-FFF2-40B4-BE49-F238E27FC236}">
                  <a16:creationId xmlns:a16="http://schemas.microsoft.com/office/drawing/2014/main" id="{EE19BE8E-A73E-40CF-B1F7-C5B56F8DEC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579326" y="7060829"/>
              <a:ext cx="3156763" cy="675232"/>
              <a:chOff x="0" y="0"/>
              <a:chExt cx="4209018" cy="900310"/>
            </a:xfrm>
          </p:grpSpPr>
          <p:grpSp>
            <p:nvGrpSpPr>
              <p:cNvPr id="6160" name="Group 24">
                <a:extLst>
                  <a:ext uri="{FF2B5EF4-FFF2-40B4-BE49-F238E27FC236}">
                    <a16:creationId xmlns:a16="http://schemas.microsoft.com/office/drawing/2014/main" id="{428AC6A9-E9B0-4300-9FC0-DA3CFC4FC9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4209018" cy="900310"/>
                <a:chOff x="0" y="0"/>
                <a:chExt cx="25363542" cy="5425267"/>
              </a:xfrm>
            </p:grpSpPr>
            <p:sp>
              <p:nvSpPr>
                <p:cNvPr id="6162" name="Freeform 25">
                  <a:extLst>
                    <a:ext uri="{FF2B5EF4-FFF2-40B4-BE49-F238E27FC236}">
                      <a16:creationId xmlns:a16="http://schemas.microsoft.com/office/drawing/2014/main" id="{5420F38D-8450-4E22-94D9-424D2706CC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25363542" cy="5524327"/>
                </a:xfrm>
                <a:custGeom>
                  <a:avLst/>
                  <a:gdLst>
                    <a:gd name="T0" fmla="*/ 24741242 w 25363542"/>
                    <a:gd name="T1" fmla="*/ 4954096 h 5524327"/>
                    <a:gd name="T2" fmla="*/ 24742513 w 25363542"/>
                    <a:gd name="T3" fmla="*/ 4935046 h 5524327"/>
                    <a:gd name="T4" fmla="*/ 24742513 w 25363542"/>
                    <a:gd name="T5" fmla="*/ 490220 h 5524327"/>
                    <a:gd name="T6" fmla="*/ 24276422 w 25363542"/>
                    <a:gd name="T7" fmla="*/ 0 h 5524327"/>
                    <a:gd name="T8" fmla="*/ 467360 w 25363542"/>
                    <a:gd name="T9" fmla="*/ 0 h 5524327"/>
                    <a:gd name="T10" fmla="*/ 0 w 25363542"/>
                    <a:gd name="T11" fmla="*/ 490220 h 5524327"/>
                    <a:gd name="T12" fmla="*/ 0 w 25363542"/>
                    <a:gd name="T13" fmla="*/ 4935046 h 5524327"/>
                    <a:gd name="T14" fmla="*/ 466090 w 25363542"/>
                    <a:gd name="T15" fmla="*/ 5425267 h 5524327"/>
                    <a:gd name="T16" fmla="*/ 24275152 w 25363542"/>
                    <a:gd name="T17" fmla="*/ 5425267 h 5524327"/>
                    <a:gd name="T18" fmla="*/ 24572333 w 25363542"/>
                    <a:gd name="T19" fmla="*/ 5312237 h 5524327"/>
                    <a:gd name="T20" fmla="*/ 25362272 w 25363542"/>
                    <a:gd name="T21" fmla="*/ 5317317 h 5524327"/>
                    <a:gd name="T22" fmla="*/ 24741242 w 25363542"/>
                    <a:gd name="T23" fmla="*/ 4954096 h 5524327"/>
                    <a:gd name="T24" fmla="*/ 24741242 w 25363542"/>
                    <a:gd name="T25" fmla="*/ 4954096 h 5524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363542" h="5524327">
                      <a:moveTo>
                        <a:pt x="24741242" y="4954096"/>
                      </a:moveTo>
                      <a:cubicBezTo>
                        <a:pt x="24741242" y="4947746"/>
                        <a:pt x="24742513" y="4942667"/>
                        <a:pt x="24742513" y="4935046"/>
                      </a:cubicBezTo>
                      <a:lnTo>
                        <a:pt x="24742513" y="490220"/>
                      </a:lnTo>
                      <a:cubicBezTo>
                        <a:pt x="24742513" y="220980"/>
                        <a:pt x="24532963" y="0"/>
                        <a:pt x="24276422" y="0"/>
                      </a:cubicBezTo>
                      <a:lnTo>
                        <a:pt x="467360" y="0"/>
                      </a:lnTo>
                      <a:cubicBezTo>
                        <a:pt x="210820" y="0"/>
                        <a:pt x="0" y="220980"/>
                        <a:pt x="0" y="490220"/>
                      </a:cubicBezTo>
                      <a:lnTo>
                        <a:pt x="0" y="4935046"/>
                      </a:lnTo>
                      <a:cubicBezTo>
                        <a:pt x="0" y="5204287"/>
                        <a:pt x="209550" y="5425267"/>
                        <a:pt x="466090" y="5425267"/>
                      </a:cubicBezTo>
                      <a:lnTo>
                        <a:pt x="24275152" y="5425267"/>
                      </a:lnTo>
                      <a:cubicBezTo>
                        <a:pt x="24388183" y="5425267"/>
                        <a:pt x="24492322" y="5382087"/>
                        <a:pt x="24572333" y="5312237"/>
                      </a:cubicBezTo>
                      <a:cubicBezTo>
                        <a:pt x="24703142" y="5383357"/>
                        <a:pt x="25015561" y="5524327"/>
                        <a:pt x="25362272" y="5317317"/>
                      </a:cubicBezTo>
                      <a:cubicBezTo>
                        <a:pt x="25363542" y="5317317"/>
                        <a:pt x="25051122" y="5318587"/>
                        <a:pt x="24741242" y="4954096"/>
                      </a:cubicBezTo>
                      <a:close/>
                    </a:path>
                  </a:pathLst>
                </a:custGeom>
                <a:solidFill>
                  <a:srgbClr val="43C4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161" name="TextBox 26">
                <a:extLst>
                  <a:ext uri="{FF2B5EF4-FFF2-40B4-BE49-F238E27FC236}">
                    <a16:creationId xmlns:a16="http://schemas.microsoft.com/office/drawing/2014/main" id="{6118EDFF-696B-46D8-84F2-67744DF815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5213" y="250318"/>
                <a:ext cx="3198591" cy="2968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ts val="2363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Ngành</a:t>
                </a: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Thân</a:t>
                </a: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mèm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6156" name="Picture 93" descr="D:\1 - TVS\2 - Major Lesson plant\2 - E.Les.plant\3 - G7\8 - Bai 8 - Thuy tuc\image763.jpg">
              <a:extLst>
                <a:ext uri="{FF2B5EF4-FFF2-40B4-BE49-F238E27FC236}">
                  <a16:creationId xmlns:a16="http://schemas.microsoft.com/office/drawing/2014/main" id="{CAB51311-B7B6-47D4-914D-0C52BEDDAD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3931" y="4389253"/>
              <a:ext cx="3030429" cy="2302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7" name="Picture 94" descr="D:\1 - TVS\2 - Major Lesson plant\2 - E.Les.plant\3 - G7\13 - Giun dua\giun-dua-1.jpg">
              <a:extLst>
                <a:ext uri="{FF2B5EF4-FFF2-40B4-BE49-F238E27FC236}">
                  <a16:creationId xmlns:a16="http://schemas.microsoft.com/office/drawing/2014/main" id="{519AE70A-29C7-44DF-A490-E2570417C7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11967" y="4324771"/>
              <a:ext cx="3282395" cy="2486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95" descr="Phát hiện ra “cứu tinh” cho châu Phi: Có thể tiêu diệt hàng trăm tỷ con châu  chấu | Báo dân sinh">
              <a:extLst>
                <a:ext uri="{FF2B5EF4-FFF2-40B4-BE49-F238E27FC236}">
                  <a16:creationId xmlns:a16="http://schemas.microsoft.com/office/drawing/2014/main" id="{D1BB7B08-760F-4031-A75C-241E6BDC1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7850472"/>
              <a:ext cx="3200400" cy="2246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96" descr="D:\1 - TVS\2 - Major Lesson plant\2 - E.Les.plant\3 - G7\18 - Bai 18 - Trai song\1 - Trai.jpg">
              <a:extLst>
                <a:ext uri="{FF2B5EF4-FFF2-40B4-BE49-F238E27FC236}">
                  <a16:creationId xmlns:a16="http://schemas.microsoft.com/office/drawing/2014/main" id="{FD222511-CBBD-400E-A48F-92649B76DE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0882" y="7817105"/>
              <a:ext cx="3495207" cy="2279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772BAE63-06DE-48DC-94CF-4E08E3F69CDF}"/>
              </a:ext>
            </a:extLst>
          </p:cNvPr>
          <p:cNvSpPr txBox="1"/>
          <p:nvPr/>
        </p:nvSpPr>
        <p:spPr>
          <a:xfrm>
            <a:off x="609600" y="8270875"/>
            <a:ext cx="2590800" cy="6461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53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7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4">
            <a:extLst>
              <a:ext uri="{FF2B5EF4-FFF2-40B4-BE49-F238E27FC236}">
                <a16:creationId xmlns:a16="http://schemas.microsoft.com/office/drawing/2014/main" id="{506C5151-AF82-479A-8E8A-1DACB6D901A5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190500"/>
            <a:ext cx="18059400" cy="1104900"/>
            <a:chOff x="0" y="0"/>
            <a:chExt cx="9512334" cy="1473273"/>
          </a:xfrm>
        </p:grpSpPr>
        <p:grpSp>
          <p:nvGrpSpPr>
            <p:cNvPr id="7188" name="Group 5">
              <a:extLst>
                <a:ext uri="{FF2B5EF4-FFF2-40B4-BE49-F238E27FC236}">
                  <a16:creationId xmlns:a16="http://schemas.microsoft.com/office/drawing/2014/main" id="{32CCA6D6-E784-4FAA-8AA7-9E1C731E6D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512334" cy="1473273"/>
              <a:chOff x="0" y="0"/>
              <a:chExt cx="21226740" cy="3287604"/>
            </a:xfrm>
          </p:grpSpPr>
          <p:sp>
            <p:nvSpPr>
              <p:cNvPr id="7190" name="Freeform 6">
                <a:extLst>
                  <a:ext uri="{FF2B5EF4-FFF2-40B4-BE49-F238E27FC236}">
                    <a16:creationId xmlns:a16="http://schemas.microsoft.com/office/drawing/2014/main" id="{0DEF9E4F-0359-4AED-8F79-F6C7811D09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1226740" cy="3386664"/>
              </a:xfrm>
              <a:custGeom>
                <a:avLst/>
                <a:gdLst>
                  <a:gd name="T0" fmla="*/ 20604440 w 21226740"/>
                  <a:gd name="T1" fmla="*/ 2816434 h 3386664"/>
                  <a:gd name="T2" fmla="*/ 20605710 w 21226740"/>
                  <a:gd name="T3" fmla="*/ 2797384 h 3386664"/>
                  <a:gd name="T4" fmla="*/ 20605710 w 21226740"/>
                  <a:gd name="T5" fmla="*/ 490220 h 3386664"/>
                  <a:gd name="T6" fmla="*/ 20139620 w 21226740"/>
                  <a:gd name="T7" fmla="*/ 0 h 3386664"/>
                  <a:gd name="T8" fmla="*/ 467360 w 21226740"/>
                  <a:gd name="T9" fmla="*/ 0 h 3386664"/>
                  <a:gd name="T10" fmla="*/ 0 w 21226740"/>
                  <a:gd name="T11" fmla="*/ 490220 h 3386664"/>
                  <a:gd name="T12" fmla="*/ 0 w 21226740"/>
                  <a:gd name="T13" fmla="*/ 2797384 h 3386664"/>
                  <a:gd name="T14" fmla="*/ 466090 w 21226740"/>
                  <a:gd name="T15" fmla="*/ 3287604 h 3386664"/>
                  <a:gd name="T16" fmla="*/ 20138351 w 21226740"/>
                  <a:gd name="T17" fmla="*/ 3287604 h 3386664"/>
                  <a:gd name="T18" fmla="*/ 20435529 w 21226740"/>
                  <a:gd name="T19" fmla="*/ 3174574 h 3386664"/>
                  <a:gd name="T20" fmla="*/ 21225470 w 21226740"/>
                  <a:gd name="T21" fmla="*/ 3179654 h 3386664"/>
                  <a:gd name="T22" fmla="*/ 20604440 w 21226740"/>
                  <a:gd name="T23" fmla="*/ 2816434 h 3386664"/>
                  <a:gd name="T24" fmla="*/ 20604440 w 21226740"/>
                  <a:gd name="T25" fmla="*/ 2816434 h 3386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226740" h="3386664">
                    <a:moveTo>
                      <a:pt x="20604440" y="2816434"/>
                    </a:moveTo>
                    <a:cubicBezTo>
                      <a:pt x="20604440" y="2810084"/>
                      <a:pt x="20605710" y="2805004"/>
                      <a:pt x="20605710" y="2797384"/>
                    </a:cubicBezTo>
                    <a:lnTo>
                      <a:pt x="20605710" y="490220"/>
                    </a:lnTo>
                    <a:cubicBezTo>
                      <a:pt x="20605710" y="220980"/>
                      <a:pt x="20396160" y="0"/>
                      <a:pt x="201396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20138351" y="3287604"/>
                    </a:lnTo>
                    <a:cubicBezTo>
                      <a:pt x="20251379" y="3287604"/>
                      <a:pt x="20355520" y="3244424"/>
                      <a:pt x="20435529" y="3174574"/>
                    </a:cubicBezTo>
                    <a:cubicBezTo>
                      <a:pt x="20566340" y="3245694"/>
                      <a:pt x="20878760" y="3386664"/>
                      <a:pt x="21225470" y="3179654"/>
                    </a:cubicBezTo>
                    <a:cubicBezTo>
                      <a:pt x="21226740" y="3179654"/>
                      <a:pt x="20914320" y="3180924"/>
                      <a:pt x="20604440" y="2816434"/>
                    </a:cubicBezTo>
                    <a:close/>
                  </a:path>
                </a:pathLst>
              </a:custGeom>
              <a:solidFill>
                <a:srgbClr val="FFB0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7">
              <a:extLst>
                <a:ext uri="{FF2B5EF4-FFF2-40B4-BE49-F238E27FC236}">
                  <a16:creationId xmlns:a16="http://schemas.microsoft.com/office/drawing/2014/main" id="{31CA8D23-434B-4878-85AD-876190AED2EC}"/>
                </a:ext>
              </a:extLst>
            </p:cNvPr>
            <p:cNvSpPr txBox="1"/>
            <p:nvPr/>
          </p:nvSpPr>
          <p:spPr>
            <a:xfrm>
              <a:off x="990032" y="158759"/>
              <a:ext cx="7532270" cy="1092254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71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-48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2. </a:t>
              </a:r>
              <a:r>
                <a:rPr kumimoji="0" lang="en-US" sz="4800" b="0" i="0" u="none" strike="noStrike" kern="1200" cap="none" spc="-48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Đa</a:t>
              </a:r>
              <a:r>
                <a:rPr kumimoji="0" lang="en-US" sz="4800" b="0" i="0" u="none" strike="noStrike" kern="1200" cap="none" spc="-48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-48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dạng</a:t>
              </a:r>
              <a:r>
                <a:rPr kumimoji="0" lang="en-US" sz="4800" b="0" i="0" u="none" strike="noStrike" kern="1200" cap="none" spc="-48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-48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động</a:t>
              </a:r>
              <a:r>
                <a:rPr kumimoji="0" lang="en-US" sz="4800" b="0" i="0" u="none" strike="noStrike" kern="1200" cap="none" spc="-48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-48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vật</a:t>
              </a:r>
              <a:r>
                <a:rPr kumimoji="0" lang="en-US" sz="4800" b="0" i="0" u="none" strike="noStrike" kern="1200" cap="none" spc="-48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-48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không</a:t>
              </a:r>
              <a:r>
                <a:rPr kumimoji="0" lang="en-US" sz="4800" b="0" i="0" u="none" strike="noStrike" kern="1200" cap="none" spc="-48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-48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xương</a:t>
              </a:r>
              <a:r>
                <a:rPr kumimoji="0" lang="en-US" sz="4800" b="0" i="0" u="none" strike="noStrike" kern="1200" cap="none" spc="-48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-48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sống</a:t>
              </a:r>
              <a:endParaRPr kumimoji="0" lang="en-US" sz="4800" b="0" i="0" u="none" strike="noStrike" kern="1200" cap="none" spc="-4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171" name="Picture 5">
            <a:extLst>
              <a:ext uri="{FF2B5EF4-FFF2-40B4-BE49-F238E27FC236}">
                <a16:creationId xmlns:a16="http://schemas.microsoft.com/office/drawing/2014/main" id="{FB0DFA84-433E-423D-BDE9-3C8E76F37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1430437"/>
            <a:ext cx="12877800" cy="864874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AutoShape 3">
            <a:extLst>
              <a:ext uri="{FF2B5EF4-FFF2-40B4-BE49-F238E27FC236}">
                <a16:creationId xmlns:a16="http://schemas.microsoft.com/office/drawing/2014/main" id="{C28E85CF-88B0-49B6-B548-14D5AE369F00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33425" y="4181475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173" name="Freeform 7">
            <a:extLst>
              <a:ext uri="{FF2B5EF4-FFF2-40B4-BE49-F238E27FC236}">
                <a16:creationId xmlns:a16="http://schemas.microsoft.com/office/drawing/2014/main" id="{1368A060-67D0-4810-AB0D-45ABF3EA3D42}"/>
              </a:ext>
            </a:extLst>
          </p:cNvPr>
          <p:cNvSpPr>
            <a:spLocks/>
          </p:cNvSpPr>
          <p:nvPr/>
        </p:nvSpPr>
        <p:spPr bwMode="auto">
          <a:xfrm>
            <a:off x="930275" y="4468813"/>
            <a:ext cx="2628900" cy="4381500"/>
          </a:xfrm>
          <a:custGeom>
            <a:avLst/>
            <a:gdLst>
              <a:gd name="T0" fmla="*/ 2628900 w 1131"/>
              <a:gd name="T1" fmla="*/ 0 h 1887"/>
              <a:gd name="T2" fmla="*/ 0 w 1131"/>
              <a:gd name="T3" fmla="*/ 0 h 1887"/>
              <a:gd name="T4" fmla="*/ 0 w 1131"/>
              <a:gd name="T5" fmla="*/ 450456 h 1887"/>
              <a:gd name="T6" fmla="*/ 1069225 w 1131"/>
              <a:gd name="T7" fmla="*/ 2168692 h 1887"/>
              <a:gd name="T8" fmla="*/ 1069225 w 1131"/>
              <a:gd name="T9" fmla="*/ 2215130 h 1887"/>
              <a:gd name="T10" fmla="*/ 0 w 1131"/>
              <a:gd name="T11" fmla="*/ 3933366 h 1887"/>
              <a:gd name="T12" fmla="*/ 0 w 1131"/>
              <a:gd name="T13" fmla="*/ 4381500 h 1887"/>
              <a:gd name="T14" fmla="*/ 2628900 w 1131"/>
              <a:gd name="T15" fmla="*/ 4381500 h 1887"/>
              <a:gd name="T16" fmla="*/ 2628900 w 1131"/>
              <a:gd name="T17" fmla="*/ 3933366 h 1887"/>
              <a:gd name="T18" fmla="*/ 1559675 w 1131"/>
              <a:gd name="T19" fmla="*/ 2215130 h 1887"/>
              <a:gd name="T20" fmla="*/ 1559675 w 1131"/>
              <a:gd name="T21" fmla="*/ 2168692 h 1887"/>
              <a:gd name="T22" fmla="*/ 2628900 w 1131"/>
              <a:gd name="T23" fmla="*/ 450456 h 1887"/>
              <a:gd name="T24" fmla="*/ 2628900 w 1131"/>
              <a:gd name="T25" fmla="*/ 0 h 188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174" name="Freeform 8">
            <a:extLst>
              <a:ext uri="{FF2B5EF4-FFF2-40B4-BE49-F238E27FC236}">
                <a16:creationId xmlns:a16="http://schemas.microsoft.com/office/drawing/2014/main" id="{74A50465-6197-442C-8F53-C8966D3A74A2}"/>
              </a:ext>
            </a:extLst>
          </p:cNvPr>
          <p:cNvSpPr>
            <a:spLocks/>
          </p:cNvSpPr>
          <p:nvPr/>
        </p:nvSpPr>
        <p:spPr bwMode="auto">
          <a:xfrm>
            <a:off x="735013" y="4183063"/>
            <a:ext cx="3019425" cy="285750"/>
          </a:xfrm>
          <a:custGeom>
            <a:avLst/>
            <a:gdLst>
              <a:gd name="T0" fmla="*/ 2933421 w 1299"/>
              <a:gd name="T1" fmla="*/ 0 h 123"/>
              <a:gd name="T2" fmla="*/ 83679 w 1299"/>
              <a:gd name="T3" fmla="*/ 0 h 123"/>
              <a:gd name="T4" fmla="*/ 0 w 1299"/>
              <a:gd name="T5" fmla="*/ 83634 h 123"/>
              <a:gd name="T6" fmla="*/ 0 w 1299"/>
              <a:gd name="T7" fmla="*/ 199793 h 123"/>
              <a:gd name="T8" fmla="*/ 83679 w 1299"/>
              <a:gd name="T9" fmla="*/ 285750 h 123"/>
              <a:gd name="T10" fmla="*/ 2933421 w 1299"/>
              <a:gd name="T11" fmla="*/ 285750 h 123"/>
              <a:gd name="T12" fmla="*/ 3019425 w 1299"/>
              <a:gd name="T13" fmla="*/ 199793 h 123"/>
              <a:gd name="T14" fmla="*/ 3019425 w 1299"/>
              <a:gd name="T15" fmla="*/ 83634 h 123"/>
              <a:gd name="T16" fmla="*/ 2933421 w 1299"/>
              <a:gd name="T17" fmla="*/ 0 h 12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175" name="Freeform 9">
            <a:extLst>
              <a:ext uri="{FF2B5EF4-FFF2-40B4-BE49-F238E27FC236}">
                <a16:creationId xmlns:a16="http://schemas.microsoft.com/office/drawing/2014/main" id="{C8A3AD82-881A-4E7A-9AF6-EB2975CC737B}"/>
              </a:ext>
            </a:extLst>
          </p:cNvPr>
          <p:cNvSpPr>
            <a:spLocks/>
          </p:cNvSpPr>
          <p:nvPr/>
        </p:nvSpPr>
        <p:spPr bwMode="auto">
          <a:xfrm>
            <a:off x="735013" y="8850313"/>
            <a:ext cx="3019425" cy="288925"/>
          </a:xfrm>
          <a:custGeom>
            <a:avLst/>
            <a:gdLst>
              <a:gd name="T0" fmla="*/ 2933421 w 1299"/>
              <a:gd name="T1" fmla="*/ 0 h 124"/>
              <a:gd name="T2" fmla="*/ 83679 w 1299"/>
              <a:gd name="T3" fmla="*/ 0 h 124"/>
              <a:gd name="T4" fmla="*/ 0 w 1299"/>
              <a:gd name="T5" fmla="*/ 86211 h 124"/>
              <a:gd name="T6" fmla="*/ 0 w 1299"/>
              <a:gd name="T7" fmla="*/ 202714 h 124"/>
              <a:gd name="T8" fmla="*/ 83679 w 1299"/>
              <a:gd name="T9" fmla="*/ 288925 h 124"/>
              <a:gd name="T10" fmla="*/ 2933421 w 1299"/>
              <a:gd name="T11" fmla="*/ 288925 h 124"/>
              <a:gd name="T12" fmla="*/ 3019425 w 1299"/>
              <a:gd name="T13" fmla="*/ 202714 h 124"/>
              <a:gd name="T14" fmla="*/ 3019425 w 1299"/>
              <a:gd name="T15" fmla="*/ 86211 h 124"/>
              <a:gd name="T16" fmla="*/ 2933421 w 1299"/>
              <a:gd name="T17" fmla="*/ 0 h 1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176" name="Freeform 10">
            <a:extLst>
              <a:ext uri="{FF2B5EF4-FFF2-40B4-BE49-F238E27FC236}">
                <a16:creationId xmlns:a16="http://schemas.microsoft.com/office/drawing/2014/main" id="{30603136-8C9C-4FE7-956A-B5DA9FB5DCF0}"/>
              </a:ext>
            </a:extLst>
          </p:cNvPr>
          <p:cNvSpPr>
            <a:spLocks/>
          </p:cNvSpPr>
          <p:nvPr/>
        </p:nvSpPr>
        <p:spPr bwMode="auto">
          <a:xfrm>
            <a:off x="735013" y="8966200"/>
            <a:ext cx="3019425" cy="173038"/>
          </a:xfrm>
          <a:custGeom>
            <a:avLst/>
            <a:gdLst>
              <a:gd name="T0" fmla="*/ 2933421 w 1299"/>
              <a:gd name="T1" fmla="*/ 84181 h 74"/>
              <a:gd name="T2" fmla="*/ 83679 w 1299"/>
              <a:gd name="T3" fmla="*/ 84181 h 74"/>
              <a:gd name="T4" fmla="*/ 0 w 1299"/>
              <a:gd name="T5" fmla="*/ 0 h 74"/>
              <a:gd name="T6" fmla="*/ 0 w 1299"/>
              <a:gd name="T7" fmla="*/ 86519 h 74"/>
              <a:gd name="T8" fmla="*/ 83679 w 1299"/>
              <a:gd name="T9" fmla="*/ 173038 h 74"/>
              <a:gd name="T10" fmla="*/ 2933421 w 1299"/>
              <a:gd name="T11" fmla="*/ 173038 h 74"/>
              <a:gd name="T12" fmla="*/ 3019425 w 1299"/>
              <a:gd name="T13" fmla="*/ 86519 h 74"/>
              <a:gd name="T14" fmla="*/ 3019425 w 1299"/>
              <a:gd name="T15" fmla="*/ 0 h 74"/>
              <a:gd name="T16" fmla="*/ 2933421 w 1299"/>
              <a:gd name="T17" fmla="*/ 84181 h 7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" name="top sand">
            <a:extLst>
              <a:ext uri="{FF2B5EF4-FFF2-40B4-BE49-F238E27FC236}">
                <a16:creationId xmlns:a16="http://schemas.microsoft.com/office/drawing/2014/main" id="{51984FC8-A9C1-4E3F-BFD3-37CE8E11F66B}"/>
              </a:ext>
            </a:extLst>
          </p:cNvPr>
          <p:cNvSpPr>
            <a:spLocks/>
          </p:cNvSpPr>
          <p:nvPr/>
        </p:nvSpPr>
        <p:spPr bwMode="auto">
          <a:xfrm>
            <a:off x="1047750" y="5116513"/>
            <a:ext cx="2395538" cy="1495425"/>
          </a:xfrm>
          <a:custGeom>
            <a:avLst/>
            <a:gdLst>
              <a:gd name="T0" fmla="*/ 51117 w 1031"/>
              <a:gd name="T1" fmla="*/ 9288 h 644"/>
              <a:gd name="T2" fmla="*/ 2324 w 1031"/>
              <a:gd name="T3" fmla="*/ 48764 h 644"/>
              <a:gd name="T4" fmla="*/ 181234 w 1031"/>
              <a:gd name="T5" fmla="*/ 685016 h 644"/>
              <a:gd name="T6" fmla="*/ 601789 w 1031"/>
              <a:gd name="T7" fmla="*/ 1195876 h 644"/>
              <a:gd name="T8" fmla="*/ 1198931 w 1031"/>
              <a:gd name="T9" fmla="*/ 1495425 h 644"/>
              <a:gd name="T10" fmla="*/ 1786779 w 1031"/>
              <a:gd name="T11" fmla="*/ 1202842 h 644"/>
              <a:gd name="T12" fmla="*/ 2211981 w 1031"/>
              <a:gd name="T13" fmla="*/ 689660 h 644"/>
              <a:gd name="T14" fmla="*/ 2393214 w 1031"/>
              <a:gd name="T15" fmla="*/ 48764 h 644"/>
              <a:gd name="T16" fmla="*/ 2344421 w 1031"/>
              <a:gd name="T17" fmla="*/ 9288 h 644"/>
              <a:gd name="T18" fmla="*/ 1535840 w 1031"/>
              <a:gd name="T19" fmla="*/ 274006 h 644"/>
              <a:gd name="T20" fmla="*/ 859698 w 1031"/>
              <a:gd name="T21" fmla="*/ 274006 h 644"/>
              <a:gd name="T22" fmla="*/ 51117 w 1031"/>
              <a:gd name="T23" fmla="*/ 9288 h 64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" name="bottom sand">
            <a:extLst>
              <a:ext uri="{FF2B5EF4-FFF2-40B4-BE49-F238E27FC236}">
                <a16:creationId xmlns:a16="http://schemas.microsoft.com/office/drawing/2014/main" id="{AC06609C-794E-4211-B759-EE3E228A8CB0}"/>
              </a:ext>
            </a:extLst>
          </p:cNvPr>
          <p:cNvSpPr>
            <a:spLocks/>
          </p:cNvSpPr>
          <p:nvPr/>
        </p:nvSpPr>
        <p:spPr bwMode="auto">
          <a:xfrm>
            <a:off x="1035050" y="7791450"/>
            <a:ext cx="2417763" cy="1058863"/>
          </a:xfrm>
          <a:custGeom>
            <a:avLst/>
            <a:gdLst>
              <a:gd name="T0" fmla="*/ 0 w 1523"/>
              <a:gd name="T1" fmla="*/ 1058863 h 667"/>
              <a:gd name="T2" fmla="*/ 1211263 w 1523"/>
              <a:gd name="T3" fmla="*/ 0 h 667"/>
              <a:gd name="T4" fmla="*/ 2417763 w 1523"/>
              <a:gd name="T5" fmla="*/ 1058863 h 667"/>
              <a:gd name="T6" fmla="*/ 0 w 1523"/>
              <a:gd name="T7" fmla="*/ 1058863 h 66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straight connector">
            <a:extLst>
              <a:ext uri="{FF2B5EF4-FFF2-40B4-BE49-F238E27FC236}">
                <a16:creationId xmlns:a16="http://schemas.microsoft.com/office/drawing/2014/main" id="{0B1E3242-39CB-4A74-9057-97F38DAD3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1863" y="6588125"/>
            <a:ext cx="87312" cy="2260600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15" name="button: start timer">
            <a:extLst>
              <a:ext uri="{FF2B5EF4-FFF2-40B4-BE49-F238E27FC236}">
                <a16:creationId xmlns:a16="http://schemas.microsoft.com/office/drawing/2014/main" id="{96D223F9-5C2B-4F43-A7C3-F60F10889EFE}"/>
              </a:ext>
            </a:extLst>
          </p:cNvPr>
          <p:cNvGrpSpPr>
            <a:grpSpLocks/>
          </p:cNvGrpSpPr>
          <p:nvPr/>
        </p:nvGrpSpPr>
        <p:grpSpPr bwMode="auto">
          <a:xfrm>
            <a:off x="922338" y="2919413"/>
            <a:ext cx="2636837" cy="800100"/>
            <a:chOff x="1332706" y="185859"/>
            <a:chExt cx="2636838" cy="799962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9E250FE5-C672-4B01-9E80-66BAD6E9B660}"/>
                </a:ext>
              </a:extLst>
            </p:cNvPr>
            <p:cNvSpPr/>
            <p:nvPr/>
          </p:nvSpPr>
          <p:spPr>
            <a:xfrm>
              <a:off x="1332706" y="289028"/>
              <a:ext cx="2636838" cy="696793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25A1F508-FE7B-4C80-B185-1B77BC619E60}"/>
                </a:ext>
              </a:extLst>
            </p:cNvPr>
            <p:cNvSpPr/>
            <p:nvPr/>
          </p:nvSpPr>
          <p:spPr>
            <a:xfrm>
              <a:off x="1332706" y="185859"/>
              <a:ext cx="2636838" cy="69679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8" name="times up">
            <a:extLst>
              <a:ext uri="{FF2B5EF4-FFF2-40B4-BE49-F238E27FC236}">
                <a16:creationId xmlns:a16="http://schemas.microsoft.com/office/drawing/2014/main" id="{0A5B0115-A507-4B0B-ADA1-18E0DDD6B547}"/>
              </a:ext>
            </a:extLst>
          </p:cNvPr>
          <p:cNvGrpSpPr>
            <a:grpSpLocks/>
          </p:cNvGrpSpPr>
          <p:nvPr/>
        </p:nvGrpSpPr>
        <p:grpSpPr bwMode="auto">
          <a:xfrm>
            <a:off x="922338" y="2919413"/>
            <a:ext cx="2636837" cy="800100"/>
            <a:chOff x="4321176" y="185859"/>
            <a:chExt cx="2636838" cy="799962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1C82E841-F176-468A-9ECC-61DA9FC12AE5}"/>
                </a:ext>
              </a:extLst>
            </p:cNvPr>
            <p:cNvSpPr/>
            <p:nvPr/>
          </p:nvSpPr>
          <p:spPr>
            <a:xfrm>
              <a:off x="4321176" y="289028"/>
              <a:ext cx="2636838" cy="696793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D7F7B84B-9291-4F36-AC9D-DD043A5E4A5F}"/>
                </a:ext>
              </a:extLst>
            </p:cNvPr>
            <p:cNvSpPr/>
            <p:nvPr/>
          </p:nvSpPr>
          <p:spPr>
            <a:xfrm>
              <a:off x="4321176" y="185859"/>
              <a:ext cx="2636838" cy="69679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 THỜI GIAN</a:t>
              </a:r>
            </a:p>
          </p:txBody>
        </p:sp>
      </p:grpSp>
      <p:sp>
        <p:nvSpPr>
          <p:cNvPr id="7183" name="Hộp Văn bản 23">
            <a:extLst>
              <a:ext uri="{FF2B5EF4-FFF2-40B4-BE49-F238E27FC236}">
                <a16:creationId xmlns:a16="http://schemas.microsoft.com/office/drawing/2014/main" id="{637C335B-92B0-4F5F-9A9E-9A6B6DAB6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962525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107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12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2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20000"/>
                            </p:stCondLst>
                            <p:childTnLst>
                              <p:par>
                                <p:cTn id="27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20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Chuyên đề Hóa học 9"/>
          <p:cNvSpPr>
            <a:spLocks noChangeAspect="1" noChangeArrowheads="1"/>
          </p:cNvSpPr>
          <p:nvPr/>
        </p:nvSpPr>
        <p:spPr bwMode="auto">
          <a:xfrm>
            <a:off x="2519363" y="-21669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AutoShape 4" descr="Chuyên đề Hóa học 9"/>
          <p:cNvSpPr>
            <a:spLocks noChangeAspect="1" noChangeArrowheads="1"/>
          </p:cNvSpPr>
          <p:nvPr/>
        </p:nvSpPr>
        <p:spPr bwMode="auto">
          <a:xfrm>
            <a:off x="2747963" y="11906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6954" y="1635962"/>
            <a:ext cx="1211103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685800" indent="-685800" defTabSz="13716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II.1</a:t>
            </a:r>
          </a:p>
          <a:p>
            <a:pPr marL="685800" indent="-685800" defTabSz="13716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slide+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</a:p>
          <a:p>
            <a:pPr marL="685800" indent="-685800" defTabSz="13716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 HS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685800" indent="-685800" defTabSz="1371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685800" indent="-685800" defTabSz="1371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sz="4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9363" y="76693"/>
            <a:ext cx="13373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200" b="1" u="sng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47963" y="861522"/>
            <a:ext cx="12230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4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4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4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endParaRPr lang="vi-VN" sz="42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973" y="6515100"/>
            <a:ext cx="8964996" cy="304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10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411957"/>
            <a:ext cx="12344400" cy="1302543"/>
          </a:xfrm>
        </p:spPr>
        <p:txBody>
          <a:bodyPr/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PHIẾU HỌC TẬP</a:t>
            </a:r>
          </a:p>
        </p:txBody>
      </p:sp>
      <p:pic>
        <p:nvPicPr>
          <p:cNvPr id="4" name="Picture 8" descr="Một số kĩ thuật dạy học tích cực ở tiểu học | Top Tài Liệ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1"/>
          <a:stretch/>
        </p:blipFill>
        <p:spPr bwMode="auto">
          <a:xfrm>
            <a:off x="2743200" y="1801251"/>
            <a:ext cx="12573000" cy="765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615479" y="5630301"/>
            <a:ext cx="239681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700" dirty="0">
                <a:solidFill>
                  <a:srgbClr val="0066FF"/>
                </a:solidFill>
              </a:rPr>
              <a:t>Ý </a:t>
            </a:r>
            <a:r>
              <a:rPr lang="en-US" altLang="en-US" sz="2700" dirty="0" err="1">
                <a:solidFill>
                  <a:srgbClr val="0066FF"/>
                </a:solidFill>
              </a:rPr>
              <a:t>kiến</a:t>
            </a:r>
            <a:r>
              <a:rPr lang="en-US" altLang="en-US" sz="2700" dirty="0">
                <a:solidFill>
                  <a:srgbClr val="0066FF"/>
                </a:solidFill>
              </a:rPr>
              <a:t> </a:t>
            </a:r>
            <a:r>
              <a:rPr lang="en-US" altLang="en-US" sz="2700" dirty="0" err="1">
                <a:solidFill>
                  <a:srgbClr val="0066FF"/>
                </a:solidFill>
              </a:rPr>
              <a:t>chung</a:t>
            </a:r>
            <a:endParaRPr lang="en-US" altLang="en-US" sz="2700" dirty="0">
              <a:solidFill>
                <a:srgbClr val="0066FF"/>
              </a:solidFill>
            </a:endParaRPr>
          </a:p>
          <a:p>
            <a:pPr algn="ctr"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700" dirty="0">
                <a:solidFill>
                  <a:srgbClr val="0066FF"/>
                </a:solidFill>
              </a:rPr>
              <a:t> </a:t>
            </a:r>
            <a:r>
              <a:rPr lang="en-US" altLang="en-US" sz="2700" dirty="0" err="1">
                <a:solidFill>
                  <a:srgbClr val="0066FF"/>
                </a:solidFill>
              </a:rPr>
              <a:t>của</a:t>
            </a:r>
            <a:r>
              <a:rPr lang="en-US" altLang="en-US" sz="2700" dirty="0">
                <a:solidFill>
                  <a:srgbClr val="0066FF"/>
                </a:solidFill>
              </a:rPr>
              <a:t> </a:t>
            </a:r>
            <a:r>
              <a:rPr lang="en-US" altLang="en-US" sz="2700" dirty="0" err="1">
                <a:solidFill>
                  <a:srgbClr val="0066FF"/>
                </a:solidFill>
              </a:rPr>
              <a:t>cả</a:t>
            </a:r>
            <a:r>
              <a:rPr lang="en-US" altLang="en-US" sz="2700" dirty="0">
                <a:solidFill>
                  <a:srgbClr val="0066FF"/>
                </a:solidFill>
              </a:rPr>
              <a:t> </a:t>
            </a:r>
            <a:r>
              <a:rPr lang="en-US" altLang="en-US" sz="2700" dirty="0" err="1">
                <a:solidFill>
                  <a:srgbClr val="0066FF"/>
                </a:solidFill>
              </a:rPr>
              <a:t>nhóm</a:t>
            </a:r>
            <a:r>
              <a:rPr lang="en-US" altLang="en-US" sz="2700" dirty="0">
                <a:solidFill>
                  <a:srgbClr val="0066FF"/>
                </a:solidFill>
              </a:rPr>
              <a:t/>
            </a:r>
            <a:br>
              <a:rPr lang="en-US" altLang="en-US" sz="2700" dirty="0">
                <a:solidFill>
                  <a:srgbClr val="0066FF"/>
                </a:solidFill>
              </a:rPr>
            </a:br>
            <a:endParaRPr lang="en-US" altLang="en-US" sz="2700" dirty="0">
              <a:solidFill>
                <a:srgbClr val="0066FF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533069" y="3172851"/>
            <a:ext cx="260840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700" dirty="0">
                <a:solidFill>
                  <a:srgbClr val="0066FF"/>
                </a:solidFill>
              </a:rPr>
              <a:t>Ý </a:t>
            </a:r>
            <a:r>
              <a:rPr lang="en-US" altLang="en-US" sz="2700" dirty="0" err="1">
                <a:solidFill>
                  <a:srgbClr val="0066FF"/>
                </a:solidFill>
              </a:rPr>
              <a:t>kiến</a:t>
            </a:r>
            <a:r>
              <a:rPr lang="en-US" altLang="en-US" sz="2700" dirty="0">
                <a:solidFill>
                  <a:srgbClr val="0066FF"/>
                </a:solidFill>
              </a:rPr>
              <a:t> </a:t>
            </a:r>
            <a:r>
              <a:rPr lang="en-US" altLang="en-US" sz="2700" dirty="0" err="1">
                <a:solidFill>
                  <a:srgbClr val="0066FF"/>
                </a:solidFill>
              </a:rPr>
              <a:t>cá</a:t>
            </a:r>
            <a:r>
              <a:rPr lang="en-US" altLang="en-US" sz="2700" dirty="0">
                <a:solidFill>
                  <a:srgbClr val="0066FF"/>
                </a:solidFill>
              </a:rPr>
              <a:t> </a:t>
            </a:r>
            <a:r>
              <a:rPr lang="en-US" altLang="en-US" sz="2700" dirty="0" err="1">
                <a:solidFill>
                  <a:srgbClr val="0066FF"/>
                </a:solidFill>
              </a:rPr>
              <a:t>nhân</a:t>
            </a:r>
            <a:r>
              <a:rPr lang="en-US" altLang="en-US" sz="2700" dirty="0">
                <a:solidFill>
                  <a:srgbClr val="0066FF"/>
                </a:solidFill>
              </a:rPr>
              <a:t/>
            </a:r>
            <a:br>
              <a:rPr lang="en-US" altLang="en-US" sz="2700" dirty="0">
                <a:solidFill>
                  <a:srgbClr val="0066FF"/>
                </a:solidFill>
              </a:rPr>
            </a:br>
            <a:endParaRPr lang="en-US" altLang="en-US" sz="2700" dirty="0">
              <a:solidFill>
                <a:srgbClr val="0066FF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989769" y="7429499"/>
            <a:ext cx="260840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700" dirty="0">
                <a:solidFill>
                  <a:srgbClr val="0066FF"/>
                </a:solidFill>
              </a:rPr>
              <a:t>Ý </a:t>
            </a:r>
            <a:r>
              <a:rPr lang="en-US" altLang="en-US" sz="2700" dirty="0" err="1">
                <a:solidFill>
                  <a:srgbClr val="0066FF"/>
                </a:solidFill>
              </a:rPr>
              <a:t>kiến</a:t>
            </a:r>
            <a:r>
              <a:rPr lang="en-US" altLang="en-US" sz="2700" dirty="0">
                <a:solidFill>
                  <a:srgbClr val="0066FF"/>
                </a:solidFill>
              </a:rPr>
              <a:t> </a:t>
            </a:r>
            <a:r>
              <a:rPr lang="en-US" altLang="en-US" sz="2700" dirty="0" err="1">
                <a:solidFill>
                  <a:srgbClr val="0066FF"/>
                </a:solidFill>
              </a:rPr>
              <a:t>cá</a:t>
            </a:r>
            <a:r>
              <a:rPr lang="en-US" altLang="en-US" sz="2700" dirty="0">
                <a:solidFill>
                  <a:srgbClr val="0066FF"/>
                </a:solidFill>
              </a:rPr>
              <a:t> </a:t>
            </a:r>
            <a:r>
              <a:rPr lang="en-US" altLang="en-US" sz="2700" dirty="0" err="1">
                <a:solidFill>
                  <a:srgbClr val="0066FF"/>
                </a:solidFill>
              </a:rPr>
              <a:t>nhân</a:t>
            </a:r>
            <a:r>
              <a:rPr lang="en-US" altLang="en-US" sz="2700" dirty="0">
                <a:solidFill>
                  <a:srgbClr val="0066FF"/>
                </a:solidFill>
              </a:rPr>
              <a:t/>
            </a:r>
            <a:br>
              <a:rPr lang="en-US" altLang="en-US" sz="2700" dirty="0">
                <a:solidFill>
                  <a:srgbClr val="0066FF"/>
                </a:solidFill>
              </a:rPr>
            </a:br>
            <a:endParaRPr lang="en-US" altLang="en-US" sz="2700" dirty="0">
              <a:solidFill>
                <a:srgbClr val="0066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932369" y="4627097"/>
            <a:ext cx="260840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700" dirty="0">
                <a:solidFill>
                  <a:srgbClr val="0066FF"/>
                </a:solidFill>
              </a:rPr>
              <a:t>Ý </a:t>
            </a:r>
            <a:r>
              <a:rPr lang="en-US" altLang="en-US" sz="2700" dirty="0" err="1">
                <a:solidFill>
                  <a:srgbClr val="0066FF"/>
                </a:solidFill>
              </a:rPr>
              <a:t>kiến</a:t>
            </a:r>
            <a:r>
              <a:rPr lang="en-US" altLang="en-US" sz="2700" dirty="0">
                <a:solidFill>
                  <a:srgbClr val="0066FF"/>
                </a:solidFill>
              </a:rPr>
              <a:t> </a:t>
            </a:r>
            <a:r>
              <a:rPr lang="en-US" altLang="en-US" sz="2700" dirty="0" err="1">
                <a:solidFill>
                  <a:srgbClr val="0066FF"/>
                </a:solidFill>
              </a:rPr>
              <a:t>cá</a:t>
            </a:r>
            <a:r>
              <a:rPr lang="en-US" altLang="en-US" sz="2700" dirty="0">
                <a:solidFill>
                  <a:srgbClr val="0066FF"/>
                </a:solidFill>
              </a:rPr>
              <a:t> </a:t>
            </a:r>
            <a:r>
              <a:rPr lang="en-US" altLang="en-US" sz="2700" dirty="0" err="1">
                <a:solidFill>
                  <a:srgbClr val="0066FF"/>
                </a:solidFill>
              </a:rPr>
              <a:t>nhân</a:t>
            </a:r>
            <a:r>
              <a:rPr lang="en-US" altLang="en-US" sz="2700" dirty="0">
                <a:solidFill>
                  <a:srgbClr val="0066FF"/>
                </a:solidFill>
              </a:rPr>
              <a:t/>
            </a:r>
            <a:br>
              <a:rPr lang="en-US" altLang="en-US" sz="2700" dirty="0">
                <a:solidFill>
                  <a:srgbClr val="0066FF"/>
                </a:solidFill>
              </a:rPr>
            </a:br>
            <a:endParaRPr lang="en-US" altLang="en-US" sz="2700" dirty="0">
              <a:solidFill>
                <a:srgbClr val="0066FF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1704769" y="6059331"/>
            <a:ext cx="260840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700" dirty="0">
                <a:solidFill>
                  <a:srgbClr val="0066FF"/>
                </a:solidFill>
              </a:rPr>
              <a:t>Ý </a:t>
            </a:r>
            <a:r>
              <a:rPr lang="en-US" altLang="en-US" sz="2700" dirty="0" err="1">
                <a:solidFill>
                  <a:srgbClr val="0066FF"/>
                </a:solidFill>
              </a:rPr>
              <a:t>kiến</a:t>
            </a:r>
            <a:r>
              <a:rPr lang="en-US" altLang="en-US" sz="2700" dirty="0">
                <a:solidFill>
                  <a:srgbClr val="0066FF"/>
                </a:solidFill>
              </a:rPr>
              <a:t> </a:t>
            </a:r>
            <a:r>
              <a:rPr lang="en-US" altLang="en-US" sz="2700" dirty="0" err="1">
                <a:solidFill>
                  <a:srgbClr val="0066FF"/>
                </a:solidFill>
              </a:rPr>
              <a:t>cá</a:t>
            </a:r>
            <a:r>
              <a:rPr lang="en-US" altLang="en-US" sz="2700" dirty="0">
                <a:solidFill>
                  <a:srgbClr val="0066FF"/>
                </a:solidFill>
              </a:rPr>
              <a:t> </a:t>
            </a:r>
            <a:r>
              <a:rPr lang="en-US" altLang="en-US" sz="2700" dirty="0" err="1">
                <a:solidFill>
                  <a:srgbClr val="0066FF"/>
                </a:solidFill>
              </a:rPr>
              <a:t>nhân</a:t>
            </a:r>
            <a:r>
              <a:rPr lang="en-US" altLang="en-US" sz="2700" dirty="0">
                <a:solidFill>
                  <a:srgbClr val="0066FF"/>
                </a:solidFill>
              </a:rPr>
              <a:t/>
            </a:r>
            <a:br>
              <a:rPr lang="en-US" altLang="en-US" sz="2700" dirty="0">
                <a:solidFill>
                  <a:srgbClr val="0066FF"/>
                </a:solidFill>
              </a:rPr>
            </a:br>
            <a:endParaRPr lang="en-US" altLang="en-US" sz="27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83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Bạn biết gì về thủy tức - loài động vật chỉ có 1 tế bào ? - AhaQuiz.com"/>
          <p:cNvSpPr>
            <a:spLocks noChangeAspect="1" noChangeArrowheads="1"/>
          </p:cNvSpPr>
          <p:nvPr/>
        </p:nvSpPr>
        <p:spPr bwMode="auto">
          <a:xfrm>
            <a:off x="2519363" y="-21669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AutoShape 4" descr="Bạn biết gì về thủy tức - loài động vật chỉ có 1 tế bào ? - AhaQuiz.com"/>
          <p:cNvSpPr>
            <a:spLocks noChangeAspect="1" noChangeArrowheads="1"/>
          </p:cNvSpPr>
          <p:nvPr/>
        </p:nvSpPr>
        <p:spPr bwMode="auto">
          <a:xfrm>
            <a:off x="2747963" y="11906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6563" y="12237"/>
            <a:ext cx="12230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22.1.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a),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b)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11430001" y="4566858"/>
            <a:ext cx="210234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137160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sz="2700" b="1" i="1" u="sng" dirty="0" err="1">
                <a:solidFill>
                  <a:srgbClr val="0000FF"/>
                </a:solidFill>
                <a:latin typeface="Arial" charset="0"/>
              </a:rPr>
              <a:t>Thủy</a:t>
            </a:r>
            <a:r>
              <a:rPr lang="en-US" sz="2700" b="1" i="1" u="sng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700" b="1" i="1" u="sng" dirty="0" err="1">
                <a:solidFill>
                  <a:srgbClr val="0000FF"/>
                </a:solidFill>
                <a:latin typeface="Arial" charset="0"/>
              </a:rPr>
              <a:t>tức</a:t>
            </a:r>
            <a:endParaRPr lang="en-US" sz="2700" b="1" i="1" u="sng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34"/>
          <a:stretch/>
        </p:blipFill>
        <p:spPr bwMode="auto">
          <a:xfrm>
            <a:off x="2280556" y="1258733"/>
            <a:ext cx="13721444" cy="902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34"/>
          <p:cNvSpPr txBox="1">
            <a:spLocks noChangeArrowheads="1"/>
          </p:cNvSpPr>
          <p:nvPr/>
        </p:nvSpPr>
        <p:spPr bwMode="auto">
          <a:xfrm>
            <a:off x="4806045" y="1612502"/>
            <a:ext cx="35433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137160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sz="2700" b="1" dirty="0" err="1">
                <a:solidFill>
                  <a:prstClr val="black"/>
                </a:solidFill>
                <a:latin typeface="Arial" charset="0"/>
              </a:rPr>
              <a:t>Trục</a:t>
            </a:r>
            <a:r>
              <a:rPr lang="en-US" sz="2700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Arial" charset="0"/>
              </a:rPr>
              <a:t>đối</a:t>
            </a:r>
            <a:r>
              <a:rPr lang="en-US" sz="2700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Arial" charset="0"/>
              </a:rPr>
              <a:t>xứng</a:t>
            </a:r>
            <a:endParaRPr lang="en-US" sz="27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" name="Line 33"/>
          <p:cNvSpPr>
            <a:spLocks noChangeShapeType="1"/>
          </p:cNvSpPr>
          <p:nvPr/>
        </p:nvSpPr>
        <p:spPr bwMode="auto">
          <a:xfrm>
            <a:off x="6302829" y="2171700"/>
            <a:ext cx="0" cy="68580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Line 33"/>
          <p:cNvSpPr>
            <a:spLocks noChangeShapeType="1"/>
          </p:cNvSpPr>
          <p:nvPr/>
        </p:nvSpPr>
        <p:spPr bwMode="auto">
          <a:xfrm>
            <a:off x="13182600" y="2743202"/>
            <a:ext cx="0" cy="62865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11410952" y="9029700"/>
            <a:ext cx="35433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137160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sz="2700" b="1" dirty="0" err="1">
                <a:solidFill>
                  <a:prstClr val="black"/>
                </a:solidFill>
                <a:latin typeface="Arial" charset="0"/>
              </a:rPr>
              <a:t>Trục</a:t>
            </a:r>
            <a:r>
              <a:rPr lang="en-US" sz="2700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Arial" charset="0"/>
              </a:rPr>
              <a:t>đối</a:t>
            </a:r>
            <a:r>
              <a:rPr lang="en-US" sz="2700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Arial" charset="0"/>
              </a:rPr>
              <a:t>xứng</a:t>
            </a:r>
            <a:endParaRPr lang="en-US" sz="2700" b="1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74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 animBg="1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ai qu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83674"/>
            <a:ext cx="5824538" cy="427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228601"/>
            <a:ext cx="6515100" cy="412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 descr="Chiêm ngưỡng những loài sứa đẹp lung linh, có tiền cũng khó kiếm | VTV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899" y="5247410"/>
            <a:ext cx="6286499" cy="407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San hô là động vật hay thực vật? - KhoaHoc.t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5257800"/>
            <a:ext cx="5928447" cy="454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837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ủy tức - thuyết minh tiếng Việt ngành ruột khoa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600" y="0"/>
            <a:ext cx="12915900" cy="9944100"/>
          </a:xfrm>
        </p:spPr>
      </p:pic>
    </p:spTree>
    <p:extLst>
      <p:ext uri="{BB962C8B-B14F-4D97-AF65-F5344CB8AC3E}">
        <p14:creationId xmlns:p14="http://schemas.microsoft.com/office/powerpoint/2010/main" val="230972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gành ruột khoang- Sứa- San Hô- Hải Quỳ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601" y="228600"/>
            <a:ext cx="13030199" cy="9715500"/>
          </a:xfrm>
        </p:spPr>
      </p:pic>
    </p:spTree>
    <p:extLst>
      <p:ext uri="{BB962C8B-B14F-4D97-AF65-F5344CB8AC3E}">
        <p14:creationId xmlns:p14="http://schemas.microsoft.com/office/powerpoint/2010/main" val="329572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Chuyên đề Hóa học 9"/>
          <p:cNvSpPr>
            <a:spLocks noChangeAspect="1" noChangeArrowheads="1"/>
          </p:cNvSpPr>
          <p:nvPr/>
        </p:nvSpPr>
        <p:spPr bwMode="auto">
          <a:xfrm>
            <a:off x="2519363" y="-21669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AutoShape 4" descr="Chuyên đề Hóa học 9"/>
          <p:cNvSpPr>
            <a:spLocks noChangeAspect="1" noChangeArrowheads="1"/>
          </p:cNvSpPr>
          <p:nvPr/>
        </p:nvSpPr>
        <p:spPr bwMode="auto">
          <a:xfrm>
            <a:off x="2747963" y="11906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9363" y="76693"/>
            <a:ext cx="13373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200" b="1" u="sng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47963" y="861522"/>
            <a:ext cx="12230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4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4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4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endParaRPr lang="vi-VN" sz="42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086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71"/>
          <p:cNvPicPr>
            <a:picLocks noChangeAspect="1"/>
          </p:cNvPicPr>
          <p:nvPr/>
        </p:nvPicPr>
        <p:blipFill>
          <a:blip r:embed="rId3">
            <a:lum bright="-40000" contrast="-20000"/>
          </a:blip>
          <a:stretch>
            <a:fillRect/>
          </a:stretch>
        </p:blipFill>
        <p:spPr>
          <a:xfrm>
            <a:off x="2628899" y="1547303"/>
            <a:ext cx="11869271" cy="6984374"/>
          </a:xfrm>
          <a:prstGeom prst="rect">
            <a:avLst/>
          </a:prstGeom>
        </p:spPr>
      </p:pic>
      <p:sp>
        <p:nvSpPr>
          <p:cNvPr id="81" name="文本框 80"/>
          <p:cNvSpPr txBox="1"/>
          <p:nvPr/>
        </p:nvSpPr>
        <p:spPr>
          <a:xfrm>
            <a:off x="3429001" y="2636417"/>
            <a:ext cx="8768951" cy="1502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lvl="0" algn="ctr">
              <a:lnSpc>
                <a:spcPct val="114000"/>
              </a:lnSpc>
              <a:defRPr sz="2000">
                <a:solidFill>
                  <a:srgbClr val="000000"/>
                </a:solidFill>
                <a:latin typeface="方正静蕾简体"/>
                <a:ea typeface="方正静蕾简体"/>
                <a:cs typeface="+mn-ea"/>
              </a:defRPr>
            </a:lvl1pPr>
          </a:lstStyle>
          <a:p>
            <a:pPr algn="l"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-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Đại</a:t>
            </a:r>
            <a:r>
              <a:rPr lang="en-US" altLang="zh-C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diện</a:t>
            </a:r>
            <a:r>
              <a:rPr lang="en-US" altLang="zh-C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: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thủy</a:t>
            </a:r>
            <a:r>
              <a:rPr lang="en-US" altLang="zh-C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tức</a:t>
            </a:r>
            <a:r>
              <a:rPr lang="en-US" altLang="zh-C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sứa</a:t>
            </a:r>
            <a:r>
              <a:rPr lang="en-US" altLang="zh-C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hải</a:t>
            </a:r>
            <a:r>
              <a:rPr lang="en-US" altLang="zh-C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quỳ</a:t>
            </a:r>
            <a:r>
              <a:rPr lang="en-US" altLang="zh-C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san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hô</a:t>
            </a:r>
            <a:endParaRPr lang="en-US" altLang="zh-CN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  <a:p>
            <a:pPr algn="l"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4800" b="1" dirty="0">
                <a:solidFill>
                  <a:prstClr val="black"/>
                </a:solidFill>
                <a:sym typeface="+mn-lt"/>
              </a:rPr>
              <a:t>-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Cơ</a:t>
            </a:r>
            <a:r>
              <a:rPr lang="en-US" altLang="zh-C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thể</a:t>
            </a:r>
            <a:r>
              <a:rPr lang="en-US" altLang="zh-C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đối</a:t>
            </a:r>
            <a:r>
              <a:rPr lang="en-US" altLang="zh-C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xứng</a:t>
            </a:r>
            <a:r>
              <a:rPr lang="en-US" altLang="zh-C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tỏa</a:t>
            </a:r>
            <a:r>
              <a:rPr lang="en-US" altLang="zh-C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tròn</a:t>
            </a:r>
            <a:r>
              <a:rPr lang="en-US" altLang="zh-C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endParaRPr lang="zh-CN" alt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82" name="文本框 93"/>
          <p:cNvSpPr txBox="1">
            <a:spLocks noChangeArrowheads="1"/>
          </p:cNvSpPr>
          <p:nvPr/>
        </p:nvSpPr>
        <p:spPr bwMode="auto">
          <a:xfrm>
            <a:off x="3429000" y="3938369"/>
            <a:ext cx="9144000" cy="2156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14350" indent="-514350" defTabSz="137160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altLang="zh-CN" sz="3000" dirty="0" err="1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Vai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trò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:</a:t>
            </a:r>
          </a:p>
          <a:p>
            <a:pPr defTabSz="137160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+ </a:t>
            </a:r>
            <a:r>
              <a:rPr lang="en-US" altLang="zh-CN" sz="3000" dirty="0" err="1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Sử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dụng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làm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thức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ăn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cho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người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: </a:t>
            </a:r>
            <a:r>
              <a:rPr lang="en-US" altLang="zh-CN" sz="3000" dirty="0" err="1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sứa</a:t>
            </a:r>
            <a:endParaRPr lang="en-US" altLang="zh-CN" sz="3000" dirty="0">
              <a:solidFill>
                <a:srgbClr val="000000"/>
              </a:solidFill>
              <a:latin typeface="Times New Roman" pitchFamily="18" charset="0"/>
              <a:ea typeface="方正静蕾简体"/>
              <a:cs typeface="Times New Roman" pitchFamily="18" charset="0"/>
              <a:sym typeface="+mn-lt"/>
            </a:endParaRPr>
          </a:p>
          <a:p>
            <a:pPr defTabSz="137160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+ </a:t>
            </a:r>
            <a:r>
              <a:rPr lang="en-US" altLang="zh-CN" sz="3000" dirty="0" err="1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Cung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cấp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nơi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ẩn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nấp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cho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các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động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vật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khác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: san </a:t>
            </a:r>
            <a:r>
              <a:rPr lang="en-US" altLang="zh-CN" sz="3000" dirty="0" err="1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hô</a:t>
            </a:r>
            <a:endParaRPr lang="en-US" altLang="zh-CN" sz="3000" dirty="0">
              <a:solidFill>
                <a:srgbClr val="000000"/>
              </a:solidFill>
              <a:latin typeface="Times New Roman" pitchFamily="18" charset="0"/>
              <a:ea typeface="方正静蕾简体"/>
              <a:cs typeface="Times New Roman" pitchFamily="18" charset="0"/>
              <a:sym typeface="+mn-lt"/>
            </a:endParaRPr>
          </a:p>
          <a:p>
            <a:pPr defTabSz="137160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+ </a:t>
            </a:r>
            <a:r>
              <a:rPr lang="en-US" altLang="zh-CN" sz="3000" dirty="0" err="1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Tạo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cảnh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quan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thiên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nhiên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độc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đáo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 ở </a:t>
            </a:r>
            <a:r>
              <a:rPr lang="en-US" altLang="zh-CN" sz="3000" dirty="0" err="1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biển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: san </a:t>
            </a:r>
            <a:r>
              <a:rPr lang="en-US" altLang="zh-CN" sz="3000" dirty="0" err="1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hô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 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310582" y="762473"/>
            <a:ext cx="71875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4200" b="1" dirty="0">
                <a:solidFill>
                  <a:srgbClr val="009AA0"/>
                </a:solidFill>
                <a:latin typeface="Times New Roman" pitchFamily="18" charset="0"/>
                <a:ea typeface="方正静蕾简体" panose="02000000000000000000" pitchFamily="2" charset="-122"/>
                <a:cs typeface="Times New Roman" pitchFamily="18" charset="0"/>
              </a:rPr>
              <a:t>NGÀNH RUỘT KHOANG</a:t>
            </a:r>
            <a:endParaRPr lang="zh-CN" altLang="en-US" sz="4200" b="1" dirty="0">
              <a:solidFill>
                <a:srgbClr val="009AA0"/>
              </a:solidFill>
              <a:latin typeface="Times New Roman" pitchFamily="18" charset="0"/>
              <a:ea typeface="方正静蕾简体" panose="02000000000000000000" pitchFamily="2" charset="-122"/>
              <a:cs typeface="Times New Roman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155" y="498985"/>
            <a:ext cx="1859805" cy="131180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0040" y="3543301"/>
            <a:ext cx="3661961" cy="6226196"/>
          </a:xfrm>
          <a:prstGeom prst="rect">
            <a:avLst/>
          </a:prstGeom>
        </p:spPr>
      </p:pic>
      <p:sp>
        <p:nvSpPr>
          <p:cNvPr id="8" name="文本框 93"/>
          <p:cNvSpPr txBox="1">
            <a:spLocks noChangeArrowheads="1"/>
          </p:cNvSpPr>
          <p:nvPr/>
        </p:nvSpPr>
        <p:spPr bwMode="auto">
          <a:xfrm>
            <a:off x="3429000" y="5943601"/>
            <a:ext cx="9144000" cy="57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14350" indent="-514350" defTabSz="137160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altLang="zh-CN" sz="3000" dirty="0" err="1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Tác</a:t>
            </a:r>
            <a:r>
              <a:rPr lang="en-US" altLang="zh-CN" sz="3000" dirty="0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hại</a:t>
            </a:r>
            <a:r>
              <a:rPr lang="en-US" altLang="zh-CN" sz="3000">
                <a:solidFill>
                  <a:srgbClr val="000000"/>
                </a:solidFill>
                <a:latin typeface="Times New Roman" pitchFamily="18" charset="0"/>
                <a:ea typeface="方正静蕾简体"/>
                <a:cs typeface="Times New Roman" pitchFamily="18" charset="0"/>
                <a:sym typeface="+mn-lt"/>
              </a:rPr>
              <a:t>: </a:t>
            </a:r>
            <a:endParaRPr lang="en-US" altLang="zh-CN" sz="3000" dirty="0">
              <a:solidFill>
                <a:srgbClr val="000000"/>
              </a:solidFill>
              <a:latin typeface="Times New Roman" pitchFamily="18" charset="0"/>
              <a:ea typeface="方正静蕾简体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795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2" grpId="0"/>
      <p:bldP spid="10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3A006505-2C71-4751-8400-1C738A7F529A}"/>
              </a:ext>
            </a:extLst>
          </p:cNvPr>
          <p:cNvGrpSpPr>
            <a:grpSpLocks/>
          </p:cNvGrpSpPr>
          <p:nvPr/>
        </p:nvGrpSpPr>
        <p:grpSpPr bwMode="auto">
          <a:xfrm>
            <a:off x="2506663" y="360363"/>
            <a:ext cx="13034962" cy="1582737"/>
            <a:chOff x="0" y="0"/>
            <a:chExt cx="14848317" cy="4488623"/>
          </a:xfrm>
        </p:grpSpPr>
        <p:grpSp>
          <p:nvGrpSpPr>
            <p:cNvPr id="3092" name="Group 3">
              <a:extLst>
                <a:ext uri="{FF2B5EF4-FFF2-40B4-BE49-F238E27FC236}">
                  <a16:creationId xmlns:a16="http://schemas.microsoft.com/office/drawing/2014/main" id="{86B7822F-2190-481D-B765-68AF38DC9D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4848317" cy="4488623"/>
              <a:chOff x="0" y="0"/>
              <a:chExt cx="17068167" cy="5159681"/>
            </a:xfrm>
          </p:grpSpPr>
          <p:sp>
            <p:nvSpPr>
              <p:cNvPr id="3094" name="Freeform 4">
                <a:extLst>
                  <a:ext uri="{FF2B5EF4-FFF2-40B4-BE49-F238E27FC236}">
                    <a16:creationId xmlns:a16="http://schemas.microsoft.com/office/drawing/2014/main" id="{F592D79D-870A-4C38-8FD8-BEF2EB782A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7068167" cy="5258741"/>
              </a:xfrm>
              <a:custGeom>
                <a:avLst/>
                <a:gdLst>
                  <a:gd name="T0" fmla="*/ 16445867 w 17068167"/>
                  <a:gd name="T1" fmla="*/ 4688511 h 5258741"/>
                  <a:gd name="T2" fmla="*/ 16447137 w 17068167"/>
                  <a:gd name="T3" fmla="*/ 4669461 h 5258741"/>
                  <a:gd name="T4" fmla="*/ 16447137 w 17068167"/>
                  <a:gd name="T5" fmla="*/ 490220 h 5258741"/>
                  <a:gd name="T6" fmla="*/ 15981048 w 17068167"/>
                  <a:gd name="T7" fmla="*/ 0 h 5258741"/>
                  <a:gd name="T8" fmla="*/ 467360 w 17068167"/>
                  <a:gd name="T9" fmla="*/ 0 h 5258741"/>
                  <a:gd name="T10" fmla="*/ 0 w 17068167"/>
                  <a:gd name="T11" fmla="*/ 490220 h 5258741"/>
                  <a:gd name="T12" fmla="*/ 0 w 17068167"/>
                  <a:gd name="T13" fmla="*/ 4669461 h 5258741"/>
                  <a:gd name="T14" fmla="*/ 466090 w 17068167"/>
                  <a:gd name="T15" fmla="*/ 5159681 h 5258741"/>
                  <a:gd name="T16" fmla="*/ 15979777 w 17068167"/>
                  <a:gd name="T17" fmla="*/ 5159681 h 5258741"/>
                  <a:gd name="T18" fmla="*/ 16276957 w 17068167"/>
                  <a:gd name="T19" fmla="*/ 5046650 h 5258741"/>
                  <a:gd name="T20" fmla="*/ 17066898 w 17068167"/>
                  <a:gd name="T21" fmla="*/ 5051731 h 5258741"/>
                  <a:gd name="T22" fmla="*/ 16445867 w 17068167"/>
                  <a:gd name="T23" fmla="*/ 4688511 h 5258741"/>
                  <a:gd name="T24" fmla="*/ 16445867 w 17068167"/>
                  <a:gd name="T25" fmla="*/ 4688511 h 52587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068167" h="5258741">
                    <a:moveTo>
                      <a:pt x="16445867" y="4688511"/>
                    </a:moveTo>
                    <a:cubicBezTo>
                      <a:pt x="16445867" y="4682161"/>
                      <a:pt x="16447137" y="4677081"/>
                      <a:pt x="16447137" y="4669461"/>
                    </a:cubicBezTo>
                    <a:lnTo>
                      <a:pt x="16447137" y="490220"/>
                    </a:lnTo>
                    <a:cubicBezTo>
                      <a:pt x="16447137" y="220980"/>
                      <a:pt x="16237587" y="0"/>
                      <a:pt x="15981048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4669461"/>
                    </a:lnTo>
                    <a:cubicBezTo>
                      <a:pt x="0" y="4938700"/>
                      <a:pt x="209550" y="5159681"/>
                      <a:pt x="466090" y="5159681"/>
                    </a:cubicBezTo>
                    <a:lnTo>
                      <a:pt x="15979777" y="5159681"/>
                    </a:lnTo>
                    <a:cubicBezTo>
                      <a:pt x="16092807" y="5159681"/>
                      <a:pt x="16196948" y="5116500"/>
                      <a:pt x="16276957" y="5046650"/>
                    </a:cubicBezTo>
                    <a:cubicBezTo>
                      <a:pt x="16407767" y="5117771"/>
                      <a:pt x="16720187" y="5258741"/>
                      <a:pt x="17066898" y="5051731"/>
                    </a:cubicBezTo>
                    <a:cubicBezTo>
                      <a:pt x="17068167" y="5051731"/>
                      <a:pt x="16755748" y="5053001"/>
                      <a:pt x="16445867" y="4688511"/>
                    </a:cubicBezTo>
                    <a:close/>
                  </a:path>
                </a:pathLst>
              </a:custGeom>
              <a:solidFill>
                <a:srgbClr val="FFB0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104AB6C-2340-43AB-8BC1-996FB65CA0A5}"/>
                </a:ext>
              </a:extLst>
            </p:cNvPr>
            <p:cNvSpPr txBox="1"/>
            <p:nvPr/>
          </p:nvSpPr>
          <p:spPr>
            <a:xfrm>
              <a:off x="349010" y="328654"/>
              <a:ext cx="13452276" cy="3826811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algn="ctr" eaLnBrk="1" fontAlgn="auto" hangingPunct="1">
                <a:lnSpc>
                  <a:spcPts val="11439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200" spc="-103" dirty="0" err="1">
                  <a:solidFill>
                    <a:srgbClr val="FFFFFF"/>
                  </a:solidFill>
                  <a:latin typeface="+mj-lt"/>
                </a:rPr>
                <a:t>Khởi</a:t>
              </a:r>
              <a:r>
                <a:rPr lang="en-US" sz="7200" spc="-103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7200" spc="-103" dirty="0" err="1">
                  <a:solidFill>
                    <a:srgbClr val="FFFFFF"/>
                  </a:solidFill>
                  <a:latin typeface="+mj-lt"/>
                </a:rPr>
                <a:t>động</a:t>
              </a:r>
              <a:endParaRPr lang="en-US" sz="7200" spc="-103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3075" name="Group 10">
            <a:extLst>
              <a:ext uri="{FF2B5EF4-FFF2-40B4-BE49-F238E27FC236}">
                <a16:creationId xmlns:a16="http://schemas.microsoft.com/office/drawing/2014/main" id="{57552BC0-B2F3-42A3-AA39-C7A3697A2899}"/>
              </a:ext>
            </a:extLst>
          </p:cNvPr>
          <p:cNvGrpSpPr>
            <a:grpSpLocks/>
          </p:cNvGrpSpPr>
          <p:nvPr/>
        </p:nvGrpSpPr>
        <p:grpSpPr bwMode="auto">
          <a:xfrm>
            <a:off x="14020800" y="954088"/>
            <a:ext cx="2743200" cy="2497137"/>
            <a:chOff x="0" y="0"/>
            <a:chExt cx="5292233" cy="5247002"/>
          </a:xfrm>
        </p:grpSpPr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C1F7F390-0CC2-4ACE-94F3-63A4DAA56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2673681" y="0"/>
              <a:ext cx="1797766" cy="2771938"/>
            </a:xfrm>
            <a:prstGeom prst="rect">
              <a:avLst/>
            </a:prstGeom>
          </p:spPr>
        </p:pic>
        <p:pic>
          <p:nvPicPr>
            <p:cNvPr id="12" name="Picture 12">
              <a:extLst>
                <a:ext uri="{FF2B5EF4-FFF2-40B4-BE49-F238E27FC236}">
                  <a16:creationId xmlns:a16="http://schemas.microsoft.com/office/drawing/2014/main" id="{049B9F3C-7D75-41E0-8883-CCCD303F5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flipH="1">
              <a:off x="0" y="2014742"/>
              <a:ext cx="5292233" cy="3232260"/>
            </a:xfrm>
            <a:prstGeom prst="rect">
              <a:avLst/>
            </a:prstGeom>
          </p:spPr>
        </p:pic>
      </p:grpSp>
      <p:sp>
        <p:nvSpPr>
          <p:cNvPr id="3076" name="TextBox 5">
            <a:extLst>
              <a:ext uri="{FF2B5EF4-FFF2-40B4-BE49-F238E27FC236}">
                <a16:creationId xmlns:a16="http://schemas.microsoft.com/office/drawing/2014/main" id="{81442437-87DD-41D0-8321-6701FCCD2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75" y="2219325"/>
            <a:ext cx="13030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000" i="1" dirty="0" err="1">
                <a:solidFill>
                  <a:srgbClr val="FF0000"/>
                </a:solidFill>
                <a:latin typeface="+mj-lt"/>
              </a:rPr>
              <a:t>Hãy</a:t>
            </a:r>
            <a:r>
              <a:rPr lang="en-US" altLang="en-US" sz="4000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i="1" dirty="0" err="1">
                <a:solidFill>
                  <a:srgbClr val="FF0000"/>
                </a:solidFill>
                <a:latin typeface="+mj-lt"/>
              </a:rPr>
              <a:t>sắp</a:t>
            </a:r>
            <a:r>
              <a:rPr lang="en-US" altLang="en-US" sz="4000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i="1" dirty="0" err="1">
                <a:solidFill>
                  <a:srgbClr val="FF0000"/>
                </a:solidFill>
                <a:latin typeface="+mj-lt"/>
              </a:rPr>
              <a:t>xếp</a:t>
            </a:r>
            <a:r>
              <a:rPr lang="en-US" altLang="en-US" sz="4000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b="1" i="1" dirty="0" err="1">
                <a:solidFill>
                  <a:srgbClr val="002060"/>
                </a:solidFill>
                <a:latin typeface="+mj-lt"/>
              </a:rPr>
              <a:t>tên</a:t>
            </a:r>
            <a:r>
              <a:rPr lang="en-US" altLang="en-US" sz="4000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i="1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en-US" altLang="en-US" sz="4000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i="1" dirty="0" err="1">
                <a:solidFill>
                  <a:srgbClr val="FF0000"/>
                </a:solidFill>
                <a:latin typeface="+mj-lt"/>
              </a:rPr>
              <a:t>loài</a:t>
            </a:r>
            <a:r>
              <a:rPr lang="en-US" altLang="en-US" sz="4000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i="1" dirty="0" err="1">
                <a:solidFill>
                  <a:srgbClr val="FF0000"/>
                </a:solidFill>
                <a:latin typeface="+mj-lt"/>
              </a:rPr>
              <a:t>vật</a:t>
            </a:r>
            <a:r>
              <a:rPr lang="en-US" altLang="en-US" sz="4000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i="1" dirty="0" err="1">
                <a:solidFill>
                  <a:srgbClr val="FF0000"/>
                </a:solidFill>
                <a:latin typeface="+mj-lt"/>
              </a:rPr>
              <a:t>sau</a:t>
            </a:r>
            <a:r>
              <a:rPr lang="en-US" altLang="en-US" sz="4000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i="1" dirty="0" err="1">
                <a:solidFill>
                  <a:srgbClr val="FF0000"/>
                </a:solidFill>
                <a:latin typeface="+mj-lt"/>
              </a:rPr>
              <a:t>vào</a:t>
            </a:r>
            <a:r>
              <a:rPr lang="en-US" altLang="en-US" sz="4000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b="1" i="1" dirty="0" err="1">
                <a:solidFill>
                  <a:srgbClr val="002060"/>
                </a:solidFill>
                <a:latin typeface="+mj-lt"/>
              </a:rPr>
              <a:t>hình</a:t>
            </a:r>
            <a:r>
              <a:rPr lang="en-US" altLang="en-US" sz="40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4000" b="1" i="1" dirty="0" err="1">
                <a:solidFill>
                  <a:srgbClr val="002060"/>
                </a:solidFill>
                <a:latin typeface="+mj-lt"/>
              </a:rPr>
              <a:t>ảnh</a:t>
            </a:r>
            <a:r>
              <a:rPr lang="en-US" altLang="en-US" sz="40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4000" i="1" dirty="0" err="1">
                <a:solidFill>
                  <a:srgbClr val="FF0000"/>
                </a:solidFill>
                <a:latin typeface="+mj-lt"/>
              </a:rPr>
              <a:t>phù</a:t>
            </a:r>
            <a:r>
              <a:rPr lang="en-US" altLang="en-US" sz="4000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i="1" dirty="0" err="1">
                <a:solidFill>
                  <a:srgbClr val="FF0000"/>
                </a:solidFill>
                <a:latin typeface="+mj-lt"/>
              </a:rPr>
              <a:t>hợp</a:t>
            </a:r>
            <a:endParaRPr lang="en-US" altLang="en-US" sz="4000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077" name="Picture 12" descr="D:\1 - TVS\2 - Major Lesson plant\2 - E.Les.plant\3 - G7\8 - Bai 8 - Thuy tuc\image763.jpg">
            <a:extLst>
              <a:ext uri="{FF2B5EF4-FFF2-40B4-BE49-F238E27FC236}">
                <a16:creationId xmlns:a16="http://schemas.microsoft.com/office/drawing/2014/main" id="{2476E440-8444-47CF-8AD5-0910A8AB1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14700"/>
            <a:ext cx="3352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3" descr="D:\1 - TVS\2 - Major Lesson plant\2 - E.Les.plant\3 - G7\9 - Bai 9 - Da dang nganh RK\con-sua3.jpg">
            <a:extLst>
              <a:ext uri="{FF2B5EF4-FFF2-40B4-BE49-F238E27FC236}">
                <a16:creationId xmlns:a16="http://schemas.microsoft.com/office/drawing/2014/main" id="{DC13BF33-34F0-4C32-B353-2537E72E6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314700"/>
            <a:ext cx="4191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4" descr="D:\1 - TVS\2 - Major Lesson plant\2 - E.Les.plant\3 - G7\13 - Giun dua\giun-dua-1.jpg">
            <a:extLst>
              <a:ext uri="{FF2B5EF4-FFF2-40B4-BE49-F238E27FC236}">
                <a16:creationId xmlns:a16="http://schemas.microsoft.com/office/drawing/2014/main" id="{4FB1AD57-B864-4F9A-B524-C1971C827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3314700"/>
            <a:ext cx="4648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5" descr="D:\1 - TVS\2 - Major Lesson plant\2 - E.Les.plant\3 - G7\18 - Bai 18 - Trai song\1 - Trai.jpg">
            <a:extLst>
              <a:ext uri="{FF2B5EF4-FFF2-40B4-BE49-F238E27FC236}">
                <a16:creationId xmlns:a16="http://schemas.microsoft.com/office/drawing/2014/main" id="{0AC7AF86-245D-4FA5-BF1B-DB710D9FD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7118350"/>
            <a:ext cx="3495675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6" descr="Phát hiện ra “cứu tinh” cho châu Phi: Có thể tiêu diệt hàng trăm tỷ con châu  chấu | Báo dân sinh">
            <a:extLst>
              <a:ext uri="{FF2B5EF4-FFF2-40B4-BE49-F238E27FC236}">
                <a16:creationId xmlns:a16="http://schemas.microsoft.com/office/drawing/2014/main" id="{6AA76095-B8FB-41F8-A7A9-D65745C1B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6972300"/>
            <a:ext cx="4164012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7" descr="Chuồn chuồn sinh ra ở đâu?">
            <a:extLst>
              <a:ext uri="{FF2B5EF4-FFF2-40B4-BE49-F238E27FC236}">
                <a16:creationId xmlns:a16="http://schemas.microsoft.com/office/drawing/2014/main" id="{4E3BDB90-52EE-4527-9BC9-E4D05E170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613" y="6972300"/>
            <a:ext cx="467518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TextBox 6">
            <a:extLst>
              <a:ext uri="{FF2B5EF4-FFF2-40B4-BE49-F238E27FC236}">
                <a16:creationId xmlns:a16="http://schemas.microsoft.com/office/drawing/2014/main" id="{2F0CC91D-5232-47CB-98DE-D690E0B99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7600" y="3771900"/>
            <a:ext cx="2971800" cy="70802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078E81-5CAB-4DEB-8069-FA551CEF1472}"/>
              </a:ext>
            </a:extLst>
          </p:cNvPr>
          <p:cNvSpPr txBox="1"/>
          <p:nvPr/>
        </p:nvSpPr>
        <p:spPr>
          <a:xfrm>
            <a:off x="15087600" y="4800600"/>
            <a:ext cx="2971800" cy="7080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5" name="TextBox 19">
            <a:extLst>
              <a:ext uri="{FF2B5EF4-FFF2-40B4-BE49-F238E27FC236}">
                <a16:creationId xmlns:a16="http://schemas.microsoft.com/office/drawing/2014/main" id="{04A49A84-BC4D-4EF4-BBD9-C581024E6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7600" y="5807075"/>
            <a:ext cx="2971800" cy="70802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3. Hến</a:t>
            </a:r>
          </a:p>
        </p:txBody>
      </p:sp>
      <p:sp>
        <p:nvSpPr>
          <p:cNvPr id="3086" name="TextBox 20">
            <a:extLst>
              <a:ext uri="{FF2B5EF4-FFF2-40B4-BE49-F238E27FC236}">
                <a16:creationId xmlns:a16="http://schemas.microsoft.com/office/drawing/2014/main" id="{75A58D7F-4D76-44BD-BAD9-9E3186FA5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7600" y="6797675"/>
            <a:ext cx="2971800" cy="708025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4. Trai</a:t>
            </a:r>
          </a:p>
        </p:txBody>
      </p:sp>
      <p:sp>
        <p:nvSpPr>
          <p:cNvPr id="3087" name="TextBox 21">
            <a:extLst>
              <a:ext uri="{FF2B5EF4-FFF2-40B4-BE49-F238E27FC236}">
                <a16:creationId xmlns:a16="http://schemas.microsoft.com/office/drawing/2014/main" id="{A3740776-2A23-4D33-BCC4-EB26EA55C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97125" y="7734300"/>
            <a:ext cx="2971800" cy="708025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5. Giun đũa</a:t>
            </a:r>
          </a:p>
        </p:txBody>
      </p:sp>
      <p:sp>
        <p:nvSpPr>
          <p:cNvPr id="3088" name="TextBox 22">
            <a:extLst>
              <a:ext uri="{FF2B5EF4-FFF2-40B4-BE49-F238E27FC236}">
                <a16:creationId xmlns:a16="http://schemas.microsoft.com/office/drawing/2014/main" id="{BCDABE8A-9EE3-4E0F-B393-BB1A36357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55850" y="8670925"/>
            <a:ext cx="2971800" cy="5842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6. Chuồn chuồn</a:t>
            </a:r>
          </a:p>
        </p:txBody>
      </p:sp>
      <p:sp>
        <p:nvSpPr>
          <p:cNvPr id="3089" name="TextBox 23">
            <a:extLst>
              <a:ext uri="{FF2B5EF4-FFF2-40B4-BE49-F238E27FC236}">
                <a16:creationId xmlns:a16="http://schemas.microsoft.com/office/drawing/2014/main" id="{887B8931-8BA6-41C3-A1D1-EBC3640D5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49500" y="9483725"/>
            <a:ext cx="2971800" cy="585788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7. Châu chấu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san ho dep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846860"/>
            <a:ext cx="6172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san ho hang tram nam tu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r="25999"/>
          <a:stretch>
            <a:fillRect/>
          </a:stretch>
        </p:blipFill>
        <p:spPr bwMode="auto">
          <a:xfrm>
            <a:off x="9255702" y="867642"/>
            <a:ext cx="6172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Tất cả tin tức tagged &amp;quot;vòng tay san hô đỏ tự nhiên&amp;quot; Linhphamphongthuy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391" y="5559137"/>
            <a:ext cx="6457950" cy="440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d3tosvr3yotk6r.cloudfront.net/Content/UserUploads/Images/Events/3/ImageContent/lan-ngam-san-ho-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5600701"/>
            <a:ext cx="6172200" cy="436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497391" y="210857"/>
            <a:ext cx="13373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5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462" y="2386838"/>
            <a:ext cx="3064782" cy="7649499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8433" y="5317526"/>
            <a:ext cx="620157" cy="393187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036" y="5334401"/>
            <a:ext cx="696095" cy="3915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9405" y="5886704"/>
            <a:ext cx="2777625" cy="3896654"/>
          </a:xfrm>
          <a:prstGeom prst="rect">
            <a:avLst/>
          </a:prstGeom>
        </p:spPr>
      </p:pic>
      <p:sp>
        <p:nvSpPr>
          <p:cNvPr id="14" name="Cloud 13">
            <a:hlinkClick r:id="rId7" action="ppaction://hlinkfile"/>
          </p:cNvPr>
          <p:cNvSpPr/>
          <p:nvPr/>
        </p:nvSpPr>
        <p:spPr>
          <a:xfrm>
            <a:off x="8686804" y="914400"/>
            <a:ext cx="6407105" cy="4824246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317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4" accel="54000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4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5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accel="54000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8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9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0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4" accel="5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accel="5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0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5" name="Rectangle 19"/>
          <p:cNvSpPr>
            <a:spLocks noChangeArrowheads="1"/>
          </p:cNvSpPr>
          <p:nvPr/>
        </p:nvSpPr>
        <p:spPr bwMode="auto">
          <a:xfrm>
            <a:off x="2357443" y="107157"/>
            <a:ext cx="13580270" cy="10287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vi-VN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22: ĐA DẠNG ĐỘNG VẬT KHÔNG XƯƠNG SỐNG</a:t>
            </a:r>
            <a:r>
              <a:rPr lang="vi-VN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8900" y="1185865"/>
            <a:ext cx="13373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200" b="1" u="sng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2020701"/>
            <a:ext cx="12230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67941" y="2930209"/>
            <a:ext cx="12230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87337" y="3722818"/>
            <a:ext cx="13373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200" b="1" u="sng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10791" y="4590774"/>
            <a:ext cx="12230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endParaRPr lang="vi-VN" sz="4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93918" y="5581415"/>
            <a:ext cx="12230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endParaRPr lang="vi-VN" sz="4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9597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Chuyên đề Hóa học 9"/>
          <p:cNvSpPr>
            <a:spLocks noChangeAspect="1" noChangeArrowheads="1"/>
          </p:cNvSpPr>
          <p:nvPr/>
        </p:nvSpPr>
        <p:spPr bwMode="auto">
          <a:xfrm>
            <a:off x="2519363" y="-21669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Chuyên đề Hóa học 9"/>
          <p:cNvSpPr>
            <a:spLocks noChangeAspect="1" noChangeArrowheads="1"/>
          </p:cNvSpPr>
          <p:nvPr/>
        </p:nvSpPr>
        <p:spPr bwMode="auto">
          <a:xfrm>
            <a:off x="2747963" y="11915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66174" y="1855574"/>
            <a:ext cx="121110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685800" indent="-68580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II.2 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22.3</a:t>
            </a:r>
          </a:p>
          <a:p>
            <a:pPr marL="685800" indent="-68580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slide+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685800" indent="-685800">
              <a:buAutoNum type="arabicPeriod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85800" indent="-685800">
              <a:buAutoNum type="arabicPeriod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85800" indent="-685800">
              <a:buAutoNum type="arabicPeriod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đũa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85800" indent="-685800">
              <a:buAutoNum type="arabicPeriod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19363" y="-6435"/>
            <a:ext cx="13373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36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6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u="sng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47963" y="545528"/>
            <a:ext cx="1223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195" y="6972300"/>
            <a:ext cx="8964996" cy="30411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79136" y="1163074"/>
            <a:ext cx="1223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8040" y="6302887"/>
            <a:ext cx="121110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 HS) </a:t>
            </a:r>
            <a:r>
              <a:rPr lang="en-US" sz="4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3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411957"/>
            <a:ext cx="12344400" cy="1302543"/>
          </a:xfrm>
        </p:spPr>
        <p:txBody>
          <a:bodyPr/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PHIẾU HỌC TẬP SỐ 2</a:t>
            </a:r>
          </a:p>
        </p:txBody>
      </p:sp>
      <p:pic>
        <p:nvPicPr>
          <p:cNvPr id="4" name="Picture 8" descr="Một số kĩ thuật dạy học tích cực ở tiểu học | Top Tài Liệ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1"/>
          <a:stretch/>
        </p:blipFill>
        <p:spPr bwMode="auto">
          <a:xfrm>
            <a:off x="2743200" y="1801251"/>
            <a:ext cx="12573000" cy="765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066407" y="4904099"/>
            <a:ext cx="165942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dirty="0">
                <a:solidFill>
                  <a:srgbClr val="0066FF"/>
                </a:solidFill>
              </a:rPr>
              <a:t>Ý </a:t>
            </a:r>
            <a:r>
              <a:rPr lang="en-US" altLang="en-US" dirty="0" err="1">
                <a:solidFill>
                  <a:srgbClr val="0066FF"/>
                </a:solidFill>
              </a:rPr>
              <a:t>kiến</a:t>
            </a:r>
            <a:r>
              <a:rPr lang="en-US" altLang="en-US" dirty="0">
                <a:solidFill>
                  <a:srgbClr val="0066FF"/>
                </a:solidFill>
              </a:rPr>
              <a:t> </a:t>
            </a:r>
            <a:r>
              <a:rPr lang="en-US" altLang="en-US" dirty="0" err="1">
                <a:solidFill>
                  <a:srgbClr val="0066FF"/>
                </a:solidFill>
              </a:rPr>
              <a:t>chung</a:t>
            </a:r>
            <a:endParaRPr lang="en-US" altLang="en-US" dirty="0">
              <a:solidFill>
                <a:srgbClr val="0066FF"/>
              </a:solidFill>
            </a:endParaRPr>
          </a:p>
          <a:p>
            <a:pPr algn="ctr"/>
            <a:r>
              <a:rPr lang="en-US" altLang="en-US" dirty="0">
                <a:solidFill>
                  <a:srgbClr val="0066FF"/>
                </a:solidFill>
              </a:rPr>
              <a:t> </a:t>
            </a:r>
            <a:r>
              <a:rPr lang="en-US" altLang="en-US" dirty="0" err="1">
                <a:solidFill>
                  <a:srgbClr val="0066FF"/>
                </a:solidFill>
              </a:rPr>
              <a:t>của</a:t>
            </a:r>
            <a:r>
              <a:rPr lang="en-US" altLang="en-US" dirty="0">
                <a:solidFill>
                  <a:srgbClr val="0066FF"/>
                </a:solidFill>
              </a:rPr>
              <a:t> </a:t>
            </a:r>
            <a:r>
              <a:rPr lang="en-US" altLang="en-US" dirty="0" err="1">
                <a:solidFill>
                  <a:srgbClr val="0066FF"/>
                </a:solidFill>
              </a:rPr>
              <a:t>cả</a:t>
            </a:r>
            <a:r>
              <a:rPr lang="en-US" altLang="en-US" dirty="0">
                <a:solidFill>
                  <a:srgbClr val="0066FF"/>
                </a:solidFill>
              </a:rPr>
              <a:t> </a:t>
            </a:r>
            <a:r>
              <a:rPr lang="en-US" altLang="en-US" dirty="0" err="1">
                <a:solidFill>
                  <a:srgbClr val="0066FF"/>
                </a:solidFill>
              </a:rPr>
              <a:t>nhóm</a:t>
            </a:r>
            <a:r>
              <a:rPr lang="en-US" altLang="en-US" dirty="0">
                <a:solidFill>
                  <a:srgbClr val="0066FF"/>
                </a:solidFill>
              </a:rPr>
              <a:t/>
            </a:r>
            <a:br>
              <a:rPr lang="en-US" altLang="en-US" dirty="0">
                <a:solidFill>
                  <a:srgbClr val="0066FF"/>
                </a:solidFill>
              </a:rPr>
            </a:br>
            <a:endParaRPr lang="en-US" altLang="en-US" dirty="0">
              <a:solidFill>
                <a:srgbClr val="0066FF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937031" y="3172861"/>
            <a:ext cx="18004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dirty="0">
                <a:solidFill>
                  <a:srgbClr val="0066FF"/>
                </a:solidFill>
              </a:rPr>
              <a:t>Ý </a:t>
            </a:r>
            <a:r>
              <a:rPr lang="en-US" altLang="en-US" dirty="0" err="1">
                <a:solidFill>
                  <a:srgbClr val="0066FF"/>
                </a:solidFill>
              </a:rPr>
              <a:t>kiến</a:t>
            </a:r>
            <a:r>
              <a:rPr lang="en-US" altLang="en-US" dirty="0">
                <a:solidFill>
                  <a:srgbClr val="0066FF"/>
                </a:solidFill>
              </a:rPr>
              <a:t> </a:t>
            </a:r>
            <a:r>
              <a:rPr lang="en-US" altLang="en-US" dirty="0" err="1">
                <a:solidFill>
                  <a:srgbClr val="0066FF"/>
                </a:solidFill>
              </a:rPr>
              <a:t>cá</a:t>
            </a:r>
            <a:r>
              <a:rPr lang="en-US" altLang="en-US" dirty="0">
                <a:solidFill>
                  <a:srgbClr val="0066FF"/>
                </a:solidFill>
              </a:rPr>
              <a:t> </a:t>
            </a:r>
            <a:r>
              <a:rPr lang="en-US" altLang="en-US" dirty="0" err="1">
                <a:solidFill>
                  <a:srgbClr val="0066FF"/>
                </a:solidFill>
              </a:rPr>
              <a:t>nhân</a:t>
            </a:r>
            <a:r>
              <a:rPr lang="en-US" altLang="en-US" dirty="0">
                <a:solidFill>
                  <a:srgbClr val="0066FF"/>
                </a:solidFill>
              </a:rPr>
              <a:t/>
            </a:r>
            <a:br>
              <a:rPr lang="en-US" altLang="en-US" dirty="0">
                <a:solidFill>
                  <a:srgbClr val="0066FF"/>
                </a:solidFill>
              </a:rPr>
            </a:br>
            <a:endParaRPr lang="en-US" altLang="en-US" dirty="0">
              <a:solidFill>
                <a:srgbClr val="0066FF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393731" y="7429508"/>
            <a:ext cx="18004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dirty="0">
                <a:solidFill>
                  <a:srgbClr val="0066FF"/>
                </a:solidFill>
              </a:rPr>
              <a:t>Ý </a:t>
            </a:r>
            <a:r>
              <a:rPr lang="en-US" altLang="en-US" dirty="0" err="1">
                <a:solidFill>
                  <a:srgbClr val="0066FF"/>
                </a:solidFill>
              </a:rPr>
              <a:t>kiến</a:t>
            </a:r>
            <a:r>
              <a:rPr lang="en-US" altLang="en-US" dirty="0">
                <a:solidFill>
                  <a:srgbClr val="0066FF"/>
                </a:solidFill>
              </a:rPr>
              <a:t> </a:t>
            </a:r>
            <a:r>
              <a:rPr lang="en-US" altLang="en-US" dirty="0" err="1">
                <a:solidFill>
                  <a:srgbClr val="0066FF"/>
                </a:solidFill>
              </a:rPr>
              <a:t>cá</a:t>
            </a:r>
            <a:r>
              <a:rPr lang="en-US" altLang="en-US" dirty="0">
                <a:solidFill>
                  <a:srgbClr val="0066FF"/>
                </a:solidFill>
              </a:rPr>
              <a:t> </a:t>
            </a:r>
            <a:r>
              <a:rPr lang="en-US" altLang="en-US" dirty="0" err="1">
                <a:solidFill>
                  <a:srgbClr val="0066FF"/>
                </a:solidFill>
              </a:rPr>
              <a:t>nhân</a:t>
            </a:r>
            <a:r>
              <a:rPr lang="en-US" altLang="en-US" dirty="0">
                <a:solidFill>
                  <a:srgbClr val="0066FF"/>
                </a:solidFill>
              </a:rPr>
              <a:t/>
            </a:r>
            <a:br>
              <a:rPr lang="en-US" altLang="en-US" dirty="0">
                <a:solidFill>
                  <a:srgbClr val="0066FF"/>
                </a:solidFill>
              </a:rPr>
            </a:br>
            <a:endParaRPr lang="en-US" altLang="en-US" dirty="0">
              <a:solidFill>
                <a:srgbClr val="0066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336331" y="4627106"/>
            <a:ext cx="18004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dirty="0">
                <a:solidFill>
                  <a:srgbClr val="0066FF"/>
                </a:solidFill>
              </a:rPr>
              <a:t>Ý </a:t>
            </a:r>
            <a:r>
              <a:rPr lang="en-US" altLang="en-US" dirty="0" err="1">
                <a:solidFill>
                  <a:srgbClr val="0066FF"/>
                </a:solidFill>
              </a:rPr>
              <a:t>kiến</a:t>
            </a:r>
            <a:r>
              <a:rPr lang="en-US" altLang="en-US" dirty="0">
                <a:solidFill>
                  <a:srgbClr val="0066FF"/>
                </a:solidFill>
              </a:rPr>
              <a:t> </a:t>
            </a:r>
            <a:r>
              <a:rPr lang="en-US" altLang="en-US" dirty="0" err="1">
                <a:solidFill>
                  <a:srgbClr val="0066FF"/>
                </a:solidFill>
              </a:rPr>
              <a:t>cá</a:t>
            </a:r>
            <a:r>
              <a:rPr lang="en-US" altLang="en-US" dirty="0">
                <a:solidFill>
                  <a:srgbClr val="0066FF"/>
                </a:solidFill>
              </a:rPr>
              <a:t> </a:t>
            </a:r>
            <a:r>
              <a:rPr lang="en-US" altLang="en-US" dirty="0" err="1">
                <a:solidFill>
                  <a:srgbClr val="0066FF"/>
                </a:solidFill>
              </a:rPr>
              <a:t>nhân</a:t>
            </a:r>
            <a:r>
              <a:rPr lang="en-US" altLang="en-US" dirty="0">
                <a:solidFill>
                  <a:srgbClr val="0066FF"/>
                </a:solidFill>
              </a:rPr>
              <a:t/>
            </a:r>
            <a:br>
              <a:rPr lang="en-US" altLang="en-US" dirty="0">
                <a:solidFill>
                  <a:srgbClr val="0066FF"/>
                </a:solidFill>
              </a:rPr>
            </a:br>
            <a:endParaRPr lang="en-US" altLang="en-US" dirty="0">
              <a:solidFill>
                <a:srgbClr val="0066FF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1880124" y="6112735"/>
            <a:ext cx="18004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dirty="0">
                <a:solidFill>
                  <a:srgbClr val="0066FF"/>
                </a:solidFill>
              </a:rPr>
              <a:t>Ý </a:t>
            </a:r>
            <a:r>
              <a:rPr lang="en-US" altLang="en-US" dirty="0" err="1">
                <a:solidFill>
                  <a:srgbClr val="0066FF"/>
                </a:solidFill>
              </a:rPr>
              <a:t>kiến</a:t>
            </a:r>
            <a:r>
              <a:rPr lang="en-US" altLang="en-US" dirty="0">
                <a:solidFill>
                  <a:srgbClr val="0066FF"/>
                </a:solidFill>
              </a:rPr>
              <a:t> </a:t>
            </a:r>
            <a:r>
              <a:rPr lang="en-US" altLang="en-US" dirty="0" err="1">
                <a:solidFill>
                  <a:srgbClr val="0066FF"/>
                </a:solidFill>
              </a:rPr>
              <a:t>cá</a:t>
            </a:r>
            <a:r>
              <a:rPr lang="en-US" altLang="en-US" dirty="0">
                <a:solidFill>
                  <a:srgbClr val="0066FF"/>
                </a:solidFill>
              </a:rPr>
              <a:t> </a:t>
            </a:r>
            <a:r>
              <a:rPr lang="en-US" altLang="en-US" dirty="0" err="1">
                <a:solidFill>
                  <a:srgbClr val="0066FF"/>
                </a:solidFill>
              </a:rPr>
              <a:t>nhân</a:t>
            </a:r>
            <a:r>
              <a:rPr lang="en-US" altLang="en-US" dirty="0">
                <a:solidFill>
                  <a:srgbClr val="0066FF"/>
                </a:solidFill>
              </a:rPr>
              <a:t/>
            </a:r>
            <a:br>
              <a:rPr lang="en-US" altLang="en-US" dirty="0">
                <a:solidFill>
                  <a:srgbClr val="0066FF"/>
                </a:solidFill>
              </a:rPr>
            </a:br>
            <a:endParaRPr lang="en-US" altLang="en-US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87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BSoAAAKLCAYAAADxS7Z7AAAgAElEQVR4Xu3YsREAMAwCMbP/0h7jG2WB+AQVO48AAQIECBAgQIAAAQIECBAgQIAAAQKxwOL/fU+AAAECBAgQIECAAAECBAgQIECAAIEzVCoB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7DoKFMAACAASURBVA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ZGdxOwAAAMpJREFUCBAgQIAAAQIECBAgQIAAAQIECBgqdYAAAQIECBAgQIAAAQIECBAgQIAAgVzAUJlH4AACBAgQIECAAAECBAgQIECAAAECBAyVOkCAAAECBAgQIECAAAECBAgQIECAQC5gqMwjcAABAgQIECBAgAABAgQIECBAgAABAoZKHSBAgAABAgQIECBAgAABAgQIECBAIBcwVOYROIAAAQIECBAgQIAAAQIECBAgQIAAAUOlDhAgQIAAAQIECBAgQIAAAQIECBAgkAs85uYCjGRhXKoAAAAASUVORK5CYII="/>
          <p:cNvSpPr>
            <a:spLocks noChangeAspect="1" noChangeArrowheads="1"/>
          </p:cNvSpPr>
          <p:nvPr/>
        </p:nvSpPr>
        <p:spPr bwMode="auto">
          <a:xfrm>
            <a:off x="2519366" y="-204787"/>
            <a:ext cx="445295" cy="44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65" name="Picture 5" descr="https://monkeymedia.vcdn.com.vn/upload/cms_platform/images/hdr/27LeQ6Kf7wX4hNcMOECcZkte2gGT01h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7" t="9812" r="25804" b="5325"/>
          <a:stretch/>
        </p:blipFill>
        <p:spPr bwMode="auto">
          <a:xfrm>
            <a:off x="2964660" y="1103562"/>
            <a:ext cx="5944791" cy="438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2" t="9876" r="28826" b="5137"/>
          <a:stretch/>
        </p:blipFill>
        <p:spPr bwMode="auto">
          <a:xfrm>
            <a:off x="9550866" y="1002637"/>
            <a:ext cx="6419961" cy="458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4" t="9418" r="28826" b="6799"/>
          <a:stretch/>
        </p:blipFill>
        <p:spPr bwMode="auto">
          <a:xfrm>
            <a:off x="5817719" y="5600707"/>
            <a:ext cx="6400800" cy="4578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97391" y="210857"/>
            <a:ext cx="13373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22.3.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893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组合 122"/>
          <p:cNvGrpSpPr/>
          <p:nvPr/>
        </p:nvGrpSpPr>
        <p:grpSpPr>
          <a:xfrm>
            <a:off x="2514600" y="1903265"/>
            <a:ext cx="4034457" cy="4275684"/>
            <a:chOff x="996950" y="1851025"/>
            <a:chExt cx="3148013" cy="2206625"/>
          </a:xfrm>
        </p:grpSpPr>
        <p:sp>
          <p:nvSpPr>
            <p:cNvPr id="124" name="任意多边形 123"/>
            <p:cNvSpPr/>
            <p:nvPr/>
          </p:nvSpPr>
          <p:spPr>
            <a:xfrm>
              <a:off x="1341438" y="2135188"/>
              <a:ext cx="2803525" cy="1922462"/>
            </a:xfrm>
            <a:custGeom>
              <a:avLst/>
              <a:gdLst>
                <a:gd name="connsiteX0" fmla="*/ 135734 w 5735830"/>
                <a:gd name="connsiteY0" fmla="*/ 360201 h 4633519"/>
                <a:gd name="connsiteX1" fmla="*/ 250034 w 5735830"/>
                <a:gd name="connsiteY1" fmla="*/ 1666487 h 4633519"/>
                <a:gd name="connsiteX2" fmla="*/ 201049 w 5735830"/>
                <a:gd name="connsiteY2" fmla="*/ 4262730 h 4633519"/>
                <a:gd name="connsiteX3" fmla="*/ 1376706 w 5735830"/>
                <a:gd name="connsiteY3" fmla="*/ 4475001 h 4633519"/>
                <a:gd name="connsiteX4" fmla="*/ 5344549 w 5735830"/>
                <a:gd name="connsiteY4" fmla="*/ 4491330 h 4633519"/>
                <a:gd name="connsiteX5" fmla="*/ 5360877 w 5735830"/>
                <a:gd name="connsiteY5" fmla="*/ 2613544 h 4633519"/>
                <a:gd name="connsiteX6" fmla="*/ 5507834 w 5735830"/>
                <a:gd name="connsiteY6" fmla="*/ 278558 h 4633519"/>
                <a:gd name="connsiteX7" fmla="*/ 1899220 w 5735830"/>
                <a:gd name="connsiteY7" fmla="*/ 294887 h 4633519"/>
                <a:gd name="connsiteX8" fmla="*/ 152063 w 5735830"/>
                <a:gd name="connsiteY8" fmla="*/ 972 h 4633519"/>
                <a:gd name="connsiteX9" fmla="*/ 86749 w 5735830"/>
                <a:gd name="connsiteY9" fmla="*/ 409187 h 4633519"/>
                <a:gd name="connsiteX10" fmla="*/ 135734 w 5735830"/>
                <a:gd name="connsiteY10" fmla="*/ 360201 h 4633519"/>
                <a:gd name="connsiteX0-1" fmla="*/ 92877 w 5741958"/>
                <a:gd name="connsiteY0-2" fmla="*/ 409187 h 4633519"/>
                <a:gd name="connsiteX1-3" fmla="*/ 256162 w 5741958"/>
                <a:gd name="connsiteY1-4" fmla="*/ 1666487 h 4633519"/>
                <a:gd name="connsiteX2-5" fmla="*/ 207177 w 5741958"/>
                <a:gd name="connsiteY2-6" fmla="*/ 4262730 h 4633519"/>
                <a:gd name="connsiteX3-7" fmla="*/ 1382834 w 5741958"/>
                <a:gd name="connsiteY3-8" fmla="*/ 4475001 h 4633519"/>
                <a:gd name="connsiteX4-9" fmla="*/ 5350677 w 5741958"/>
                <a:gd name="connsiteY4-10" fmla="*/ 4491330 h 4633519"/>
                <a:gd name="connsiteX5-11" fmla="*/ 5367005 w 5741958"/>
                <a:gd name="connsiteY5-12" fmla="*/ 2613544 h 4633519"/>
                <a:gd name="connsiteX6-13" fmla="*/ 5513962 w 5741958"/>
                <a:gd name="connsiteY6-14" fmla="*/ 278558 h 4633519"/>
                <a:gd name="connsiteX7-15" fmla="*/ 1905348 w 5741958"/>
                <a:gd name="connsiteY7-16" fmla="*/ 294887 h 4633519"/>
                <a:gd name="connsiteX8-17" fmla="*/ 158191 w 5741958"/>
                <a:gd name="connsiteY8-18" fmla="*/ 972 h 4633519"/>
                <a:gd name="connsiteX9-19" fmla="*/ 92877 w 5741958"/>
                <a:gd name="connsiteY9-20" fmla="*/ 409187 h 4633519"/>
                <a:gd name="connsiteX0-21" fmla="*/ 92877 w 5741958"/>
                <a:gd name="connsiteY0-22" fmla="*/ 768415 h 4633519"/>
                <a:gd name="connsiteX1-23" fmla="*/ 256162 w 5741958"/>
                <a:gd name="connsiteY1-24" fmla="*/ 1666487 h 4633519"/>
                <a:gd name="connsiteX2-25" fmla="*/ 207177 w 5741958"/>
                <a:gd name="connsiteY2-26" fmla="*/ 4262730 h 4633519"/>
                <a:gd name="connsiteX3-27" fmla="*/ 1382834 w 5741958"/>
                <a:gd name="connsiteY3-28" fmla="*/ 4475001 h 4633519"/>
                <a:gd name="connsiteX4-29" fmla="*/ 5350677 w 5741958"/>
                <a:gd name="connsiteY4-30" fmla="*/ 4491330 h 4633519"/>
                <a:gd name="connsiteX5-31" fmla="*/ 5367005 w 5741958"/>
                <a:gd name="connsiteY5-32" fmla="*/ 2613544 h 4633519"/>
                <a:gd name="connsiteX6-33" fmla="*/ 5513962 w 5741958"/>
                <a:gd name="connsiteY6-34" fmla="*/ 278558 h 4633519"/>
                <a:gd name="connsiteX7-35" fmla="*/ 1905348 w 5741958"/>
                <a:gd name="connsiteY7-36" fmla="*/ 294887 h 4633519"/>
                <a:gd name="connsiteX8-37" fmla="*/ 158191 w 5741958"/>
                <a:gd name="connsiteY8-38" fmla="*/ 972 h 4633519"/>
                <a:gd name="connsiteX9-39" fmla="*/ 92877 w 5741958"/>
                <a:gd name="connsiteY9-40" fmla="*/ 768415 h 4633519"/>
                <a:gd name="connsiteX0-41" fmla="*/ 3451 w 5652532"/>
                <a:gd name="connsiteY0-42" fmla="*/ 654617 h 4519721"/>
                <a:gd name="connsiteX1-43" fmla="*/ 166736 w 5652532"/>
                <a:gd name="connsiteY1-44" fmla="*/ 1552689 h 4519721"/>
                <a:gd name="connsiteX2-45" fmla="*/ 117751 w 5652532"/>
                <a:gd name="connsiteY2-46" fmla="*/ 4148932 h 4519721"/>
                <a:gd name="connsiteX3-47" fmla="*/ 1293408 w 5652532"/>
                <a:gd name="connsiteY3-48" fmla="*/ 4361203 h 4519721"/>
                <a:gd name="connsiteX4-49" fmla="*/ 5261251 w 5652532"/>
                <a:gd name="connsiteY4-50" fmla="*/ 4377532 h 4519721"/>
                <a:gd name="connsiteX5-51" fmla="*/ 5277579 w 5652532"/>
                <a:gd name="connsiteY5-52" fmla="*/ 2499746 h 4519721"/>
                <a:gd name="connsiteX6-53" fmla="*/ 5424536 w 5652532"/>
                <a:gd name="connsiteY6-54" fmla="*/ 164760 h 4519721"/>
                <a:gd name="connsiteX7-55" fmla="*/ 1815922 w 5652532"/>
                <a:gd name="connsiteY7-56" fmla="*/ 181089 h 4519721"/>
                <a:gd name="connsiteX8-57" fmla="*/ 346351 w 5652532"/>
                <a:gd name="connsiteY8-58" fmla="*/ 1474 h 4519721"/>
                <a:gd name="connsiteX9-59" fmla="*/ 3451 w 5652532"/>
                <a:gd name="connsiteY9-60" fmla="*/ 654617 h 4519721"/>
                <a:gd name="connsiteX0-61" fmla="*/ 3451 w 5613197"/>
                <a:gd name="connsiteY0-62" fmla="*/ 698621 h 4563725"/>
                <a:gd name="connsiteX1-63" fmla="*/ 166736 w 5613197"/>
                <a:gd name="connsiteY1-64" fmla="*/ 1596693 h 4563725"/>
                <a:gd name="connsiteX2-65" fmla="*/ 117751 w 5613197"/>
                <a:gd name="connsiteY2-66" fmla="*/ 4192936 h 4563725"/>
                <a:gd name="connsiteX3-67" fmla="*/ 1293408 w 5613197"/>
                <a:gd name="connsiteY3-68" fmla="*/ 4405207 h 4563725"/>
                <a:gd name="connsiteX4-69" fmla="*/ 5261251 w 5613197"/>
                <a:gd name="connsiteY4-70" fmla="*/ 4421536 h 4563725"/>
                <a:gd name="connsiteX5-71" fmla="*/ 5277579 w 5613197"/>
                <a:gd name="connsiteY5-72" fmla="*/ 2543750 h 4563725"/>
                <a:gd name="connsiteX6-73" fmla="*/ 5424536 w 5613197"/>
                <a:gd name="connsiteY6-74" fmla="*/ 208764 h 4563725"/>
                <a:gd name="connsiteX7-75" fmla="*/ 2354765 w 5613197"/>
                <a:gd name="connsiteY7-76" fmla="*/ 94464 h 4563725"/>
                <a:gd name="connsiteX8-77" fmla="*/ 346351 w 5613197"/>
                <a:gd name="connsiteY8-78" fmla="*/ 45478 h 4563725"/>
                <a:gd name="connsiteX9-79" fmla="*/ 3451 w 5613197"/>
                <a:gd name="connsiteY9-80" fmla="*/ 698621 h 4563725"/>
                <a:gd name="connsiteX0-81" fmla="*/ 3451 w 5554564"/>
                <a:gd name="connsiteY0-82" fmla="*/ 677467 h 4542571"/>
                <a:gd name="connsiteX1-83" fmla="*/ 166736 w 5554564"/>
                <a:gd name="connsiteY1-84" fmla="*/ 1575539 h 4542571"/>
                <a:gd name="connsiteX2-85" fmla="*/ 117751 w 5554564"/>
                <a:gd name="connsiteY2-86" fmla="*/ 4171782 h 4542571"/>
                <a:gd name="connsiteX3-87" fmla="*/ 1293408 w 5554564"/>
                <a:gd name="connsiteY3-88" fmla="*/ 4384053 h 4542571"/>
                <a:gd name="connsiteX4-89" fmla="*/ 5261251 w 5554564"/>
                <a:gd name="connsiteY4-90" fmla="*/ 4400382 h 4542571"/>
                <a:gd name="connsiteX5-91" fmla="*/ 5277579 w 5554564"/>
                <a:gd name="connsiteY5-92" fmla="*/ 2522596 h 4542571"/>
                <a:gd name="connsiteX6-93" fmla="*/ 5424536 w 5554564"/>
                <a:gd name="connsiteY6-94" fmla="*/ 187610 h 4542571"/>
                <a:gd name="connsiteX7-95" fmla="*/ 2354765 w 5554564"/>
                <a:gd name="connsiteY7-96" fmla="*/ 73310 h 4542571"/>
                <a:gd name="connsiteX8-97" fmla="*/ 346351 w 5554564"/>
                <a:gd name="connsiteY8-98" fmla="*/ 24324 h 4542571"/>
                <a:gd name="connsiteX9-99" fmla="*/ 3451 w 5554564"/>
                <a:gd name="connsiteY9-100" fmla="*/ 677467 h 4542571"/>
                <a:gd name="connsiteX0-101" fmla="*/ 3451 w 5682000"/>
                <a:gd name="connsiteY0-102" fmla="*/ 700982 h 4563669"/>
                <a:gd name="connsiteX1-103" fmla="*/ 166736 w 5682000"/>
                <a:gd name="connsiteY1-104" fmla="*/ 1599054 h 4563669"/>
                <a:gd name="connsiteX2-105" fmla="*/ 117751 w 5682000"/>
                <a:gd name="connsiteY2-106" fmla="*/ 4195297 h 4563669"/>
                <a:gd name="connsiteX3-107" fmla="*/ 1293408 w 5682000"/>
                <a:gd name="connsiteY3-108" fmla="*/ 4407568 h 4563669"/>
                <a:gd name="connsiteX4-109" fmla="*/ 5261251 w 5682000"/>
                <a:gd name="connsiteY4-110" fmla="*/ 4423897 h 4563669"/>
                <a:gd name="connsiteX5-111" fmla="*/ 5489850 w 5682000"/>
                <a:gd name="connsiteY5-112" fmla="*/ 2578768 h 4563669"/>
                <a:gd name="connsiteX6-113" fmla="*/ 5424536 w 5682000"/>
                <a:gd name="connsiteY6-114" fmla="*/ 211125 h 4563669"/>
                <a:gd name="connsiteX7-115" fmla="*/ 2354765 w 5682000"/>
                <a:gd name="connsiteY7-116" fmla="*/ 96825 h 4563669"/>
                <a:gd name="connsiteX8-117" fmla="*/ 346351 w 5682000"/>
                <a:gd name="connsiteY8-118" fmla="*/ 47839 h 4563669"/>
                <a:gd name="connsiteX9-119" fmla="*/ 3451 w 5682000"/>
                <a:gd name="connsiteY9-120" fmla="*/ 700982 h 4563669"/>
                <a:gd name="connsiteX0-121" fmla="*/ 3451 w 5687062"/>
                <a:gd name="connsiteY0-122" fmla="*/ 700982 h 4602114"/>
                <a:gd name="connsiteX1-123" fmla="*/ 166736 w 5687062"/>
                <a:gd name="connsiteY1-124" fmla="*/ 1599054 h 4602114"/>
                <a:gd name="connsiteX2-125" fmla="*/ 117751 w 5687062"/>
                <a:gd name="connsiteY2-126" fmla="*/ 4195297 h 4602114"/>
                <a:gd name="connsiteX3-127" fmla="*/ 1293408 w 5687062"/>
                <a:gd name="connsiteY3-128" fmla="*/ 4407568 h 4602114"/>
                <a:gd name="connsiteX4-129" fmla="*/ 5146951 w 5687062"/>
                <a:gd name="connsiteY4-130" fmla="*/ 4472883 h 4602114"/>
                <a:gd name="connsiteX5-131" fmla="*/ 5489850 w 5687062"/>
                <a:gd name="connsiteY5-132" fmla="*/ 2578768 h 4602114"/>
                <a:gd name="connsiteX6-133" fmla="*/ 5424536 w 5687062"/>
                <a:gd name="connsiteY6-134" fmla="*/ 211125 h 4602114"/>
                <a:gd name="connsiteX7-135" fmla="*/ 2354765 w 5687062"/>
                <a:gd name="connsiteY7-136" fmla="*/ 96825 h 4602114"/>
                <a:gd name="connsiteX8-137" fmla="*/ 346351 w 5687062"/>
                <a:gd name="connsiteY8-138" fmla="*/ 47839 h 4602114"/>
                <a:gd name="connsiteX9-139" fmla="*/ 3451 w 5687062"/>
                <a:gd name="connsiteY9-140" fmla="*/ 700982 h 4602114"/>
                <a:gd name="connsiteX0-141" fmla="*/ 3451 w 5687062"/>
                <a:gd name="connsiteY0-142" fmla="*/ 700982 h 4630183"/>
                <a:gd name="connsiteX1-143" fmla="*/ 166736 w 5687062"/>
                <a:gd name="connsiteY1-144" fmla="*/ 1599054 h 4630183"/>
                <a:gd name="connsiteX2-145" fmla="*/ 117751 w 5687062"/>
                <a:gd name="connsiteY2-146" fmla="*/ 4195297 h 4630183"/>
                <a:gd name="connsiteX3-147" fmla="*/ 1750608 w 5687062"/>
                <a:gd name="connsiteY3-148" fmla="*/ 4489211 h 4630183"/>
                <a:gd name="connsiteX4-149" fmla="*/ 5146951 w 5687062"/>
                <a:gd name="connsiteY4-150" fmla="*/ 4472883 h 4630183"/>
                <a:gd name="connsiteX5-151" fmla="*/ 5489850 w 5687062"/>
                <a:gd name="connsiteY5-152" fmla="*/ 2578768 h 4630183"/>
                <a:gd name="connsiteX6-153" fmla="*/ 5424536 w 5687062"/>
                <a:gd name="connsiteY6-154" fmla="*/ 211125 h 4630183"/>
                <a:gd name="connsiteX7-155" fmla="*/ 2354765 w 5687062"/>
                <a:gd name="connsiteY7-156" fmla="*/ 96825 h 4630183"/>
                <a:gd name="connsiteX8-157" fmla="*/ 346351 w 5687062"/>
                <a:gd name="connsiteY8-158" fmla="*/ 47839 h 4630183"/>
                <a:gd name="connsiteX9-159" fmla="*/ 3451 w 5687062"/>
                <a:gd name="connsiteY9-160" fmla="*/ 700982 h 4630183"/>
                <a:gd name="connsiteX0-161" fmla="*/ 39466 w 5723077"/>
                <a:gd name="connsiteY0-162" fmla="*/ 700982 h 4630183"/>
                <a:gd name="connsiteX1-163" fmla="*/ 55794 w 5723077"/>
                <a:gd name="connsiteY1-164" fmla="*/ 1958282 h 4630183"/>
                <a:gd name="connsiteX2-165" fmla="*/ 153766 w 5723077"/>
                <a:gd name="connsiteY2-166" fmla="*/ 4195297 h 4630183"/>
                <a:gd name="connsiteX3-167" fmla="*/ 1786623 w 5723077"/>
                <a:gd name="connsiteY3-168" fmla="*/ 4489211 h 4630183"/>
                <a:gd name="connsiteX4-169" fmla="*/ 5182966 w 5723077"/>
                <a:gd name="connsiteY4-170" fmla="*/ 4472883 h 4630183"/>
                <a:gd name="connsiteX5-171" fmla="*/ 5525865 w 5723077"/>
                <a:gd name="connsiteY5-172" fmla="*/ 2578768 h 4630183"/>
                <a:gd name="connsiteX6-173" fmla="*/ 5460551 w 5723077"/>
                <a:gd name="connsiteY6-174" fmla="*/ 211125 h 4630183"/>
                <a:gd name="connsiteX7-175" fmla="*/ 2390780 w 5723077"/>
                <a:gd name="connsiteY7-176" fmla="*/ 96825 h 4630183"/>
                <a:gd name="connsiteX8-177" fmla="*/ 382366 w 5723077"/>
                <a:gd name="connsiteY8-178" fmla="*/ 47839 h 4630183"/>
                <a:gd name="connsiteX9-179" fmla="*/ 39466 w 5723077"/>
                <a:gd name="connsiteY9-180" fmla="*/ 700982 h 4630183"/>
                <a:gd name="connsiteX0-181" fmla="*/ 39466 w 5723077"/>
                <a:gd name="connsiteY0-182" fmla="*/ 700982 h 4598647"/>
                <a:gd name="connsiteX1-183" fmla="*/ 55794 w 5723077"/>
                <a:gd name="connsiteY1-184" fmla="*/ 1958282 h 4598647"/>
                <a:gd name="connsiteX2-185" fmla="*/ 153766 w 5723077"/>
                <a:gd name="connsiteY2-186" fmla="*/ 4195297 h 4598647"/>
                <a:gd name="connsiteX3-187" fmla="*/ 1786623 w 5723077"/>
                <a:gd name="connsiteY3-188" fmla="*/ 4489211 h 4598647"/>
                <a:gd name="connsiteX4-189" fmla="*/ 5182966 w 5723077"/>
                <a:gd name="connsiteY4-190" fmla="*/ 4472883 h 4598647"/>
                <a:gd name="connsiteX5-191" fmla="*/ 5525865 w 5723077"/>
                <a:gd name="connsiteY5-192" fmla="*/ 2578768 h 4598647"/>
                <a:gd name="connsiteX6-193" fmla="*/ 5460551 w 5723077"/>
                <a:gd name="connsiteY6-194" fmla="*/ 211125 h 4598647"/>
                <a:gd name="connsiteX7-195" fmla="*/ 2390780 w 5723077"/>
                <a:gd name="connsiteY7-196" fmla="*/ 96825 h 4598647"/>
                <a:gd name="connsiteX8-197" fmla="*/ 382366 w 5723077"/>
                <a:gd name="connsiteY8-198" fmla="*/ 47839 h 4598647"/>
                <a:gd name="connsiteX9-199" fmla="*/ 39466 w 5723077"/>
                <a:gd name="connsiteY9-200" fmla="*/ 700982 h 4598647"/>
                <a:gd name="connsiteX0-201" fmla="*/ 39466 w 5716643"/>
                <a:gd name="connsiteY0-202" fmla="*/ 700982 h 4625148"/>
                <a:gd name="connsiteX1-203" fmla="*/ 55794 w 5716643"/>
                <a:gd name="connsiteY1-204" fmla="*/ 1958282 h 4625148"/>
                <a:gd name="connsiteX2-205" fmla="*/ 153766 w 5716643"/>
                <a:gd name="connsiteY2-206" fmla="*/ 4195297 h 4625148"/>
                <a:gd name="connsiteX3-207" fmla="*/ 1786623 w 5716643"/>
                <a:gd name="connsiteY3-208" fmla="*/ 4489211 h 4625148"/>
                <a:gd name="connsiteX4-209" fmla="*/ 5328776 w 5716643"/>
                <a:gd name="connsiteY4-210" fmla="*/ 4508802 h 4625148"/>
                <a:gd name="connsiteX5-211" fmla="*/ 5525865 w 5716643"/>
                <a:gd name="connsiteY5-212" fmla="*/ 2578768 h 4625148"/>
                <a:gd name="connsiteX6-213" fmla="*/ 5460551 w 5716643"/>
                <a:gd name="connsiteY6-214" fmla="*/ 211125 h 4625148"/>
                <a:gd name="connsiteX7-215" fmla="*/ 2390780 w 5716643"/>
                <a:gd name="connsiteY7-216" fmla="*/ 96825 h 4625148"/>
                <a:gd name="connsiteX8-217" fmla="*/ 382366 w 5716643"/>
                <a:gd name="connsiteY8-218" fmla="*/ 47839 h 4625148"/>
                <a:gd name="connsiteX9-219" fmla="*/ 39466 w 5716643"/>
                <a:gd name="connsiteY9-220" fmla="*/ 700982 h 4625148"/>
                <a:gd name="connsiteX0-221" fmla="*/ 39466 w 5715854"/>
                <a:gd name="connsiteY0-222" fmla="*/ 700982 h 4573748"/>
                <a:gd name="connsiteX1-223" fmla="*/ 55794 w 5715854"/>
                <a:gd name="connsiteY1-224" fmla="*/ 1958282 h 4573748"/>
                <a:gd name="connsiteX2-225" fmla="*/ 153766 w 5715854"/>
                <a:gd name="connsiteY2-226" fmla="*/ 4195297 h 4573748"/>
                <a:gd name="connsiteX3-227" fmla="*/ 1786623 w 5715854"/>
                <a:gd name="connsiteY3-228" fmla="*/ 4489211 h 4573748"/>
                <a:gd name="connsiteX4-229" fmla="*/ 5347003 w 5715854"/>
                <a:gd name="connsiteY4-230" fmla="*/ 4436964 h 4573748"/>
                <a:gd name="connsiteX5-231" fmla="*/ 5525865 w 5715854"/>
                <a:gd name="connsiteY5-232" fmla="*/ 2578768 h 4573748"/>
                <a:gd name="connsiteX6-233" fmla="*/ 5460551 w 5715854"/>
                <a:gd name="connsiteY6-234" fmla="*/ 211125 h 4573748"/>
                <a:gd name="connsiteX7-235" fmla="*/ 2390780 w 5715854"/>
                <a:gd name="connsiteY7-236" fmla="*/ 96825 h 4573748"/>
                <a:gd name="connsiteX8-237" fmla="*/ 382366 w 5715854"/>
                <a:gd name="connsiteY8-238" fmla="*/ 47839 h 4573748"/>
                <a:gd name="connsiteX9-239" fmla="*/ 39466 w 5715854"/>
                <a:gd name="connsiteY9-240" fmla="*/ 700982 h 4573748"/>
                <a:gd name="connsiteX0-241" fmla="*/ 39466 w 5628110"/>
                <a:gd name="connsiteY0-242" fmla="*/ 658040 h 4530806"/>
                <a:gd name="connsiteX1-243" fmla="*/ 55794 w 5628110"/>
                <a:gd name="connsiteY1-244" fmla="*/ 1915340 h 4530806"/>
                <a:gd name="connsiteX2-245" fmla="*/ 153766 w 5628110"/>
                <a:gd name="connsiteY2-246" fmla="*/ 4152355 h 4530806"/>
                <a:gd name="connsiteX3-247" fmla="*/ 1786623 w 5628110"/>
                <a:gd name="connsiteY3-248" fmla="*/ 4446269 h 4530806"/>
                <a:gd name="connsiteX4-249" fmla="*/ 5347003 w 5628110"/>
                <a:gd name="connsiteY4-250" fmla="*/ 4394022 h 4530806"/>
                <a:gd name="connsiteX5-251" fmla="*/ 5525865 w 5628110"/>
                <a:gd name="connsiteY5-252" fmla="*/ 2535826 h 4530806"/>
                <a:gd name="connsiteX6-253" fmla="*/ 5460551 w 5628110"/>
                <a:gd name="connsiteY6-254" fmla="*/ 168183 h 4530806"/>
                <a:gd name="connsiteX7-255" fmla="*/ 2390780 w 5628110"/>
                <a:gd name="connsiteY7-256" fmla="*/ 53883 h 4530806"/>
                <a:gd name="connsiteX8-257" fmla="*/ 382366 w 5628110"/>
                <a:gd name="connsiteY8-258" fmla="*/ 4897 h 4530806"/>
                <a:gd name="connsiteX9-259" fmla="*/ 39466 w 5628110"/>
                <a:gd name="connsiteY9-260" fmla="*/ 658040 h 4530806"/>
                <a:gd name="connsiteX0-261" fmla="*/ 39466 w 5628110"/>
                <a:gd name="connsiteY0-262" fmla="*/ 658040 h 4530806"/>
                <a:gd name="connsiteX1-263" fmla="*/ 55794 w 5628110"/>
                <a:gd name="connsiteY1-264" fmla="*/ 1915340 h 4530806"/>
                <a:gd name="connsiteX2-265" fmla="*/ 153766 w 5628110"/>
                <a:gd name="connsiteY2-266" fmla="*/ 4152355 h 4530806"/>
                <a:gd name="connsiteX3-267" fmla="*/ 1786623 w 5628110"/>
                <a:gd name="connsiteY3-268" fmla="*/ 4446269 h 4530806"/>
                <a:gd name="connsiteX4-269" fmla="*/ 5347003 w 5628110"/>
                <a:gd name="connsiteY4-270" fmla="*/ 4394022 h 4530806"/>
                <a:gd name="connsiteX5-271" fmla="*/ 5525865 w 5628110"/>
                <a:gd name="connsiteY5-272" fmla="*/ 2535826 h 4530806"/>
                <a:gd name="connsiteX6-273" fmla="*/ 5460551 w 5628110"/>
                <a:gd name="connsiteY6-274" fmla="*/ 168183 h 4530806"/>
                <a:gd name="connsiteX7-275" fmla="*/ 2390780 w 5628110"/>
                <a:gd name="connsiteY7-276" fmla="*/ 53883 h 4530806"/>
                <a:gd name="connsiteX8-277" fmla="*/ 473498 w 5628110"/>
                <a:gd name="connsiteY8-278" fmla="*/ 4897 h 4530806"/>
                <a:gd name="connsiteX9-279" fmla="*/ 39466 w 5628110"/>
                <a:gd name="connsiteY9-280" fmla="*/ 658040 h 4530806"/>
                <a:gd name="connsiteX0-281" fmla="*/ 39466 w 5628110"/>
                <a:gd name="connsiteY0-282" fmla="*/ 658040 h 4530806"/>
                <a:gd name="connsiteX1-283" fmla="*/ 55794 w 5628110"/>
                <a:gd name="connsiteY1-284" fmla="*/ 1915340 h 4530806"/>
                <a:gd name="connsiteX2-285" fmla="*/ 153766 w 5628110"/>
                <a:gd name="connsiteY2-286" fmla="*/ 4152355 h 4530806"/>
                <a:gd name="connsiteX3-287" fmla="*/ 1786623 w 5628110"/>
                <a:gd name="connsiteY3-288" fmla="*/ 4446269 h 4530806"/>
                <a:gd name="connsiteX4-289" fmla="*/ 5347003 w 5628110"/>
                <a:gd name="connsiteY4-290" fmla="*/ 4394022 h 4530806"/>
                <a:gd name="connsiteX5-291" fmla="*/ 5525865 w 5628110"/>
                <a:gd name="connsiteY5-292" fmla="*/ 2535826 h 4530806"/>
                <a:gd name="connsiteX6-293" fmla="*/ 5460551 w 5628110"/>
                <a:gd name="connsiteY6-294" fmla="*/ 168183 h 4530806"/>
                <a:gd name="connsiteX7-295" fmla="*/ 2390780 w 5628110"/>
                <a:gd name="connsiteY7-296" fmla="*/ 53883 h 4530806"/>
                <a:gd name="connsiteX8-297" fmla="*/ 473498 w 5628110"/>
                <a:gd name="connsiteY8-298" fmla="*/ 4897 h 4530806"/>
                <a:gd name="connsiteX9-299" fmla="*/ 277859 w 5628110"/>
                <a:gd name="connsiteY9-300" fmla="*/ 887092 h 4530806"/>
                <a:gd name="connsiteX0-301" fmla="*/ 39466 w 5628110"/>
                <a:gd name="connsiteY0-302" fmla="*/ 658040 h 4530806"/>
                <a:gd name="connsiteX1-303" fmla="*/ 55794 w 5628110"/>
                <a:gd name="connsiteY1-304" fmla="*/ 1915340 h 4530806"/>
                <a:gd name="connsiteX2-305" fmla="*/ 153766 w 5628110"/>
                <a:gd name="connsiteY2-306" fmla="*/ 4152355 h 4530806"/>
                <a:gd name="connsiteX3-307" fmla="*/ 1786623 w 5628110"/>
                <a:gd name="connsiteY3-308" fmla="*/ 4446269 h 4530806"/>
                <a:gd name="connsiteX4-309" fmla="*/ 5347003 w 5628110"/>
                <a:gd name="connsiteY4-310" fmla="*/ 4394022 h 4530806"/>
                <a:gd name="connsiteX5-311" fmla="*/ 5525865 w 5628110"/>
                <a:gd name="connsiteY5-312" fmla="*/ 2535826 h 4530806"/>
                <a:gd name="connsiteX6-313" fmla="*/ 5460551 w 5628110"/>
                <a:gd name="connsiteY6-314" fmla="*/ 168183 h 4530806"/>
                <a:gd name="connsiteX7-315" fmla="*/ 2390780 w 5628110"/>
                <a:gd name="connsiteY7-316" fmla="*/ 53883 h 4530806"/>
                <a:gd name="connsiteX8-317" fmla="*/ 473498 w 5628110"/>
                <a:gd name="connsiteY8-318" fmla="*/ 4897 h 4530806"/>
                <a:gd name="connsiteX0-319" fmla="*/ 39466 w 5628110"/>
                <a:gd name="connsiteY0-320" fmla="*/ 896635 h 4530806"/>
                <a:gd name="connsiteX1-321" fmla="*/ 55794 w 5628110"/>
                <a:gd name="connsiteY1-322" fmla="*/ 1915340 h 4530806"/>
                <a:gd name="connsiteX2-323" fmla="*/ 153766 w 5628110"/>
                <a:gd name="connsiteY2-324" fmla="*/ 4152355 h 4530806"/>
                <a:gd name="connsiteX3-325" fmla="*/ 1786623 w 5628110"/>
                <a:gd name="connsiteY3-326" fmla="*/ 4446269 h 4530806"/>
                <a:gd name="connsiteX4-327" fmla="*/ 5347003 w 5628110"/>
                <a:gd name="connsiteY4-328" fmla="*/ 4394022 h 4530806"/>
                <a:gd name="connsiteX5-329" fmla="*/ 5525865 w 5628110"/>
                <a:gd name="connsiteY5-330" fmla="*/ 2535826 h 4530806"/>
                <a:gd name="connsiteX6-331" fmla="*/ 5460551 w 5628110"/>
                <a:gd name="connsiteY6-332" fmla="*/ 168183 h 4530806"/>
                <a:gd name="connsiteX7-333" fmla="*/ 2390780 w 5628110"/>
                <a:gd name="connsiteY7-334" fmla="*/ 53883 h 4530806"/>
                <a:gd name="connsiteX8-335" fmla="*/ 473498 w 5628110"/>
                <a:gd name="connsiteY8-336" fmla="*/ 4897 h 4530806"/>
                <a:gd name="connsiteX0-337" fmla="*/ 39466 w 5628110"/>
                <a:gd name="connsiteY0-338" fmla="*/ 896635 h 4530806"/>
                <a:gd name="connsiteX1-339" fmla="*/ 55794 w 5628110"/>
                <a:gd name="connsiteY1-340" fmla="*/ 1915340 h 4530806"/>
                <a:gd name="connsiteX2-341" fmla="*/ 153766 w 5628110"/>
                <a:gd name="connsiteY2-342" fmla="*/ 4152355 h 4530806"/>
                <a:gd name="connsiteX3-343" fmla="*/ 1786623 w 5628110"/>
                <a:gd name="connsiteY3-344" fmla="*/ 4446269 h 4530806"/>
                <a:gd name="connsiteX4-345" fmla="*/ 5347003 w 5628110"/>
                <a:gd name="connsiteY4-346" fmla="*/ 4394022 h 4530806"/>
                <a:gd name="connsiteX5-347" fmla="*/ 5525865 w 5628110"/>
                <a:gd name="connsiteY5-348" fmla="*/ 2535826 h 4530806"/>
                <a:gd name="connsiteX6-349" fmla="*/ 5460551 w 5628110"/>
                <a:gd name="connsiteY6-350" fmla="*/ 168183 h 4530806"/>
                <a:gd name="connsiteX7-351" fmla="*/ 2390780 w 5628110"/>
                <a:gd name="connsiteY7-352" fmla="*/ 53883 h 4530806"/>
                <a:gd name="connsiteX8-353" fmla="*/ 845987 w 5628110"/>
                <a:gd name="connsiteY8-354" fmla="*/ 4897 h 4530806"/>
              </a:gdLst>
              <a:ahLst/>
              <a:cxnLst>
                <a:cxn ang="0">
                  <a:pos x="connsiteX0-337" y="connsiteY0-338"/>
                </a:cxn>
                <a:cxn ang="0">
                  <a:pos x="connsiteX1-339" y="connsiteY1-340"/>
                </a:cxn>
                <a:cxn ang="0">
                  <a:pos x="connsiteX2-341" y="connsiteY2-342"/>
                </a:cxn>
                <a:cxn ang="0">
                  <a:pos x="connsiteX3-343" y="connsiteY3-344"/>
                </a:cxn>
                <a:cxn ang="0">
                  <a:pos x="connsiteX4-345" y="connsiteY4-346"/>
                </a:cxn>
                <a:cxn ang="0">
                  <a:pos x="connsiteX5-347" y="connsiteY5-348"/>
                </a:cxn>
                <a:cxn ang="0">
                  <a:pos x="connsiteX6-349" y="connsiteY6-350"/>
                </a:cxn>
                <a:cxn ang="0">
                  <a:pos x="connsiteX7-351" y="connsiteY7-352"/>
                </a:cxn>
                <a:cxn ang="0">
                  <a:pos x="connsiteX8-353" y="connsiteY8-354"/>
                </a:cxn>
              </a:cxnLst>
              <a:rect l="l" t="t" r="r" b="b"/>
              <a:pathLst>
                <a:path w="5628110" h="4530806">
                  <a:moveTo>
                    <a:pt x="39466" y="896635"/>
                  </a:moveTo>
                  <a:cubicBezTo>
                    <a:pt x="-30151" y="1215042"/>
                    <a:pt x="36744" y="1372720"/>
                    <a:pt x="55794" y="1915340"/>
                  </a:cubicBezTo>
                  <a:cubicBezTo>
                    <a:pt x="74844" y="2457960"/>
                    <a:pt x="-134706" y="3730534"/>
                    <a:pt x="153766" y="4152355"/>
                  </a:cubicBezTo>
                  <a:cubicBezTo>
                    <a:pt x="442238" y="4574177"/>
                    <a:pt x="921084" y="4405991"/>
                    <a:pt x="1786623" y="4446269"/>
                  </a:cubicBezTo>
                  <a:cubicBezTo>
                    <a:pt x="2652162" y="4486547"/>
                    <a:pt x="4942512" y="4640591"/>
                    <a:pt x="5347003" y="4394022"/>
                  </a:cubicBezTo>
                  <a:cubicBezTo>
                    <a:pt x="5751494" y="4147453"/>
                    <a:pt x="5506940" y="3240133"/>
                    <a:pt x="5525865" y="2535826"/>
                  </a:cubicBezTo>
                  <a:cubicBezTo>
                    <a:pt x="5544790" y="1831520"/>
                    <a:pt x="5782574" y="438161"/>
                    <a:pt x="5460551" y="168183"/>
                  </a:cubicBezTo>
                  <a:cubicBezTo>
                    <a:pt x="5138528" y="-101795"/>
                    <a:pt x="3221955" y="81097"/>
                    <a:pt x="2390780" y="53883"/>
                  </a:cubicBezTo>
                  <a:cubicBezTo>
                    <a:pt x="1559605" y="26669"/>
                    <a:pt x="1148065" y="-14153"/>
                    <a:pt x="845987" y="4897"/>
                  </a:cubicBezTo>
                </a:path>
              </a:pathLst>
            </a:custGeom>
            <a:noFill/>
            <a:ln w="25400" cap="rnd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round/>
            </a:ln>
            <a:effectLst/>
          </p:spPr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noProof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endParaRPr>
            </a:p>
          </p:txBody>
        </p:sp>
        <p:sp>
          <p:nvSpPr>
            <p:cNvPr id="125" name="文本框 124"/>
            <p:cNvSpPr txBox="1"/>
            <p:nvPr/>
          </p:nvSpPr>
          <p:spPr>
            <a:xfrm>
              <a:off x="996950" y="1851025"/>
              <a:ext cx="808039" cy="47651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5400" b="1" kern="0" dirty="0">
                  <a:solidFill>
                    <a:srgbClr val="595959"/>
                  </a:solidFill>
                  <a:cs typeface="+mn-ea"/>
                  <a:sym typeface="+mn-lt"/>
                </a:rPr>
                <a:t>1</a:t>
              </a:r>
              <a:endParaRPr lang="zh-CN" altLang="en-US" sz="5400" b="1" kern="0" dirty="0">
                <a:solidFill>
                  <a:srgbClr val="595959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7" name="组合 126"/>
          <p:cNvGrpSpPr/>
          <p:nvPr/>
        </p:nvGrpSpPr>
        <p:grpSpPr>
          <a:xfrm>
            <a:off x="6406123" y="2171701"/>
            <a:ext cx="4361297" cy="3914780"/>
            <a:chOff x="4389438" y="1851025"/>
            <a:chExt cx="3149600" cy="2206625"/>
          </a:xfrm>
        </p:grpSpPr>
        <p:sp>
          <p:nvSpPr>
            <p:cNvPr id="128" name="任意多边形 127"/>
            <p:cNvSpPr/>
            <p:nvPr/>
          </p:nvSpPr>
          <p:spPr>
            <a:xfrm>
              <a:off x="4733925" y="2135188"/>
              <a:ext cx="2805113" cy="1922462"/>
            </a:xfrm>
            <a:custGeom>
              <a:avLst/>
              <a:gdLst>
                <a:gd name="connsiteX0" fmla="*/ 135734 w 5735830"/>
                <a:gd name="connsiteY0" fmla="*/ 360201 h 4633519"/>
                <a:gd name="connsiteX1" fmla="*/ 250034 w 5735830"/>
                <a:gd name="connsiteY1" fmla="*/ 1666487 h 4633519"/>
                <a:gd name="connsiteX2" fmla="*/ 201049 w 5735830"/>
                <a:gd name="connsiteY2" fmla="*/ 4262730 h 4633519"/>
                <a:gd name="connsiteX3" fmla="*/ 1376706 w 5735830"/>
                <a:gd name="connsiteY3" fmla="*/ 4475001 h 4633519"/>
                <a:gd name="connsiteX4" fmla="*/ 5344549 w 5735830"/>
                <a:gd name="connsiteY4" fmla="*/ 4491330 h 4633519"/>
                <a:gd name="connsiteX5" fmla="*/ 5360877 w 5735830"/>
                <a:gd name="connsiteY5" fmla="*/ 2613544 h 4633519"/>
                <a:gd name="connsiteX6" fmla="*/ 5507834 w 5735830"/>
                <a:gd name="connsiteY6" fmla="*/ 278558 h 4633519"/>
                <a:gd name="connsiteX7" fmla="*/ 1899220 w 5735830"/>
                <a:gd name="connsiteY7" fmla="*/ 294887 h 4633519"/>
                <a:gd name="connsiteX8" fmla="*/ 152063 w 5735830"/>
                <a:gd name="connsiteY8" fmla="*/ 972 h 4633519"/>
                <a:gd name="connsiteX9" fmla="*/ 86749 w 5735830"/>
                <a:gd name="connsiteY9" fmla="*/ 409187 h 4633519"/>
                <a:gd name="connsiteX10" fmla="*/ 135734 w 5735830"/>
                <a:gd name="connsiteY10" fmla="*/ 360201 h 4633519"/>
                <a:gd name="connsiteX0-1" fmla="*/ 92877 w 5741958"/>
                <a:gd name="connsiteY0-2" fmla="*/ 409187 h 4633519"/>
                <a:gd name="connsiteX1-3" fmla="*/ 256162 w 5741958"/>
                <a:gd name="connsiteY1-4" fmla="*/ 1666487 h 4633519"/>
                <a:gd name="connsiteX2-5" fmla="*/ 207177 w 5741958"/>
                <a:gd name="connsiteY2-6" fmla="*/ 4262730 h 4633519"/>
                <a:gd name="connsiteX3-7" fmla="*/ 1382834 w 5741958"/>
                <a:gd name="connsiteY3-8" fmla="*/ 4475001 h 4633519"/>
                <a:gd name="connsiteX4-9" fmla="*/ 5350677 w 5741958"/>
                <a:gd name="connsiteY4-10" fmla="*/ 4491330 h 4633519"/>
                <a:gd name="connsiteX5-11" fmla="*/ 5367005 w 5741958"/>
                <a:gd name="connsiteY5-12" fmla="*/ 2613544 h 4633519"/>
                <a:gd name="connsiteX6-13" fmla="*/ 5513962 w 5741958"/>
                <a:gd name="connsiteY6-14" fmla="*/ 278558 h 4633519"/>
                <a:gd name="connsiteX7-15" fmla="*/ 1905348 w 5741958"/>
                <a:gd name="connsiteY7-16" fmla="*/ 294887 h 4633519"/>
                <a:gd name="connsiteX8-17" fmla="*/ 158191 w 5741958"/>
                <a:gd name="connsiteY8-18" fmla="*/ 972 h 4633519"/>
                <a:gd name="connsiteX9-19" fmla="*/ 92877 w 5741958"/>
                <a:gd name="connsiteY9-20" fmla="*/ 409187 h 4633519"/>
                <a:gd name="connsiteX0-21" fmla="*/ 92877 w 5741958"/>
                <a:gd name="connsiteY0-22" fmla="*/ 768415 h 4633519"/>
                <a:gd name="connsiteX1-23" fmla="*/ 256162 w 5741958"/>
                <a:gd name="connsiteY1-24" fmla="*/ 1666487 h 4633519"/>
                <a:gd name="connsiteX2-25" fmla="*/ 207177 w 5741958"/>
                <a:gd name="connsiteY2-26" fmla="*/ 4262730 h 4633519"/>
                <a:gd name="connsiteX3-27" fmla="*/ 1382834 w 5741958"/>
                <a:gd name="connsiteY3-28" fmla="*/ 4475001 h 4633519"/>
                <a:gd name="connsiteX4-29" fmla="*/ 5350677 w 5741958"/>
                <a:gd name="connsiteY4-30" fmla="*/ 4491330 h 4633519"/>
                <a:gd name="connsiteX5-31" fmla="*/ 5367005 w 5741958"/>
                <a:gd name="connsiteY5-32" fmla="*/ 2613544 h 4633519"/>
                <a:gd name="connsiteX6-33" fmla="*/ 5513962 w 5741958"/>
                <a:gd name="connsiteY6-34" fmla="*/ 278558 h 4633519"/>
                <a:gd name="connsiteX7-35" fmla="*/ 1905348 w 5741958"/>
                <a:gd name="connsiteY7-36" fmla="*/ 294887 h 4633519"/>
                <a:gd name="connsiteX8-37" fmla="*/ 158191 w 5741958"/>
                <a:gd name="connsiteY8-38" fmla="*/ 972 h 4633519"/>
                <a:gd name="connsiteX9-39" fmla="*/ 92877 w 5741958"/>
                <a:gd name="connsiteY9-40" fmla="*/ 768415 h 4633519"/>
                <a:gd name="connsiteX0-41" fmla="*/ 3451 w 5652532"/>
                <a:gd name="connsiteY0-42" fmla="*/ 654617 h 4519721"/>
                <a:gd name="connsiteX1-43" fmla="*/ 166736 w 5652532"/>
                <a:gd name="connsiteY1-44" fmla="*/ 1552689 h 4519721"/>
                <a:gd name="connsiteX2-45" fmla="*/ 117751 w 5652532"/>
                <a:gd name="connsiteY2-46" fmla="*/ 4148932 h 4519721"/>
                <a:gd name="connsiteX3-47" fmla="*/ 1293408 w 5652532"/>
                <a:gd name="connsiteY3-48" fmla="*/ 4361203 h 4519721"/>
                <a:gd name="connsiteX4-49" fmla="*/ 5261251 w 5652532"/>
                <a:gd name="connsiteY4-50" fmla="*/ 4377532 h 4519721"/>
                <a:gd name="connsiteX5-51" fmla="*/ 5277579 w 5652532"/>
                <a:gd name="connsiteY5-52" fmla="*/ 2499746 h 4519721"/>
                <a:gd name="connsiteX6-53" fmla="*/ 5424536 w 5652532"/>
                <a:gd name="connsiteY6-54" fmla="*/ 164760 h 4519721"/>
                <a:gd name="connsiteX7-55" fmla="*/ 1815922 w 5652532"/>
                <a:gd name="connsiteY7-56" fmla="*/ 181089 h 4519721"/>
                <a:gd name="connsiteX8-57" fmla="*/ 346351 w 5652532"/>
                <a:gd name="connsiteY8-58" fmla="*/ 1474 h 4519721"/>
                <a:gd name="connsiteX9-59" fmla="*/ 3451 w 5652532"/>
                <a:gd name="connsiteY9-60" fmla="*/ 654617 h 4519721"/>
                <a:gd name="connsiteX0-61" fmla="*/ 3451 w 5613197"/>
                <a:gd name="connsiteY0-62" fmla="*/ 698621 h 4563725"/>
                <a:gd name="connsiteX1-63" fmla="*/ 166736 w 5613197"/>
                <a:gd name="connsiteY1-64" fmla="*/ 1596693 h 4563725"/>
                <a:gd name="connsiteX2-65" fmla="*/ 117751 w 5613197"/>
                <a:gd name="connsiteY2-66" fmla="*/ 4192936 h 4563725"/>
                <a:gd name="connsiteX3-67" fmla="*/ 1293408 w 5613197"/>
                <a:gd name="connsiteY3-68" fmla="*/ 4405207 h 4563725"/>
                <a:gd name="connsiteX4-69" fmla="*/ 5261251 w 5613197"/>
                <a:gd name="connsiteY4-70" fmla="*/ 4421536 h 4563725"/>
                <a:gd name="connsiteX5-71" fmla="*/ 5277579 w 5613197"/>
                <a:gd name="connsiteY5-72" fmla="*/ 2543750 h 4563725"/>
                <a:gd name="connsiteX6-73" fmla="*/ 5424536 w 5613197"/>
                <a:gd name="connsiteY6-74" fmla="*/ 208764 h 4563725"/>
                <a:gd name="connsiteX7-75" fmla="*/ 2354765 w 5613197"/>
                <a:gd name="connsiteY7-76" fmla="*/ 94464 h 4563725"/>
                <a:gd name="connsiteX8-77" fmla="*/ 346351 w 5613197"/>
                <a:gd name="connsiteY8-78" fmla="*/ 45478 h 4563725"/>
                <a:gd name="connsiteX9-79" fmla="*/ 3451 w 5613197"/>
                <a:gd name="connsiteY9-80" fmla="*/ 698621 h 4563725"/>
                <a:gd name="connsiteX0-81" fmla="*/ 3451 w 5554564"/>
                <a:gd name="connsiteY0-82" fmla="*/ 677467 h 4542571"/>
                <a:gd name="connsiteX1-83" fmla="*/ 166736 w 5554564"/>
                <a:gd name="connsiteY1-84" fmla="*/ 1575539 h 4542571"/>
                <a:gd name="connsiteX2-85" fmla="*/ 117751 w 5554564"/>
                <a:gd name="connsiteY2-86" fmla="*/ 4171782 h 4542571"/>
                <a:gd name="connsiteX3-87" fmla="*/ 1293408 w 5554564"/>
                <a:gd name="connsiteY3-88" fmla="*/ 4384053 h 4542571"/>
                <a:gd name="connsiteX4-89" fmla="*/ 5261251 w 5554564"/>
                <a:gd name="connsiteY4-90" fmla="*/ 4400382 h 4542571"/>
                <a:gd name="connsiteX5-91" fmla="*/ 5277579 w 5554564"/>
                <a:gd name="connsiteY5-92" fmla="*/ 2522596 h 4542571"/>
                <a:gd name="connsiteX6-93" fmla="*/ 5424536 w 5554564"/>
                <a:gd name="connsiteY6-94" fmla="*/ 187610 h 4542571"/>
                <a:gd name="connsiteX7-95" fmla="*/ 2354765 w 5554564"/>
                <a:gd name="connsiteY7-96" fmla="*/ 73310 h 4542571"/>
                <a:gd name="connsiteX8-97" fmla="*/ 346351 w 5554564"/>
                <a:gd name="connsiteY8-98" fmla="*/ 24324 h 4542571"/>
                <a:gd name="connsiteX9-99" fmla="*/ 3451 w 5554564"/>
                <a:gd name="connsiteY9-100" fmla="*/ 677467 h 4542571"/>
                <a:gd name="connsiteX0-101" fmla="*/ 3451 w 5682000"/>
                <a:gd name="connsiteY0-102" fmla="*/ 700982 h 4563669"/>
                <a:gd name="connsiteX1-103" fmla="*/ 166736 w 5682000"/>
                <a:gd name="connsiteY1-104" fmla="*/ 1599054 h 4563669"/>
                <a:gd name="connsiteX2-105" fmla="*/ 117751 w 5682000"/>
                <a:gd name="connsiteY2-106" fmla="*/ 4195297 h 4563669"/>
                <a:gd name="connsiteX3-107" fmla="*/ 1293408 w 5682000"/>
                <a:gd name="connsiteY3-108" fmla="*/ 4407568 h 4563669"/>
                <a:gd name="connsiteX4-109" fmla="*/ 5261251 w 5682000"/>
                <a:gd name="connsiteY4-110" fmla="*/ 4423897 h 4563669"/>
                <a:gd name="connsiteX5-111" fmla="*/ 5489850 w 5682000"/>
                <a:gd name="connsiteY5-112" fmla="*/ 2578768 h 4563669"/>
                <a:gd name="connsiteX6-113" fmla="*/ 5424536 w 5682000"/>
                <a:gd name="connsiteY6-114" fmla="*/ 211125 h 4563669"/>
                <a:gd name="connsiteX7-115" fmla="*/ 2354765 w 5682000"/>
                <a:gd name="connsiteY7-116" fmla="*/ 96825 h 4563669"/>
                <a:gd name="connsiteX8-117" fmla="*/ 346351 w 5682000"/>
                <a:gd name="connsiteY8-118" fmla="*/ 47839 h 4563669"/>
                <a:gd name="connsiteX9-119" fmla="*/ 3451 w 5682000"/>
                <a:gd name="connsiteY9-120" fmla="*/ 700982 h 4563669"/>
                <a:gd name="connsiteX0-121" fmla="*/ 3451 w 5687062"/>
                <a:gd name="connsiteY0-122" fmla="*/ 700982 h 4602114"/>
                <a:gd name="connsiteX1-123" fmla="*/ 166736 w 5687062"/>
                <a:gd name="connsiteY1-124" fmla="*/ 1599054 h 4602114"/>
                <a:gd name="connsiteX2-125" fmla="*/ 117751 w 5687062"/>
                <a:gd name="connsiteY2-126" fmla="*/ 4195297 h 4602114"/>
                <a:gd name="connsiteX3-127" fmla="*/ 1293408 w 5687062"/>
                <a:gd name="connsiteY3-128" fmla="*/ 4407568 h 4602114"/>
                <a:gd name="connsiteX4-129" fmla="*/ 5146951 w 5687062"/>
                <a:gd name="connsiteY4-130" fmla="*/ 4472883 h 4602114"/>
                <a:gd name="connsiteX5-131" fmla="*/ 5489850 w 5687062"/>
                <a:gd name="connsiteY5-132" fmla="*/ 2578768 h 4602114"/>
                <a:gd name="connsiteX6-133" fmla="*/ 5424536 w 5687062"/>
                <a:gd name="connsiteY6-134" fmla="*/ 211125 h 4602114"/>
                <a:gd name="connsiteX7-135" fmla="*/ 2354765 w 5687062"/>
                <a:gd name="connsiteY7-136" fmla="*/ 96825 h 4602114"/>
                <a:gd name="connsiteX8-137" fmla="*/ 346351 w 5687062"/>
                <a:gd name="connsiteY8-138" fmla="*/ 47839 h 4602114"/>
                <a:gd name="connsiteX9-139" fmla="*/ 3451 w 5687062"/>
                <a:gd name="connsiteY9-140" fmla="*/ 700982 h 4602114"/>
                <a:gd name="connsiteX0-141" fmla="*/ 3451 w 5687062"/>
                <a:gd name="connsiteY0-142" fmla="*/ 700982 h 4630183"/>
                <a:gd name="connsiteX1-143" fmla="*/ 166736 w 5687062"/>
                <a:gd name="connsiteY1-144" fmla="*/ 1599054 h 4630183"/>
                <a:gd name="connsiteX2-145" fmla="*/ 117751 w 5687062"/>
                <a:gd name="connsiteY2-146" fmla="*/ 4195297 h 4630183"/>
                <a:gd name="connsiteX3-147" fmla="*/ 1750608 w 5687062"/>
                <a:gd name="connsiteY3-148" fmla="*/ 4489211 h 4630183"/>
                <a:gd name="connsiteX4-149" fmla="*/ 5146951 w 5687062"/>
                <a:gd name="connsiteY4-150" fmla="*/ 4472883 h 4630183"/>
                <a:gd name="connsiteX5-151" fmla="*/ 5489850 w 5687062"/>
                <a:gd name="connsiteY5-152" fmla="*/ 2578768 h 4630183"/>
                <a:gd name="connsiteX6-153" fmla="*/ 5424536 w 5687062"/>
                <a:gd name="connsiteY6-154" fmla="*/ 211125 h 4630183"/>
                <a:gd name="connsiteX7-155" fmla="*/ 2354765 w 5687062"/>
                <a:gd name="connsiteY7-156" fmla="*/ 96825 h 4630183"/>
                <a:gd name="connsiteX8-157" fmla="*/ 346351 w 5687062"/>
                <a:gd name="connsiteY8-158" fmla="*/ 47839 h 4630183"/>
                <a:gd name="connsiteX9-159" fmla="*/ 3451 w 5687062"/>
                <a:gd name="connsiteY9-160" fmla="*/ 700982 h 4630183"/>
                <a:gd name="connsiteX0-161" fmla="*/ 39466 w 5723077"/>
                <a:gd name="connsiteY0-162" fmla="*/ 700982 h 4630183"/>
                <a:gd name="connsiteX1-163" fmla="*/ 55794 w 5723077"/>
                <a:gd name="connsiteY1-164" fmla="*/ 1958282 h 4630183"/>
                <a:gd name="connsiteX2-165" fmla="*/ 153766 w 5723077"/>
                <a:gd name="connsiteY2-166" fmla="*/ 4195297 h 4630183"/>
                <a:gd name="connsiteX3-167" fmla="*/ 1786623 w 5723077"/>
                <a:gd name="connsiteY3-168" fmla="*/ 4489211 h 4630183"/>
                <a:gd name="connsiteX4-169" fmla="*/ 5182966 w 5723077"/>
                <a:gd name="connsiteY4-170" fmla="*/ 4472883 h 4630183"/>
                <a:gd name="connsiteX5-171" fmla="*/ 5525865 w 5723077"/>
                <a:gd name="connsiteY5-172" fmla="*/ 2578768 h 4630183"/>
                <a:gd name="connsiteX6-173" fmla="*/ 5460551 w 5723077"/>
                <a:gd name="connsiteY6-174" fmla="*/ 211125 h 4630183"/>
                <a:gd name="connsiteX7-175" fmla="*/ 2390780 w 5723077"/>
                <a:gd name="connsiteY7-176" fmla="*/ 96825 h 4630183"/>
                <a:gd name="connsiteX8-177" fmla="*/ 382366 w 5723077"/>
                <a:gd name="connsiteY8-178" fmla="*/ 47839 h 4630183"/>
                <a:gd name="connsiteX9-179" fmla="*/ 39466 w 5723077"/>
                <a:gd name="connsiteY9-180" fmla="*/ 700982 h 4630183"/>
                <a:gd name="connsiteX0-181" fmla="*/ 39466 w 5723077"/>
                <a:gd name="connsiteY0-182" fmla="*/ 700982 h 4598647"/>
                <a:gd name="connsiteX1-183" fmla="*/ 55794 w 5723077"/>
                <a:gd name="connsiteY1-184" fmla="*/ 1958282 h 4598647"/>
                <a:gd name="connsiteX2-185" fmla="*/ 153766 w 5723077"/>
                <a:gd name="connsiteY2-186" fmla="*/ 4195297 h 4598647"/>
                <a:gd name="connsiteX3-187" fmla="*/ 1786623 w 5723077"/>
                <a:gd name="connsiteY3-188" fmla="*/ 4489211 h 4598647"/>
                <a:gd name="connsiteX4-189" fmla="*/ 5182966 w 5723077"/>
                <a:gd name="connsiteY4-190" fmla="*/ 4472883 h 4598647"/>
                <a:gd name="connsiteX5-191" fmla="*/ 5525865 w 5723077"/>
                <a:gd name="connsiteY5-192" fmla="*/ 2578768 h 4598647"/>
                <a:gd name="connsiteX6-193" fmla="*/ 5460551 w 5723077"/>
                <a:gd name="connsiteY6-194" fmla="*/ 211125 h 4598647"/>
                <a:gd name="connsiteX7-195" fmla="*/ 2390780 w 5723077"/>
                <a:gd name="connsiteY7-196" fmla="*/ 96825 h 4598647"/>
                <a:gd name="connsiteX8-197" fmla="*/ 382366 w 5723077"/>
                <a:gd name="connsiteY8-198" fmla="*/ 47839 h 4598647"/>
                <a:gd name="connsiteX9-199" fmla="*/ 39466 w 5723077"/>
                <a:gd name="connsiteY9-200" fmla="*/ 700982 h 4598647"/>
                <a:gd name="connsiteX0-201" fmla="*/ 39466 w 5716643"/>
                <a:gd name="connsiteY0-202" fmla="*/ 700982 h 4625148"/>
                <a:gd name="connsiteX1-203" fmla="*/ 55794 w 5716643"/>
                <a:gd name="connsiteY1-204" fmla="*/ 1958282 h 4625148"/>
                <a:gd name="connsiteX2-205" fmla="*/ 153766 w 5716643"/>
                <a:gd name="connsiteY2-206" fmla="*/ 4195297 h 4625148"/>
                <a:gd name="connsiteX3-207" fmla="*/ 1786623 w 5716643"/>
                <a:gd name="connsiteY3-208" fmla="*/ 4489211 h 4625148"/>
                <a:gd name="connsiteX4-209" fmla="*/ 5328776 w 5716643"/>
                <a:gd name="connsiteY4-210" fmla="*/ 4508802 h 4625148"/>
                <a:gd name="connsiteX5-211" fmla="*/ 5525865 w 5716643"/>
                <a:gd name="connsiteY5-212" fmla="*/ 2578768 h 4625148"/>
                <a:gd name="connsiteX6-213" fmla="*/ 5460551 w 5716643"/>
                <a:gd name="connsiteY6-214" fmla="*/ 211125 h 4625148"/>
                <a:gd name="connsiteX7-215" fmla="*/ 2390780 w 5716643"/>
                <a:gd name="connsiteY7-216" fmla="*/ 96825 h 4625148"/>
                <a:gd name="connsiteX8-217" fmla="*/ 382366 w 5716643"/>
                <a:gd name="connsiteY8-218" fmla="*/ 47839 h 4625148"/>
                <a:gd name="connsiteX9-219" fmla="*/ 39466 w 5716643"/>
                <a:gd name="connsiteY9-220" fmla="*/ 700982 h 4625148"/>
                <a:gd name="connsiteX0-221" fmla="*/ 39466 w 5715854"/>
                <a:gd name="connsiteY0-222" fmla="*/ 700982 h 4573748"/>
                <a:gd name="connsiteX1-223" fmla="*/ 55794 w 5715854"/>
                <a:gd name="connsiteY1-224" fmla="*/ 1958282 h 4573748"/>
                <a:gd name="connsiteX2-225" fmla="*/ 153766 w 5715854"/>
                <a:gd name="connsiteY2-226" fmla="*/ 4195297 h 4573748"/>
                <a:gd name="connsiteX3-227" fmla="*/ 1786623 w 5715854"/>
                <a:gd name="connsiteY3-228" fmla="*/ 4489211 h 4573748"/>
                <a:gd name="connsiteX4-229" fmla="*/ 5347003 w 5715854"/>
                <a:gd name="connsiteY4-230" fmla="*/ 4436964 h 4573748"/>
                <a:gd name="connsiteX5-231" fmla="*/ 5525865 w 5715854"/>
                <a:gd name="connsiteY5-232" fmla="*/ 2578768 h 4573748"/>
                <a:gd name="connsiteX6-233" fmla="*/ 5460551 w 5715854"/>
                <a:gd name="connsiteY6-234" fmla="*/ 211125 h 4573748"/>
                <a:gd name="connsiteX7-235" fmla="*/ 2390780 w 5715854"/>
                <a:gd name="connsiteY7-236" fmla="*/ 96825 h 4573748"/>
                <a:gd name="connsiteX8-237" fmla="*/ 382366 w 5715854"/>
                <a:gd name="connsiteY8-238" fmla="*/ 47839 h 4573748"/>
                <a:gd name="connsiteX9-239" fmla="*/ 39466 w 5715854"/>
                <a:gd name="connsiteY9-240" fmla="*/ 700982 h 4573748"/>
                <a:gd name="connsiteX0-241" fmla="*/ 39466 w 5628110"/>
                <a:gd name="connsiteY0-242" fmla="*/ 658040 h 4530806"/>
                <a:gd name="connsiteX1-243" fmla="*/ 55794 w 5628110"/>
                <a:gd name="connsiteY1-244" fmla="*/ 1915340 h 4530806"/>
                <a:gd name="connsiteX2-245" fmla="*/ 153766 w 5628110"/>
                <a:gd name="connsiteY2-246" fmla="*/ 4152355 h 4530806"/>
                <a:gd name="connsiteX3-247" fmla="*/ 1786623 w 5628110"/>
                <a:gd name="connsiteY3-248" fmla="*/ 4446269 h 4530806"/>
                <a:gd name="connsiteX4-249" fmla="*/ 5347003 w 5628110"/>
                <a:gd name="connsiteY4-250" fmla="*/ 4394022 h 4530806"/>
                <a:gd name="connsiteX5-251" fmla="*/ 5525865 w 5628110"/>
                <a:gd name="connsiteY5-252" fmla="*/ 2535826 h 4530806"/>
                <a:gd name="connsiteX6-253" fmla="*/ 5460551 w 5628110"/>
                <a:gd name="connsiteY6-254" fmla="*/ 168183 h 4530806"/>
                <a:gd name="connsiteX7-255" fmla="*/ 2390780 w 5628110"/>
                <a:gd name="connsiteY7-256" fmla="*/ 53883 h 4530806"/>
                <a:gd name="connsiteX8-257" fmla="*/ 382366 w 5628110"/>
                <a:gd name="connsiteY8-258" fmla="*/ 4897 h 4530806"/>
                <a:gd name="connsiteX9-259" fmla="*/ 39466 w 5628110"/>
                <a:gd name="connsiteY9-260" fmla="*/ 658040 h 4530806"/>
                <a:gd name="connsiteX0-261" fmla="*/ 39466 w 5628110"/>
                <a:gd name="connsiteY0-262" fmla="*/ 658040 h 4530806"/>
                <a:gd name="connsiteX1-263" fmla="*/ 55794 w 5628110"/>
                <a:gd name="connsiteY1-264" fmla="*/ 1915340 h 4530806"/>
                <a:gd name="connsiteX2-265" fmla="*/ 153766 w 5628110"/>
                <a:gd name="connsiteY2-266" fmla="*/ 4152355 h 4530806"/>
                <a:gd name="connsiteX3-267" fmla="*/ 1786623 w 5628110"/>
                <a:gd name="connsiteY3-268" fmla="*/ 4446269 h 4530806"/>
                <a:gd name="connsiteX4-269" fmla="*/ 5347003 w 5628110"/>
                <a:gd name="connsiteY4-270" fmla="*/ 4394022 h 4530806"/>
                <a:gd name="connsiteX5-271" fmla="*/ 5525865 w 5628110"/>
                <a:gd name="connsiteY5-272" fmla="*/ 2535826 h 4530806"/>
                <a:gd name="connsiteX6-273" fmla="*/ 5460551 w 5628110"/>
                <a:gd name="connsiteY6-274" fmla="*/ 168183 h 4530806"/>
                <a:gd name="connsiteX7-275" fmla="*/ 2390780 w 5628110"/>
                <a:gd name="connsiteY7-276" fmla="*/ 53883 h 4530806"/>
                <a:gd name="connsiteX8-277" fmla="*/ 473498 w 5628110"/>
                <a:gd name="connsiteY8-278" fmla="*/ 4897 h 4530806"/>
                <a:gd name="connsiteX9-279" fmla="*/ 39466 w 5628110"/>
                <a:gd name="connsiteY9-280" fmla="*/ 658040 h 4530806"/>
                <a:gd name="connsiteX0-281" fmla="*/ 39466 w 5628110"/>
                <a:gd name="connsiteY0-282" fmla="*/ 658040 h 4530806"/>
                <a:gd name="connsiteX1-283" fmla="*/ 55794 w 5628110"/>
                <a:gd name="connsiteY1-284" fmla="*/ 1915340 h 4530806"/>
                <a:gd name="connsiteX2-285" fmla="*/ 153766 w 5628110"/>
                <a:gd name="connsiteY2-286" fmla="*/ 4152355 h 4530806"/>
                <a:gd name="connsiteX3-287" fmla="*/ 1786623 w 5628110"/>
                <a:gd name="connsiteY3-288" fmla="*/ 4446269 h 4530806"/>
                <a:gd name="connsiteX4-289" fmla="*/ 5347003 w 5628110"/>
                <a:gd name="connsiteY4-290" fmla="*/ 4394022 h 4530806"/>
                <a:gd name="connsiteX5-291" fmla="*/ 5525865 w 5628110"/>
                <a:gd name="connsiteY5-292" fmla="*/ 2535826 h 4530806"/>
                <a:gd name="connsiteX6-293" fmla="*/ 5460551 w 5628110"/>
                <a:gd name="connsiteY6-294" fmla="*/ 168183 h 4530806"/>
                <a:gd name="connsiteX7-295" fmla="*/ 2390780 w 5628110"/>
                <a:gd name="connsiteY7-296" fmla="*/ 53883 h 4530806"/>
                <a:gd name="connsiteX8-297" fmla="*/ 473498 w 5628110"/>
                <a:gd name="connsiteY8-298" fmla="*/ 4897 h 4530806"/>
                <a:gd name="connsiteX9-299" fmla="*/ 277859 w 5628110"/>
                <a:gd name="connsiteY9-300" fmla="*/ 887092 h 4530806"/>
                <a:gd name="connsiteX0-301" fmla="*/ 39466 w 5628110"/>
                <a:gd name="connsiteY0-302" fmla="*/ 658040 h 4530806"/>
                <a:gd name="connsiteX1-303" fmla="*/ 55794 w 5628110"/>
                <a:gd name="connsiteY1-304" fmla="*/ 1915340 h 4530806"/>
                <a:gd name="connsiteX2-305" fmla="*/ 153766 w 5628110"/>
                <a:gd name="connsiteY2-306" fmla="*/ 4152355 h 4530806"/>
                <a:gd name="connsiteX3-307" fmla="*/ 1786623 w 5628110"/>
                <a:gd name="connsiteY3-308" fmla="*/ 4446269 h 4530806"/>
                <a:gd name="connsiteX4-309" fmla="*/ 5347003 w 5628110"/>
                <a:gd name="connsiteY4-310" fmla="*/ 4394022 h 4530806"/>
                <a:gd name="connsiteX5-311" fmla="*/ 5525865 w 5628110"/>
                <a:gd name="connsiteY5-312" fmla="*/ 2535826 h 4530806"/>
                <a:gd name="connsiteX6-313" fmla="*/ 5460551 w 5628110"/>
                <a:gd name="connsiteY6-314" fmla="*/ 168183 h 4530806"/>
                <a:gd name="connsiteX7-315" fmla="*/ 2390780 w 5628110"/>
                <a:gd name="connsiteY7-316" fmla="*/ 53883 h 4530806"/>
                <a:gd name="connsiteX8-317" fmla="*/ 473498 w 5628110"/>
                <a:gd name="connsiteY8-318" fmla="*/ 4897 h 4530806"/>
                <a:gd name="connsiteX0-319" fmla="*/ 39466 w 5628110"/>
                <a:gd name="connsiteY0-320" fmla="*/ 896635 h 4530806"/>
                <a:gd name="connsiteX1-321" fmla="*/ 55794 w 5628110"/>
                <a:gd name="connsiteY1-322" fmla="*/ 1915340 h 4530806"/>
                <a:gd name="connsiteX2-323" fmla="*/ 153766 w 5628110"/>
                <a:gd name="connsiteY2-324" fmla="*/ 4152355 h 4530806"/>
                <a:gd name="connsiteX3-325" fmla="*/ 1786623 w 5628110"/>
                <a:gd name="connsiteY3-326" fmla="*/ 4446269 h 4530806"/>
                <a:gd name="connsiteX4-327" fmla="*/ 5347003 w 5628110"/>
                <a:gd name="connsiteY4-328" fmla="*/ 4394022 h 4530806"/>
                <a:gd name="connsiteX5-329" fmla="*/ 5525865 w 5628110"/>
                <a:gd name="connsiteY5-330" fmla="*/ 2535826 h 4530806"/>
                <a:gd name="connsiteX6-331" fmla="*/ 5460551 w 5628110"/>
                <a:gd name="connsiteY6-332" fmla="*/ 168183 h 4530806"/>
                <a:gd name="connsiteX7-333" fmla="*/ 2390780 w 5628110"/>
                <a:gd name="connsiteY7-334" fmla="*/ 53883 h 4530806"/>
                <a:gd name="connsiteX8-335" fmla="*/ 473498 w 5628110"/>
                <a:gd name="connsiteY8-336" fmla="*/ 4897 h 4530806"/>
                <a:gd name="connsiteX0-337" fmla="*/ 39466 w 5628110"/>
                <a:gd name="connsiteY0-338" fmla="*/ 896635 h 4530806"/>
                <a:gd name="connsiteX1-339" fmla="*/ 55794 w 5628110"/>
                <a:gd name="connsiteY1-340" fmla="*/ 1915340 h 4530806"/>
                <a:gd name="connsiteX2-341" fmla="*/ 153766 w 5628110"/>
                <a:gd name="connsiteY2-342" fmla="*/ 4152355 h 4530806"/>
                <a:gd name="connsiteX3-343" fmla="*/ 1786623 w 5628110"/>
                <a:gd name="connsiteY3-344" fmla="*/ 4446269 h 4530806"/>
                <a:gd name="connsiteX4-345" fmla="*/ 5347003 w 5628110"/>
                <a:gd name="connsiteY4-346" fmla="*/ 4394022 h 4530806"/>
                <a:gd name="connsiteX5-347" fmla="*/ 5525865 w 5628110"/>
                <a:gd name="connsiteY5-348" fmla="*/ 2535826 h 4530806"/>
                <a:gd name="connsiteX6-349" fmla="*/ 5460551 w 5628110"/>
                <a:gd name="connsiteY6-350" fmla="*/ 168183 h 4530806"/>
                <a:gd name="connsiteX7-351" fmla="*/ 2390780 w 5628110"/>
                <a:gd name="connsiteY7-352" fmla="*/ 53883 h 4530806"/>
                <a:gd name="connsiteX8-353" fmla="*/ 845987 w 5628110"/>
                <a:gd name="connsiteY8-354" fmla="*/ 4897 h 4530806"/>
              </a:gdLst>
              <a:ahLst/>
              <a:cxnLst>
                <a:cxn ang="0">
                  <a:pos x="connsiteX0-337" y="connsiteY0-338"/>
                </a:cxn>
                <a:cxn ang="0">
                  <a:pos x="connsiteX1-339" y="connsiteY1-340"/>
                </a:cxn>
                <a:cxn ang="0">
                  <a:pos x="connsiteX2-341" y="connsiteY2-342"/>
                </a:cxn>
                <a:cxn ang="0">
                  <a:pos x="connsiteX3-343" y="connsiteY3-344"/>
                </a:cxn>
                <a:cxn ang="0">
                  <a:pos x="connsiteX4-345" y="connsiteY4-346"/>
                </a:cxn>
                <a:cxn ang="0">
                  <a:pos x="connsiteX5-347" y="connsiteY5-348"/>
                </a:cxn>
                <a:cxn ang="0">
                  <a:pos x="connsiteX6-349" y="connsiteY6-350"/>
                </a:cxn>
                <a:cxn ang="0">
                  <a:pos x="connsiteX7-351" y="connsiteY7-352"/>
                </a:cxn>
                <a:cxn ang="0">
                  <a:pos x="connsiteX8-353" y="connsiteY8-354"/>
                </a:cxn>
              </a:cxnLst>
              <a:rect l="l" t="t" r="r" b="b"/>
              <a:pathLst>
                <a:path w="5628110" h="4530806">
                  <a:moveTo>
                    <a:pt x="39466" y="896635"/>
                  </a:moveTo>
                  <a:cubicBezTo>
                    <a:pt x="-30151" y="1215042"/>
                    <a:pt x="36744" y="1372720"/>
                    <a:pt x="55794" y="1915340"/>
                  </a:cubicBezTo>
                  <a:cubicBezTo>
                    <a:pt x="74844" y="2457960"/>
                    <a:pt x="-134706" y="3730534"/>
                    <a:pt x="153766" y="4152355"/>
                  </a:cubicBezTo>
                  <a:cubicBezTo>
                    <a:pt x="442238" y="4574177"/>
                    <a:pt x="921084" y="4405991"/>
                    <a:pt x="1786623" y="4446269"/>
                  </a:cubicBezTo>
                  <a:cubicBezTo>
                    <a:pt x="2652162" y="4486547"/>
                    <a:pt x="4942512" y="4640591"/>
                    <a:pt x="5347003" y="4394022"/>
                  </a:cubicBezTo>
                  <a:cubicBezTo>
                    <a:pt x="5751494" y="4147453"/>
                    <a:pt x="5506940" y="3240133"/>
                    <a:pt x="5525865" y="2535826"/>
                  </a:cubicBezTo>
                  <a:cubicBezTo>
                    <a:pt x="5544790" y="1831520"/>
                    <a:pt x="5782574" y="438161"/>
                    <a:pt x="5460551" y="168183"/>
                  </a:cubicBezTo>
                  <a:cubicBezTo>
                    <a:pt x="5138528" y="-101795"/>
                    <a:pt x="3221955" y="81097"/>
                    <a:pt x="2390780" y="53883"/>
                  </a:cubicBezTo>
                  <a:cubicBezTo>
                    <a:pt x="1559605" y="26669"/>
                    <a:pt x="1148065" y="-14153"/>
                    <a:pt x="845987" y="4897"/>
                  </a:cubicBezTo>
                </a:path>
              </a:pathLst>
            </a:custGeom>
            <a:noFill/>
            <a:ln w="25400" cap="rnd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round/>
            </a:ln>
            <a:effectLst/>
          </p:spPr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noProof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endParaRPr>
            </a:p>
          </p:txBody>
        </p:sp>
        <p:sp>
          <p:nvSpPr>
            <p:cNvPr id="129" name="文本框 128"/>
            <p:cNvSpPr txBox="1"/>
            <p:nvPr/>
          </p:nvSpPr>
          <p:spPr>
            <a:xfrm>
              <a:off x="4389438" y="1851025"/>
              <a:ext cx="808037" cy="52044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5400" b="1" kern="0" dirty="0">
                  <a:solidFill>
                    <a:srgbClr val="595959"/>
                  </a:solidFill>
                  <a:cs typeface="+mn-ea"/>
                  <a:sym typeface="+mn-lt"/>
                </a:rPr>
                <a:t>2</a:t>
              </a:r>
              <a:endParaRPr lang="zh-CN" altLang="en-US" sz="5400" b="1" kern="0" dirty="0">
                <a:solidFill>
                  <a:srgbClr val="595959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1" name="组合 130"/>
          <p:cNvGrpSpPr/>
          <p:nvPr/>
        </p:nvGrpSpPr>
        <p:grpSpPr>
          <a:xfrm>
            <a:off x="11040665" y="2171701"/>
            <a:ext cx="4732736" cy="3914780"/>
            <a:chOff x="7781925" y="1851025"/>
            <a:chExt cx="3149600" cy="2206625"/>
          </a:xfrm>
        </p:grpSpPr>
        <p:sp>
          <p:nvSpPr>
            <p:cNvPr id="132" name="任意多边形 131"/>
            <p:cNvSpPr/>
            <p:nvPr/>
          </p:nvSpPr>
          <p:spPr>
            <a:xfrm>
              <a:off x="8126413" y="2135188"/>
              <a:ext cx="2805112" cy="1922462"/>
            </a:xfrm>
            <a:custGeom>
              <a:avLst/>
              <a:gdLst>
                <a:gd name="connsiteX0" fmla="*/ 135734 w 5735830"/>
                <a:gd name="connsiteY0" fmla="*/ 360201 h 4633519"/>
                <a:gd name="connsiteX1" fmla="*/ 250034 w 5735830"/>
                <a:gd name="connsiteY1" fmla="*/ 1666487 h 4633519"/>
                <a:gd name="connsiteX2" fmla="*/ 201049 w 5735830"/>
                <a:gd name="connsiteY2" fmla="*/ 4262730 h 4633519"/>
                <a:gd name="connsiteX3" fmla="*/ 1376706 w 5735830"/>
                <a:gd name="connsiteY3" fmla="*/ 4475001 h 4633519"/>
                <a:gd name="connsiteX4" fmla="*/ 5344549 w 5735830"/>
                <a:gd name="connsiteY4" fmla="*/ 4491330 h 4633519"/>
                <a:gd name="connsiteX5" fmla="*/ 5360877 w 5735830"/>
                <a:gd name="connsiteY5" fmla="*/ 2613544 h 4633519"/>
                <a:gd name="connsiteX6" fmla="*/ 5507834 w 5735830"/>
                <a:gd name="connsiteY6" fmla="*/ 278558 h 4633519"/>
                <a:gd name="connsiteX7" fmla="*/ 1899220 w 5735830"/>
                <a:gd name="connsiteY7" fmla="*/ 294887 h 4633519"/>
                <a:gd name="connsiteX8" fmla="*/ 152063 w 5735830"/>
                <a:gd name="connsiteY8" fmla="*/ 972 h 4633519"/>
                <a:gd name="connsiteX9" fmla="*/ 86749 w 5735830"/>
                <a:gd name="connsiteY9" fmla="*/ 409187 h 4633519"/>
                <a:gd name="connsiteX10" fmla="*/ 135734 w 5735830"/>
                <a:gd name="connsiteY10" fmla="*/ 360201 h 4633519"/>
                <a:gd name="connsiteX0-1" fmla="*/ 92877 w 5741958"/>
                <a:gd name="connsiteY0-2" fmla="*/ 409187 h 4633519"/>
                <a:gd name="connsiteX1-3" fmla="*/ 256162 w 5741958"/>
                <a:gd name="connsiteY1-4" fmla="*/ 1666487 h 4633519"/>
                <a:gd name="connsiteX2-5" fmla="*/ 207177 w 5741958"/>
                <a:gd name="connsiteY2-6" fmla="*/ 4262730 h 4633519"/>
                <a:gd name="connsiteX3-7" fmla="*/ 1382834 w 5741958"/>
                <a:gd name="connsiteY3-8" fmla="*/ 4475001 h 4633519"/>
                <a:gd name="connsiteX4-9" fmla="*/ 5350677 w 5741958"/>
                <a:gd name="connsiteY4-10" fmla="*/ 4491330 h 4633519"/>
                <a:gd name="connsiteX5-11" fmla="*/ 5367005 w 5741958"/>
                <a:gd name="connsiteY5-12" fmla="*/ 2613544 h 4633519"/>
                <a:gd name="connsiteX6-13" fmla="*/ 5513962 w 5741958"/>
                <a:gd name="connsiteY6-14" fmla="*/ 278558 h 4633519"/>
                <a:gd name="connsiteX7-15" fmla="*/ 1905348 w 5741958"/>
                <a:gd name="connsiteY7-16" fmla="*/ 294887 h 4633519"/>
                <a:gd name="connsiteX8-17" fmla="*/ 158191 w 5741958"/>
                <a:gd name="connsiteY8-18" fmla="*/ 972 h 4633519"/>
                <a:gd name="connsiteX9-19" fmla="*/ 92877 w 5741958"/>
                <a:gd name="connsiteY9-20" fmla="*/ 409187 h 4633519"/>
                <a:gd name="connsiteX0-21" fmla="*/ 92877 w 5741958"/>
                <a:gd name="connsiteY0-22" fmla="*/ 768415 h 4633519"/>
                <a:gd name="connsiteX1-23" fmla="*/ 256162 w 5741958"/>
                <a:gd name="connsiteY1-24" fmla="*/ 1666487 h 4633519"/>
                <a:gd name="connsiteX2-25" fmla="*/ 207177 w 5741958"/>
                <a:gd name="connsiteY2-26" fmla="*/ 4262730 h 4633519"/>
                <a:gd name="connsiteX3-27" fmla="*/ 1382834 w 5741958"/>
                <a:gd name="connsiteY3-28" fmla="*/ 4475001 h 4633519"/>
                <a:gd name="connsiteX4-29" fmla="*/ 5350677 w 5741958"/>
                <a:gd name="connsiteY4-30" fmla="*/ 4491330 h 4633519"/>
                <a:gd name="connsiteX5-31" fmla="*/ 5367005 w 5741958"/>
                <a:gd name="connsiteY5-32" fmla="*/ 2613544 h 4633519"/>
                <a:gd name="connsiteX6-33" fmla="*/ 5513962 w 5741958"/>
                <a:gd name="connsiteY6-34" fmla="*/ 278558 h 4633519"/>
                <a:gd name="connsiteX7-35" fmla="*/ 1905348 w 5741958"/>
                <a:gd name="connsiteY7-36" fmla="*/ 294887 h 4633519"/>
                <a:gd name="connsiteX8-37" fmla="*/ 158191 w 5741958"/>
                <a:gd name="connsiteY8-38" fmla="*/ 972 h 4633519"/>
                <a:gd name="connsiteX9-39" fmla="*/ 92877 w 5741958"/>
                <a:gd name="connsiteY9-40" fmla="*/ 768415 h 4633519"/>
                <a:gd name="connsiteX0-41" fmla="*/ 3451 w 5652532"/>
                <a:gd name="connsiteY0-42" fmla="*/ 654617 h 4519721"/>
                <a:gd name="connsiteX1-43" fmla="*/ 166736 w 5652532"/>
                <a:gd name="connsiteY1-44" fmla="*/ 1552689 h 4519721"/>
                <a:gd name="connsiteX2-45" fmla="*/ 117751 w 5652532"/>
                <a:gd name="connsiteY2-46" fmla="*/ 4148932 h 4519721"/>
                <a:gd name="connsiteX3-47" fmla="*/ 1293408 w 5652532"/>
                <a:gd name="connsiteY3-48" fmla="*/ 4361203 h 4519721"/>
                <a:gd name="connsiteX4-49" fmla="*/ 5261251 w 5652532"/>
                <a:gd name="connsiteY4-50" fmla="*/ 4377532 h 4519721"/>
                <a:gd name="connsiteX5-51" fmla="*/ 5277579 w 5652532"/>
                <a:gd name="connsiteY5-52" fmla="*/ 2499746 h 4519721"/>
                <a:gd name="connsiteX6-53" fmla="*/ 5424536 w 5652532"/>
                <a:gd name="connsiteY6-54" fmla="*/ 164760 h 4519721"/>
                <a:gd name="connsiteX7-55" fmla="*/ 1815922 w 5652532"/>
                <a:gd name="connsiteY7-56" fmla="*/ 181089 h 4519721"/>
                <a:gd name="connsiteX8-57" fmla="*/ 346351 w 5652532"/>
                <a:gd name="connsiteY8-58" fmla="*/ 1474 h 4519721"/>
                <a:gd name="connsiteX9-59" fmla="*/ 3451 w 5652532"/>
                <a:gd name="connsiteY9-60" fmla="*/ 654617 h 4519721"/>
                <a:gd name="connsiteX0-61" fmla="*/ 3451 w 5613197"/>
                <a:gd name="connsiteY0-62" fmla="*/ 698621 h 4563725"/>
                <a:gd name="connsiteX1-63" fmla="*/ 166736 w 5613197"/>
                <a:gd name="connsiteY1-64" fmla="*/ 1596693 h 4563725"/>
                <a:gd name="connsiteX2-65" fmla="*/ 117751 w 5613197"/>
                <a:gd name="connsiteY2-66" fmla="*/ 4192936 h 4563725"/>
                <a:gd name="connsiteX3-67" fmla="*/ 1293408 w 5613197"/>
                <a:gd name="connsiteY3-68" fmla="*/ 4405207 h 4563725"/>
                <a:gd name="connsiteX4-69" fmla="*/ 5261251 w 5613197"/>
                <a:gd name="connsiteY4-70" fmla="*/ 4421536 h 4563725"/>
                <a:gd name="connsiteX5-71" fmla="*/ 5277579 w 5613197"/>
                <a:gd name="connsiteY5-72" fmla="*/ 2543750 h 4563725"/>
                <a:gd name="connsiteX6-73" fmla="*/ 5424536 w 5613197"/>
                <a:gd name="connsiteY6-74" fmla="*/ 208764 h 4563725"/>
                <a:gd name="connsiteX7-75" fmla="*/ 2354765 w 5613197"/>
                <a:gd name="connsiteY7-76" fmla="*/ 94464 h 4563725"/>
                <a:gd name="connsiteX8-77" fmla="*/ 346351 w 5613197"/>
                <a:gd name="connsiteY8-78" fmla="*/ 45478 h 4563725"/>
                <a:gd name="connsiteX9-79" fmla="*/ 3451 w 5613197"/>
                <a:gd name="connsiteY9-80" fmla="*/ 698621 h 4563725"/>
                <a:gd name="connsiteX0-81" fmla="*/ 3451 w 5554564"/>
                <a:gd name="connsiteY0-82" fmla="*/ 677467 h 4542571"/>
                <a:gd name="connsiteX1-83" fmla="*/ 166736 w 5554564"/>
                <a:gd name="connsiteY1-84" fmla="*/ 1575539 h 4542571"/>
                <a:gd name="connsiteX2-85" fmla="*/ 117751 w 5554564"/>
                <a:gd name="connsiteY2-86" fmla="*/ 4171782 h 4542571"/>
                <a:gd name="connsiteX3-87" fmla="*/ 1293408 w 5554564"/>
                <a:gd name="connsiteY3-88" fmla="*/ 4384053 h 4542571"/>
                <a:gd name="connsiteX4-89" fmla="*/ 5261251 w 5554564"/>
                <a:gd name="connsiteY4-90" fmla="*/ 4400382 h 4542571"/>
                <a:gd name="connsiteX5-91" fmla="*/ 5277579 w 5554564"/>
                <a:gd name="connsiteY5-92" fmla="*/ 2522596 h 4542571"/>
                <a:gd name="connsiteX6-93" fmla="*/ 5424536 w 5554564"/>
                <a:gd name="connsiteY6-94" fmla="*/ 187610 h 4542571"/>
                <a:gd name="connsiteX7-95" fmla="*/ 2354765 w 5554564"/>
                <a:gd name="connsiteY7-96" fmla="*/ 73310 h 4542571"/>
                <a:gd name="connsiteX8-97" fmla="*/ 346351 w 5554564"/>
                <a:gd name="connsiteY8-98" fmla="*/ 24324 h 4542571"/>
                <a:gd name="connsiteX9-99" fmla="*/ 3451 w 5554564"/>
                <a:gd name="connsiteY9-100" fmla="*/ 677467 h 4542571"/>
                <a:gd name="connsiteX0-101" fmla="*/ 3451 w 5682000"/>
                <a:gd name="connsiteY0-102" fmla="*/ 700982 h 4563669"/>
                <a:gd name="connsiteX1-103" fmla="*/ 166736 w 5682000"/>
                <a:gd name="connsiteY1-104" fmla="*/ 1599054 h 4563669"/>
                <a:gd name="connsiteX2-105" fmla="*/ 117751 w 5682000"/>
                <a:gd name="connsiteY2-106" fmla="*/ 4195297 h 4563669"/>
                <a:gd name="connsiteX3-107" fmla="*/ 1293408 w 5682000"/>
                <a:gd name="connsiteY3-108" fmla="*/ 4407568 h 4563669"/>
                <a:gd name="connsiteX4-109" fmla="*/ 5261251 w 5682000"/>
                <a:gd name="connsiteY4-110" fmla="*/ 4423897 h 4563669"/>
                <a:gd name="connsiteX5-111" fmla="*/ 5489850 w 5682000"/>
                <a:gd name="connsiteY5-112" fmla="*/ 2578768 h 4563669"/>
                <a:gd name="connsiteX6-113" fmla="*/ 5424536 w 5682000"/>
                <a:gd name="connsiteY6-114" fmla="*/ 211125 h 4563669"/>
                <a:gd name="connsiteX7-115" fmla="*/ 2354765 w 5682000"/>
                <a:gd name="connsiteY7-116" fmla="*/ 96825 h 4563669"/>
                <a:gd name="connsiteX8-117" fmla="*/ 346351 w 5682000"/>
                <a:gd name="connsiteY8-118" fmla="*/ 47839 h 4563669"/>
                <a:gd name="connsiteX9-119" fmla="*/ 3451 w 5682000"/>
                <a:gd name="connsiteY9-120" fmla="*/ 700982 h 4563669"/>
                <a:gd name="connsiteX0-121" fmla="*/ 3451 w 5687062"/>
                <a:gd name="connsiteY0-122" fmla="*/ 700982 h 4602114"/>
                <a:gd name="connsiteX1-123" fmla="*/ 166736 w 5687062"/>
                <a:gd name="connsiteY1-124" fmla="*/ 1599054 h 4602114"/>
                <a:gd name="connsiteX2-125" fmla="*/ 117751 w 5687062"/>
                <a:gd name="connsiteY2-126" fmla="*/ 4195297 h 4602114"/>
                <a:gd name="connsiteX3-127" fmla="*/ 1293408 w 5687062"/>
                <a:gd name="connsiteY3-128" fmla="*/ 4407568 h 4602114"/>
                <a:gd name="connsiteX4-129" fmla="*/ 5146951 w 5687062"/>
                <a:gd name="connsiteY4-130" fmla="*/ 4472883 h 4602114"/>
                <a:gd name="connsiteX5-131" fmla="*/ 5489850 w 5687062"/>
                <a:gd name="connsiteY5-132" fmla="*/ 2578768 h 4602114"/>
                <a:gd name="connsiteX6-133" fmla="*/ 5424536 w 5687062"/>
                <a:gd name="connsiteY6-134" fmla="*/ 211125 h 4602114"/>
                <a:gd name="connsiteX7-135" fmla="*/ 2354765 w 5687062"/>
                <a:gd name="connsiteY7-136" fmla="*/ 96825 h 4602114"/>
                <a:gd name="connsiteX8-137" fmla="*/ 346351 w 5687062"/>
                <a:gd name="connsiteY8-138" fmla="*/ 47839 h 4602114"/>
                <a:gd name="connsiteX9-139" fmla="*/ 3451 w 5687062"/>
                <a:gd name="connsiteY9-140" fmla="*/ 700982 h 4602114"/>
                <a:gd name="connsiteX0-141" fmla="*/ 3451 w 5687062"/>
                <a:gd name="connsiteY0-142" fmla="*/ 700982 h 4630183"/>
                <a:gd name="connsiteX1-143" fmla="*/ 166736 w 5687062"/>
                <a:gd name="connsiteY1-144" fmla="*/ 1599054 h 4630183"/>
                <a:gd name="connsiteX2-145" fmla="*/ 117751 w 5687062"/>
                <a:gd name="connsiteY2-146" fmla="*/ 4195297 h 4630183"/>
                <a:gd name="connsiteX3-147" fmla="*/ 1750608 w 5687062"/>
                <a:gd name="connsiteY3-148" fmla="*/ 4489211 h 4630183"/>
                <a:gd name="connsiteX4-149" fmla="*/ 5146951 w 5687062"/>
                <a:gd name="connsiteY4-150" fmla="*/ 4472883 h 4630183"/>
                <a:gd name="connsiteX5-151" fmla="*/ 5489850 w 5687062"/>
                <a:gd name="connsiteY5-152" fmla="*/ 2578768 h 4630183"/>
                <a:gd name="connsiteX6-153" fmla="*/ 5424536 w 5687062"/>
                <a:gd name="connsiteY6-154" fmla="*/ 211125 h 4630183"/>
                <a:gd name="connsiteX7-155" fmla="*/ 2354765 w 5687062"/>
                <a:gd name="connsiteY7-156" fmla="*/ 96825 h 4630183"/>
                <a:gd name="connsiteX8-157" fmla="*/ 346351 w 5687062"/>
                <a:gd name="connsiteY8-158" fmla="*/ 47839 h 4630183"/>
                <a:gd name="connsiteX9-159" fmla="*/ 3451 w 5687062"/>
                <a:gd name="connsiteY9-160" fmla="*/ 700982 h 4630183"/>
                <a:gd name="connsiteX0-161" fmla="*/ 39466 w 5723077"/>
                <a:gd name="connsiteY0-162" fmla="*/ 700982 h 4630183"/>
                <a:gd name="connsiteX1-163" fmla="*/ 55794 w 5723077"/>
                <a:gd name="connsiteY1-164" fmla="*/ 1958282 h 4630183"/>
                <a:gd name="connsiteX2-165" fmla="*/ 153766 w 5723077"/>
                <a:gd name="connsiteY2-166" fmla="*/ 4195297 h 4630183"/>
                <a:gd name="connsiteX3-167" fmla="*/ 1786623 w 5723077"/>
                <a:gd name="connsiteY3-168" fmla="*/ 4489211 h 4630183"/>
                <a:gd name="connsiteX4-169" fmla="*/ 5182966 w 5723077"/>
                <a:gd name="connsiteY4-170" fmla="*/ 4472883 h 4630183"/>
                <a:gd name="connsiteX5-171" fmla="*/ 5525865 w 5723077"/>
                <a:gd name="connsiteY5-172" fmla="*/ 2578768 h 4630183"/>
                <a:gd name="connsiteX6-173" fmla="*/ 5460551 w 5723077"/>
                <a:gd name="connsiteY6-174" fmla="*/ 211125 h 4630183"/>
                <a:gd name="connsiteX7-175" fmla="*/ 2390780 w 5723077"/>
                <a:gd name="connsiteY7-176" fmla="*/ 96825 h 4630183"/>
                <a:gd name="connsiteX8-177" fmla="*/ 382366 w 5723077"/>
                <a:gd name="connsiteY8-178" fmla="*/ 47839 h 4630183"/>
                <a:gd name="connsiteX9-179" fmla="*/ 39466 w 5723077"/>
                <a:gd name="connsiteY9-180" fmla="*/ 700982 h 4630183"/>
                <a:gd name="connsiteX0-181" fmla="*/ 39466 w 5723077"/>
                <a:gd name="connsiteY0-182" fmla="*/ 700982 h 4598647"/>
                <a:gd name="connsiteX1-183" fmla="*/ 55794 w 5723077"/>
                <a:gd name="connsiteY1-184" fmla="*/ 1958282 h 4598647"/>
                <a:gd name="connsiteX2-185" fmla="*/ 153766 w 5723077"/>
                <a:gd name="connsiteY2-186" fmla="*/ 4195297 h 4598647"/>
                <a:gd name="connsiteX3-187" fmla="*/ 1786623 w 5723077"/>
                <a:gd name="connsiteY3-188" fmla="*/ 4489211 h 4598647"/>
                <a:gd name="connsiteX4-189" fmla="*/ 5182966 w 5723077"/>
                <a:gd name="connsiteY4-190" fmla="*/ 4472883 h 4598647"/>
                <a:gd name="connsiteX5-191" fmla="*/ 5525865 w 5723077"/>
                <a:gd name="connsiteY5-192" fmla="*/ 2578768 h 4598647"/>
                <a:gd name="connsiteX6-193" fmla="*/ 5460551 w 5723077"/>
                <a:gd name="connsiteY6-194" fmla="*/ 211125 h 4598647"/>
                <a:gd name="connsiteX7-195" fmla="*/ 2390780 w 5723077"/>
                <a:gd name="connsiteY7-196" fmla="*/ 96825 h 4598647"/>
                <a:gd name="connsiteX8-197" fmla="*/ 382366 w 5723077"/>
                <a:gd name="connsiteY8-198" fmla="*/ 47839 h 4598647"/>
                <a:gd name="connsiteX9-199" fmla="*/ 39466 w 5723077"/>
                <a:gd name="connsiteY9-200" fmla="*/ 700982 h 4598647"/>
                <a:gd name="connsiteX0-201" fmla="*/ 39466 w 5716643"/>
                <a:gd name="connsiteY0-202" fmla="*/ 700982 h 4625148"/>
                <a:gd name="connsiteX1-203" fmla="*/ 55794 w 5716643"/>
                <a:gd name="connsiteY1-204" fmla="*/ 1958282 h 4625148"/>
                <a:gd name="connsiteX2-205" fmla="*/ 153766 w 5716643"/>
                <a:gd name="connsiteY2-206" fmla="*/ 4195297 h 4625148"/>
                <a:gd name="connsiteX3-207" fmla="*/ 1786623 w 5716643"/>
                <a:gd name="connsiteY3-208" fmla="*/ 4489211 h 4625148"/>
                <a:gd name="connsiteX4-209" fmla="*/ 5328776 w 5716643"/>
                <a:gd name="connsiteY4-210" fmla="*/ 4508802 h 4625148"/>
                <a:gd name="connsiteX5-211" fmla="*/ 5525865 w 5716643"/>
                <a:gd name="connsiteY5-212" fmla="*/ 2578768 h 4625148"/>
                <a:gd name="connsiteX6-213" fmla="*/ 5460551 w 5716643"/>
                <a:gd name="connsiteY6-214" fmla="*/ 211125 h 4625148"/>
                <a:gd name="connsiteX7-215" fmla="*/ 2390780 w 5716643"/>
                <a:gd name="connsiteY7-216" fmla="*/ 96825 h 4625148"/>
                <a:gd name="connsiteX8-217" fmla="*/ 382366 w 5716643"/>
                <a:gd name="connsiteY8-218" fmla="*/ 47839 h 4625148"/>
                <a:gd name="connsiteX9-219" fmla="*/ 39466 w 5716643"/>
                <a:gd name="connsiteY9-220" fmla="*/ 700982 h 4625148"/>
                <a:gd name="connsiteX0-221" fmla="*/ 39466 w 5715854"/>
                <a:gd name="connsiteY0-222" fmla="*/ 700982 h 4573748"/>
                <a:gd name="connsiteX1-223" fmla="*/ 55794 w 5715854"/>
                <a:gd name="connsiteY1-224" fmla="*/ 1958282 h 4573748"/>
                <a:gd name="connsiteX2-225" fmla="*/ 153766 w 5715854"/>
                <a:gd name="connsiteY2-226" fmla="*/ 4195297 h 4573748"/>
                <a:gd name="connsiteX3-227" fmla="*/ 1786623 w 5715854"/>
                <a:gd name="connsiteY3-228" fmla="*/ 4489211 h 4573748"/>
                <a:gd name="connsiteX4-229" fmla="*/ 5347003 w 5715854"/>
                <a:gd name="connsiteY4-230" fmla="*/ 4436964 h 4573748"/>
                <a:gd name="connsiteX5-231" fmla="*/ 5525865 w 5715854"/>
                <a:gd name="connsiteY5-232" fmla="*/ 2578768 h 4573748"/>
                <a:gd name="connsiteX6-233" fmla="*/ 5460551 w 5715854"/>
                <a:gd name="connsiteY6-234" fmla="*/ 211125 h 4573748"/>
                <a:gd name="connsiteX7-235" fmla="*/ 2390780 w 5715854"/>
                <a:gd name="connsiteY7-236" fmla="*/ 96825 h 4573748"/>
                <a:gd name="connsiteX8-237" fmla="*/ 382366 w 5715854"/>
                <a:gd name="connsiteY8-238" fmla="*/ 47839 h 4573748"/>
                <a:gd name="connsiteX9-239" fmla="*/ 39466 w 5715854"/>
                <a:gd name="connsiteY9-240" fmla="*/ 700982 h 4573748"/>
                <a:gd name="connsiteX0-241" fmla="*/ 39466 w 5628110"/>
                <a:gd name="connsiteY0-242" fmla="*/ 658040 h 4530806"/>
                <a:gd name="connsiteX1-243" fmla="*/ 55794 w 5628110"/>
                <a:gd name="connsiteY1-244" fmla="*/ 1915340 h 4530806"/>
                <a:gd name="connsiteX2-245" fmla="*/ 153766 w 5628110"/>
                <a:gd name="connsiteY2-246" fmla="*/ 4152355 h 4530806"/>
                <a:gd name="connsiteX3-247" fmla="*/ 1786623 w 5628110"/>
                <a:gd name="connsiteY3-248" fmla="*/ 4446269 h 4530806"/>
                <a:gd name="connsiteX4-249" fmla="*/ 5347003 w 5628110"/>
                <a:gd name="connsiteY4-250" fmla="*/ 4394022 h 4530806"/>
                <a:gd name="connsiteX5-251" fmla="*/ 5525865 w 5628110"/>
                <a:gd name="connsiteY5-252" fmla="*/ 2535826 h 4530806"/>
                <a:gd name="connsiteX6-253" fmla="*/ 5460551 w 5628110"/>
                <a:gd name="connsiteY6-254" fmla="*/ 168183 h 4530806"/>
                <a:gd name="connsiteX7-255" fmla="*/ 2390780 w 5628110"/>
                <a:gd name="connsiteY7-256" fmla="*/ 53883 h 4530806"/>
                <a:gd name="connsiteX8-257" fmla="*/ 382366 w 5628110"/>
                <a:gd name="connsiteY8-258" fmla="*/ 4897 h 4530806"/>
                <a:gd name="connsiteX9-259" fmla="*/ 39466 w 5628110"/>
                <a:gd name="connsiteY9-260" fmla="*/ 658040 h 4530806"/>
                <a:gd name="connsiteX0-261" fmla="*/ 39466 w 5628110"/>
                <a:gd name="connsiteY0-262" fmla="*/ 658040 h 4530806"/>
                <a:gd name="connsiteX1-263" fmla="*/ 55794 w 5628110"/>
                <a:gd name="connsiteY1-264" fmla="*/ 1915340 h 4530806"/>
                <a:gd name="connsiteX2-265" fmla="*/ 153766 w 5628110"/>
                <a:gd name="connsiteY2-266" fmla="*/ 4152355 h 4530806"/>
                <a:gd name="connsiteX3-267" fmla="*/ 1786623 w 5628110"/>
                <a:gd name="connsiteY3-268" fmla="*/ 4446269 h 4530806"/>
                <a:gd name="connsiteX4-269" fmla="*/ 5347003 w 5628110"/>
                <a:gd name="connsiteY4-270" fmla="*/ 4394022 h 4530806"/>
                <a:gd name="connsiteX5-271" fmla="*/ 5525865 w 5628110"/>
                <a:gd name="connsiteY5-272" fmla="*/ 2535826 h 4530806"/>
                <a:gd name="connsiteX6-273" fmla="*/ 5460551 w 5628110"/>
                <a:gd name="connsiteY6-274" fmla="*/ 168183 h 4530806"/>
                <a:gd name="connsiteX7-275" fmla="*/ 2390780 w 5628110"/>
                <a:gd name="connsiteY7-276" fmla="*/ 53883 h 4530806"/>
                <a:gd name="connsiteX8-277" fmla="*/ 473498 w 5628110"/>
                <a:gd name="connsiteY8-278" fmla="*/ 4897 h 4530806"/>
                <a:gd name="connsiteX9-279" fmla="*/ 39466 w 5628110"/>
                <a:gd name="connsiteY9-280" fmla="*/ 658040 h 4530806"/>
                <a:gd name="connsiteX0-281" fmla="*/ 39466 w 5628110"/>
                <a:gd name="connsiteY0-282" fmla="*/ 658040 h 4530806"/>
                <a:gd name="connsiteX1-283" fmla="*/ 55794 w 5628110"/>
                <a:gd name="connsiteY1-284" fmla="*/ 1915340 h 4530806"/>
                <a:gd name="connsiteX2-285" fmla="*/ 153766 w 5628110"/>
                <a:gd name="connsiteY2-286" fmla="*/ 4152355 h 4530806"/>
                <a:gd name="connsiteX3-287" fmla="*/ 1786623 w 5628110"/>
                <a:gd name="connsiteY3-288" fmla="*/ 4446269 h 4530806"/>
                <a:gd name="connsiteX4-289" fmla="*/ 5347003 w 5628110"/>
                <a:gd name="connsiteY4-290" fmla="*/ 4394022 h 4530806"/>
                <a:gd name="connsiteX5-291" fmla="*/ 5525865 w 5628110"/>
                <a:gd name="connsiteY5-292" fmla="*/ 2535826 h 4530806"/>
                <a:gd name="connsiteX6-293" fmla="*/ 5460551 w 5628110"/>
                <a:gd name="connsiteY6-294" fmla="*/ 168183 h 4530806"/>
                <a:gd name="connsiteX7-295" fmla="*/ 2390780 w 5628110"/>
                <a:gd name="connsiteY7-296" fmla="*/ 53883 h 4530806"/>
                <a:gd name="connsiteX8-297" fmla="*/ 473498 w 5628110"/>
                <a:gd name="connsiteY8-298" fmla="*/ 4897 h 4530806"/>
                <a:gd name="connsiteX9-299" fmla="*/ 277859 w 5628110"/>
                <a:gd name="connsiteY9-300" fmla="*/ 887092 h 4530806"/>
                <a:gd name="connsiteX0-301" fmla="*/ 39466 w 5628110"/>
                <a:gd name="connsiteY0-302" fmla="*/ 658040 h 4530806"/>
                <a:gd name="connsiteX1-303" fmla="*/ 55794 w 5628110"/>
                <a:gd name="connsiteY1-304" fmla="*/ 1915340 h 4530806"/>
                <a:gd name="connsiteX2-305" fmla="*/ 153766 w 5628110"/>
                <a:gd name="connsiteY2-306" fmla="*/ 4152355 h 4530806"/>
                <a:gd name="connsiteX3-307" fmla="*/ 1786623 w 5628110"/>
                <a:gd name="connsiteY3-308" fmla="*/ 4446269 h 4530806"/>
                <a:gd name="connsiteX4-309" fmla="*/ 5347003 w 5628110"/>
                <a:gd name="connsiteY4-310" fmla="*/ 4394022 h 4530806"/>
                <a:gd name="connsiteX5-311" fmla="*/ 5525865 w 5628110"/>
                <a:gd name="connsiteY5-312" fmla="*/ 2535826 h 4530806"/>
                <a:gd name="connsiteX6-313" fmla="*/ 5460551 w 5628110"/>
                <a:gd name="connsiteY6-314" fmla="*/ 168183 h 4530806"/>
                <a:gd name="connsiteX7-315" fmla="*/ 2390780 w 5628110"/>
                <a:gd name="connsiteY7-316" fmla="*/ 53883 h 4530806"/>
                <a:gd name="connsiteX8-317" fmla="*/ 473498 w 5628110"/>
                <a:gd name="connsiteY8-318" fmla="*/ 4897 h 4530806"/>
                <a:gd name="connsiteX0-319" fmla="*/ 39466 w 5628110"/>
                <a:gd name="connsiteY0-320" fmla="*/ 896635 h 4530806"/>
                <a:gd name="connsiteX1-321" fmla="*/ 55794 w 5628110"/>
                <a:gd name="connsiteY1-322" fmla="*/ 1915340 h 4530806"/>
                <a:gd name="connsiteX2-323" fmla="*/ 153766 w 5628110"/>
                <a:gd name="connsiteY2-324" fmla="*/ 4152355 h 4530806"/>
                <a:gd name="connsiteX3-325" fmla="*/ 1786623 w 5628110"/>
                <a:gd name="connsiteY3-326" fmla="*/ 4446269 h 4530806"/>
                <a:gd name="connsiteX4-327" fmla="*/ 5347003 w 5628110"/>
                <a:gd name="connsiteY4-328" fmla="*/ 4394022 h 4530806"/>
                <a:gd name="connsiteX5-329" fmla="*/ 5525865 w 5628110"/>
                <a:gd name="connsiteY5-330" fmla="*/ 2535826 h 4530806"/>
                <a:gd name="connsiteX6-331" fmla="*/ 5460551 w 5628110"/>
                <a:gd name="connsiteY6-332" fmla="*/ 168183 h 4530806"/>
                <a:gd name="connsiteX7-333" fmla="*/ 2390780 w 5628110"/>
                <a:gd name="connsiteY7-334" fmla="*/ 53883 h 4530806"/>
                <a:gd name="connsiteX8-335" fmla="*/ 473498 w 5628110"/>
                <a:gd name="connsiteY8-336" fmla="*/ 4897 h 4530806"/>
                <a:gd name="connsiteX0-337" fmla="*/ 39466 w 5628110"/>
                <a:gd name="connsiteY0-338" fmla="*/ 896635 h 4530806"/>
                <a:gd name="connsiteX1-339" fmla="*/ 55794 w 5628110"/>
                <a:gd name="connsiteY1-340" fmla="*/ 1915340 h 4530806"/>
                <a:gd name="connsiteX2-341" fmla="*/ 153766 w 5628110"/>
                <a:gd name="connsiteY2-342" fmla="*/ 4152355 h 4530806"/>
                <a:gd name="connsiteX3-343" fmla="*/ 1786623 w 5628110"/>
                <a:gd name="connsiteY3-344" fmla="*/ 4446269 h 4530806"/>
                <a:gd name="connsiteX4-345" fmla="*/ 5347003 w 5628110"/>
                <a:gd name="connsiteY4-346" fmla="*/ 4394022 h 4530806"/>
                <a:gd name="connsiteX5-347" fmla="*/ 5525865 w 5628110"/>
                <a:gd name="connsiteY5-348" fmla="*/ 2535826 h 4530806"/>
                <a:gd name="connsiteX6-349" fmla="*/ 5460551 w 5628110"/>
                <a:gd name="connsiteY6-350" fmla="*/ 168183 h 4530806"/>
                <a:gd name="connsiteX7-351" fmla="*/ 2390780 w 5628110"/>
                <a:gd name="connsiteY7-352" fmla="*/ 53883 h 4530806"/>
                <a:gd name="connsiteX8-353" fmla="*/ 845987 w 5628110"/>
                <a:gd name="connsiteY8-354" fmla="*/ 4897 h 4530806"/>
              </a:gdLst>
              <a:ahLst/>
              <a:cxnLst>
                <a:cxn ang="0">
                  <a:pos x="connsiteX0-337" y="connsiteY0-338"/>
                </a:cxn>
                <a:cxn ang="0">
                  <a:pos x="connsiteX1-339" y="connsiteY1-340"/>
                </a:cxn>
                <a:cxn ang="0">
                  <a:pos x="connsiteX2-341" y="connsiteY2-342"/>
                </a:cxn>
                <a:cxn ang="0">
                  <a:pos x="connsiteX3-343" y="connsiteY3-344"/>
                </a:cxn>
                <a:cxn ang="0">
                  <a:pos x="connsiteX4-345" y="connsiteY4-346"/>
                </a:cxn>
                <a:cxn ang="0">
                  <a:pos x="connsiteX5-347" y="connsiteY5-348"/>
                </a:cxn>
                <a:cxn ang="0">
                  <a:pos x="connsiteX6-349" y="connsiteY6-350"/>
                </a:cxn>
                <a:cxn ang="0">
                  <a:pos x="connsiteX7-351" y="connsiteY7-352"/>
                </a:cxn>
                <a:cxn ang="0">
                  <a:pos x="connsiteX8-353" y="connsiteY8-354"/>
                </a:cxn>
              </a:cxnLst>
              <a:rect l="l" t="t" r="r" b="b"/>
              <a:pathLst>
                <a:path w="5628110" h="4530806">
                  <a:moveTo>
                    <a:pt x="39466" y="896635"/>
                  </a:moveTo>
                  <a:cubicBezTo>
                    <a:pt x="-30151" y="1215042"/>
                    <a:pt x="36744" y="1372720"/>
                    <a:pt x="55794" y="1915340"/>
                  </a:cubicBezTo>
                  <a:cubicBezTo>
                    <a:pt x="74844" y="2457960"/>
                    <a:pt x="-134706" y="3730534"/>
                    <a:pt x="153766" y="4152355"/>
                  </a:cubicBezTo>
                  <a:cubicBezTo>
                    <a:pt x="442238" y="4574177"/>
                    <a:pt x="921084" y="4405991"/>
                    <a:pt x="1786623" y="4446269"/>
                  </a:cubicBezTo>
                  <a:cubicBezTo>
                    <a:pt x="2652162" y="4486547"/>
                    <a:pt x="4942512" y="4640591"/>
                    <a:pt x="5347003" y="4394022"/>
                  </a:cubicBezTo>
                  <a:cubicBezTo>
                    <a:pt x="5751494" y="4147453"/>
                    <a:pt x="5506940" y="3240133"/>
                    <a:pt x="5525865" y="2535826"/>
                  </a:cubicBezTo>
                  <a:cubicBezTo>
                    <a:pt x="5544790" y="1831520"/>
                    <a:pt x="5782574" y="438161"/>
                    <a:pt x="5460551" y="168183"/>
                  </a:cubicBezTo>
                  <a:cubicBezTo>
                    <a:pt x="5138528" y="-101795"/>
                    <a:pt x="3221955" y="81097"/>
                    <a:pt x="2390780" y="53883"/>
                  </a:cubicBezTo>
                  <a:cubicBezTo>
                    <a:pt x="1559605" y="26669"/>
                    <a:pt x="1148065" y="-14153"/>
                    <a:pt x="845987" y="4897"/>
                  </a:cubicBezTo>
                </a:path>
              </a:pathLst>
            </a:custGeom>
            <a:noFill/>
            <a:ln w="25400" cap="rnd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round/>
            </a:ln>
            <a:effectLst/>
          </p:spPr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noProof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endParaRPr>
            </a:p>
          </p:txBody>
        </p:sp>
        <p:sp>
          <p:nvSpPr>
            <p:cNvPr id="133" name="文本框 132"/>
            <p:cNvSpPr txBox="1"/>
            <p:nvPr/>
          </p:nvSpPr>
          <p:spPr>
            <a:xfrm>
              <a:off x="7781925" y="1851025"/>
              <a:ext cx="809625" cy="52044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5400" b="1" kern="0" dirty="0">
                  <a:solidFill>
                    <a:srgbClr val="595959"/>
                  </a:solidFill>
                  <a:cs typeface="+mn-ea"/>
                  <a:sym typeface="+mn-lt"/>
                </a:rPr>
                <a:t>3</a:t>
              </a:r>
              <a:endParaRPr lang="zh-CN" altLang="en-US" sz="5400" b="1" kern="0" dirty="0">
                <a:solidFill>
                  <a:srgbClr val="595959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5" name="组合 43"/>
          <p:cNvGrpSpPr/>
          <p:nvPr/>
        </p:nvGrpSpPr>
        <p:grpSpPr bwMode="auto">
          <a:xfrm>
            <a:off x="3255161" y="6327432"/>
            <a:ext cx="2560078" cy="1892824"/>
            <a:chOff x="344487" y="1169058"/>
            <a:chExt cx="1552399" cy="944494"/>
          </a:xfrm>
        </p:grpSpPr>
        <p:sp>
          <p:nvSpPr>
            <p:cNvPr id="136" name="TextBox 19"/>
            <p:cNvSpPr>
              <a:spLocks noChangeArrowheads="1"/>
            </p:cNvSpPr>
            <p:nvPr/>
          </p:nvSpPr>
          <p:spPr bwMode="auto">
            <a:xfrm>
              <a:off x="344487" y="1514604"/>
              <a:ext cx="1552399" cy="59894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zh-CN" sz="3600" b="1" dirty="0">
                  <a:latin typeface="Times New Roman" pitchFamily="18" charset="0"/>
                  <a:cs typeface="Times New Roman" pitchFamily="18" charset="0"/>
                  <a:sym typeface="+mn-lt"/>
                </a:rPr>
                <a:t>Cơ</a:t>
              </a:r>
              <a:r>
                <a:rPr lang="en-US" altLang="zh-CN" sz="3600" b="1" dirty="0">
                  <a:latin typeface="Times New Roman" pitchFamily="18" charset="0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3600" b="1" dirty="0" err="1">
                  <a:latin typeface="Times New Roman" pitchFamily="18" charset="0"/>
                  <a:cs typeface="Times New Roman" pitchFamily="18" charset="0"/>
                  <a:sym typeface="+mn-lt"/>
                </a:rPr>
                <a:t>thể</a:t>
              </a:r>
              <a:r>
                <a:rPr lang="en-US" altLang="zh-CN" sz="3600" b="1" dirty="0">
                  <a:latin typeface="Times New Roman" pitchFamily="18" charset="0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3600" b="1" dirty="0" err="1">
                  <a:latin typeface="Times New Roman" pitchFamily="18" charset="0"/>
                  <a:cs typeface="Times New Roman" pitchFamily="18" charset="0"/>
                  <a:sym typeface="+mn-lt"/>
                </a:rPr>
                <a:t>dẹp</a:t>
              </a:r>
              <a:r>
                <a:rPr lang="en-US" altLang="zh-CN" sz="3600" b="1" dirty="0">
                  <a:latin typeface="Times New Roman" pitchFamily="18" charset="0"/>
                  <a:cs typeface="Times New Roman" pitchFamily="18" charset="0"/>
                  <a:sym typeface="+mn-lt"/>
                </a:rPr>
                <a:t>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b="1" dirty="0" err="1">
                  <a:latin typeface="Times New Roman" pitchFamily="18" charset="0"/>
                  <a:cs typeface="Times New Roman" pitchFamily="18" charset="0"/>
                  <a:sym typeface="+mn-lt"/>
                </a:rPr>
                <a:t>và</a:t>
              </a:r>
              <a:r>
                <a:rPr lang="en-US" altLang="zh-CN" sz="3600" b="1" dirty="0">
                  <a:latin typeface="Times New Roman" pitchFamily="18" charset="0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3600" b="1" dirty="0" err="1">
                  <a:latin typeface="Times New Roman" pitchFamily="18" charset="0"/>
                  <a:cs typeface="Times New Roman" pitchFamily="18" charset="0"/>
                  <a:sym typeface="+mn-lt"/>
                </a:rPr>
                <a:t>mềm</a:t>
              </a:r>
              <a:endParaRPr lang="zh-CN" altLang="en-US" sz="3600" b="1" dirty="0"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  <p:sp>
          <p:nvSpPr>
            <p:cNvPr id="137" name="矩形 42"/>
            <p:cNvSpPr>
              <a:spLocks noChangeArrowheads="1"/>
            </p:cNvSpPr>
            <p:nvPr/>
          </p:nvSpPr>
          <p:spPr bwMode="auto">
            <a:xfrm>
              <a:off x="619991" y="1169058"/>
              <a:ext cx="1154979" cy="322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b="1" dirty="0">
                  <a:solidFill>
                    <a:srgbClr val="FF0000"/>
                  </a:solidFill>
                  <a:cs typeface="+mn-ea"/>
                  <a:sym typeface="+mn-lt"/>
                </a:rPr>
                <a:t>SÁN DÂY</a:t>
              </a:r>
              <a:endParaRPr lang="zh-CN" altLang="en-US" sz="3600" b="1" dirty="0"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8" name="组合 43"/>
          <p:cNvGrpSpPr/>
          <p:nvPr/>
        </p:nvGrpSpPr>
        <p:grpSpPr bwMode="auto">
          <a:xfrm>
            <a:off x="7463595" y="6356228"/>
            <a:ext cx="3419072" cy="3200334"/>
            <a:chOff x="344487" y="1069504"/>
            <a:chExt cx="2073282" cy="1596922"/>
          </a:xfrm>
        </p:grpSpPr>
        <p:sp>
          <p:nvSpPr>
            <p:cNvPr id="139" name="TextBox 19"/>
            <p:cNvSpPr>
              <a:spLocks noChangeArrowheads="1"/>
            </p:cNvSpPr>
            <p:nvPr/>
          </p:nvSpPr>
          <p:spPr bwMode="auto">
            <a:xfrm>
              <a:off x="344487" y="1514604"/>
              <a:ext cx="2073282" cy="115182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b="1" dirty="0" err="1">
                  <a:latin typeface="Times New Roman" pitchFamily="18" charset="0"/>
                  <a:cs typeface="Times New Roman" pitchFamily="18" charset="0"/>
                  <a:sym typeface="+mn-lt"/>
                </a:rPr>
                <a:t>Cơ</a:t>
              </a:r>
              <a:r>
                <a:rPr lang="en-US" altLang="zh-CN" sz="3600" b="1" dirty="0">
                  <a:latin typeface="Times New Roman" pitchFamily="18" charset="0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3600" b="1" dirty="0" err="1">
                  <a:latin typeface="Times New Roman" pitchFamily="18" charset="0"/>
                  <a:cs typeface="Times New Roman" pitchFamily="18" charset="0"/>
                  <a:sym typeface="+mn-lt"/>
                </a:rPr>
                <a:t>thể</a:t>
              </a:r>
              <a:r>
                <a:rPr lang="en-US" altLang="zh-CN" sz="3600" b="1" dirty="0">
                  <a:latin typeface="Times New Roman" pitchFamily="18" charset="0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3600" b="1" dirty="0" err="1">
                  <a:latin typeface="Times New Roman" pitchFamily="18" charset="0"/>
                  <a:cs typeface="Times New Roman" pitchFamily="18" charset="0"/>
                  <a:sym typeface="+mn-lt"/>
                </a:rPr>
                <a:t>hình</a:t>
              </a:r>
              <a:r>
                <a:rPr lang="en-US" altLang="zh-CN" sz="3600" b="1" dirty="0">
                  <a:latin typeface="Times New Roman" pitchFamily="18" charset="0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3600" b="1" dirty="0" err="1">
                  <a:latin typeface="Times New Roman" pitchFamily="18" charset="0"/>
                  <a:cs typeface="Times New Roman" pitchFamily="18" charset="0"/>
                  <a:sym typeface="+mn-lt"/>
                </a:rPr>
                <a:t>ống</a:t>
              </a:r>
              <a:r>
                <a:rPr lang="en-US" altLang="zh-CN" sz="3600" b="1" dirty="0">
                  <a:latin typeface="Times New Roman" pitchFamily="18" charset="0"/>
                  <a:cs typeface="Times New Roman" pitchFamily="18" charset="0"/>
                  <a:sym typeface="+mn-lt"/>
                </a:rPr>
                <a:t>, </a:t>
              </a:r>
              <a:r>
                <a:rPr lang="en-US" altLang="zh-CN" sz="3600" b="1" dirty="0" err="1">
                  <a:latin typeface="Times New Roman" pitchFamily="18" charset="0"/>
                  <a:cs typeface="Times New Roman" pitchFamily="18" charset="0"/>
                  <a:sym typeface="+mn-lt"/>
                </a:rPr>
                <a:t>thuôn</a:t>
              </a:r>
              <a:r>
                <a:rPr lang="en-US" altLang="zh-CN" sz="3600" b="1" dirty="0">
                  <a:latin typeface="Times New Roman" pitchFamily="18" charset="0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3600" b="1" dirty="0" err="1">
                  <a:latin typeface="Times New Roman" pitchFamily="18" charset="0"/>
                  <a:cs typeface="Times New Roman" pitchFamily="18" charset="0"/>
                  <a:sym typeface="+mn-lt"/>
                </a:rPr>
                <a:t>hai</a:t>
              </a:r>
              <a:r>
                <a:rPr lang="en-US" altLang="zh-CN" sz="3600" b="1" dirty="0">
                  <a:latin typeface="Times New Roman" pitchFamily="18" charset="0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3600" b="1" dirty="0" err="1">
                  <a:latin typeface="Times New Roman" pitchFamily="18" charset="0"/>
                  <a:cs typeface="Times New Roman" pitchFamily="18" charset="0"/>
                  <a:sym typeface="+mn-lt"/>
                </a:rPr>
                <a:t>đầu</a:t>
              </a:r>
              <a:r>
                <a:rPr lang="en-US" altLang="zh-CN" sz="3600" b="1" dirty="0">
                  <a:latin typeface="Times New Roman" pitchFamily="18" charset="0"/>
                  <a:cs typeface="Times New Roman" pitchFamily="18" charset="0"/>
                  <a:sym typeface="+mn-lt"/>
                </a:rPr>
                <a:t>, </a:t>
              </a:r>
              <a:r>
                <a:rPr lang="en-US" altLang="zh-CN" sz="3600" b="1" dirty="0" err="1">
                  <a:latin typeface="Times New Roman" pitchFamily="18" charset="0"/>
                  <a:cs typeface="Times New Roman" pitchFamily="18" charset="0"/>
                  <a:sym typeface="+mn-lt"/>
                </a:rPr>
                <a:t>không</a:t>
              </a:r>
              <a:r>
                <a:rPr lang="en-US" altLang="zh-CN" sz="3600" b="1" dirty="0">
                  <a:latin typeface="Times New Roman" pitchFamily="18" charset="0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3600" b="1" dirty="0" err="1">
                  <a:latin typeface="Times New Roman" pitchFamily="18" charset="0"/>
                  <a:cs typeface="Times New Roman" pitchFamily="18" charset="0"/>
                  <a:sym typeface="+mn-lt"/>
                </a:rPr>
                <a:t>phân</a:t>
              </a:r>
              <a:r>
                <a:rPr lang="en-US" altLang="zh-CN" sz="3600" b="1" dirty="0">
                  <a:latin typeface="Times New Roman" pitchFamily="18" charset="0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3600" b="1" dirty="0" err="1">
                  <a:latin typeface="Times New Roman" pitchFamily="18" charset="0"/>
                  <a:cs typeface="Times New Roman" pitchFamily="18" charset="0"/>
                  <a:sym typeface="+mn-lt"/>
                </a:rPr>
                <a:t>đốt</a:t>
              </a:r>
              <a:endParaRPr lang="zh-CN" altLang="en-US" sz="3600" b="1" dirty="0"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  <p:sp>
          <p:nvSpPr>
            <p:cNvPr id="140" name="矩形 42"/>
            <p:cNvSpPr>
              <a:spLocks noChangeArrowheads="1"/>
            </p:cNvSpPr>
            <p:nvPr/>
          </p:nvSpPr>
          <p:spPr bwMode="auto">
            <a:xfrm>
              <a:off x="670178" y="1069504"/>
              <a:ext cx="1328002" cy="322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b="1" dirty="0">
                  <a:solidFill>
                    <a:srgbClr val="FF0000"/>
                  </a:solidFill>
                  <a:cs typeface="+mn-ea"/>
                  <a:sym typeface="+mn-lt"/>
                </a:rPr>
                <a:t>GIUN ĐŨA</a:t>
              </a:r>
              <a:endParaRPr lang="zh-CN" altLang="en-US" sz="3600" b="1" dirty="0"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41" name="组合 43"/>
          <p:cNvGrpSpPr/>
          <p:nvPr/>
        </p:nvGrpSpPr>
        <p:grpSpPr bwMode="auto">
          <a:xfrm>
            <a:off x="11670087" y="6512723"/>
            <a:ext cx="3989013" cy="2261533"/>
            <a:chOff x="344487" y="1261515"/>
            <a:chExt cx="2418886" cy="1128474"/>
          </a:xfrm>
        </p:grpSpPr>
        <p:sp>
          <p:nvSpPr>
            <p:cNvPr id="142" name="TextBox 19"/>
            <p:cNvSpPr>
              <a:spLocks noChangeArrowheads="1"/>
            </p:cNvSpPr>
            <p:nvPr/>
          </p:nvSpPr>
          <p:spPr bwMode="auto">
            <a:xfrm>
              <a:off x="344487" y="1514604"/>
              <a:ext cx="2418886" cy="87538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b="1" dirty="0" err="1">
                  <a:latin typeface="Times New Roman" pitchFamily="18" charset="0"/>
                  <a:cs typeface="Times New Roman" pitchFamily="18" charset="0"/>
                  <a:sym typeface="+mn-lt"/>
                </a:rPr>
                <a:t>Cơ</a:t>
              </a:r>
              <a:r>
                <a:rPr lang="en-US" altLang="zh-CN" sz="3600" b="1" dirty="0">
                  <a:latin typeface="Times New Roman" pitchFamily="18" charset="0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3600" b="1" dirty="0" err="1">
                  <a:latin typeface="Times New Roman" pitchFamily="18" charset="0"/>
                  <a:cs typeface="Times New Roman" pitchFamily="18" charset="0"/>
                  <a:sym typeface="+mn-lt"/>
                </a:rPr>
                <a:t>thể</a:t>
              </a:r>
              <a:r>
                <a:rPr lang="en-US" altLang="zh-CN" sz="3600" b="1" dirty="0">
                  <a:latin typeface="Times New Roman" pitchFamily="18" charset="0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3600" b="1" dirty="0" err="1">
                  <a:latin typeface="Times New Roman" pitchFamily="18" charset="0"/>
                  <a:cs typeface="Times New Roman" pitchFamily="18" charset="0"/>
                  <a:sym typeface="+mn-lt"/>
                </a:rPr>
                <a:t>dài</a:t>
              </a:r>
              <a:r>
                <a:rPr lang="en-US" altLang="zh-CN" sz="3600" b="1" dirty="0">
                  <a:latin typeface="Times New Roman" pitchFamily="18" charset="0"/>
                  <a:cs typeface="Times New Roman" pitchFamily="18" charset="0"/>
                  <a:sym typeface="+mn-lt"/>
                </a:rPr>
                <a:t>,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b="1" dirty="0" err="1">
                  <a:latin typeface="Times New Roman" pitchFamily="18" charset="0"/>
                  <a:cs typeface="Times New Roman" pitchFamily="18" charset="0"/>
                  <a:sym typeface="+mn-lt"/>
                </a:rPr>
                <a:t>phân</a:t>
              </a:r>
              <a:r>
                <a:rPr lang="en-US" altLang="zh-CN" sz="3600" b="1" dirty="0">
                  <a:latin typeface="Times New Roman" pitchFamily="18" charset="0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3600" b="1" dirty="0" err="1">
                  <a:latin typeface="Times New Roman" pitchFamily="18" charset="0"/>
                  <a:cs typeface="Times New Roman" pitchFamily="18" charset="0"/>
                  <a:sym typeface="+mn-lt"/>
                </a:rPr>
                <a:t>đốt</a:t>
              </a:r>
              <a:r>
                <a:rPr lang="en-US" altLang="zh-CN" sz="3600" b="1" dirty="0">
                  <a:latin typeface="Times New Roman" pitchFamily="18" charset="0"/>
                  <a:cs typeface="Times New Roman" pitchFamily="18" charset="0"/>
                  <a:sym typeface="+mn-lt"/>
                </a:rPr>
                <a:t>,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b="1" dirty="0" err="1">
                  <a:latin typeface="Times New Roman" pitchFamily="18" charset="0"/>
                  <a:cs typeface="Times New Roman" pitchFamily="18" charset="0"/>
                  <a:sym typeface="+mn-lt"/>
                </a:rPr>
                <a:t>có</a:t>
              </a:r>
              <a:r>
                <a:rPr lang="en-US" altLang="zh-CN" sz="3600" b="1" dirty="0">
                  <a:latin typeface="Times New Roman" pitchFamily="18" charset="0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3600" b="1" dirty="0" err="1">
                  <a:latin typeface="Times New Roman" pitchFamily="18" charset="0"/>
                  <a:cs typeface="Times New Roman" pitchFamily="18" charset="0"/>
                  <a:sym typeface="+mn-lt"/>
                </a:rPr>
                <a:t>các</a:t>
              </a:r>
              <a:r>
                <a:rPr lang="en-US" altLang="zh-CN" sz="3600" b="1" dirty="0">
                  <a:latin typeface="Times New Roman" pitchFamily="18" charset="0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3600" b="1" dirty="0" err="1">
                  <a:latin typeface="Times New Roman" pitchFamily="18" charset="0"/>
                  <a:cs typeface="Times New Roman" pitchFamily="18" charset="0"/>
                  <a:sym typeface="+mn-lt"/>
                </a:rPr>
                <a:t>đôi</a:t>
              </a:r>
              <a:r>
                <a:rPr lang="en-US" altLang="zh-CN" sz="3600" b="1" dirty="0">
                  <a:latin typeface="Times New Roman" pitchFamily="18" charset="0"/>
                  <a:cs typeface="Times New Roman" pitchFamily="18" charset="0"/>
                  <a:sym typeface="+mn-lt"/>
                </a:rPr>
                <a:t> chi </a:t>
              </a:r>
              <a:r>
                <a:rPr lang="en-US" altLang="zh-CN" sz="3600" b="1" dirty="0" err="1">
                  <a:latin typeface="Times New Roman" pitchFamily="18" charset="0"/>
                  <a:cs typeface="Times New Roman" pitchFamily="18" charset="0"/>
                  <a:sym typeface="+mn-lt"/>
                </a:rPr>
                <a:t>bên</a:t>
              </a:r>
              <a:r>
                <a:rPr lang="en-US" altLang="zh-CN" sz="3600" b="1" dirty="0">
                  <a:latin typeface="Times New Roman" pitchFamily="18" charset="0"/>
                  <a:cs typeface="Times New Roman" pitchFamily="18" charset="0"/>
                  <a:sym typeface="+mn-lt"/>
                </a:rPr>
                <a:t>.</a:t>
              </a:r>
              <a:endParaRPr lang="zh-CN" altLang="en-US" sz="3600" b="1" dirty="0"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  <p:sp>
          <p:nvSpPr>
            <p:cNvPr id="143" name="矩形 42"/>
            <p:cNvSpPr>
              <a:spLocks noChangeArrowheads="1"/>
            </p:cNvSpPr>
            <p:nvPr/>
          </p:nvSpPr>
          <p:spPr bwMode="auto">
            <a:xfrm>
              <a:off x="748046" y="1261515"/>
              <a:ext cx="1255799" cy="322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b="1" dirty="0">
                  <a:solidFill>
                    <a:srgbClr val="FF0000"/>
                  </a:solidFill>
                  <a:cs typeface="+mn-ea"/>
                  <a:sym typeface="+mn-lt"/>
                </a:rPr>
                <a:t>GIUN ĐẤT</a:t>
              </a:r>
              <a:endParaRPr lang="zh-CN" altLang="en-US" sz="3600" b="1" dirty="0"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7204881" y="101426"/>
            <a:ext cx="4444074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1827848"/>
            <a:r>
              <a:rPr lang="en-US" altLang="zh-CN" sz="4200" b="1" dirty="0">
                <a:solidFill>
                  <a:srgbClr val="009AA0"/>
                </a:solidFill>
              </a:rPr>
              <a:t>CÁC NGÀNH GIUN</a:t>
            </a:r>
            <a:endParaRPr lang="zh-CN" altLang="en-US" sz="4200" b="1" dirty="0">
              <a:solidFill>
                <a:srgbClr val="009AA0"/>
              </a:solidFill>
            </a:endParaRPr>
          </a:p>
        </p:txBody>
      </p:sp>
      <p:pic>
        <p:nvPicPr>
          <p:cNvPr id="26" name="Picture 5" descr="https://monkeymedia.vcdn.com.vn/upload/cms_platform/images/hdr/27LeQ6Kf7wX4hNcMOECcZkte2gGT01h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5" t="13106" r="27593" b="19054"/>
          <a:stretch/>
        </p:blipFill>
        <p:spPr bwMode="auto">
          <a:xfrm>
            <a:off x="3314700" y="2675836"/>
            <a:ext cx="3091422" cy="337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0" t="9876" r="33856" b="20922"/>
          <a:stretch/>
        </p:blipFill>
        <p:spPr bwMode="auto">
          <a:xfrm>
            <a:off x="7204880" y="3081089"/>
            <a:ext cx="3425021" cy="2662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4" t="14172" r="29548" b="31828"/>
          <a:stretch/>
        </p:blipFill>
        <p:spPr bwMode="auto">
          <a:xfrm>
            <a:off x="11772548" y="3018651"/>
            <a:ext cx="3585099" cy="2725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矩形 42"/>
          <p:cNvSpPr>
            <a:spLocks noChangeArrowheads="1"/>
          </p:cNvSpPr>
          <p:nvPr/>
        </p:nvSpPr>
        <p:spPr bwMode="auto">
          <a:xfrm>
            <a:off x="3797746" y="1836952"/>
            <a:ext cx="20746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2060"/>
                </a:solidFill>
                <a:cs typeface="+mn-ea"/>
                <a:sym typeface="+mn-lt"/>
              </a:rPr>
              <a:t>GIUN DẸP</a:t>
            </a:r>
            <a:endParaRPr lang="zh-CN" altLang="en-US" sz="3600" b="1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30" name="矩形 42"/>
          <p:cNvSpPr>
            <a:spLocks noChangeArrowheads="1"/>
          </p:cNvSpPr>
          <p:nvPr/>
        </p:nvSpPr>
        <p:spPr bwMode="auto">
          <a:xfrm>
            <a:off x="8000696" y="2107627"/>
            <a:ext cx="24192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2060"/>
                </a:solidFill>
                <a:cs typeface="+mn-ea"/>
                <a:sym typeface="+mn-lt"/>
              </a:rPr>
              <a:t>GIUN TRÒN</a:t>
            </a:r>
            <a:endParaRPr lang="zh-CN" altLang="en-US" sz="3600" b="1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31" name="矩形 42"/>
          <p:cNvSpPr>
            <a:spLocks noChangeArrowheads="1"/>
          </p:cNvSpPr>
          <p:nvPr/>
        </p:nvSpPr>
        <p:spPr bwMode="auto">
          <a:xfrm>
            <a:off x="12770816" y="2107625"/>
            <a:ext cx="21499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2060"/>
                </a:solidFill>
                <a:cs typeface="+mn-ea"/>
                <a:sym typeface="+mn-lt"/>
              </a:rPr>
              <a:t>GIUN ĐỐT</a:t>
            </a:r>
            <a:endParaRPr lang="zh-CN" altLang="en-US" sz="3600" b="1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8825279" y="900533"/>
            <a:ext cx="347853" cy="128544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5306353" y="886256"/>
            <a:ext cx="3866780" cy="101700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9173132" y="900533"/>
            <a:ext cx="4334906" cy="128266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308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data:image/png;base64,iVBORw0KGgoAAAANSUhEUgAABGoAAAKOCAYAAAD+sv+oAAAgAElEQVR4Xu3YMREAAAwCseLfdG38kCrgQid2jgABAgQIECBAgAABAgQIECBAICGwRAohCBAgQIAAAQIECBAgQIAAAQIEzlDjCQgQIECAAAECBAgQIECAAAECEQFDTaQIMQgQIECAAAECBAgQIECAAAEChho/QIAAAQIECBAgQIAAAQIECBCICBhqIkWIQYAAAQIECBAgQIAAAQIECBAw1PgBAgQIECBAgAABAgQIECBAgEBEwFATKUIMAgQIECBAgAABAgQIECBAgIChxg8QIECAAAECBAgQIECAAAECBCIChppIEWIQIECAAAECBAgQIECAAAECBAw1foAAAQIECBAgQIAAAQIECBAgEBEw1ESKEIMAAQIECBAgQIAAAQIECBAgYKjxAwQIECBAgAABAgQIECBAgACBiIChJlKEGAQIECBAgAABAgQIECBAgAABQ40fIECAAAECBAgQIECAAAECBAhEBAw1kSLEIECAAAECBAgQIECAAAECBAgYavwAAQIECBAgQIAAAQIECBAgQCAiYKiJFCEGAQIECBAgQIAAAQIECBAgQMBQ4wcIECBAgAABAgQIECBAgAABAhEBQ02kCDEIECBAgAABAgQIECBAgAABAoYaP0CAAAECBAgQIECAAAECBAgQiAgYaiJFiEGAAAECBAgQIECAAAECBAgQMNT4AQIECBAgQIAAAQIECBAgQIBARMBQEylCDAIECBAgQIAAAQIECBAgQICAocYPECBAgAABAgQIECBAgAABAgQiAoaaSBFiECBAgAABAgQIECBAgAABAgQMNX6AAAECBAgQIECAAAECBAgQIBARMNREihCDAAECBAgQIECAAAECBAgQIGCo8QMECBAgQIAAAQIECBAgQIAAgYiAoSZShBgECBAgQIAAAQIECBAgQIAAAUONHyBAgAABAgQIECBAgAABAgQIRAQMNZEixCBAgAABAgQIECBAgAABAgQIGGr8AAECBAgQIECAAAECBAgQIEAgImCoiRQhBgECBAgQIECAAAECBAgQIEDAUOMHCBAgQIAAAQIECBAgQIAAAQIRAUNNpAgxCBAgQIAAAQIECBAgQIAAAQKGGj9AgAABAgQIECBAgAABAgQIEIgIGGoiRYhBgAABAgQIECBAgAABAgQIEDDU+AECBAgQIECAAAECBAgQIECAQETAUBMpQgwCBAgQIECAAAECBAgQIECAgKHGDxAgQIAAAQIECBAgQIAAAQIEIgKGmkgRYhAgQIAAAQIECBAgQIAAAQIEDDV+gAABAgQIECBAgAABAgQIECAQETDURIoQgwABAgQIECBAgAABAgQIECBgqPEDBAgQIECAAAECBAgQIECAAIGIgKEmUoQYBAgQIECAAAECBAgQIECAAAFDjR8gQIAAAQIECBAgQIAAAQIECEQEDDWRIsQgQIAAAQIECBAgQIAAAQIECBhq/AABAgQIECBAgAABAgQIECBAICJgqIkUIQYBAgQIECBAgAABAgQIECBAwFDjBwgQIECAAAECBAgQIECAAAECEQFDTaQIMQgQIECAAAECBAgQIECAAAEChho/QIAAAQIECBAgQIAAAQIECBCICBhqIkWIQYAAAQIECBAgQIAAAQIECBAw1PgBAgQIECBAgAABAgQIECBAgEBEwFATKUIMAgQIECBAgAABAgQIECBAgIChxg8QIECAAAECBAgQIECAAAECBCIChppIEWIQIECAAAECBAgQIECAAAECBAw1foAAAQIECBAgQIAAAQIECBAgEBEw1ESKEIMAAQIECBAgQIAAAQIECBAgYKjxAwQIECBAgAABAgQIECBAgACBiIChJlKEGAQIECBAgAABAgQIECBAgAABQ40fIECAAAECBAgQIECAAAECBAhEBAw1kSLEIECAAAECBAgQIECAAAECBAgYavwAAQIECBAgQIAAAQIECBAgQCAiYKiJFCEGAQIECBAgQIAAAQIECBAgQMBQ4wcIECBAgAABAgQIECBAgAABAhEBQ02kCDEIECBAgAABAgQIECBAgAABAoYaP0CAAAECBAgQIECAAAECBAgQiAgYaiJFiEGAAAECBAgQIECAAAECBAgQMNT4AQIECBAgQIAAAQIECBAgQIBARMBQEylCDAIECBAgQIAAAQIECBAgQICAocYPECBAgAABAgQIECBAgAABAgQiAoaaSBFiECBAgAABAgQIECBAgAABAgQMNX6AAAECBAgQIECAAAECBAgQIBARMNREihCDAAECBAgQIECAAAECBAgQIGCo8QMECBAgQIAAAQIECBAgQIAAgYiAoSZShBgECBAgQIAAAQIECBAgQIAAAUONHyBAgAABAgQIECBAgAABAgQIRAQMNZEixCBAgAABAgQIECBAgAABAgQIGGr8AAECBAgQIECAAAECBAgQIEAgImCoiRQhBgECBAgQIECAAAECBAgQIEDAUOMHCBAgQIAAAQIECBAgQIAAAQIRAUNNpAgxCBAgQIAAAQIECBAgQIAAAQKGGj9AgAABAgQIECBAgAABAgQIEIgIGGoiRYhBgAABAgQIECBAgAABAgQIEDDU+AECBAgQIECAAAECBAgQIECAQETAUBMpQgwCBAgQIECAAAECBAgQIECAgKHGDxAgQIAAAQIECBAgQIAAAQIEIgKGmkgRYhAgQIAAAQIECBAgQIAAAQIEDDV+gAABAgQIECBAgAABAgQIECAQETDURIoQgwABAgQIECBAgAABAgQIECBgqPEDBAgQIECAAAECBAgQIECAAIGIgKEmUoQYBAgQIECAAAECBAgQIECAAAFDjR8gQIAAAQIECBAgQIAAAQIECEQEDDWRIsQgQIAAAQIECBAgQIAAAQIECBhq/AABAgQIECBAgAABAgQIECBAICJgqIkUIQYBAgQIECBAgAABAgQIECBAwFDjBwgQIECAAAECBAgQIECAAAECEQFDTaQIMQgQIECAAAECBAgQIECAAAEChho/QIAAAQIECBAgQIAAAQIECBCICBhqIkWIQYAAAQIECBAgQIAAAQIECBAw1PgBAgQIECBAgAABAgQIECBAgEBEwFATKUIMAgQIECBAgAABAgQIECBAgIChxg8QIECAAAECBAgQIECAAAECBCIChppIEWIQIECAAAECBAgQIECAAAECBAw1foAAAQIECBAgQIAAAQIECBAgEBEw1ESKEIMAAQIECBAgQIAAAQIECBAgYKjxAwQIECBAgAABAgQIECBAgACBiIChJlKEGAQIECBAgAABAgQIECBAgAABQ40fIECAAAECBAgQIECAAAECBAhEBAw1kSLEIECAAAECBAgQIECAAAECBAgYavwAAQIECBAgQIAAAQIECBAgQCAiYKiJFCEGAQIECBAgQIAAAQIECBAgQMBQ4wcIECBAgAABAgQIECBAgAABAhEBQ02kCDEIECBAgAABAgQIECBAgAABAoYaP0CAAAECBAgQIECAAAECBAgQiAgYaiJFiEGAAAECBAgQIECAAAECBAgQMNT4AQIECBAgQIAAAQIECBAgQIBARMBQEylCDAIECBAgQIAAAQIECBAgQICAocYPECBAgAABAgQIECBAgAABAgQiAoaaSBFiECBAgAABAgQIECBAgAABAgQMNX6AAAECBAgQIECAAAECBAgQIBARMNREihCDAAECBAgQIECAAAECBAgQIGCo8QMECBAgQIAAAQIECBAgQIAAgYiAoSZShBgECBAgQIAAAQIECBAgQIAAAUONHyBAgAABAgQIECBAgAABAgQIRAQMNZEixCBAgAABAgQIECBAgAABAgQIGGr8AAECBAgQIECAAAECBAgQIEAgImCoiRQhBgECBAgQIECAAAECBAgQIEDAUOMHCBAgQIAAAQIECBAgQIAAAQIRAUNNpAgxCBAgQIAAAQIECBAgQIAAAQKGGj9AgAABAgQIECBAgAABAgQIEIgIGGoiRYhBgAABAgQIECBAgAABAgQIEDDU+AECBAgQIECAAAECBAgQIECAQETAUBMpQgwCBAgQIECAAAECBAgQIECAgKHGDxAgQIAAAQIECBAgQIAAAQIEIgKGmkgRYhAgQIAAAQIECBAgQIAAAQIEDDV+gAABAgQIECBAgAABAgQIECAQETDURIoQgwABAgQIECBAgAABAgQIECBgqPEDBAgQIECAAAECBAgQIECAAIGIgKEmUoQYBAgQIECAAAECBAgQIECAAAFDjR8gQIAAAQIECBAgQIAAAQIECEQEDDWRIsQgQIAAAQIECBAgQIAAAQIECBhq/AABAgQIECBAgAABAgQIECBAICJgqIkUIQYBAgQIECBAgAABAgQIECBAwFDjBwgQIECAAAECBAgQIECAAAECEQFDTaQIMQgQIECAAAECBAgQIECAAAEChho/QIAAAQIECBAgQIAAAQIECBCICBhqIkWIQYAAAQIECBAgQIAAAQIECBAw1PgBAgQIECBAgAABAgQIECBAgEBEwFATKUIMAgQIECBAgAABAgQIECBAgIChxg8QIECAAAECBAgQIECAAAECBCIChppIEWIQIECAAAECBAgQIECAAAECBAw1foAAAQIECBAgQIAAAQIECBAgEBEw1ESKEIMAAQIECBAgQIAAAQIECBAgYKjxAwQIECBAgAABAgQIECBAgACBiIChJlKEGAQIECBAgAABAgQIECBAgAABQ40fIECAAAECBAgQIECAAAECBAhEBAw1kSLEIECAAAECBAgQIECAAAECBAgYavwAAQIECBAgQIAAAQIECBAgQCAiYKiJFCEGAQIECBAgQIAAAQIECBAgQMBQ4wcIECBAgAABAgQIECBAgAABAhEBQ02kCDEIECBAgAABAgQIECBAgAABAoYaP0CAAAECBAgQIECAAAECBAgQiAgYaiJFiEGAAAECBAgQIECAAAECBAgQMNT4AQIECBAgQIAAAQIECBAgQIBARMBQEylCDAIECBAgQIAAAQIECBAgQICAocYPECBAgAABAgQIECBAgAABAgQiAoaaSBFiECBAgAABAgQIECBAgAABAgQMNX6AAAECBAgQIECAAAECBAgQIBARMNREihCDAAECBAgQIECAAAECBAgQIGCo8QMECBAgQIAAAQIECBAgQIAAgYiAoSZShBgECBAgQIAAAQIECBAgQIAAAUONHyBAgAABAgQIECBAgAABAgQIRAQMNZEixCBAgAABAgQIECBAgAABAgQIGGr8AAECBAgQIECAAAECBAgQIEAgImCoiRQhBgECBAgQIECAAAECBAgQIEDAUOMHCBAgQIAAAQIECBAgQIAAAQIRAUNNpAgxCBAgQIAAAQIECBAgQIAAAQKGGj9AgAABAgQIECBAgAABAgQIEIgIGGoiRYhBgAABAgQIECBAgAABAgQIEDDU+AECBAgQIECAAAECBAgQIECAQETAUBMpQgwCBAgQIECAAAECBAgQIECAgKHGDxAgQIAAAQIECBAgQIAAAQIEIgKGmkgRYhAgQIAAAQIECBAgQIAAAQIEDDV+gAABAgQIECBAgAABAgQIECAQETDURIoQgwABAgQIECBAgAABAgQIECBgqPEDBAgQIECAAAECBAgQIECAAIGIgKEmUoQYBAgQIECAAAECBAgQIECAAAFDjR8gQIAAAQIECBAgQIAAAQIECEQEDDWRIsQgQIAAAQIECBAgQIAAAQIECBhq/AABAgQIECBAgAABAgQIECBAICJgqIkUIQYBAgQIECBAgAABAgQIECBAwFDjBwgQIECAAAECBAgQIECAAAECEQFDTaQIMQgQIECAAAECBAgQIECAAAEChho/QIAAAQIECBAgQIAAAQIECBCICBhqIkWIQYAAAQIECBAgQIAAAQIECBAw1PgBAgQIECBAgAABAgQIECBAgEBEwFATKUIMAgQIECBAgAABAgQIECBAgIChxg8QIECAAAECBAgQIECAAAECBCIChppIEWIQIECAAAECBAgQIECAAAECBAw1foAAAQIECBAgQIAAAQIECBAgEBEw1ESKEIMAAQIECBAgQIAAAQIECBAgYKjxAwQIECBAgAABAgQIECBAgACBiIChJlKEGAQIECBAgAABAgQIECBAgAABQ40fIECAAAECBAgQIECAAAECBAhEBAw1kSLEIECAAAECBAgQIECAAAECBAgYavwAAQIECBAgQIAAAQIECBAgQCAiYKiJFCEGAQIECBAgQIAAAQIECBAgQMBQ4wcIECBAgAABAgQIECBAgAABAhEBQ02kCDEIECBAgAABAgQIECBAgAABAoYaP0CAAAECBAgQIECAAAECBAgQiAgYaiJFiEGAAAECBAgQIECAAAECBAgQMNT4AQIECBAgQIAAAQIECBAgQIBARMBQEylCDAIECBAgQIAAAQIECBAgQICAocYPECBAgAABAgQIECBAgAABAgQiAoaaSBFiECBAgAABAgQIECBAgAABAgQMNX6AAAECBAgQIECAAAECBAgQIBARMNREihCDAAECBAgQIECAAAECBAgQIGCo8QMECBAgQIAAAQIECBAgQIAAgYiAoSZShBgECBAgQIAAAQIECBAgQIAAAUONHyBAgAABAgQIECBAgAABAgQIRAQMNZEixCBAgAABAgQIECBAgAABAgQIGGr8AAECBAgQIECAAAECBAgQIEAgImCoiRQhBgECBAgQIECAAAECBAgQIEDAUOMHCBAgQIAAAQIECBAgQIAAAQIRAUNNpAgxCBAgQIAAAQIECBAgQIAAAQKGGj9AgAABAgQIECBAgAABAgQIEIgIGGoiRYhBgAABAgQIECBAgAABAgQIEDDU+AECBAgQIECAAAECBAgQIECAQETAUBMpQgwCBAgQIECAAAECBAgQIECAgKHGDxAgQIAAAQIECBAgQIAAAQIEIgKGmkgRYhAgQIAAAQIECBAgQIAAAQIEDDV+gAABAgQIECBAgAABAgQIECAQETDURIoQgwABAgQIECBAgAABAgQIECBgqPEDBAgQIECAAAECBAgQIECAAIGIgKEmUoQYBAgQIECAAAECBAgQIECAAAFDjR8gQIAAAQIECBAgQIAAAQIECEQEDDWRIsQgQIAAAQIECBAgQIAAAQIECBhq/AABAgQIECBAgAABAgQIECBAICJgqIkUIQYBAgQIECBAgAABAgQIECBAwFDjBwgQIECAAAECBAgQIECAAAECEQFDTaQIMQgQIECAAAECBAgQIECAAAEChho/QIAAAQIECBAgQIAAAQIECBCICBhqIkWIQYAAAQIECBAgQIAAAQIECBAw1PgBAgQIECBAgAABAgQIECBAgEBEwFATKUIMAgQIECBAgAABAgQIECBAgIChxg8QIECAAAECBAgQIECAAAECBCIChppIEWIQIECAAAECBAgQIECAAAECBAw1foAAAQIECBAgQIAAAQIECBAgEBEw1ESKEIMAAQIECBAgQIAAAQIECBAgYKjxAwQIECBAgAABAgQIECBAgACBiIChJlKEGAQIECBAgAABAgQIECBAgAABQ40fIECAAAECBAgQIECAAAECBAhEBAw1kSLEIECAAAECBAgQIECAAAECBAgYavwAAQIECBAgQIAAAQIECBAgQCAiYKiJFCEGAQIECBAgQIAAAQIECBAgQMBQ4wcIECBAgAABAgQIECBAgAABAhEBQ02kCDEIECBAgAABAgQIECBAgAABAoYaP0CAAAECBAgQIECAAAECBAgQiAgYaiJFiEGAAAECBAgQIECAAAECBAgQMNT4AQIECBAgQIAAAQIECBAgQIBARMBQEylCDAIECBAgQIAAAQIECBAgQICAocYPECBAgAABAgQIECBAgAABAgQiAoaaSBFiECBAgAABAgQIECBAgAABAgQMNX6AAAECBAgQIECAAAECBAgQIBARMNREihCDAAECBAgQIECAAAECBAgQIGCo8QMECBAgQIAAAQIECBAgQIAAgYiAoSZShBgECBAgQIAAAQIECBAgQIAAAUONHyBAgAABAgQIECBAgAABAgQIRAQMNZEixCBAgAABAgQIECBAgAABAgQIGGr8AAECBAgQIECAAAECBAgQIEAgImCoiRQhBgECBAgQIECAAAECBAgQIEDAUOMHCBAgQIAAAQIECBAgQIAAAQIRAUNNpAgxCBAgQIAAAQIECBAgQIAAAQKGGj9AgAABAgQIECBAgAABAgQIEIgIGGoiRYhBgAABAgQIECBAgAABAgQIEDDU+AECBAgQIECAAAECBAgQIECAQETAUBMpQgwCBAgQIECAAAECBAgQIECAgKHGDxAgQIAAAQIECBAgQIAAAQIEIgKGmkgRYhAgQIAAAQIECBAgQIAAAQIEDDV+gAABAgQIECBAgAABAgQIECAQETDURIoQgwABAgQIECBAgAABAgQIECBgqPEDBAgQIECAAAECBAgQIECAAIGIgKEmUoQYBAgQIECAAAECBAgQIECAAAFDjR8gQIAAAQIECBAgQIAAAQIECEQEDDWRIsQgQIAAAQIECBAgQIAAAQIECBhq/AABAgQIECBAgAABAgQIECBAICJgqIkUIQYBAgQIECBAgAABAgQIECBAwFDjBwgQIECAAAECBAgQIECAAAECEQFDTaQIMQgQIECAAAECBAgQIECAAAEChho/QIAAAQIECBAgQIAAAQIECBCICBhqIkWIQYAAAQIECBAgQIAAAQIECBAw1PgBAgQIECBAgAABAgQIECBAgEBEwFATKUIMAgQIECBAgAABAgQIECBAgIChxg8QIECAAAECBAgQIECAAAECBCIChppIEWIQIECAAAECBAgQIECAAAECBAw1foAAAQIECBAgQIAAAQIECBAgEBEw1ESKEIMAAQIECBAgQIAAAQIECBAgYKjxAwQIECBAgAABAgQIECBAgACBiIChJlKEGAQIECBAgAABAgQIECBAgAABQ40fIECAAAECBAgQIECAAAECBAhEBAw1kSLEIECAAAECBAgQIECAAAECBAgYavwAAQIECBAgQIAAAQIECBAgQCAiYKiJFCEGAQIECBAgQIAAAQIECBAgQMBQ4wcIECBAgAABAgQIECBAgAABAhEBQ02kCDEIECBAgAABAgQIECBAgAABAoYaP0CAAAECBAgQIECAAAECBAgQiAgYaiJFiEGAAAECBAgQIECAAAECBAgQMNT4AQIECBAgQIAAAQIECBAgQIBARMBQEylCDAIECBAgQIAAAQIECBAgQICAocYPECBAgAABAgQIECBAgAABAgQiAoaaSBFiECBAgAABAgQIECBAgAABAgQMNX6AAAECBAgQIECAAAECBAgQIBARMNREihCDAAECBAgQIECAAAECBAgQIGCo8QMECBAgQIAAAQIECBAgQIAAgYiAoSZShBgECBAgQIAAAQIECBAgQIAAAUONHyBAgAABAgQIECBAgAABAgQIRAQMNZEixCBAgAABAgQIECBAgAABAgQIGGr8AAECBAgQIECAAAECBAgQIEAgImCoiRQhBgECBAgQIECAAAECBAgQIEDAUOMHCBAgQIAAAQIECBAgQIAAAQIRAUNNpAgxCBAgQIAAAQIECBAgQIAAAQKGGj9AgAABAgQIECBAgAABAgQIEIgIGGoiRYhBgAABAgQIECBAgAABAgQIEDDU+AECBAgQIECAAAECBAgQIECAQETAUBMpQgwCBAgQIECAAAECBAgQIECAgKHGDxAgQIAAAQIECBAgQIAAAQIEIgKGmkgRYhAgQIAAAQIECBAgQIAAAQIEDDV+gAABAgQIECBAgAABAgQIECAQETDURIoQgwABAgQIECBAgAABAgQIECBgqPEDBAgQIECAAAECBAgQIECAAIGIgKEmUoQYBAgQIECAAAECBAgQIECAAAFDjR8gQIAAAQIECBAgQIAAAQIECEQEDDWRIsQgQIAAAQIECBAgQIAAAQIECBhq/AABAgQIECBAgAABAgQIECBAICJgqIkUIQYBAgQIECBAgAABAgQIECBAwFDjBwgQIECAAAECBAgQIECAAAECEQFDTaQIMQgQIECAAAECBAgQIECAAAEChho/QIAAAQIECBAgQIAAAQIECBCICBhqIkWIQYAAAQIECBAgQIAAAQIECBAw1PgBAgQIECBAgAABAgQIECBAgEBEwFATKUIMAgQIECBAgAABAgQIECBAgIChxg8QIECAAAECBAgQIECAAAECBCIChppIEWIQIECAAAECBAgQIECAAAECBAw1foAAAQIECBAgQIAAAQIECBAgEBEw1ESKEIMAAQIECBAgQIAAAQIECBAgYKjxAwQIECBAgAABAgQIECBAgACBiIChJlKEGAQIECBAgAABAgQIECBAgAABQ40fIECAAAECBAgQIECAAAECBAhEBAw1kSLEIECAAAECBAgQIECAAAECBAgYavwAAQIECBAgQIAAAQIECBAgQCAiYKiJFCEGAQIECBAgQIAAAQIECBAgQMBQ4wcIECBAgAABAgQIECBAgAABAhEBQ02kCDEIECBAgAABAgQIECBAgAABAoYaP0CAAAECBAgQIECAAAECBAgQiAgYaiJFiEGAAAECBAgQIECAAAECBAgQMNT4AQIECBAgQIAAAQIECBAgQIBARMBQEylCDAIECBAgQIAAAQIECBAgQICAocYPECBAgAABAgQIECBAgAABAgQiAoaaSBFiECBAgAABAgQIECBAgAABAgQMNX6AAAECBAgQIECAAAECBAgQIBARMNREihCDAAECBAgQIECAAAECBAgQIGCo8QMECBAgQIAAAQIECBAgQIAAgYiAoSZShBgECBAgQIAAAQIECBAgQIAAAUONHyBAgAABAgQIECBAgAABAgQIRAQMNZEixCBAgAABAgQIECBAgAABAgQIGGr8AAECBIa+NaAAABjISURBVAgQIECAAAECBAgQIEAgImCoiRQhBgECBAgQIECAAAECBAgQIEDAUOMHCBAgQIAAAQIECBAgQIAAAQIRAUNNpAgxCBAgQIAAAQIECBAgQIAAAQKGGj9AgAABAgQIECBAgAABAgQIEIgIGGoiRYhBgAABAgQIECBAgAABAgQIEDDU+AECBAgQIECAAAECBAgQIECAQETAUBMpQgwCBAgQIECAAAECBAgQIECAgKHGDxAgQIAAAQIECBAgQIAAAQIEIgKGmkgRYhAgQIAAAQIECBAgQIAAAQIEDDV+gAABAgQIECBAgAABAgQIECAQETDURIoQgwABAgQIECBAgAABAgQIECBgqPEDBAgQIECAAAECBAgQIECAAIGIgKEmUoQYBAgQIECAAAECBAgQIECAAAFDjR8gQIAAAQIECBAgQIAAAQIECEQEDDWRIsQgQIAAAQIECBAgQIAAAQIECBhq/AABAgQIECBAgAABAgQIECBAICJgqIkUIQYBAgQIECBAgAABAgQIECBAwFDjBwgQIECAAAECBAgQIECAAAECEQFDTaQIMQgQIECAAAECBAgQIECAAAEChho/QIAAAQIECBAgQIAAAQIECBCICBhqIkWIQYAAAQIECBAgQIAAAQIECBAw1PgBAgQIECBAgAABAgQIECBAgEBEwFATKUIMAgQIECBAgAABAgQIECBAgIChxg8QIECAAAECBAgQIECAAAECBCIChppIEWIQIECAAAECBAgQIECAAAECBAw1foAAAQIECBAgQIAAAQIECBAgEBEw1ESKEIMAAQIECBAgQIAAAQIECBAgYKjxAwQIECBAgAABAgQIECBAgACBiIChJlKEGAQIECBAgAABAgQIECBAgAABQ40fIECAAAECBAgQIECAAAECBAhEBAw1kSLEIECAAAECBAgQIECAAAECBAgYavwAAQIECBAgQIAAAQIECBAgQCAiYKiJFCEGAQIECBAgQIAAAQIECBAgQMBQ4wcIECBAgAABAgQIECBAgAABAhEBQ02kCDEIECBAgAABAgQIECBAgAABAoYaP0CAAAECBAgQIECAAAECBAgQiAgYaiJFiEGAAAECBAgQIECAAAECBAgQMNT4AQIECBAgQIAAAQIECBAgQIBARMBQEylCDAIECBAgQIAAAQIECBAgQICAocYPECBAgAABAgQIECBAgAABAgQiAoaaSBFiECBAgAABAgQIECBAgAABAgQMNX6AAAECBAgQIECAAAECBAgQIBARMNREihCDAAECBAgQIECAAAECBAgQIGCo8QMECBAgQIAAAQIECBAgQIAAgYiAoSZShBgECBAgQIAAAQIECBAgQIAAAUONHyBAgAABAgQIECBAgAABAgQIRAQMNZEixCBAgAABAgQIECBAgAABAgQIGGr8AAECBAgQIECAAAECBAgQIEAgImCoiRQhBgECBAgQIECAAAECBAgQIEDAUOMHCBAgQIAAAQIECBAgQIAAAQIRAUNNpAgxCBAgQIAAAQIECBAgQIAAAQKGGj9AgAABAgQIECBAgAABAgQIEIgIGGoiRYhBgAABAgQIECBAgAABAgQIEDDU+AECBAgQIECAAAECBAgQIECAQETAUBMpQgwCBAgQIECAAAECBAgQIECAgKHGDxAgQIAAAQIECBAgQIAAAQIEIgKGmkgRYhAgQIAAAQIECBAgQIAAAQIEDDV+gAABAgQIECBAgAABAgQIECAQETDURIoQgwABAgQIECBAgAABAgQIECBgqPEDBAgQIECAAAECBAgQIECAAIGIgKEmUoQYBAgQIECAAAECBAgQIECAAAFDjR8gQIAAAQIECBAgQIAAAQIECEQEDDWRIsQgQIAAAQIECBAgQIAAAQIECBhq/AABAgQIECBAgAABAgQIECBAICJgqIkUIQYBAgQIECBAgAABAgQIECBAwFDjBwgQIECAAAECBAgQIECAAAECEQFDTaQIMQgQIECAAAECBAgQIECAAAEChho/QIAAAQIECBAgQIAAAQIECBCICBhqIkWIQYAAAQIECBAgQIAAAQIECBAw1PgBAgQIECBAgAABAgQIECBAgEBEwFATKUIMAgQIECBAgAABAgQIECBAgIChxg8QIECAAAECBAgQIECAAAECBCIChppIEWIQIECAAAECBAgQIECAAAECBAw1foAAAQIECBAgQIAAAQIECBAgEBEw1ESKEIMAAQIECBAgQIAAAQIECBAgYKjxAwQIECBAgAABAgQIECBAgACBiIChJlKEGAQIECBAgAABAgQIECBAgAABQ40fIECAAAECBAgQIECAAAECBAhEBAw1kSLEIECAAAECBAgQIECAAAECBAgYavwAAQIECBAgQIAAAQIECBAgQCAiYKiJFCEGAQIECBAgQIAAAQIECBAgQMBQ4wcIECBAgAABAgQIECBAgAABAhEBQ02kCDEIECBAgAABAgQIECBAgAABAoYaP0CAAAECBAgQIECAAAECBAgQiAgYaiJFiEGAAAECBAgQIECAAAECBAgQMNT4AQIECBAgQIAAAQIECBAgQIBARMBQEylCDAIECBAgQIAAAQIECBAgQICAocYPECBAgAABAgQIECBAgAABAgQiAoaaSBFiECBAgAABAgQIECBAgAABAgQMNX6AAAECBAgQIECAAAECBAgQIBARMNREihCDAAECBAgQIECAAAECBAgQIGCo8QMECBAgQIAAAQIECBAgQIAAgYiAoSZShBgECBAgQIAAAQIECBAgQIAAAUONHyBAgAABAgQIECBAgAABAgQIRAQMNZEixCBAgAABAgQIECBAgAABAgQIGGr8AAECBAgQIECAAAECBAgQIEAgImCoiRQhBgECBAgQIECAAAECBAgQIEDAUOMHCBAgQIAAAQIECBAgQIAAAQIRAUNNpAgxCBAgQIAAAQIECBAgQIAAAQKGGj9AgAABAgQIECBAgAABAgQIEIgIGGoiRYhBgAABAgQIECBAgAABAgQIEDDU+AECBAgQIECAAAECBAgQIECAQETAUBMpQgwCBAgQIECAAAECBAgQIECAgKHGDxAgQIAAAQIECBAgQIAAAQIEIgKGmkgRYhAgQIAAAQIECBAgQIAAAQIEDDV+gAABAgQIECBAgAABAgQIECAQETDURIoQgwABAgQIECBAgAABAgQIECBgqPEDBAgQIECAAAECBAgQIECAAIGIgKEmUoQYBAgQIECAAAECBAgQIECAAAFDjR8gQIAAAQIECBAgQIAAAQIECEQEDDWRIsQgQIAAAQIECBAgQIAAAQIECBhq/AABAgQIECBAgAABAgQIECBAICJgqIkUIQYBAgQIECBAgAABAgQIECBAwFDjBwgQIECAAAECBAgQIECAAAECEQFDTaQIMQgQIECAAAECBAgQIECAAAEChho/QIAAAQIECBAgQIAAAQIECBCICBhqIkWIQYAAAQIECBAgQIAAAQIECBAw1PgBAgQIECBAgAABAgQIECBAgEBEwFATKUIMAgQIECBAgAABAgQIECBAgIChxg8QIECAAAECBAgQIECAAAECBCIChppIEWIQIECAAAECBAgQIECAAAECBAw1foAAAQIECBAgQIAAAQIECBAgEBEw1ESKEIMAAQIECBAgQIAAAQIECBAgYKjxAwQIECBAgAABAgQIECBAgACBiIChJlKEGAQIECBAgAABAgQIECBAgAABQ40fIECAAAECBAgQIECAAAECBAhEBAw1kSLEIECAAAECBAgQIECAAAECBAgYavwAAQIECBAgQIAAAQIECBAgQCAiYKiJFCEGAQIECBAgQIAAAQIECBAgQMBQ4wcIECBAgAABAgQIECBAgAABAhEBQ02kCDEIECBAgAABAgQIECBAgAABAoYaP0CAAAECBAgQIECAAAECBAgQiAgYaiJFiEGAAAECBAgQIECAAAECBAgQMNT4AQIECBAgQIAAAQIECBAgQIBARMBQEylCDAIECBAgQIAAAQIECBAgQICAocYPECBAgAABAgQIECBAgAABAgQiAoaaSBFiECBAgAABAgQIECBAgAABAgQMNX6AAAECBAgQIECAAAECBAgQIBARMNREihCDAAECBAgQIECAAAECBAgQIGCo8QMECBAgQIAAAQIECBAgQIAAgYiAoSZShBgECBAgQIAAAQIECBAgQIAAAUONHyBAgAABAgQIECBAgAABAgQIRAQMNZEixCBAgAABAgQIECBAgAABAgQIGGr8AAECBAgQIECAAAECBAgQIEAgImCoiRQhBgECBAgQIECAAAECBAgQIEDAUOMHCBAgQIAAAQIECBAgQIAAAQIRAUNNpAgxCBAgQIAAAQIECBAgQIAAAQKGGj9AgAABAgQIECBAgAABAgQIEIgIGGoiRYhBgAABAgQIECBAgAABAgQIEDDU+AECBAgQIECAAAECBAgQIECAQETAUBMpQgwCBAgQIECAAAECBAgQIECAgKHGDxAgQIAAAQIECBAgQIAAAQIEIgKGmkgRYhAgQIAAAQIECBAgQIAAAQIEDDV+gAABAgQIECBAgAABAgQIECAQETDURIoQgwABAgQIECBAgAABAgQIECBgqPEDBAgQIECAAAECBAgQIECAAIGIgKEmUoQYBAgQIECAAAECBAgQIECAAAFDjR8gQIAAAQIECBAgQIAAAQIECEQEDDWRIsQgQIAAAQIECBAgQIAAAQIECBhq/AABAgQIECBAgAABAgQIECBAICJgqIkUIQYBAgQIECBAgAABAgQIECBAwFDjBwgQIECAAAECBAgQIECAAAECEQFDTaQIMQgQIECAAAECBAgQIECAAAEChho/QIAAAQIECBAgQIAAAQIECBCICBhqIkWIQYAAAQIECBAgQIAAAQIECBAw1PgBAgQIECBAgAABAgQIECBAgEBEwFATKUIMAgQIECBAgAABAgQIECBAgIChxg8QIECAAAECBAgQIECAAAECBCIChppIEWIQIECAAAECBAgQIECAAAECBAw1foAAAQIECBAgQIAAAQIECBAgEBEw1ESKEIMAAQIECBAgQIAAAQIECBAgYKjxAwQIECBAgAABAgQIECBAgACBiIChJlKEGAQIECBAgAABAgQIECBAgAABQ40fIECAAAECBAgQIECAAAECBAhEBAw1kSLEIECAAAECBAgQIECAAAECBAgYavwAAQIECBAgQIAAAQIECBAgQCAiYKiJFCEGAQIECBAgQIAAAQIECBAgQMBQ4wcIECBAgAABAgQIECBAgAABAhEBQ02kCDEIECBAgAABAgQIECBAgAABAoYaP0CAAAECBAgQIECAAAECBAgQiAgYaiJFiEGAAAECBAgQIECAAAECBAgQMNT4AQIECBAgQIAAAQIECBAgQIBARMBQEylCDAIECBAgQIAAAQIECBAgQICAocYPECBAgAABAgQIECBAgAABAgQiAoaaSBFiECBAgAABAgQIECBAgAABAgQMNX6AAAECBAgQIECAAAECBAgQIBARMNREihCDAAECBAgQIECAAAECBAgQIGCo8QMECBAgQIAAAQIECBAgQIAAgYiAoSZShBgECBAgQIAAAQIECBAgQIAAAUONHyBAgAABAgQIECBAgAABAgQIRAQMNZEixCBAgAABAgQIECBAgAABAgQIGGr8AAECBAgQIECAAAECBAgQIEAgImCoiRQhBgECBAgQIECAAAECBAgQIEDAUOMHCBAgQIAAAQIECBAgQIAAAQIRAUNNpAgxCBAgQIAAAQIECBAgQIAAAQKGGj9AgAABAgQIECBAgAABAgQIEIgIGGoiRYhBgAABAgQIECBAgAABAgQIEDDU+AECBAgQIECAAAECBAgQIECAQETAUBMpQgwCBAgQIECAAAECBAgQIECAgKHGDxAgQIAAAQIECBAgQIAAAQIEIgKGmkgRYhAgQIAAAQIECBAgQIAAAQIEDDV+gAABAgQIECBAgAABAgQIECAQETDURIoQgwABAgQIECBAgAABAgQIECBgqPEDBAgQIECAAAECBAgQIECAAIGIgKEmUoQYBAgQIECAAAECBAgQIECAAAFDjR8gQIAAAQIECBAgQIAAAQIECEQEDDWRIsQgQIAAAQIECBAgQIAAAQIECBhq/AABAgQIECBAgAABAgQIECBAICJgqIkUIQYBAgQIECBAgAABAgQIECBAwFDjBwgQIECAAAECBAgQIECAAAECEQFDTaQIMQgQIECAAAECBAgQIECAAAEChho/QIAAAQIECBAgQIAAAQIECBCICBhqIkWIQYAAAQIECBAgQIAAAQIECBAw1PgBAgQIECBAgAABAgQIECBAgEBEwFATKUIMAgQIECBAgAABAgQIECBAgIChxg8QIECAAAECBAgQIECAAAECBCIChppIEWIQIECAAAECBAgQIECAAAECBAw1foAAAQIECBAgQIAAAQIECBAgEBEw1ESKEIMAAQIECBAgQIAAAQIECBAgYKjxAwQIECBAgAABAgQIECBAgACBiIChJlKEGAQIECBAgAABAgQIECBAgAABQ40fIECAAAECBAgQIECAAAECBAhEBAw1kSLEIECAAAECBAgQIECAAAECBAgYavwAAQIECBAgQIAAAQIECBAgQCAiYKiJFCEGAQIECBAgQIAAAQIECBAgQMBQ4wcIECBAgAABAgQIECBAgAABAhEBQ02kCDEIECBAgAABAgQIECBAgAABAoYaP0CAAAECBAgQIECAAAECBAgQiAgYaiJFiEGAAAECBAgQIECAAAECBAgQMNT4AQIECBAgQIAAAQIECBAgQIBARMBQEylCDAIECBAgQIAAAQIECBAgQICAocYPECBAgAABAgQIECBAgAABAgQiAoaaSBFiECBAgAABAgQIECBAgAABAgQMNX6AAAECBAgQIECAAAECBAgQIBARMNREihCDAAECBAgQIECAAAECBAgQIGCo8QMECBAgQIAAAQIECBAgQIAAgYiAoSZShBgECBAgQIAAAQIECBAgQIAAAUONHyBAgAABAgQIECBAgAABAgQIRAQMNZEixCBAgAABAgQIECBAgAABAgQIGGr8AAECBAgQIECAAAECBAgQIEAgImCoiRQhBgECBAgQIECAAAECBAgQIEDAUOMHCBAgQIAAAQIECBAgQIAAAQIRAUNNpAgxCBAgQIAAAQIECBAgQIAAAQKGGj9AgAABAgQIECBAgAABAgQIEIgIGGoiRYhBgAABAgQIECBAgAABAgQIEDDU+AECBAgQIECAAAECBAgQIECAQETAUBMpQgwCBAgQIECAAAECBAgQIECAgKHGDxAgQIAAAQIECBAgQIAAAQIEIgKGmkgRYhAgQIAAAQIECBAgQIAAAQIEDDV+gAABAgQIECBAgAABAgQIECAQETDURIoQgwABAgQIECBAgAABAgQIECBgqPEDBAgQIECAAAECBAgQIECAAIGIgKEmUoQYBAgQIECAAAECBAgQIECAAAFDjR8gQIAAAQIECBAgQIAAAQIECEQEDDWRIsQgQIAAAQIECBAgQIAAAQIECBhq/AABAgQIECBAgAABAgQIECBAICJgqIkUIQYBAgQIECBAgAABAgQIECBAwFDjBwgQIECAAAECBAgQIECAAAECEQFDTaQIMQgQIECAAAECBAgQIECAAAEChho/QIAAAQIECBAgQIAAAQIECBCICBhqIkWIQYAAAQIECBAgQIAAAQIECBAw1PgBAgQIECBAgAABAgQIECBAgEBEwFATKUIMAgQIECBAgAABAgQIECBAgIChxg8QIECAAAECBAgQIECAAAECBCIChppIEWIQIECAAAECBAgQIECAAAECBAw1foAAAQIECBAgQIAAAQIECBAgEBEw1ESKEIMAAQIECBAgQIAAAQIECBAgYKjxAwQIECBAgAABAgQIECBAgACBiIChJlKEGAQIECBAgAABAgQIECBAgAABQ40fIECAAAECBAgQIECAAAECBAhEBAw1kSLEIECAAAECBAgQIECAAAECBAgYavwAAQIECBAgQIAAAQIECBAgQCAiYKiJFCEGAQIECBAgQIAAAQIECBAgQMBQ4wcIECBAgAABAgQIECBAgAABAhEBQ02kCDEIECBAgAABAgQIECBAgAABAoYaP0CAAAECBAgQIECAAAECBAgQiAgYaiJFiEGAAAECBAgQIECAAAECBAgQMNT4AQIECBAgQIAAAQIECBAgQIBARMBQEylCDAIECBAgQIAAAQIECBAgQICAocYPECBAgAABAgQIECBAgAABAgQiAoaaSBFiECBAgAABAgQIECBAgAABAgQMNX6AAAECBAgQIECAAAECBAgQIBARMNREihCDAAECBAgQIECAAAECBAgQIGCo8QMECBAgQIAAAQIECBAgQIAAgYiAoSZShBgECBAgQIAAAQIECBAgQIAAgQcO5wKPqvdgfQAAAABJRU5ErkJggg=="/>
          <p:cNvSpPr>
            <a:spLocks noChangeAspect="1" noChangeArrowheads="1"/>
          </p:cNvSpPr>
          <p:nvPr/>
        </p:nvSpPr>
        <p:spPr bwMode="auto">
          <a:xfrm>
            <a:off x="2519366" y="-204787"/>
            <a:ext cx="445295" cy="44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6" y="914400"/>
            <a:ext cx="7310433" cy="362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799" y="685800"/>
            <a:ext cx="6040691" cy="3969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7" y="5372100"/>
            <a:ext cx="7310433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8" name="Picture 10" descr="Bí mật loài đỉa: Đừng nghĩ là quỷ &amp;quot;tái sinh&amp;quot;!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2" y="5346881"/>
            <a:ext cx="5372100" cy="459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497391" y="210857"/>
            <a:ext cx="13373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9"/>
          <p:cNvSpPr>
            <a:spLocks noChangeArrowheads="1"/>
          </p:cNvSpPr>
          <p:nvPr/>
        </p:nvSpPr>
        <p:spPr bwMode="auto">
          <a:xfrm>
            <a:off x="5799531" y="9335144"/>
            <a:ext cx="4304349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 err="1">
                <a:latin typeface="Times New Roman" pitchFamily="18" charset="0"/>
                <a:cs typeface="Times New Roman" pitchFamily="18" charset="0"/>
                <a:sym typeface="+mn-lt"/>
              </a:rPr>
              <a:t>Giun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atin typeface="Times New Roman" pitchFamily="18" charset="0"/>
                <a:cs typeface="Times New Roman" pitchFamily="18" charset="0"/>
                <a:sym typeface="+mn-lt"/>
              </a:rPr>
              <a:t>kim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  <a:sym typeface="+mn-lt"/>
              </a:rPr>
              <a:t>(</a:t>
            </a:r>
            <a:r>
              <a:rPr lang="en-US" altLang="zh-CN" sz="3600" dirty="0" err="1">
                <a:latin typeface="Times New Roman" pitchFamily="18" charset="0"/>
                <a:cs typeface="Times New Roman" pitchFamily="18" charset="0"/>
                <a:sym typeface="+mn-lt"/>
              </a:rPr>
              <a:t>Giun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atin typeface="Times New Roman" pitchFamily="18" charset="0"/>
                <a:cs typeface="Times New Roman" pitchFamily="18" charset="0"/>
                <a:sym typeface="+mn-lt"/>
              </a:rPr>
              <a:t>tròn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  <a:sym typeface="+mn-lt"/>
              </a:rPr>
              <a:t>)</a:t>
            </a:r>
          </a:p>
        </p:txBody>
      </p:sp>
      <p:sp>
        <p:nvSpPr>
          <p:cNvPr id="17" name="TextBox 19"/>
          <p:cNvSpPr>
            <a:spLocks noChangeArrowheads="1"/>
          </p:cNvSpPr>
          <p:nvPr/>
        </p:nvSpPr>
        <p:spPr bwMode="auto">
          <a:xfrm>
            <a:off x="11407260" y="9251603"/>
            <a:ext cx="310884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 err="1">
                <a:latin typeface="Times New Roman" pitchFamily="18" charset="0"/>
                <a:cs typeface="Times New Roman" pitchFamily="18" charset="0"/>
                <a:sym typeface="+mn-lt"/>
              </a:rPr>
              <a:t>Đỉa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  <a:sym typeface="+mn-lt"/>
              </a:rPr>
              <a:t>(</a:t>
            </a:r>
            <a:r>
              <a:rPr lang="en-US" altLang="zh-CN" sz="3600" dirty="0" err="1">
                <a:latin typeface="Times New Roman" pitchFamily="18" charset="0"/>
                <a:cs typeface="Times New Roman" pitchFamily="18" charset="0"/>
                <a:sym typeface="+mn-lt"/>
              </a:rPr>
              <a:t>Giun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atin typeface="Times New Roman" pitchFamily="18" charset="0"/>
                <a:cs typeface="Times New Roman" pitchFamily="18" charset="0"/>
                <a:sym typeface="+mn-lt"/>
              </a:rPr>
              <a:t>đốt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  <a:sym typeface="+mn-lt"/>
              </a:rPr>
              <a:t>)</a:t>
            </a:r>
          </a:p>
        </p:txBody>
      </p:sp>
      <p:sp>
        <p:nvSpPr>
          <p:cNvPr id="18" name="TextBox 19"/>
          <p:cNvSpPr>
            <a:spLocks noChangeArrowheads="1"/>
          </p:cNvSpPr>
          <p:nvPr/>
        </p:nvSpPr>
        <p:spPr bwMode="auto">
          <a:xfrm>
            <a:off x="3255161" y="4457701"/>
            <a:ext cx="5088740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 err="1">
                <a:latin typeface="Times New Roman" pitchFamily="18" charset="0"/>
                <a:cs typeface="Times New Roman" pitchFamily="18" charset="0"/>
                <a:sym typeface="+mn-lt"/>
              </a:rPr>
              <a:t>Sán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atin typeface="Times New Roman" pitchFamily="18" charset="0"/>
                <a:cs typeface="Times New Roman" pitchFamily="18" charset="0"/>
                <a:sym typeface="+mn-lt"/>
              </a:rPr>
              <a:t>lá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atin typeface="Times New Roman" pitchFamily="18" charset="0"/>
                <a:cs typeface="Times New Roman" pitchFamily="18" charset="0"/>
                <a:sym typeface="+mn-lt"/>
              </a:rPr>
              <a:t>gan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  <a:sym typeface="+mn-lt"/>
              </a:rPr>
              <a:t> (</a:t>
            </a:r>
            <a:r>
              <a:rPr lang="en-US" altLang="zh-CN" sz="3600" dirty="0" err="1">
                <a:latin typeface="Times New Roman" pitchFamily="18" charset="0"/>
                <a:cs typeface="Times New Roman" pitchFamily="18" charset="0"/>
                <a:sym typeface="+mn-lt"/>
              </a:rPr>
              <a:t>Giun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atin typeface="Times New Roman" pitchFamily="18" charset="0"/>
                <a:cs typeface="Times New Roman" pitchFamily="18" charset="0"/>
                <a:sym typeface="+mn-lt"/>
              </a:rPr>
              <a:t>dẹp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  <a:sym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4609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15000" y="4658753"/>
            <a:ext cx="6858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https://www.youtube.com/watch?v=ZSrGZuP3YpU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97391" y="210857"/>
            <a:ext cx="13373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endParaRPr lang="vi-VN" sz="36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Dấu hiệu khi nhiễm sán lợn - Sán lợn có nguy hiểm không-">
            <a:hlinkClick r:id="" action="ppaction://media"/>
            <a:extLst>
              <a:ext uri="{FF2B5EF4-FFF2-40B4-BE49-F238E27FC236}">
                <a16:creationId xmlns:a16="http://schemas.microsoft.com/office/drawing/2014/main" id="{F9183AC2-F215-4327-8561-D58459EC47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1028700"/>
            <a:ext cx="14630400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9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9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hlinkClick r:id="rId2" action="ppaction://hlinkfile"/>
          </p:cNvPr>
          <p:cNvSpPr/>
          <p:nvPr/>
        </p:nvSpPr>
        <p:spPr>
          <a:xfrm>
            <a:off x="4686300" y="1262788"/>
            <a:ext cx="10667046" cy="3401867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43501"/>
            <a:ext cx="4819650" cy="3731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52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22BA11E2-19E2-41D5-9976-CD1D2AC6EBE7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3781425"/>
            <a:ext cx="1125538" cy="1012825"/>
            <a:chOff x="1615757" y="3443499"/>
            <a:chExt cx="1124922" cy="1014201"/>
          </a:xfrm>
        </p:grpSpPr>
        <p:sp>
          <p:nvSpPr>
            <p:cNvPr id="4110" name="Freeform 8">
              <a:extLst>
                <a:ext uri="{FF2B5EF4-FFF2-40B4-BE49-F238E27FC236}">
                  <a16:creationId xmlns:a16="http://schemas.microsoft.com/office/drawing/2014/main" id="{3F2445CB-4CB9-4E17-B453-AE92EB2D2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5757" y="3443499"/>
              <a:ext cx="1124922" cy="938001"/>
            </a:xfrm>
            <a:custGeom>
              <a:avLst/>
              <a:gdLst>
                <a:gd name="T0" fmla="*/ 3160833 w 6321665"/>
                <a:gd name="T1" fmla="*/ 0 h 6350000"/>
                <a:gd name="T2" fmla="*/ 3160833 w 6321665"/>
                <a:gd name="T3" fmla="*/ 0 h 6350000"/>
                <a:gd name="T4" fmla="*/ 6321666 w 6321665"/>
                <a:gd name="T5" fmla="*/ 3175000 h 6350000"/>
                <a:gd name="T6" fmla="*/ 3160833 w 6321665"/>
                <a:gd name="T7" fmla="*/ 6350000 h 6350000"/>
                <a:gd name="T8" fmla="*/ 0 w 6321665"/>
                <a:gd name="T9" fmla="*/ 3175000 h 6350000"/>
                <a:gd name="T10" fmla="*/ 3160833 w 6321665"/>
                <a:gd name="T11" fmla="*/ 0 h 635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0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1" name="TextBox 9">
              <a:extLst>
                <a:ext uri="{FF2B5EF4-FFF2-40B4-BE49-F238E27FC236}">
                  <a16:creationId xmlns:a16="http://schemas.microsoft.com/office/drawing/2014/main" id="{2FD9B493-8693-40F6-B6E3-6B89B2C5C7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0650" y="3799571"/>
              <a:ext cx="735136" cy="658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4100"/>
                </a:lnSpc>
              </a:pPr>
              <a:r>
                <a:rPr lang="en-US" altLang="en-US" sz="7200">
                  <a:solidFill>
                    <a:srgbClr val="FFFFFF"/>
                  </a:solidFill>
                  <a:latin typeface="DM Sans Bold" charset="0"/>
                </a:rPr>
                <a:t>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40113A5-8F78-4F0C-BEBA-CEB7C5B370B7}"/>
              </a:ext>
            </a:extLst>
          </p:cNvPr>
          <p:cNvGrpSpPr>
            <a:grpSpLocks/>
          </p:cNvGrpSpPr>
          <p:nvPr/>
        </p:nvGrpSpPr>
        <p:grpSpPr bwMode="auto">
          <a:xfrm>
            <a:off x="10885488" y="3365500"/>
            <a:ext cx="1154112" cy="1092200"/>
            <a:chOff x="10885493" y="3365790"/>
            <a:chExt cx="1154107" cy="1091909"/>
          </a:xfrm>
        </p:grpSpPr>
        <p:grpSp>
          <p:nvGrpSpPr>
            <p:cNvPr id="4107" name="Group 11">
              <a:extLst>
                <a:ext uri="{FF2B5EF4-FFF2-40B4-BE49-F238E27FC236}">
                  <a16:creationId xmlns:a16="http://schemas.microsoft.com/office/drawing/2014/main" id="{98315607-7B5F-4844-A6CB-2E0D8C4A00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85493" y="3365790"/>
              <a:ext cx="1154107" cy="1091909"/>
              <a:chOff x="0" y="0"/>
              <a:chExt cx="6350000" cy="6350000"/>
            </a:xfrm>
          </p:grpSpPr>
          <p:sp>
            <p:nvSpPr>
              <p:cNvPr id="4109" name="Freeform 12">
                <a:extLst>
                  <a:ext uri="{FF2B5EF4-FFF2-40B4-BE49-F238E27FC236}">
                    <a16:creationId xmlns:a16="http://schemas.microsoft.com/office/drawing/2014/main" id="{8ABC6405-7C93-4636-BA56-E496B8EC38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3160833 w 6321665"/>
                  <a:gd name="T1" fmla="*/ 0 h 6350000"/>
                  <a:gd name="T2" fmla="*/ 3160833 w 6321665"/>
                  <a:gd name="T3" fmla="*/ 0 h 6350000"/>
                  <a:gd name="T4" fmla="*/ 6321666 w 6321665"/>
                  <a:gd name="T5" fmla="*/ 3175000 h 6350000"/>
                  <a:gd name="T6" fmla="*/ 3160833 w 6321665"/>
                  <a:gd name="T7" fmla="*/ 6350000 h 6350000"/>
                  <a:gd name="T8" fmla="*/ 0 w 6321665"/>
                  <a:gd name="T9" fmla="*/ 3175000 h 6350000"/>
                  <a:gd name="T10" fmla="*/ 3160833 w 6321665"/>
                  <a:gd name="T11" fmla="*/ 0 h 635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3C4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08" name="TextBox 13">
              <a:extLst>
                <a:ext uri="{FF2B5EF4-FFF2-40B4-BE49-F238E27FC236}">
                  <a16:creationId xmlns:a16="http://schemas.microsoft.com/office/drawing/2014/main" id="{6FA82D3B-A577-4229-A128-029D03EC1D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87125" y="3695700"/>
              <a:ext cx="750843" cy="592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4100"/>
                </a:lnSpc>
              </a:pPr>
              <a:r>
                <a:rPr lang="en-US" altLang="en-US" sz="5400">
                  <a:solidFill>
                    <a:srgbClr val="FFFFFF"/>
                  </a:solidFill>
                  <a:latin typeface="DM Sans Bold" charset="0"/>
                </a:rPr>
                <a:t>2</a:t>
              </a:r>
            </a:p>
          </p:txBody>
        </p:sp>
      </p:grpSp>
      <p:grpSp>
        <p:nvGrpSpPr>
          <p:cNvPr id="4100" name="Group 14">
            <a:extLst>
              <a:ext uri="{FF2B5EF4-FFF2-40B4-BE49-F238E27FC236}">
                <a16:creationId xmlns:a16="http://schemas.microsoft.com/office/drawing/2014/main" id="{EF12AD64-530B-49B6-BF59-EDD25F6C1210}"/>
              </a:ext>
            </a:extLst>
          </p:cNvPr>
          <p:cNvGrpSpPr>
            <a:grpSpLocks/>
          </p:cNvGrpSpPr>
          <p:nvPr/>
        </p:nvGrpSpPr>
        <p:grpSpPr bwMode="auto">
          <a:xfrm>
            <a:off x="4267200" y="466725"/>
            <a:ext cx="11506200" cy="1138238"/>
            <a:chOff x="-1333284" y="-545363"/>
            <a:chExt cx="11842696" cy="1517665"/>
          </a:xfrm>
        </p:grpSpPr>
        <p:grpSp>
          <p:nvGrpSpPr>
            <p:cNvPr id="4104" name="Group 15">
              <a:extLst>
                <a:ext uri="{FF2B5EF4-FFF2-40B4-BE49-F238E27FC236}">
                  <a16:creationId xmlns:a16="http://schemas.microsoft.com/office/drawing/2014/main" id="{81C8A53C-6548-48BF-B713-F3AFCA4513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333284" y="-545363"/>
              <a:ext cx="11842696" cy="1517665"/>
              <a:chOff x="-2975218" y="-1216975"/>
              <a:chExt cx="26426935" cy="3386665"/>
            </a:xfrm>
          </p:grpSpPr>
          <p:sp>
            <p:nvSpPr>
              <p:cNvPr id="4106" name="Freeform 16">
                <a:extLst>
                  <a:ext uri="{FF2B5EF4-FFF2-40B4-BE49-F238E27FC236}">
                    <a16:creationId xmlns:a16="http://schemas.microsoft.com/office/drawing/2014/main" id="{3CAF632B-B8B0-4213-96A5-C684BF6B6D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975218" y="-1216975"/>
                <a:ext cx="26426935" cy="3386665"/>
              </a:xfrm>
              <a:custGeom>
                <a:avLst/>
                <a:gdLst>
                  <a:gd name="T0" fmla="*/ 20379238 w 21001538"/>
                  <a:gd name="T1" fmla="*/ 2816434 h 3386664"/>
                  <a:gd name="T2" fmla="*/ 20380508 w 21001538"/>
                  <a:gd name="T3" fmla="*/ 2797384 h 3386664"/>
                  <a:gd name="T4" fmla="*/ 20380508 w 21001538"/>
                  <a:gd name="T5" fmla="*/ 490220 h 3386664"/>
                  <a:gd name="T6" fmla="*/ 19914419 w 21001538"/>
                  <a:gd name="T7" fmla="*/ 0 h 3386664"/>
                  <a:gd name="T8" fmla="*/ 467360 w 21001538"/>
                  <a:gd name="T9" fmla="*/ 0 h 3386664"/>
                  <a:gd name="T10" fmla="*/ 0 w 21001538"/>
                  <a:gd name="T11" fmla="*/ 490220 h 3386664"/>
                  <a:gd name="T12" fmla="*/ 0 w 21001538"/>
                  <a:gd name="T13" fmla="*/ 2797384 h 3386664"/>
                  <a:gd name="T14" fmla="*/ 466090 w 21001538"/>
                  <a:gd name="T15" fmla="*/ 3287604 h 3386664"/>
                  <a:gd name="T16" fmla="*/ 19913147 w 21001538"/>
                  <a:gd name="T17" fmla="*/ 3287604 h 3386664"/>
                  <a:gd name="T18" fmla="*/ 20210328 w 21001538"/>
                  <a:gd name="T19" fmla="*/ 3174574 h 3386664"/>
                  <a:gd name="T20" fmla="*/ 21000267 w 21001538"/>
                  <a:gd name="T21" fmla="*/ 3179654 h 3386664"/>
                  <a:gd name="T22" fmla="*/ 20379238 w 21001538"/>
                  <a:gd name="T23" fmla="*/ 2816434 h 3386664"/>
                  <a:gd name="T24" fmla="*/ 20379238 w 21001538"/>
                  <a:gd name="T25" fmla="*/ 2816434 h 3386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001538" h="3386664">
                    <a:moveTo>
                      <a:pt x="20379238" y="2816434"/>
                    </a:moveTo>
                    <a:cubicBezTo>
                      <a:pt x="20379238" y="2810084"/>
                      <a:pt x="20380508" y="2805004"/>
                      <a:pt x="20380508" y="2797384"/>
                    </a:cubicBezTo>
                    <a:lnTo>
                      <a:pt x="20380508" y="490220"/>
                    </a:lnTo>
                    <a:cubicBezTo>
                      <a:pt x="20380508" y="220980"/>
                      <a:pt x="20170958" y="0"/>
                      <a:pt x="19914419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19913147" y="3287604"/>
                    </a:lnTo>
                    <a:cubicBezTo>
                      <a:pt x="20026178" y="3287604"/>
                      <a:pt x="20130317" y="3244424"/>
                      <a:pt x="20210328" y="3174574"/>
                    </a:cubicBezTo>
                    <a:cubicBezTo>
                      <a:pt x="20341138" y="3245694"/>
                      <a:pt x="20653558" y="3386664"/>
                      <a:pt x="21000267" y="3179654"/>
                    </a:cubicBezTo>
                    <a:cubicBezTo>
                      <a:pt x="21001538" y="3179654"/>
                      <a:pt x="20689119" y="3180924"/>
                      <a:pt x="20379238" y="2816434"/>
                    </a:cubicBezTo>
                    <a:close/>
                  </a:path>
                </a:pathLst>
              </a:custGeom>
              <a:solidFill>
                <a:srgbClr val="FF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5CE49570-D1E5-4980-B10E-82654F477DB4}"/>
                </a:ext>
              </a:extLst>
            </p:cNvPr>
            <p:cNvSpPr txBox="1"/>
            <p:nvPr/>
          </p:nvSpPr>
          <p:spPr>
            <a:xfrm>
              <a:off x="-1019570" y="-257494"/>
              <a:ext cx="10744698" cy="1075861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algn="ctr" eaLnBrk="1" fontAlgn="auto" hangingPunct="1">
                <a:lnSpc>
                  <a:spcPts val="6719"/>
                </a:lnSpc>
                <a:spcAft>
                  <a:spcPts val="0"/>
                </a:spcAft>
                <a:defRPr/>
              </a:pPr>
              <a:r>
                <a:rPr lang="en-US" sz="4800" spc="-48" dirty="0">
                  <a:solidFill>
                    <a:srgbClr val="FFFFFF"/>
                  </a:solidFill>
                  <a:latin typeface="+mj-lt"/>
                </a:rPr>
                <a:t>ĐỘNG VẬT KHÔNG XƯƠNG SỐNG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611BAD2-55D3-49DE-8B91-61BBCE054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365500"/>
            <a:ext cx="42672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5400" dirty="0"/>
              <a:t>ĐẶC ĐIỂM NHẬN BIẾT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9E0BDB9-1317-4C1C-9D9E-B25946E0B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6800" y="3411538"/>
            <a:ext cx="42672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5400" dirty="0"/>
              <a:t>SỰ ĐA ĐẠNG</a:t>
            </a:r>
          </a:p>
        </p:txBody>
      </p:sp>
      <p:pic>
        <p:nvPicPr>
          <p:cNvPr id="4103" name="Picture 2" descr="Characteristics of Invertebrates with examples">
            <a:extLst>
              <a:ext uri="{FF2B5EF4-FFF2-40B4-BE49-F238E27FC236}">
                <a16:creationId xmlns:a16="http://schemas.microsoft.com/office/drawing/2014/main" id="{F3AC39FE-BA87-4FDF-88A1-D96877584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0" y="5295900"/>
            <a:ext cx="8769350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data:image/png;base64,iVBORw0KGgoAAAANSUhEUgAABGoAAAKOCAYAAAD+sv+oAAAgAElEQVR4Xu3YMREAAAwCseLfdG38kCrgQid2jgABAgQIECBAgAABAgQIECBAICGwRAohCBAgQIAAAQIECBAgQIAAAQIEzlDjCQgQIECAAAECBAgQIECAAAECEQFDTaQIMQgQIECAAAECBAgQIECAAAEChho/QIAAAQIECBAgQIAAAQIECBCICBhqIkWIQYAAAQIECBAgQIAAAQIECBAw1PgBAgQIECBAgAABAgQIECBAgEBEwFATKUIMAgQIECBAgAABAgQIECBAgIChxg8QIECAAAECBAgQIECAAAECBCIChppIEWIQIECAAAECBAgQIECAAAECBAw1foAAAQIECBAgQIAAAQIECBAgEBEw1ESKEIMAAQIECBAgQIAAAQIECBAgYKjxAwQIECBAgAABAgQIECBAgACBiIChJlKEGAQIECBAgAABAgQIECBAgAABQ40fIECAAAECBAgQIECAAAECBAhEBAw1kSLEIECAAAECBAgQIECAAAECBAgYavwAAQIECBAgQIAAAQIECBAgQCAiYKiJFCEGAQIECBAgQIAAAQIECBAgQMBQ4wcIECBAgAABAgQIECBAgAABAhEBQ02kCDEIECBAgAABAgQIECBAgAABAoYaP0CAAAECBAgQIECAAAECBAgQiAgYaiJFiEGAAAECBAgQIECAAAECBAgQMNT4AQIECBAgQIAAAQIECBAgQIBARMBQEylCDAIECBAgQIAAAQIECBAgQICAocYPECBAgAABAgQIECBAgAABAgQiAoaaSBFiECBAgAABAgQIECBAgAABAgQMNX6AAAECBAgQIECAAAECBAgQIBARMNREihCDAAECBAgQIECAAAECBAgQIGCo8QMECBAgQIAAAQIECBAgQIAAgYiAoSZShBgECBAgQIAAAQIECBAgQIAAAUONHyBAgAABAgQIECBAgAABAgQIRAQMNZEixCBAgAABAgQIECBAgAABAgQIGGr8AAECBAgQIECAAAECBAgQIEAgImCoiRQhBgECBAgQIECAAAECBAgQIEDAUOMHCBAgQIAAAQIECBAgQIAAAQIRAUNNpAgxCBAgQIAAAQIECBAgQIAAAQKGGj9AgAABAgQIECBAgAABAgQIEIgIGGoiRYhBgAABAgQIECBAgAABAgQIEDDU+AECBAgQIECAAAECBAgQIECAQETAUBMpQgwCBAgQIECAAAECBAgQIECAgKHGDxAgQIAAAQIECBAgQIAAAQIEIgKGmkgRYhAgQIAAAQIECBAgQIAAAQIEDDV+gAABAgQIECBAgAABAgQIECAQETDURIoQgwABAgQIECBAgAABAgQIECBgqPEDBAgQIECAAAECBAgQIECAAIGIgKEmUoQYBAgQIECAAAECBAgQIECAAAFDjR8gQIAAAQIECBAgQIAAAQIECEQEDDWRIsQgQIAAAQIECBAgQIAAAQIECBhq/AABAgQIECBAgAABAgQIECBAICJgqIkUIQYBAgQIECBAgAABAgQIECBAwFDjBwgQIECAAAECBAgQIECAAAECEQFDTaQIMQgQIECAAAECBAgQIECAAAEChho/QIAAAQIECBAgQIAAAQIECBCICBhqIkWIQYAAAQIECBAgQIAAAQIECBAw1PgBAgQIECBAgAABAgQIECBAgEBEwFATKUIMAgQIECBAgAABAgQIECBAgIChxg8QIECAAAECBAgQIECAAAECBCIChppIEWIQIECAAAECBAgQIECAAAECBAw1foAAAQIECBAgQIAAAQIECBAgEBEw1ESKEIMAAQIECBAgQIAAAQIECBAgYKjxAwQIECBAgAABAgQIECBAgACBiIChJlKEGAQIECBAgAABAgQIECBAgAABQ40fIECAAAECBAgQIECAAAECBAhEBAw1kSLEIECAAAECBAgQIECAAAECBAgYavwAAQIECBAgQIAAAQIECBAgQCAiYKiJFCEGAQIECBAgQIAAAQIECBAgQMBQ4wcIECBAgAABAgQIECBAgAABAhEBQ02kCDEIECBAgAABAgQIECBAgAABAoYaP0CAAAECBAgQIECAAAECBAgQiAgYaiJFiEGAAAECBAgQIECAAAECBAgQMNT4AQIECBAgQIAAAQIECBAgQIBARMBQEylCDAIECBAgQIAAAQIECBAgQICAocYPECBAgAABAgQIECBAgAABAgQiAoaaSBFiECBAgAABAgQIECBAgAABAgQMNX6AAAECBAgQIECAAAECBAgQIBARMNREihCDAAECBAgQIECAAAECBAgQIGCo8QMECBAgQIAAAQIECBAgQIAAgYiAoSZShBgECBAgQIAAAQIECBAgQIAAAUONHyBAgAABAgQIECBAgAABAgQIRAQMNZEixCBAgAABAgQIECBAgAABAgQIGGr8AAECBAgQIECAAAECBAgQIEAgImCoiRQhBgECBAgQIECAAAECBAgQIEDAUOMHCBAgQIAAAQIECBAgQIAAAQIRAUNNpAgxCBAgQIAAAQIECBAgQIAAAQKGGj9AgAABAgQIECBAgAABAgQIEIgIGGoiRYhBgAABAgQIECBAgAABAgQIEDDU+AECBAgQIECAAAECBAgQIECAQETAUBMpQgwCBAgQIECAAAECBAgQIECAgKHGDxAgQIAAAQIECBAgQIAAAQIEIgKGmkgRYhAgQIAAAQIECBAgQIAAAQIEDDV+gAABAgQIECBAgAABAgQIECAQETDURIoQgwABAgQIECBAgAABAgQIECBgqPEDBAgQIECAAAECBAgQIECAAIGIgKEmUoQYBAgQIECAAAECBAgQIECAAAFDjR8gQIAAAQIECBAgQIAAAQIECEQEDDWRIsQgQIAAAQIECBAgQIAAAQIECBhq/AABAgQIECBAgAABAgQIECBAICJgqIkUIQYBAgQIECBAgAABAgQIECBAwFDjBwgQIECAAAECBAgQIECAAAECEQFDTaQIMQgQIECAAAECBAgQIECAAAEChho/QIAAAQIECBAgQIAAAQIECBCICBhqIkWIQYAAAQIECBAgQIAAAQIECBAw1PgBAgQIECBAgAABAgQIECBAgEBEwFATKUIMAgQIECBAgAABAgQIECBAgIChxg8QIECAAAECBAgQIECAAAECBCIChppIEWIQIECAAAECBAgQIECAAAECBAw1foAAAQIECBAgQIAAAQIECBAgEBEw1ESKEIMAAQIECBAgQIAAAQIECBAgYKjxAwQIECBAgAABAgQIECBAgACBiIChJlKEGAQIECBAgAABAgQIECBAgAABQ40fIECAAAECBAgQIECAAAECBAhEBAw1kSLEIECAAAECBAgQIECAAAECBAgYavwAAQIECBAgQIAAAQIECBAgQCAiYKiJFCEGAQIECBAgQIAAAQIECBAgQMBQ4wcIECBAgAABAgQIECBAgAABAhEBQ02kCDEIECBAgAABAgQIECBAgAABAoYaP0CAAAECBAgQIECAAAECBAgQiAgYaiJFiEGAAAECBAgQIECAAAECBAgQMNT4AQIECBAgQIAAAQIECBAgQIBARMBQEylCDAIECBAgQIAAAQIECBAgQICAocYPECBAgAABAgQIECBAgAABAgQiAoaaSBFiECBAgAABAgQIECBAgAABAgQMNX6AAAECBAgQIECAAAECBAgQIBARMNREihCDAAECBAgQIECAAAECBAgQIGCo8QMECBAgQIAAAQIECBAgQIAAgYiAoSZShBgECBAgQIAAAQIECBAgQIAAAUONHyBAgAABAgQIECBAgAABAgQIRAQMNZEixCBAgAABAgQIECBAgAABAgQIGGr8AAECBAgQIECAAAECBAgQIEAgImCoiRQhBgECBAgQIECAAAECBAgQIEDAUOMHCBAgQIAAAQIECBAgQIAAAQIRAUNNpAgxCBAgQIAAAQIECBAgQIAAAQKGGj9AgAABAgQIECBAgAABAgQIEIgIGGoiRYhBgAABAgQIECBAgAABAgQIEDDU+AECBAgQIECAAAECBAgQIECAQETAUBMpQgwCBAgQIECAAAECBAgQIECAgKHGDxAgQIAAAQIECBAgQIAAAQIEIgKGmkgRYhAgQIAAAQIECBAgQIAAAQIEDDV+gAABAgQIECBAgAABAgQIECAQETDURIoQgwABAgQIECBAgAABAgQIECBgqPEDBAgQIECAAAECBAgQIECAAIGIgKEmUoQYBAgQIECAAAECBAgQIECAAAFDjR8gQIAAAQIECBAgQIAAAQIECEQEDDWRIsQgQIAAAQIECBAgQIAAAQIECBhq/AABAgQIECBAgAABAgQIECBAICJgqIkUIQYBAgQIECBAgAABAgQIECBAwFDjBwgQIECAAAECBAgQIECAAAECEQFDTaQIMQgQIECAAAECBAgQIECAAAEChho/QIAAAQIECBAgQIAAAQIECBCICBhqIkWIQYAAAQIECBAgQIAAAQIECBAw1PgBAgQIECBAgAABAgQIECBAgEBEwFATKUIMAgQIECBAgAABAgQIECBAgIChxg8QIECAAAECBAgQIECAAAECBCIChppIEWIQIECAAAECBAgQIECAAAECBAw1foAAAQIECBAgQIAAAQIECBAgEBEw1ESKEIMAAQIECBAgQIAAAQIECBAgYKjxAwQIECBAgAABAgQIECBAgACBiIChJlKEGAQIECBAgAABAgQIECBAgAABQ40fIECAAAECBAgQIECAAAECBAhEBAw1kSLEIECAAAECBAgQIECAAAECBAgYavwAAQIECBAgQIAAAQIECBAgQCAiYKiJFCEGAQIECBAgQIAAAQIECBAgQMBQ4wcIECBAgAABAgQIECBAgAABAhEBQ02kCDEIECBAgAABAgQIECBAgAABAoYaP0CAAAECBAgQIECAAAECBAgQiAgYaiJFiEGAAAECBAgQIECAAAECBAgQMNT4AQIECBAgQIAAAQIECBAgQIBARMBQEylCDAIECBAgQIAAAQIECBAgQICAocYPECBAgAABAgQIECBAgAABAgQiAoaaSBFiECBAgAABAgQIECBAgAABAgQMNX6AAAECBAgQIECAAAECBAgQIBARMNREihCDAAECBAgQIECAAAECBAgQIGCo8QMECBAgQIAAAQIECBAgQIAAgYiAoSZShBgECBAgQIAAAQIECBAgQIAAAUONHyBAgAABAgQIECBAgAABAgQIRAQMNZEixCBAgAABAgQIECBAgAABAgQIGGr8AAECBAgQIECAAAECBAgQIEAgImCoiRQhBgECBAgQIECAAAECBAgQIEDAUOMHCBAgQIAAAQIECBAgQIAAAQIRAUNNpAgxCBAgQIAAAQIECBAgQIAAAQKGGj9AgAABAgQIECBAgAABAgQIEIgIGGoiRYhBgAABAgQIECBAgAABAgQIEDDU+AECBAgQIECAAAECBAgQIECAQETAUBMpQgwCBAgQIECAAAECBAgQIECAgKHGDxAgQIAAAQIECBAgQIAAAQIEIgKGmkgRYhAgQIAAAQIECBAgQIAAAQIEDDV+gAABAgQIECBAgAABAgQIECAQETDURIoQgwABAgQIECBAgAABAgQIECBgqPEDBAgQIECAAAECBAgQIECAAIGIgKEmUoQYBAgQIECAAAECBAgQIECAAAFDjR8gQIAAAQIECBAgQIAAAQIECEQEDDWRIsQgQIAAAQIECBAgQIAAAQIECBhq/AABAgQIECBAgAABAgQIECBAICJgqIkUIQYBAgQIECBAgAABAgQIECBAwFDjBwgQIECAAAECBAgQIECAAAECEQFDTaQIMQgQIECAAAECBAgQIECAAAEChho/QIAAAQIECBAgQIAAAQIECBCICBhqIkWIQYAAAQIECBAgQIAAAQIECBAw1PgBAgQIECBAgAABAgQIECBAgEBEwFATKUIMAgQIECBAgAABAgQIECBAgIChxg8QIECAAAECBAgQIECAAAECBCIChppIEWIQIECAAAECBAgQIECAAAECBAw1foAAAQIECBAgQIAAAQIECBAgEBEw1ESKEIMAAQIECBAgQIAAAQIECBAgYKjxAwQIECBAgAABAgQIECBAgACBiIChJlKEGAQIECBAgAABAgQIECBAgAABQ40fIECAAAECBAgQIECAAAECBAhEBAw1kSLEIECAAAECBAgQIECAAAECBAgYavwAAQIECBAgQIAAAQIECBAgQCAiYKiJFCEGAQIECBAgQIAAAQIECBAgQMBQ4wcIECBAgAABAgQIECBAgAABAhEBQ02kCDEIECBAgAABAgQIECBAgAABAoYaP0CAAAECBAgQIECAAAECBAgQiAgYaiJFiEGAAAECBAgQIECAAAECBAgQMNT4AQIECBAgQIAAAQIECBAgQIBARMBQEylCDAIECBAgQIAAAQIECBAgQICAocYPECBAgAABAgQIECBAgAABAgQiAoaaSBFiECBAgAABAgQIECBAgAABAgQMNX6AAAECBAgQIECAAAECBAgQIBARMNREihCDAAECBAgQIECAAAECBAgQIGCo8QMECBAgQIAAAQIECBAgQIAAgYiAoSZShBgECBAgQIAAAQIECBAgQIAAAUONHyBAgAABAgQIECBAgAABAgQIRAQMNZEixCBAgAABAgQIECBAgAABAgQIGGr8AAECBAgQIECAAAECBAgQIEAgImCoiRQhBgECBAgQIECAAAECBAgQIEDAUOMHCBAgQIAAAQIECBAgQIAAAQIRAUNNpAgxCBAgQIAAAQIECBAgQIAAAQKGGj9AgAABAgQIECBAgAABAgQIEIgIGGoiRYhBgAABAgQIECBAgAABAgQIEDDU+AECBAgQIECAAAECBAgQIECAQETAUBMpQgwCBAgQIECAAAECBAgQIECAgKHGDxAgQIAAAQIECBAgQIAAAQIEIgKGmkgRYhAgQIAAAQIECBAgQIAAAQIEDDV+gAABAgQIECBAgAABAgQIECAQETDURIoQgwABAgQIECBAgAABAgQIECBgqPEDBAgQIECAAAECBAgQIECAAIGIgKEmUoQYBAgQIECAAAECBAgQIECAAAFDjR8gQIAAAQIECBAgQIAAAQIECEQEDDWRIsQgQIAAAQIECBAgQIAAAQIECBhq/AABAgQIECBAgAABAgQIECBAICJgqIkUIQYBAgQIECBAgAABAgQIECBAwFDjBwgQIECAAAECBAgQIECAAAECEQFDTaQIMQgQIECAAAECBAgQIECAAAEChho/QIAAAQIECBAgQIAAAQIECBCICBhqIkWIQYAAAQIECBAgQIAAAQIECBAw1PgBAgQIECBAgAABAgQIECBAgEBEwFATKUIMAgQIECBAgAABAgQIECBAgIChxg8QIECAAAECBAgQIECAAAECBCIChppIEWIQIECAAAECBAgQIECAAAECBAw1foAAAQIECBAgQIAAAQIECBAgEBEw1ESKEIMAAQIECBAgQIAAAQIECBAgYKjxAwQIECBAgAABAgQIECBAgACBiIChJlKEGAQIECBAgAABAgQIECBAgAABQ40fIECAAAECBAgQIECAAAECBAhEBAw1kSLEIECAAAECBAgQIECAAAECBAgYavwAAQIECBAgQIAAAQIECBAgQCAiYKiJFCEGAQIECBAgQIAAAQIECBAgQMBQ4wcIECBAgAABAgQIECBAgAABAhEBQ02kCDEIECBAgAABAgQIECBAgAABAoYaP0CAAAECBAgQIECAAAECBAgQiAgYaiJFiEGAAAECBAgQIECAAAECBAgQMNT4AQIECBAgQIAAAQIECBAgQIBARMBQEylCDAIECBAgQIAAAQIECBAgQICAocYPECBAgAABAgQIECBAgAABAgQiAoaaSBFiECBAgAABAgQIECBAgAABAgQMNX6AAAECBAgQIECAAAECBAgQIBARMNREihCDAAECBAgQIECAAAECBAgQIGCo8QMECBAgQIAAAQIECBAgQIAAgYiAoSZShBgECBAgQIAAAQIECBAgQIAAAUONHyBAgAABAgQIECBAgAABAgQIRAQMNZEixCBAgAABAgQIECBAgAABAgQIGGr8AAECBAgQIECAAAECBAgQIEAgImCoiRQhBgECBAgQIECAAAECBAgQIEDAUOMHCBAgQIAAAQIECBAgQIAAAQIRAUNNpAgxCBAgQIAAAQIECBAgQIAAAQKGGj9AgAABAgQIECBAgAABAgQIEIgIGGoiRYhBgAABAgQIECBAgAABAgQIEDDU+AECBAgQIECAAAECBAgQIECAQETAUBMpQgwCBAgQIECAAAECBAgQIECAgKHGDxAgQIAAAQIECBAgQIAAAQIEIgKGmkgRYhAgQIAAAQIECBAgQIAAAQIEDDV+gAABAgQIECBAgAABAgQIECAQETDURIoQgwABAgQIECBAgAABAgQIECBgqPEDBAgQIECAAAECBAgQIECAAIGIgKEmUoQYBAgQIECAAAECBAgQIECAAAFDjR8gQIAAAQIECBAgQIAAAQIECEQEDDWRIsQgQIAAAQIECBAgQIAAAQIECBhq/AABAgQIECBAgAABAgQIECBAICJgqIkUIQYBAgQIECBAgAABAgQIECBAwFDjBwgQIECAAAECBAgQIECAAAECEQFDTaQIMQgQIECAAAECBAgQIECAAAEChho/QIAAAQIECBAgQIAAAQIECBCICBhqIkWIQYAAAQIECBAgQIAAAQIECBAw1PgBAgQIECBAgAABAgQIECBAgEBEwFATKUIMAgQIECBAgAABAgQIECBAgIChxg8QIECAAAECBAgQIECAAAECBCIChppIEWIQIECAAAECBAgQIECAAAECBAw1foAAAQIECBAgQIAAAQIECBAgEBEw1ESKEIMAAQIECBAgQIAAAQIECBAgYKjxAwQIECBAgAABAgQIECBAgACBiIChJlKEGAQIECBAgAABAgQIECBAgAABQ40fIECAAAECBAgQIECAAAECBAhEBAw1kSLEIECAAAECBAgQIECAAAECBAgYavwAAQIECBAgQIAAAQIECBAgQCAiYKiJFCEGAQIECBAgQIAAAQIECBAgQMBQ4wcIECBAgAABAgQIECBAgAABAhEBQ02kCDEIECBAgAABAgQIECBAgAABAoYaP0CAAAECBAgQIECAAAECBAgQiAgYaiJFiEGAAAECBAgQIECAAAECBAgQMNT4AQIECBAgQIAAAQIECBAgQIBARMBQEylCDAIECBAgQIAAAQIECBAgQICAocYPECBAgAABAgQIECBAgAABAgQiAoaaSBFiECBAgAABAgQIECBAgAABAgQMNX6AAAECBAgQIECAAAECBAgQIBARMNREihCDAAECBAgQIECAAAECBAgQIGCo8QMECBAgQIAAAQIECBAgQIAAgYiAoSZShBgECBAgQIAAAQIECBAgQIAAAUONHyBAgAABAgQIECBAgAABAgQIRAQMNZEixCBAgAABAgQIECBAgAABAgQIGGr8AAECBAgQIECAAAECBAgQIEAgImCoiRQhBgECBAgQIECAAAECBAgQIEDAUOMHCBAgQIAAAQIECBAgQIAAAQIRAUNNpAgxCBAgQIAAAQIECBAgQIAAAQKGGj9AgAABAgQIECBAgAABAgQIEIgIGGoiRYhBgAABAgQIECBAgAABAgQIEDDU+AECBAgQIECAAAECBAgQIECAQETAUBMpQgwCBAgQIECAAAECBAgQIECAgKHGDxAgQIAAAQIECBAgQIAAAQIEIgKGmkgRYhAgQIAAAQIECBAgQIAAAQIEDDV+gAABAgQIECBAgAABAgQIECAQETDURIoQgwABAgQIECBAgAABAgQIECBgqPEDBAgQIECAAAECBAgQIECAAIGIgKEmUoQYBAgQIECAAAECBAgQIECAAAFDjR8gQIAAAQIECBAgQIAAAQIECEQEDDWRIsQgQIAAAQIECBAgQIAAAQIECBhq/AABAgQIECBAgAABAgQIECBAICJgqIkUIQYBAgQIECBAgAABAgQIECBAwFDjBwgQIECAAAECBAgQIECAAAECEQFDTaQIMQgQIECAAAECBAgQIECAAAEChho/QIAAAQIECBAgQIAAAQIECBCICBhqIkWIQYAAAQIECBAgQIAAAQIECBAw1PgBAgQIECBAgAABAgQIECBAgEBEwFATKUIMAgQIECBAgAABAgQIECBAgIChxg8QIECAAAECBAgQIECAAAECBCIChppIEWIQIECAAAECBAgQIECAAAECBAw1foAAAQIECBAgQIAAAQIECBAgEBEw1ESKEIMAAQIECBAgQIAAAQIECBAgYKjxAwQIECBAgAABAgQIECBAgACBiIChJlKEGAQIECBAgAABAgQIECBAgAABQ40fIECAAAECBAgQIECAAAECBAhEBAw1kSLEIECAAAECBAgQIECAAAECBAgYavwAAQIECBAgQIAAAQIECBAgQCAiYKiJFCEGAQIECBAgQIAAAQIECBAgQMBQ4wcIECBAgAABAgQIECBAgAABAhEBQ02kCDEIECBAgAABAgQIECBAgAABAoYaP0CAAAECBAgQIECAAAECBAgQiAgYaiJFiEGAAAECBAgQIECAAAECBAgQMNT4AQIECBAgQIAAAQIECBAgQIBARMBQEylCDAIECBAgQIAAAQIECBAgQICAocYPECBAgAABAgQIECBAgAABAgQiAoaaSBFiECBAgAABAgQIECBAgAABAgQMNX6AAAECBAgQIECAAAECBAgQIBARMNREihCDAAECBAgQIECAAAECBAgQIGCo8QMECBAgQIAAAQIECBAgQIAAgYiAoSZShBgECBAgQIAAAQIECBAgQIAAAUONHyBAgAABAgQIECBAgAABAgQIRAQMNZEixCBAgAABAgQIECBAgAABAgQIGGr8AAECBIa+NaAAABjISURBVAgQIECAAAECBAgQIEAgImCoiRQhBgECBAgQIECAAAECBAgQIEDAUOMHCBAgQIAAAQIECBAgQIAAAQIRAUNNpAgxCBAgQIAAAQIECBAgQIAAAQKGGj9AgAABAgQIECBAgAABAgQIEIgIGGoiRYhBgAABAgQIECBAgAABAgQIEDDU+AECBAgQIECAAAECBAgQIECAQETAUBMpQgwCBAgQIECAAAECBAgQIECAgKHGDxAgQIAAAQIECBAgQIAAAQIEIgKGmkgRYhAgQIAAAQIECBAgQIAAAQIEDDV+gAABAgQIECBAgAABAgQIECAQETDURIoQgwABAgQIECBAgAABAgQIECBgqPEDBAgQIECAAAECBAgQIECAAIGIgKEmUoQYBAgQIECAAAECBAgQIECAAAFDjR8gQIAAAQIECBAgQIAAAQIECEQEDDWRIsQgQIAAAQIECBAgQIAAAQIECBhq/AABAgQIECBAgAABAgQIECBAICJgqIkUIQYBAgQIECBAgAABAgQIECBAwFDjBwgQIECAAAECBAgQIECAAAECEQFDTaQIMQgQIECAAAECBAgQIECAAAEChho/QIAAAQIECBAgQIAAAQIECBCICBhqIkWIQYAAAQIECBAgQIAAAQIECBAw1PgBAgQIECBAgAABAgQIECBAgEBEwFATKUIMAgQIECBAgAABAgQIECBAgIChxg8QIECAAAECBAgQIECAAAECBCIChppIEWIQIECAAAECBAgQIECAAAECBAw1foAAAQIECBAgQIAAAQIECBAgEBEw1ESKEIMAAQIECBAgQIAAAQIECBAgYKjxAwQIECBAgAABAgQIECBAgACBiIChJlKEGAQIECBAgAABAgQIECBAgAABQ40fIECAAAECBAgQIECAAAECBAhEBAw1kSLEIECAAAECBAgQIECAAAECBAgYavwAAQIECBAgQIAAAQIECBAgQCAiYKiJFCEGAQIECBAgQIAAAQIECBAgQMBQ4wcIECBAgAABAgQIECBAgAABAhEBQ02kCDEIECBAgAABAgQIECBAgAABAoYaP0CAAAECBAgQIECAAAECBAgQiAgYaiJFiEGAAAECBAgQIECAAAECBAgQMNT4AQIECBAgQIAAAQIECBAgQIBARMBQEylCDAIECBAgQIAAAQIECBAgQICAocYPECBAgAABAgQIECBAgAABAgQiAoaaSBFiECBAgAABAgQIECBAgAABAgQMNX6AAAECBAgQIECAAAECBAgQIBARMNREihCDAAECBAgQIECAAAECBAgQIGCo8QMECBAgQIAAAQIECBAgQIAAgYiAoSZShBgECBAgQIAAAQIECBAgQIAAAUONHyBAgAABAgQIECBAgAABAgQIRAQMNZEixCBAgAABAgQIECBAgAABAgQIGGr8AAECBAgQIECAAAECBAgQIEAgImCoiRQhBgECBAgQIECAAAECBAgQIEDAUOMHCBAgQIAAAQIECBAgQIAAAQIRAUNNpAgxCBAgQIAAAQIECBAgQIAAAQKGGj9AgAABAgQIECBAgAABAgQIEIgIGGoiRYhBgAABAgQIECBAgAABAgQIEDDU+AECBAgQIECAAAECBAgQIECAQETAUBMpQgwCBAgQIECAAAECBAgQIECAgKHGDxAgQIAAAQIECBAgQIAAAQIEIgKGmkgRYhAgQIAAAQIECBAgQIAAAQIEDDV+gAABAgQIECBAgAABAgQIECAQETDURIoQgwABAgQIECBAgAABAgQIECBgqPEDBAgQIECAAAECBAgQIECAAIGIgKEmUoQYBAgQIECAAAECBAgQIECAAAFDjR8gQIAAAQIECBAgQIAAAQIECEQEDDWRIsQgQIAAAQIECBAgQIAAAQIECBhq/AABAgQIECBAgAABAgQIECBAICJgqIkUIQYBAgQIECBAgAABAgQIECBAwFDjBwgQIECAAAECBAgQIECAAAECEQFDTaQIMQgQIECAAAECBAgQIECAAAEChho/QIAAAQIECBAgQIAAAQIECBCICBhqIkWIQYAAAQIECBAgQIAAAQIECBAw1PgBAgQIECBAgAABAgQIECBAgEBEwFATKUIMAgQIECBAgAABAgQIECBAgIChxg8QIECAAAECBAgQIECAAAECBCIChppIEWIQIECAAAECBAgQIECAAAECBAw1foAAAQIECBAgQIAAAQIECBAgEBEw1ESKEIMAAQIECBAgQIAAAQIECBAgYKjxAwQIECBAgAABAgQIECBAgACBiIChJlKEGAQIECBAgAABAgQIECBAgAABQ40fIECAAAECBAgQIECAAAECBAhEBAw1kSLEIECAAAECBAgQIECAAAECBAgYavwAAQIECBAgQIAAAQIECBAgQCAiYKiJFCEGAQIECBAgQIAAAQIECBAgQMBQ4wcIECBAgAABAgQIECBAgAABAhEBQ02kCDEIECBAgAABAgQIECBAgAABAoYaP0CAAAECBAgQIECAAAECBAgQiAgYaiJFiEGAAAECBAgQIECAAAECBAgQMNT4AQIECBAgQIAAAQIECBAgQIBARMBQEylCDAIECBAgQIAAAQIECBAgQICAocYPECBAgAABAgQIECBAgAABAgQiAoaaSBFiECBAgAABAgQIECBAgAABAgQMNX6AAAECBAgQIECAAAECBAgQIBARMNREihCDAAECBAgQIECAAAECBAgQIGCo8QMECBAgQIAAAQIECBAgQIAAgYiAoSZShBgECBAgQIAAAQIECBAgQIAAAUONHyBAgAABAgQIECBAgAABAgQIRAQMNZEixCBAgAABAgQIECBAgAABAgQIGGr8AAECBAgQIECAAAECBAgQIEAgImCoiRQhBgECBAgQIECAAAECBAgQIEDAUOMHCBAgQIAAAQIECBAgQIAAAQIRAUNNpAgxCBAgQIAAAQIECBAgQIAAAQKGGj9AgAABAgQIECBAgAABAgQIEIgIGGoiRYhBgAABAgQIECBAgAABAgQIEDDU+AECBAgQIECAAAECBAgQIECAQETAUBMpQgwCBAgQIECAAAECBAgQIECAgKHGDxAgQIAAAQIECBAgQIAAAQIEIgKGmkgRYhAgQIAAAQIECBAgQIAAAQIEDDV+gAABAgQIECBAgAABAgQIECAQETDURIoQgwABAgQIECBAgAABAgQIECBgqPEDBAgQIECAAAECBAgQIECAAIGIgKEmUoQYBAgQIECAAAECBAgQIECAAAFDjR8gQIAAAQIECBAgQIAAAQIECEQEDDWRIsQgQIAAAQIECBAgQIAAAQIECBhq/AABAgQIECBAgAABAgQIECBAICJgqIkUIQYBAgQIECBAgAABAgQIECBAwFDjBwgQIECAAAECBAgQIECAAAECEQFDTaQIMQgQIECAAAECBAgQIECAAAEChho/QIAAAQIECBAgQIAAAQIECBCICBhqIkWIQYAAAQIECBAgQIAAAQIECBAw1PgBAgQIECBAgAABAgQIECBAgEBEwFATKUIMAgQIECBAgAABAgQIECBAgIChxg8QIECAAAECBAgQIECAAAECBCIChppIEWIQIECAAAECBAgQIECAAAECBAw1foAAAQIECBAgQIAAAQIECBAgEBEw1ESKEIMAAQIECBAgQIAAAQIECBAgYKjxAwQIECBAgAABAgQIECBAgACBiIChJlKEGAQIECBAgAABAgQIECBAgAABQ40fIECAAAECBAgQIECAAAECBAhEBAw1kSLEIECAAAECBAgQIECAAAECBAgYavwAAQIECBAgQIAAAQIECBAgQCAiYKiJFCEGAQIECBAgQIAAAQIECBAgQMBQ4wcIECBAgAABAgQIECBAgAABAhEBQ02kCDEIECBAgAABAgQIECBAgAABAoYaP0CAAAECBAgQIECAAAECBAgQiAgYaiJFiEGAAAECBAgQIECAAAECBAgQMNT4AQIECBAgQIAAAQIECBAgQIBARMBQEylCDAIECBAgQIAAAQIECBAgQICAocYPECBAgAABAgQIECBAgAABAgQiAoaaSBFiECBAgAABAgQIECBAgAABAgQMNX6AAAECBAgQIECAAAECBAgQIBARMNREihCDAAECBAgQIECAAAECBAgQIGCo8QMECBAgQIAAAQIECBAgQIAAgYiAoSZShBgECBAgQIAAAQIECBAgQIAAAUONHyBAgAABAgQIECBAgAABAgQIRAQMNZEixCBAgAABAgQIECBAgAABAgQIGGr8AAECBAgQIECAAAECBAgQIEAgImCoiRQhBgECBAgQIECAAAECBAgQIEDAUOMHCBAgQIAAAQIECBAgQIAAAQIRAUNNpAgxCBAgQIAAAQIECBAgQIAAAQKGGj9AgAABAgQIECBAgAABAgQIEIgIGGoiRYhBgAABAgQIECBAgAABAgQIEDDU+AECBAgQIECAAAECBAgQIECAQETAUBMpQgwCBAgQIECAAAECBAgQIECAgKHGDxAgQIAAAQIECBAgQIAAAQIEIgKGmkgRYhAgQIAAAQIECBAgQIAAAQIEDDV+gAABAgQIECBAgAABAgQIECAQETDURIoQgwABAgQIECBAgAABAgQIECBgqPEDBAgQIECAAAECBAgQIECAAIGIgKEmUoQYBAgQIECAAAECBAgQIECAAAFDjR8gQIAAAQIECBAgQIAAAQIECEQEDDWRIsQgQIAAAQIECBAgQIAAAQIECBhq/AABAgQIECBAgAABAgQIECBAICJgqIkUIQYBAgQIECBAgAABAgQIECBAwFDjBwgQIECAAAECBAgQIECAAAECEQFDTaQIMQgQIECAAAECBAgQIECAAAEChho/QIAAAQIECBAgQIAAAQIECBCICBhqIkWIQYAAAQIECBAgQIAAAQIECBAw1PgBAgQIECBAgAABAgQIECBAgEBEwFATKUIMAgQIECBAgAABAgQIECBAgIChxg8QIECAAAECBAgQIECAAAECBCIChppIEWIQIECAAAECBAgQIECAAAECBAw1foAAAQIECBAgQIAAAQIECBAgEBEw1ESKEIMAAQIECBAgQIAAAQIECBAgYKjxAwQIECBAgAABAgQIECBAgACBiIChJlKEGAQIECBAgAABAgQIECBAgAABQ40fIECAAAECBAgQIECAAAECBAhEBAw1kSLEIECAAAECBAgQIECAAAECBAgYavwAAQIECBAgQIAAAQIECBAgQCAiYKiJFCEGAQIECBAgQIAAAQIECBAgQMBQ4wcIECBAgAABAgQIECBAgAABAhEBQ02kCDEIECBAgAABAgQIECBAgAABAoYaP0CAAAECBAgQIECAAAECBAgQiAgYaiJFiEGAAAECBAgQIECAAAECBAgQMNT4AQIECBAgQIAAAQIECBAgQIBARMBQEylCDAIECBAgQIAAAQIECBAgQICAocYPECBAgAABAgQIECBAgAABAgQiAoaaSBFiECBAgAABAgQIECBAgAABAgQMNX6AAAECBAgQIECAAAECBAgQIBARMNREihCDAAECBAgQIECAAAECBAgQIGCo8QMECBAgQIAAAQIECBAgQIAAgYiAoSZShBgECBAgQIAAAQIECBAgQIAAAUONHyBAgAABAgQIECBAgAABAgQIRAQMNZEixCBAgAABAgQIECBAgAABAgQIGGr8AAECBAgQIECAAAECBAgQIEAgImCoiRQhBgECBAgQIECAAAECBAgQIEDAUOMHCBAgQIAAAQIECBAgQIAAAQIRAUNNpAgxCBAgQIAAAQIECBAgQIAAAQKGGj9AgAABAgQIECBAgAABAgQIEIgIGGoiRYhBgAABAgQIECBAgAABAgQIEDDU+AECBAgQIECAAAECBAgQIECAQETAUBMpQgwCBAgQIECAAAECBAgQIECAgKHGDxAgQIAAAQIECBAgQIAAAQIEIgKGmkgRYhAgQIAAAQIECBAgQIAAAQIEDDV+gAABAgQIECBAgAABAgQIECAQETDURIoQgwABAgQIECBAgAABAgQIECBgqPEDBAgQIECAAAECBAgQIECAAIGIgKEmUoQYBAgQIECAAAECBAgQIECAAAFDjR8gQIAAAQIECBAgQIAAAQIECEQEDDWRIsQgQIAAAQIECBAgQIAAAQIECBhq/AABAgQIECBAgAABAgQIECBAICJgqIkUIQYBAgQIECBAgAABAgQIECBAwFDjBwgQIECAAAECBAgQIECAAAECEQFDTaQIMQgQIECAAAECBAgQIECAAAEChho/QIAAAQIECBAgQIAAAQIECBCICBhqIkWIQYAAAQIECBAgQIAAAQIECBAw1PgBAgQIECBAgAABAgQIECBAgEBEwFATKUIMAgQIECBAgAABAgQIECBAgIChxg8QIECAAAECBAgQIECAAAECBCIChppIEWIQIECAAAECBAgQIECAAAECBAw1foAAAQIECBAgQIAAAQIECBAgEBEw1ESKEIMAAQIECBAgQIAAAQIECBAgYKjxAwQIECBAgAABAgQIECBAgACBiIChJlKEGAQIECBAgAABAgQIECBAgAABQ40fIECAAAECBAgQIECAAAECBAhEBAw1kSLEIECAAAECBAgQIECAAAECBAgYavwAAQIECBAgQIAAAQIECBAgQCAiYKiJFCEGAQIECBAgQIAAAQIECBAgQMBQ4wcIECBAgAABAgQIECBAgAABAhEBQ02kCDEIECBAgAABAgQIECBAgAABAoYaP0CAAAECBAgQIECAAAECBAgQiAgYaiJFiEGAAAECBAgQIECAAAECBAgQMNT4AQIECBAgQIAAAQIECBAgQIBARMBQEylCDAIECBAgQIAAAQIECBAgQICAocYPECBAgAABAgQIECBAgAABAgQiAoaaSBFiECBAgAABAgQIECBAgAABAgQMNX6AAAECBAgQIECAAAECBAgQIBARMNREihCDAAECBAgQIECAAAECBAgQIGCo8QMECBAgQIAAAQIECBAgQIAAgYiAoSZShBgECBAgQIAAAQIECBAgQIAAAUONHyBAgAABAgQIECBAgAABAgQIRAQMNZEixCBAgAABAgQIECBAgAABAgQIGGr8AAECBAgQIECAAAECBAgQIEAgImCoiRQhBgECBAgQIECAAAECBAgQIEDAUOMHCBAgQIAAAQIECBAgQIAAAQIRAUNNpAgxCBAgQIAAAQIECBAgQIAAAQKGGj9AgAABAgQIECBAgAABAgQIEIgIGGoiRYhBgAABAgQIECBAgAABAgQIEDDU+AECBAgQIECAAAECBAgQIECAQETAUBMpQgwCBAgQIECAAAECBAgQIECAgKHGDxAgQIAAAQIECBAgQIAAAQIEIgKGmkgRYhAgQIAAAQIECBAgQIAAAQIEDDV+gAABAgQIECBAgAABAgQIECAQETDURIoQgwABAgQIECBAgAABAgQIECBgqPEDBAgQIECAAAECBAgQIECAAIGIgKEmUoQYBAgQIECAAAECBAgQIECAAAFDjR8gQIAAAQIECBAgQIAAAQIECEQEDDWRIsQgQIAAAQIECBAgQIAAAQIECBhq/AABAgQIECBAgAABAgQIECBAICJgqIkUIQYBAgQIECBAgAABAgQIECBAwFDjBwgQIECAAAECBAgQIECAAAECEQFDTaQIMQgQIECAAAECBAgQIECAAAEChho/QIAAAQIECBAgQIAAAQIECBCICBhqIkWIQYAAAQIECBAgQIAAAQIECBAw1PgBAgQIECBAgAABAgQIECBAgEBEwFATKUIMAgQIECBAgAABAgQIECBAgIChxg8QIECAAAECBAgQIECAAAECBCIChppIEWIQIECAAAECBAgQIECAAAECBAw1foAAAQIECBAgQIAAAQIECBAgEBEw1ESKEIMAAQIECBAgQIAAAQIECBAgYKjxAwQIECBAgAABAgQIECBAgACBiIChJlKEGAQIECBAgAABAgQIECBAgAABQ40fIECAAAECBAgQIECAAAECBAhEBAw1kSLEIECAAAECBAgQIECAAAECBAgYavwAAQIECBAgQIAAAQIECBAgQCAiYKiJFCEGAQIECBAgQIAAAQIECBAgQMBQ4wcIECBAgAABAgQIECBAgAABAhEBQ02kCDEIECBAgAABAgQIECBAgAABAoYaP0CAAAECBAgQIECAAAECBAgQiAgYaiJFiEGAAAECBAgQIECAAAECBAgQMNT4AQIECBAgQIAAAQIECBAgQIBARMBQEylCDAIECBAgQIAAAQIECBAgQICAocYPECBAgAABAgQIECBAgAABAgQiAoaaSBFiECBAgAABAgQIECBAgAABAgQMNX6AAAECBAgQIECAAAECBAgQIBARMNREihCDAAECBAgQIECAAAECBAgQIGCo8QMECBAgQIAAAQIECBAgQIAAgYiAoSZShBgECBAgQIAAAQIECBAgQIAAgQcO5wKPqvdgfQAAAABJRU5ErkJggg=="/>
          <p:cNvSpPr>
            <a:spLocks noChangeAspect="1" noChangeArrowheads="1"/>
          </p:cNvSpPr>
          <p:nvPr/>
        </p:nvSpPr>
        <p:spPr bwMode="auto">
          <a:xfrm>
            <a:off x="2519366" y="-204787"/>
            <a:ext cx="445295" cy="44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497391" y="210857"/>
            <a:ext cx="13373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9"/>
          <p:cNvSpPr>
            <a:spLocks noChangeArrowheads="1"/>
          </p:cNvSpPr>
          <p:nvPr/>
        </p:nvSpPr>
        <p:spPr bwMode="auto">
          <a:xfrm>
            <a:off x="12384045" y="6456443"/>
            <a:ext cx="310884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 err="1">
                <a:latin typeface="Times New Roman" pitchFamily="18" charset="0"/>
                <a:cs typeface="Times New Roman" pitchFamily="18" charset="0"/>
                <a:sym typeface="+mn-lt"/>
              </a:rPr>
              <a:t>Rươi</a:t>
            </a:r>
            <a:endParaRPr lang="en-US" altLang="zh-CN" sz="3600" dirty="0"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18" name="TextBox 19"/>
          <p:cNvSpPr>
            <a:spLocks noChangeArrowheads="1"/>
          </p:cNvSpPr>
          <p:nvPr/>
        </p:nvSpPr>
        <p:spPr bwMode="auto">
          <a:xfrm>
            <a:off x="4356598" y="6297196"/>
            <a:ext cx="5088740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 err="1">
                <a:latin typeface="Times New Roman" pitchFamily="18" charset="0"/>
                <a:cs typeface="Times New Roman" pitchFamily="18" charset="0"/>
                <a:sym typeface="+mn-lt"/>
              </a:rPr>
              <a:t>Giun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atin typeface="Times New Roman" pitchFamily="18" charset="0"/>
                <a:cs typeface="Times New Roman" pitchFamily="18" charset="0"/>
                <a:sym typeface="+mn-lt"/>
              </a:rPr>
              <a:t>trùm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atin typeface="Times New Roman" pitchFamily="18" charset="0"/>
                <a:cs typeface="Times New Roman" pitchFamily="18" charset="0"/>
                <a:sym typeface="+mn-lt"/>
              </a:rPr>
              <a:t>quế</a:t>
            </a:r>
            <a:endParaRPr lang="en-US" altLang="zh-CN" sz="3600" dirty="0"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391" y="1236173"/>
            <a:ext cx="6275781" cy="5053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900" y="1236173"/>
            <a:ext cx="6005985" cy="5053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Cloud 18">
            <a:hlinkClick r:id="rId4" action="ppaction://hlinkfile"/>
          </p:cNvPr>
          <p:cNvSpPr/>
          <p:nvPr/>
        </p:nvSpPr>
        <p:spPr>
          <a:xfrm>
            <a:off x="5635281" y="7204248"/>
            <a:ext cx="6400800" cy="2590683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611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giun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776788" y="1083470"/>
            <a:ext cx="18473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sz="2700" b="0">
              <a:latin typeface="Arial" pitchFamily="34" charset="0"/>
            </a:endParaRPr>
          </a:p>
        </p:txBody>
      </p:sp>
      <p:grpSp>
        <p:nvGrpSpPr>
          <p:cNvPr id="4100" name="Group 46"/>
          <p:cNvGrpSpPr>
            <a:grpSpLocks/>
          </p:cNvGrpSpPr>
          <p:nvPr/>
        </p:nvGrpSpPr>
        <p:grpSpPr bwMode="auto">
          <a:xfrm>
            <a:off x="5486400" y="2490791"/>
            <a:ext cx="9829800" cy="1553440"/>
            <a:chOff x="1296" y="1824"/>
            <a:chExt cx="2976" cy="432"/>
          </a:xfrm>
        </p:grpSpPr>
        <p:sp>
          <p:nvSpPr>
            <p:cNvPr id="88111" name="AutoShape 47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>
                    <a:gamma/>
                    <a:tint val="21176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117" name="AutoShape 48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4118" name="Text Box 49"/>
            <p:cNvSpPr txBox="1">
              <a:spLocks noChangeArrowheads="1"/>
            </p:cNvSpPr>
            <p:nvPr/>
          </p:nvSpPr>
          <p:spPr bwMode="gray">
            <a:xfrm>
              <a:off x="1680" y="1934"/>
              <a:ext cx="2246" cy="1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Verdana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sz="2700" dirty="0" err="1">
                  <a:solidFill>
                    <a:srgbClr val="000000"/>
                  </a:solidFill>
                  <a:latin typeface="Arial" pitchFamily="34" charset="0"/>
                </a:rPr>
                <a:t>Làm</a:t>
              </a:r>
              <a:r>
                <a:rPr lang="en-US" sz="27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Arial" pitchFamily="34" charset="0"/>
                </a:rPr>
                <a:t>thức</a:t>
              </a:r>
              <a:r>
                <a:rPr lang="en-US" sz="27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Arial" pitchFamily="34" charset="0"/>
                </a:rPr>
                <a:t>ăn</a:t>
              </a:r>
              <a:r>
                <a:rPr lang="en-US" sz="27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Arial" pitchFamily="34" charset="0"/>
                </a:rPr>
                <a:t>cho</a:t>
              </a:r>
              <a:r>
                <a:rPr lang="en-US" sz="2700" dirty="0">
                  <a:solidFill>
                    <a:srgbClr val="000000"/>
                  </a:solidFill>
                  <a:latin typeface="Arial" pitchFamily="34" charset="0"/>
                </a:rPr>
                <a:t> con </a:t>
              </a:r>
              <a:r>
                <a:rPr lang="en-US" sz="2700" dirty="0" err="1">
                  <a:solidFill>
                    <a:srgbClr val="000000"/>
                  </a:solidFill>
                  <a:latin typeface="Arial" pitchFamily="34" charset="0"/>
                </a:rPr>
                <a:t>người</a:t>
              </a:r>
              <a:r>
                <a:rPr lang="en-US" sz="2700" dirty="0">
                  <a:solidFill>
                    <a:srgbClr val="000000"/>
                  </a:solidFill>
                  <a:latin typeface="Arial" pitchFamily="34" charset="0"/>
                </a:rPr>
                <a:t>: </a:t>
              </a:r>
              <a:r>
                <a:rPr lang="en-US" sz="2700" dirty="0" err="1">
                  <a:solidFill>
                    <a:srgbClr val="000000"/>
                  </a:solidFill>
                  <a:latin typeface="Arial" pitchFamily="34" charset="0"/>
                </a:rPr>
                <a:t>rươi</a:t>
              </a:r>
              <a:endParaRPr lang="en-US" sz="270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119" name="Text Box 50"/>
            <p:cNvSpPr txBox="1">
              <a:spLocks noChangeArrowheads="1"/>
            </p:cNvSpPr>
            <p:nvPr/>
          </p:nvSpPr>
          <p:spPr bwMode="gray">
            <a:xfrm>
              <a:off x="1437" y="1886"/>
              <a:ext cx="134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Verdana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sz="3600" b="0">
                  <a:solidFill>
                    <a:schemeClr val="bg1"/>
                  </a:solidFill>
                  <a:latin typeface="Arial" pitchFamily="34" charset="0"/>
                </a:rPr>
                <a:t>1</a:t>
              </a:r>
            </a:p>
          </p:txBody>
        </p:sp>
      </p:grpSp>
      <p:grpSp>
        <p:nvGrpSpPr>
          <p:cNvPr id="4101" name="Group 51"/>
          <p:cNvGrpSpPr>
            <a:grpSpLocks/>
          </p:cNvGrpSpPr>
          <p:nvPr/>
        </p:nvGrpSpPr>
        <p:grpSpPr bwMode="auto">
          <a:xfrm>
            <a:off x="4776788" y="4044232"/>
            <a:ext cx="9829800" cy="1404786"/>
            <a:chOff x="1296" y="1824"/>
            <a:chExt cx="2976" cy="432"/>
          </a:xfrm>
        </p:grpSpPr>
        <p:sp>
          <p:nvSpPr>
            <p:cNvPr id="88116" name="AutoShape 52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tint val="21176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113" name="AutoShape 53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4114" name="Text Box 54"/>
            <p:cNvSpPr txBox="1">
              <a:spLocks noChangeArrowheads="1"/>
            </p:cNvSpPr>
            <p:nvPr/>
          </p:nvSpPr>
          <p:spPr bwMode="gray">
            <a:xfrm>
              <a:off x="1654" y="1899"/>
              <a:ext cx="2396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Verdana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sz="2700" dirty="0" err="1">
                  <a:solidFill>
                    <a:srgbClr val="000000"/>
                  </a:solidFill>
                  <a:latin typeface="Arial" pitchFamily="34" charset="0"/>
                </a:rPr>
                <a:t>Làm</a:t>
              </a:r>
              <a:r>
                <a:rPr lang="en-US" sz="27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Arial" pitchFamily="34" charset="0"/>
                </a:rPr>
                <a:t>thức</a:t>
              </a:r>
              <a:r>
                <a:rPr lang="en-US" sz="27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Arial" pitchFamily="34" charset="0"/>
                </a:rPr>
                <a:t>ăn</a:t>
              </a:r>
              <a:r>
                <a:rPr lang="en-US" sz="27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Arial" pitchFamily="34" charset="0"/>
                </a:rPr>
                <a:t>cho</a:t>
              </a:r>
              <a:r>
                <a:rPr lang="en-US" sz="27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Arial" pitchFamily="34" charset="0"/>
                </a:rPr>
                <a:t>động</a:t>
              </a:r>
              <a:r>
                <a:rPr lang="en-US" sz="27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Arial" pitchFamily="34" charset="0"/>
                </a:rPr>
                <a:t>vật</a:t>
              </a:r>
              <a:r>
                <a:rPr lang="en-US" sz="27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Arial" pitchFamily="34" charset="0"/>
                </a:rPr>
                <a:t>khác</a:t>
              </a:r>
              <a:r>
                <a:rPr lang="en-US" sz="2700" dirty="0">
                  <a:solidFill>
                    <a:srgbClr val="000000"/>
                  </a:solidFill>
                  <a:latin typeface="Arial" pitchFamily="34" charset="0"/>
                </a:rPr>
                <a:t>: </a:t>
              </a:r>
              <a:r>
                <a:rPr lang="en-US" sz="2700" dirty="0" err="1">
                  <a:solidFill>
                    <a:srgbClr val="000000"/>
                  </a:solidFill>
                  <a:latin typeface="Arial" pitchFamily="34" charset="0"/>
                </a:rPr>
                <a:t>giun</a:t>
              </a:r>
              <a:r>
                <a:rPr lang="en-US" sz="27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Arial" pitchFamily="34" charset="0"/>
                </a:rPr>
                <a:t>đất</a:t>
              </a:r>
              <a:endParaRPr lang="en-US" sz="270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115" name="Text Box 55"/>
            <p:cNvSpPr txBox="1">
              <a:spLocks noChangeArrowheads="1"/>
            </p:cNvSpPr>
            <p:nvPr/>
          </p:nvSpPr>
          <p:spPr bwMode="gray">
            <a:xfrm>
              <a:off x="1437" y="1886"/>
              <a:ext cx="134" cy="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Verdana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sz="3600" b="0" dirty="0">
                  <a:solidFill>
                    <a:schemeClr val="bg1"/>
                  </a:solidFill>
                  <a:latin typeface="Arial" pitchFamily="34" charset="0"/>
                </a:rPr>
                <a:t>2</a:t>
              </a:r>
            </a:p>
          </p:txBody>
        </p:sp>
      </p:grpSp>
      <p:grpSp>
        <p:nvGrpSpPr>
          <p:cNvPr id="4102" name="Group 56"/>
          <p:cNvGrpSpPr>
            <a:grpSpLocks/>
          </p:cNvGrpSpPr>
          <p:nvPr/>
        </p:nvGrpSpPr>
        <p:grpSpPr bwMode="auto">
          <a:xfrm>
            <a:off x="3929217" y="5449012"/>
            <a:ext cx="9944100" cy="1661259"/>
            <a:chOff x="1296" y="1824"/>
            <a:chExt cx="2976" cy="432"/>
          </a:xfrm>
        </p:grpSpPr>
        <p:sp>
          <p:nvSpPr>
            <p:cNvPr id="88121" name="AutoShape 57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tx2">
                    <a:gamma/>
                    <a:tint val="21176"/>
                    <a:invGamma/>
                  </a:schemeClr>
                </a:gs>
                <a:gs pos="100000">
                  <a:schemeClr val="tx2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109" name="AutoShape 58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4110" name="Text Box 59"/>
            <p:cNvSpPr txBox="1">
              <a:spLocks noChangeArrowheads="1"/>
            </p:cNvSpPr>
            <p:nvPr/>
          </p:nvSpPr>
          <p:spPr bwMode="gray">
            <a:xfrm>
              <a:off x="1768" y="1934"/>
              <a:ext cx="2338" cy="2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Verdana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sz="2700" dirty="0" err="1">
                  <a:solidFill>
                    <a:srgbClr val="000000"/>
                  </a:solidFill>
                  <a:latin typeface="Arial" pitchFamily="34" charset="0"/>
                </a:rPr>
                <a:t>Làm</a:t>
              </a:r>
              <a:r>
                <a:rPr lang="en-US" sz="27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Arial" pitchFamily="34" charset="0"/>
                </a:rPr>
                <a:t>cho</a:t>
              </a:r>
              <a:r>
                <a:rPr lang="en-US" sz="27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Arial" pitchFamily="34" charset="0"/>
                </a:rPr>
                <a:t>đất</a:t>
              </a:r>
              <a:r>
                <a:rPr lang="en-US" sz="27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Arial" pitchFamily="34" charset="0"/>
                </a:rPr>
                <a:t>trồng</a:t>
              </a:r>
              <a:r>
                <a:rPr lang="en-US" sz="27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Arial" pitchFamily="34" charset="0"/>
                </a:rPr>
                <a:t>tơi</a:t>
              </a:r>
              <a:r>
                <a:rPr lang="en-US" sz="27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Arial" pitchFamily="34" charset="0"/>
                </a:rPr>
                <a:t>xốp</a:t>
              </a:r>
              <a:r>
                <a:rPr lang="en-US" sz="2700" dirty="0">
                  <a:solidFill>
                    <a:srgbClr val="000000"/>
                  </a:solidFill>
                  <a:latin typeface="Arial" pitchFamily="34" charset="0"/>
                </a:rPr>
                <a:t>, </a:t>
              </a:r>
              <a:r>
                <a:rPr lang="en-US" sz="2700" dirty="0" err="1">
                  <a:solidFill>
                    <a:srgbClr val="000000"/>
                  </a:solidFill>
                  <a:latin typeface="Arial" pitchFamily="34" charset="0"/>
                </a:rPr>
                <a:t>thoáng</a:t>
              </a:r>
              <a:r>
                <a:rPr lang="en-US" sz="2700" dirty="0">
                  <a:solidFill>
                    <a:srgbClr val="000000"/>
                  </a:solidFill>
                  <a:latin typeface="Arial" pitchFamily="34" charset="0"/>
                </a:rPr>
                <a:t>, </a:t>
              </a:r>
              <a:r>
                <a:rPr lang="en-US" sz="2700" dirty="0" err="1">
                  <a:solidFill>
                    <a:srgbClr val="000000"/>
                  </a:solidFill>
                  <a:latin typeface="Arial" pitchFamily="34" charset="0"/>
                </a:rPr>
                <a:t>màu</a:t>
              </a:r>
              <a:r>
                <a:rPr lang="en-US" sz="27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Arial" pitchFamily="34" charset="0"/>
                </a:rPr>
                <a:t>mỡ</a:t>
              </a:r>
              <a:r>
                <a:rPr lang="en-US" sz="2700" dirty="0">
                  <a:solidFill>
                    <a:srgbClr val="000000"/>
                  </a:solidFill>
                  <a:latin typeface="Arial" pitchFamily="34" charset="0"/>
                </a:rPr>
                <a:t>: </a:t>
              </a:r>
              <a:r>
                <a:rPr lang="en-US" sz="2700" dirty="0" err="1">
                  <a:solidFill>
                    <a:srgbClr val="000000"/>
                  </a:solidFill>
                  <a:latin typeface="Arial" pitchFamily="34" charset="0"/>
                </a:rPr>
                <a:t>giun</a:t>
              </a:r>
              <a:r>
                <a:rPr lang="en-US" sz="27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Arial" pitchFamily="34" charset="0"/>
                </a:rPr>
                <a:t>đất</a:t>
              </a:r>
              <a:r>
                <a:rPr lang="en-US" sz="2700" dirty="0">
                  <a:solidFill>
                    <a:srgbClr val="000000"/>
                  </a:solidFill>
                  <a:latin typeface="Arial" pitchFamily="34" charset="0"/>
                </a:rPr>
                <a:t>, </a:t>
              </a:r>
              <a:r>
                <a:rPr lang="en-US" sz="2700" dirty="0" err="1">
                  <a:solidFill>
                    <a:srgbClr val="000000"/>
                  </a:solidFill>
                  <a:latin typeface="Arial" pitchFamily="34" charset="0"/>
                </a:rPr>
                <a:t>giun</a:t>
              </a:r>
              <a:r>
                <a:rPr lang="en-US" sz="27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Arial" pitchFamily="34" charset="0"/>
                </a:rPr>
                <a:t>trùm</a:t>
              </a:r>
              <a:r>
                <a:rPr lang="en-US" sz="27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Arial" pitchFamily="34" charset="0"/>
                </a:rPr>
                <a:t>quế</a:t>
              </a:r>
              <a:endParaRPr lang="en-US" sz="270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111" name="Text Box 60"/>
            <p:cNvSpPr txBox="1">
              <a:spLocks noChangeArrowheads="1"/>
            </p:cNvSpPr>
            <p:nvPr/>
          </p:nvSpPr>
          <p:spPr bwMode="gray">
            <a:xfrm>
              <a:off x="1438" y="1886"/>
              <a:ext cx="13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Verdana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sz="3600" b="0">
                  <a:solidFill>
                    <a:schemeClr val="bg1"/>
                  </a:solidFill>
                  <a:latin typeface="Arial" pitchFamily="34" charset="0"/>
                </a:rPr>
                <a:t>3</a:t>
              </a:r>
            </a:p>
          </p:txBody>
        </p:sp>
      </p:grpSp>
      <p:grpSp>
        <p:nvGrpSpPr>
          <p:cNvPr id="4103" name="Group 61"/>
          <p:cNvGrpSpPr>
            <a:grpSpLocks/>
          </p:cNvGrpSpPr>
          <p:nvPr/>
        </p:nvGrpSpPr>
        <p:grpSpPr bwMode="auto">
          <a:xfrm>
            <a:off x="2972326" y="7297508"/>
            <a:ext cx="10377488" cy="1396952"/>
            <a:chOff x="1296" y="1824"/>
            <a:chExt cx="2952" cy="432"/>
          </a:xfrm>
          <a:solidFill>
            <a:schemeClr val="accent5"/>
          </a:solidFill>
        </p:grpSpPr>
        <p:sp>
          <p:nvSpPr>
            <p:cNvPr id="88126" name="AutoShape 62"/>
            <p:cNvSpPr>
              <a:spLocks noChangeArrowheads="1"/>
            </p:cNvSpPr>
            <p:nvPr/>
          </p:nvSpPr>
          <p:spPr bwMode="gray">
            <a:xfrm>
              <a:off x="1512" y="1903"/>
              <a:ext cx="2736" cy="353"/>
            </a:xfrm>
            <a:prstGeom prst="roundRect">
              <a:avLst>
                <a:gd name="adj" fmla="val 16667"/>
              </a:avLst>
            </a:prstGeom>
            <a:grpFill/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r>
                <a:rPr lang="en-US" dirty="0"/>
                <a:t>          </a:t>
              </a:r>
              <a:r>
                <a:rPr lang="en-US" sz="3000" b="1" dirty="0" err="1">
                  <a:solidFill>
                    <a:srgbClr val="FFFF00"/>
                  </a:solidFill>
                </a:rPr>
                <a:t>Có</a:t>
              </a:r>
              <a:r>
                <a:rPr lang="en-US" sz="3000" b="1" dirty="0">
                  <a:solidFill>
                    <a:srgbClr val="FFFF00"/>
                  </a:solidFill>
                </a:rPr>
                <a:t> </a:t>
              </a:r>
              <a:r>
                <a:rPr lang="en-US" sz="3000" b="1" dirty="0" err="1">
                  <a:solidFill>
                    <a:srgbClr val="FFFF00"/>
                  </a:solidFill>
                </a:rPr>
                <a:t>hại</a:t>
              </a:r>
              <a:r>
                <a:rPr lang="en-US" sz="3000" b="1" dirty="0">
                  <a:solidFill>
                    <a:srgbClr val="FFFF00"/>
                  </a:solidFill>
                </a:rPr>
                <a:t> </a:t>
              </a:r>
              <a:r>
                <a:rPr lang="en-US" sz="3000" b="1" dirty="0" err="1">
                  <a:solidFill>
                    <a:srgbClr val="FFFF00"/>
                  </a:solidFill>
                </a:rPr>
                <a:t>cho</a:t>
              </a:r>
              <a:r>
                <a:rPr lang="en-US" sz="3000" b="1" dirty="0">
                  <a:solidFill>
                    <a:srgbClr val="FFFF00"/>
                  </a:solidFill>
                </a:rPr>
                <a:t> con </a:t>
              </a:r>
              <a:r>
                <a:rPr lang="en-US" sz="3000" b="1" dirty="0" err="1">
                  <a:solidFill>
                    <a:srgbClr val="FFFF00"/>
                  </a:solidFill>
                </a:rPr>
                <a:t>người</a:t>
              </a:r>
              <a:r>
                <a:rPr lang="en-US" sz="3000" b="1" dirty="0">
                  <a:solidFill>
                    <a:srgbClr val="FFFF00"/>
                  </a:solidFill>
                </a:rPr>
                <a:t> </a:t>
              </a:r>
              <a:r>
                <a:rPr lang="en-US" sz="3000" b="1" dirty="0" err="1">
                  <a:solidFill>
                    <a:srgbClr val="FFFF00"/>
                  </a:solidFill>
                </a:rPr>
                <a:t>và</a:t>
              </a:r>
              <a:r>
                <a:rPr lang="en-US" sz="3000" b="1" dirty="0">
                  <a:solidFill>
                    <a:srgbClr val="FFFF00"/>
                  </a:solidFill>
                </a:rPr>
                <a:t> </a:t>
              </a:r>
              <a:r>
                <a:rPr lang="en-US" sz="3000" b="1" dirty="0" err="1">
                  <a:solidFill>
                    <a:srgbClr val="FFFF00"/>
                  </a:solidFill>
                </a:rPr>
                <a:t>động</a:t>
              </a:r>
              <a:r>
                <a:rPr lang="en-US" sz="3000" b="1" dirty="0">
                  <a:solidFill>
                    <a:srgbClr val="FFFF00"/>
                  </a:solidFill>
                </a:rPr>
                <a:t> </a:t>
              </a:r>
              <a:r>
                <a:rPr lang="en-US" sz="3000" b="1" dirty="0" err="1">
                  <a:solidFill>
                    <a:srgbClr val="FFFF00"/>
                  </a:solidFill>
                </a:rPr>
                <a:t>vật</a:t>
              </a:r>
              <a:r>
                <a:rPr lang="en-US" sz="3000" b="1" dirty="0">
                  <a:solidFill>
                    <a:srgbClr val="FFFF00"/>
                  </a:solidFill>
                </a:rPr>
                <a:t>: </a:t>
              </a:r>
              <a:r>
                <a:rPr lang="en-US" sz="3000" b="1" dirty="0" err="1">
                  <a:solidFill>
                    <a:srgbClr val="FFFF00"/>
                  </a:solidFill>
                </a:rPr>
                <a:t>sán</a:t>
              </a:r>
              <a:r>
                <a:rPr lang="en-US" sz="3000" b="1" dirty="0">
                  <a:solidFill>
                    <a:srgbClr val="FFFF00"/>
                  </a:solidFill>
                </a:rPr>
                <a:t> </a:t>
              </a:r>
              <a:r>
                <a:rPr lang="en-US" sz="3000" b="1" dirty="0" err="1">
                  <a:solidFill>
                    <a:srgbClr val="FFFF00"/>
                  </a:solidFill>
                </a:rPr>
                <a:t>dây</a:t>
              </a:r>
              <a:r>
                <a:rPr lang="en-US" sz="3000" b="1" dirty="0">
                  <a:solidFill>
                    <a:srgbClr val="FFFF00"/>
                  </a:solidFill>
                </a:rPr>
                <a:t>, </a:t>
              </a:r>
              <a:r>
                <a:rPr lang="en-US" sz="3000" b="1" dirty="0" err="1">
                  <a:solidFill>
                    <a:srgbClr val="FFFF00"/>
                  </a:solidFill>
                </a:rPr>
                <a:t>giun</a:t>
              </a:r>
              <a:r>
                <a:rPr lang="en-US" sz="3000" b="1" dirty="0">
                  <a:solidFill>
                    <a:srgbClr val="FFFF00"/>
                  </a:solidFill>
                </a:rPr>
                <a:t> </a:t>
              </a:r>
              <a:r>
                <a:rPr lang="en-US" sz="3000" b="1" dirty="0" err="1">
                  <a:solidFill>
                    <a:srgbClr val="FFFF00"/>
                  </a:solidFill>
                </a:rPr>
                <a:t>đũa</a:t>
              </a:r>
              <a:r>
                <a:rPr lang="en-US" sz="3000" b="1" dirty="0">
                  <a:solidFill>
                    <a:srgbClr val="FFFF00"/>
                  </a:solidFill>
                </a:rPr>
                <a:t>…</a:t>
              </a:r>
            </a:p>
          </p:txBody>
        </p:sp>
        <p:sp>
          <p:nvSpPr>
            <p:cNvPr id="4105" name="AutoShape 63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grpFill/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4107" name="Text Box 65"/>
            <p:cNvSpPr txBox="1">
              <a:spLocks noChangeArrowheads="1"/>
            </p:cNvSpPr>
            <p:nvPr/>
          </p:nvSpPr>
          <p:spPr bwMode="gray">
            <a:xfrm>
              <a:off x="1393" y="1886"/>
              <a:ext cx="175" cy="20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Verdana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sz="3600" b="0" dirty="0">
                  <a:solidFill>
                    <a:schemeClr val="bg1"/>
                  </a:solidFill>
                  <a:latin typeface="Arial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865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5" name="Rectangle 19"/>
          <p:cNvSpPr>
            <a:spLocks noChangeArrowheads="1"/>
          </p:cNvSpPr>
          <p:nvPr/>
        </p:nvSpPr>
        <p:spPr bwMode="auto">
          <a:xfrm>
            <a:off x="2357443" y="107157"/>
            <a:ext cx="13580270" cy="10287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vi-VN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22: ĐA DẠNG ĐỘNG VẬT KHÔNG XƯƠNG SỐNG</a:t>
            </a:r>
            <a:r>
              <a:rPr lang="vi-VN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8900" y="1185865"/>
            <a:ext cx="13373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200" b="1" u="sng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2020701"/>
            <a:ext cx="12230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67941" y="2930209"/>
            <a:ext cx="12230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87337" y="3722818"/>
            <a:ext cx="13373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200" b="1" u="sng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10791" y="4590774"/>
            <a:ext cx="12230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endParaRPr lang="vi-VN" sz="4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93918" y="5581415"/>
            <a:ext cx="12230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endParaRPr lang="vi-VN" sz="4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58837" y="6629400"/>
            <a:ext cx="12230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endParaRPr lang="vi-VN" sz="4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7612" y="7658101"/>
            <a:ext cx="1223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4835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Chuyên đề Hóa học 9"/>
          <p:cNvSpPr>
            <a:spLocks noChangeAspect="1" noChangeArrowheads="1"/>
          </p:cNvSpPr>
          <p:nvPr/>
        </p:nvSpPr>
        <p:spPr bwMode="auto">
          <a:xfrm>
            <a:off x="2519363" y="-21669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Chuyên đề Hóa học 9"/>
          <p:cNvSpPr>
            <a:spLocks noChangeAspect="1" noChangeArrowheads="1"/>
          </p:cNvSpPr>
          <p:nvPr/>
        </p:nvSpPr>
        <p:spPr bwMode="auto">
          <a:xfrm>
            <a:off x="2747963" y="11915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15503" y="3086100"/>
            <a:ext cx="131445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685800" indent="-68580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II.3 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22.4 SGK</a:t>
            </a:r>
          </a:p>
          <a:p>
            <a:pPr marL="685800" indent="-68580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slide 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685800" indent="-685800">
              <a:buAutoNum type="arabicPeriod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22.5 SGK.</a:t>
            </a:r>
          </a:p>
          <a:p>
            <a:pPr marL="685800" indent="-685800">
              <a:buAutoNum type="arabicPeriod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85800" indent="-685800">
              <a:buAutoNum type="arabicPeriod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22.1.</a:t>
            </a:r>
          </a:p>
          <a:p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 HS)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9363" y="-6435"/>
            <a:ext cx="13373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36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6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u="sng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47963" y="545528"/>
            <a:ext cx="1223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5"/>
          <a:stretch/>
        </p:blipFill>
        <p:spPr>
          <a:xfrm>
            <a:off x="12573000" y="8046108"/>
            <a:ext cx="2971800" cy="17687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79136" y="1163074"/>
            <a:ext cx="1223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79136" y="1819288"/>
            <a:ext cx="1223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6563" y="8307228"/>
            <a:ext cx="9139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Tx/>
              <a:buChar char="-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6563" y="2511785"/>
            <a:ext cx="1223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19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4" t="15418" r="24740"/>
          <a:stretch/>
        </p:blipFill>
        <p:spPr bwMode="auto">
          <a:xfrm>
            <a:off x="2743199" y="1257300"/>
            <a:ext cx="4779821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3" t="23810" r="30159" b="8284"/>
          <a:stretch/>
        </p:blipFill>
        <p:spPr bwMode="auto">
          <a:xfrm>
            <a:off x="12063846" y="1257300"/>
            <a:ext cx="3938154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4" t="10209" r="25396"/>
          <a:stretch/>
        </p:blipFill>
        <p:spPr bwMode="auto">
          <a:xfrm>
            <a:off x="7813964" y="1257300"/>
            <a:ext cx="4249883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1572" y="221903"/>
            <a:ext cx="1223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4" r="1590"/>
          <a:stretch/>
        </p:blipFill>
        <p:spPr bwMode="auto">
          <a:xfrm>
            <a:off x="2784761" y="5600700"/>
            <a:ext cx="1267691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64876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Chuyên đề Hóa học 9"/>
          <p:cNvSpPr>
            <a:spLocks noChangeAspect="1" noChangeArrowheads="1"/>
          </p:cNvSpPr>
          <p:nvPr/>
        </p:nvSpPr>
        <p:spPr bwMode="auto">
          <a:xfrm>
            <a:off x="2519363" y="-21669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Chuyên đề Hóa học 9"/>
          <p:cNvSpPr>
            <a:spLocks noChangeAspect="1" noChangeArrowheads="1"/>
          </p:cNvSpPr>
          <p:nvPr/>
        </p:nvSpPr>
        <p:spPr bwMode="auto">
          <a:xfrm>
            <a:off x="2747963" y="11915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825894" y="11915"/>
            <a:ext cx="1223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u="sng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6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b="1" u="sng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15503" y="704413"/>
            <a:ext cx="1223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15503" y="1177932"/>
            <a:ext cx="131445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514350" indent="-51435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76563" y="2963374"/>
            <a:ext cx="1223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25894" y="3668297"/>
            <a:ext cx="131445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1 .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22.6 SGK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ĐV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Font typeface="Arial" charset="0"/>
              <a:buChar char="•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 HS)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FontTx/>
              <a:buChar char="-"/>
            </a:pPr>
            <a:r>
              <a:rPr 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82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411957"/>
            <a:ext cx="12344400" cy="1302543"/>
          </a:xfrm>
        </p:spPr>
        <p:txBody>
          <a:bodyPr/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PHIẾU HỌC TẬP SỐ 3</a:t>
            </a:r>
          </a:p>
        </p:txBody>
      </p:sp>
      <p:pic>
        <p:nvPicPr>
          <p:cNvPr id="4" name="Picture 8" descr="Một số kĩ thuật dạy học tích cực ở tiểu học | Top Tài Liệ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1"/>
          <a:stretch/>
        </p:blipFill>
        <p:spPr bwMode="auto">
          <a:xfrm>
            <a:off x="2743200" y="1801251"/>
            <a:ext cx="12573000" cy="765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066407" y="4904099"/>
            <a:ext cx="165942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dirty="0">
                <a:solidFill>
                  <a:srgbClr val="0066FF"/>
                </a:solidFill>
              </a:rPr>
              <a:t>Ý </a:t>
            </a:r>
            <a:r>
              <a:rPr lang="en-US" altLang="en-US" dirty="0" err="1">
                <a:solidFill>
                  <a:srgbClr val="0066FF"/>
                </a:solidFill>
              </a:rPr>
              <a:t>kiến</a:t>
            </a:r>
            <a:r>
              <a:rPr lang="en-US" altLang="en-US" dirty="0">
                <a:solidFill>
                  <a:srgbClr val="0066FF"/>
                </a:solidFill>
              </a:rPr>
              <a:t> </a:t>
            </a:r>
            <a:r>
              <a:rPr lang="en-US" altLang="en-US" dirty="0" err="1">
                <a:solidFill>
                  <a:srgbClr val="0066FF"/>
                </a:solidFill>
              </a:rPr>
              <a:t>chung</a:t>
            </a:r>
            <a:endParaRPr lang="en-US" altLang="en-US" dirty="0">
              <a:solidFill>
                <a:srgbClr val="0066FF"/>
              </a:solidFill>
            </a:endParaRPr>
          </a:p>
          <a:p>
            <a:pPr algn="ctr"/>
            <a:r>
              <a:rPr lang="en-US" altLang="en-US" dirty="0">
                <a:solidFill>
                  <a:srgbClr val="0066FF"/>
                </a:solidFill>
              </a:rPr>
              <a:t> </a:t>
            </a:r>
            <a:r>
              <a:rPr lang="en-US" altLang="en-US" dirty="0" err="1">
                <a:solidFill>
                  <a:srgbClr val="0066FF"/>
                </a:solidFill>
              </a:rPr>
              <a:t>của</a:t>
            </a:r>
            <a:r>
              <a:rPr lang="en-US" altLang="en-US" dirty="0">
                <a:solidFill>
                  <a:srgbClr val="0066FF"/>
                </a:solidFill>
              </a:rPr>
              <a:t> </a:t>
            </a:r>
            <a:r>
              <a:rPr lang="en-US" altLang="en-US" dirty="0" err="1">
                <a:solidFill>
                  <a:srgbClr val="0066FF"/>
                </a:solidFill>
              </a:rPr>
              <a:t>cả</a:t>
            </a:r>
            <a:r>
              <a:rPr lang="en-US" altLang="en-US" dirty="0">
                <a:solidFill>
                  <a:srgbClr val="0066FF"/>
                </a:solidFill>
              </a:rPr>
              <a:t> </a:t>
            </a:r>
            <a:r>
              <a:rPr lang="en-US" altLang="en-US" dirty="0" err="1">
                <a:solidFill>
                  <a:srgbClr val="0066FF"/>
                </a:solidFill>
              </a:rPr>
              <a:t>nhóm</a:t>
            </a:r>
            <a:r>
              <a:rPr lang="en-US" altLang="en-US" dirty="0">
                <a:solidFill>
                  <a:srgbClr val="0066FF"/>
                </a:solidFill>
              </a:rPr>
              <a:t/>
            </a:r>
            <a:br>
              <a:rPr lang="en-US" altLang="en-US" dirty="0">
                <a:solidFill>
                  <a:srgbClr val="0066FF"/>
                </a:solidFill>
              </a:rPr>
            </a:br>
            <a:endParaRPr lang="en-US" altLang="en-US" dirty="0">
              <a:solidFill>
                <a:srgbClr val="0066FF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937031" y="3172861"/>
            <a:ext cx="18004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dirty="0">
                <a:solidFill>
                  <a:srgbClr val="0066FF"/>
                </a:solidFill>
              </a:rPr>
              <a:t>Ý </a:t>
            </a:r>
            <a:r>
              <a:rPr lang="en-US" altLang="en-US" dirty="0" err="1">
                <a:solidFill>
                  <a:srgbClr val="0066FF"/>
                </a:solidFill>
              </a:rPr>
              <a:t>kiến</a:t>
            </a:r>
            <a:r>
              <a:rPr lang="en-US" altLang="en-US" dirty="0">
                <a:solidFill>
                  <a:srgbClr val="0066FF"/>
                </a:solidFill>
              </a:rPr>
              <a:t> </a:t>
            </a:r>
            <a:r>
              <a:rPr lang="en-US" altLang="en-US" dirty="0" err="1">
                <a:solidFill>
                  <a:srgbClr val="0066FF"/>
                </a:solidFill>
              </a:rPr>
              <a:t>cá</a:t>
            </a:r>
            <a:r>
              <a:rPr lang="en-US" altLang="en-US" dirty="0">
                <a:solidFill>
                  <a:srgbClr val="0066FF"/>
                </a:solidFill>
              </a:rPr>
              <a:t> </a:t>
            </a:r>
            <a:r>
              <a:rPr lang="en-US" altLang="en-US" dirty="0" err="1">
                <a:solidFill>
                  <a:srgbClr val="0066FF"/>
                </a:solidFill>
              </a:rPr>
              <a:t>nhân</a:t>
            </a:r>
            <a:r>
              <a:rPr lang="en-US" altLang="en-US" dirty="0">
                <a:solidFill>
                  <a:srgbClr val="0066FF"/>
                </a:solidFill>
              </a:rPr>
              <a:t/>
            </a:r>
            <a:br>
              <a:rPr lang="en-US" altLang="en-US" dirty="0">
                <a:solidFill>
                  <a:srgbClr val="0066FF"/>
                </a:solidFill>
              </a:rPr>
            </a:br>
            <a:endParaRPr lang="en-US" altLang="en-US" dirty="0">
              <a:solidFill>
                <a:srgbClr val="0066FF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393731" y="7429508"/>
            <a:ext cx="18004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dirty="0">
                <a:solidFill>
                  <a:srgbClr val="0066FF"/>
                </a:solidFill>
              </a:rPr>
              <a:t>Ý </a:t>
            </a:r>
            <a:r>
              <a:rPr lang="en-US" altLang="en-US" dirty="0" err="1">
                <a:solidFill>
                  <a:srgbClr val="0066FF"/>
                </a:solidFill>
              </a:rPr>
              <a:t>kiến</a:t>
            </a:r>
            <a:r>
              <a:rPr lang="en-US" altLang="en-US" dirty="0">
                <a:solidFill>
                  <a:srgbClr val="0066FF"/>
                </a:solidFill>
              </a:rPr>
              <a:t> </a:t>
            </a:r>
            <a:r>
              <a:rPr lang="en-US" altLang="en-US" dirty="0" err="1">
                <a:solidFill>
                  <a:srgbClr val="0066FF"/>
                </a:solidFill>
              </a:rPr>
              <a:t>cá</a:t>
            </a:r>
            <a:r>
              <a:rPr lang="en-US" altLang="en-US" dirty="0">
                <a:solidFill>
                  <a:srgbClr val="0066FF"/>
                </a:solidFill>
              </a:rPr>
              <a:t> </a:t>
            </a:r>
            <a:r>
              <a:rPr lang="en-US" altLang="en-US" dirty="0" err="1">
                <a:solidFill>
                  <a:srgbClr val="0066FF"/>
                </a:solidFill>
              </a:rPr>
              <a:t>nhân</a:t>
            </a:r>
            <a:r>
              <a:rPr lang="en-US" altLang="en-US" dirty="0">
                <a:solidFill>
                  <a:srgbClr val="0066FF"/>
                </a:solidFill>
              </a:rPr>
              <a:t/>
            </a:r>
            <a:br>
              <a:rPr lang="en-US" altLang="en-US" dirty="0">
                <a:solidFill>
                  <a:srgbClr val="0066FF"/>
                </a:solidFill>
              </a:rPr>
            </a:br>
            <a:endParaRPr lang="en-US" altLang="en-US" dirty="0">
              <a:solidFill>
                <a:srgbClr val="0066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336331" y="4627106"/>
            <a:ext cx="18004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dirty="0">
                <a:solidFill>
                  <a:srgbClr val="0066FF"/>
                </a:solidFill>
              </a:rPr>
              <a:t>Ý </a:t>
            </a:r>
            <a:r>
              <a:rPr lang="en-US" altLang="en-US" dirty="0" err="1">
                <a:solidFill>
                  <a:srgbClr val="0066FF"/>
                </a:solidFill>
              </a:rPr>
              <a:t>kiến</a:t>
            </a:r>
            <a:r>
              <a:rPr lang="en-US" altLang="en-US" dirty="0">
                <a:solidFill>
                  <a:srgbClr val="0066FF"/>
                </a:solidFill>
              </a:rPr>
              <a:t> </a:t>
            </a:r>
            <a:r>
              <a:rPr lang="en-US" altLang="en-US" dirty="0" err="1">
                <a:solidFill>
                  <a:srgbClr val="0066FF"/>
                </a:solidFill>
              </a:rPr>
              <a:t>cá</a:t>
            </a:r>
            <a:r>
              <a:rPr lang="en-US" altLang="en-US" dirty="0">
                <a:solidFill>
                  <a:srgbClr val="0066FF"/>
                </a:solidFill>
              </a:rPr>
              <a:t> </a:t>
            </a:r>
            <a:r>
              <a:rPr lang="en-US" altLang="en-US" dirty="0" err="1">
                <a:solidFill>
                  <a:srgbClr val="0066FF"/>
                </a:solidFill>
              </a:rPr>
              <a:t>nhân</a:t>
            </a:r>
            <a:r>
              <a:rPr lang="en-US" altLang="en-US" dirty="0">
                <a:solidFill>
                  <a:srgbClr val="0066FF"/>
                </a:solidFill>
              </a:rPr>
              <a:t/>
            </a:r>
            <a:br>
              <a:rPr lang="en-US" altLang="en-US" dirty="0">
                <a:solidFill>
                  <a:srgbClr val="0066FF"/>
                </a:solidFill>
              </a:rPr>
            </a:br>
            <a:endParaRPr lang="en-US" altLang="en-US" dirty="0">
              <a:solidFill>
                <a:srgbClr val="0066FF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108731" y="6059341"/>
            <a:ext cx="18004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dirty="0">
                <a:solidFill>
                  <a:srgbClr val="0066FF"/>
                </a:solidFill>
              </a:rPr>
              <a:t>Ý </a:t>
            </a:r>
            <a:r>
              <a:rPr lang="en-US" altLang="en-US" dirty="0" err="1">
                <a:solidFill>
                  <a:srgbClr val="0066FF"/>
                </a:solidFill>
              </a:rPr>
              <a:t>kiến</a:t>
            </a:r>
            <a:r>
              <a:rPr lang="en-US" altLang="en-US" dirty="0">
                <a:solidFill>
                  <a:srgbClr val="0066FF"/>
                </a:solidFill>
              </a:rPr>
              <a:t> </a:t>
            </a:r>
            <a:r>
              <a:rPr lang="en-US" altLang="en-US" dirty="0" err="1">
                <a:solidFill>
                  <a:srgbClr val="0066FF"/>
                </a:solidFill>
              </a:rPr>
              <a:t>cá</a:t>
            </a:r>
            <a:r>
              <a:rPr lang="en-US" altLang="en-US" dirty="0">
                <a:solidFill>
                  <a:srgbClr val="0066FF"/>
                </a:solidFill>
              </a:rPr>
              <a:t> </a:t>
            </a:r>
            <a:r>
              <a:rPr lang="en-US" altLang="en-US" dirty="0" err="1">
                <a:solidFill>
                  <a:srgbClr val="0066FF"/>
                </a:solidFill>
              </a:rPr>
              <a:t>nhân</a:t>
            </a:r>
            <a:r>
              <a:rPr lang="en-US" altLang="en-US" dirty="0">
                <a:solidFill>
                  <a:srgbClr val="0066FF"/>
                </a:solidFill>
              </a:rPr>
              <a:t/>
            </a:r>
            <a:br>
              <a:rPr lang="en-US" altLang="en-US" dirty="0">
                <a:solidFill>
                  <a:srgbClr val="0066FF"/>
                </a:solidFill>
              </a:rPr>
            </a:br>
            <a:endParaRPr lang="en-US" altLang="en-US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1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/>
          <a:stretch/>
        </p:blipFill>
        <p:spPr bwMode="auto">
          <a:xfrm>
            <a:off x="2286001" y="0"/>
            <a:ext cx="13705610" cy="1005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30484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800100"/>
            <a:ext cx="60579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646" y="800100"/>
            <a:ext cx="5995554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Ốc Anh Vũ - 7 Điều thú vị về Hóa thạch sống 500 triệu năm tuổi -  Thegioidongvat.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886449"/>
            <a:ext cx="6057900" cy="428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s://upload.wikimedia.org/wikipedia/commons/thumb/0/0a/Spanish_shawl.JPG/800px-Spanish_shawl.JPG?16302143244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819" y="5815215"/>
            <a:ext cx="5995554" cy="435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497391" y="128386"/>
            <a:ext cx="13373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19"/>
          <p:cNvSpPr>
            <a:spLocks noChangeArrowheads="1"/>
          </p:cNvSpPr>
          <p:nvPr/>
        </p:nvSpPr>
        <p:spPr bwMode="auto">
          <a:xfrm>
            <a:off x="11324153" y="5132762"/>
            <a:ext cx="310884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 err="1">
                <a:latin typeface="Times New Roman" pitchFamily="18" charset="0"/>
                <a:cs typeface="Times New Roman" pitchFamily="18" charset="0"/>
                <a:sym typeface="+mn-lt"/>
              </a:rPr>
              <a:t>Trùng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atin typeface="Times New Roman" pitchFamily="18" charset="0"/>
                <a:cs typeface="Times New Roman" pitchFamily="18" charset="0"/>
                <a:sym typeface="+mn-lt"/>
              </a:rPr>
              <a:t>trục</a:t>
            </a:r>
            <a:endParaRPr lang="en-US" altLang="zh-CN" sz="3600" dirty="0"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10" name="TextBox 19"/>
          <p:cNvSpPr>
            <a:spLocks noChangeArrowheads="1"/>
          </p:cNvSpPr>
          <p:nvPr/>
        </p:nvSpPr>
        <p:spPr bwMode="auto">
          <a:xfrm>
            <a:off x="13596506" y="9466117"/>
            <a:ext cx="1948296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 err="1">
                <a:latin typeface="Times New Roman" pitchFamily="18" charset="0"/>
                <a:cs typeface="Times New Roman" pitchFamily="18" charset="0"/>
                <a:sym typeface="+mn-lt"/>
              </a:rPr>
              <a:t>Sên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atin typeface="Times New Roman" pitchFamily="18" charset="0"/>
                <a:cs typeface="Times New Roman" pitchFamily="18" charset="0"/>
                <a:sym typeface="+mn-lt"/>
              </a:rPr>
              <a:t>biển</a:t>
            </a:r>
            <a:endParaRPr lang="en-US" altLang="zh-CN" sz="3600" dirty="0"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11" name="TextBox 19"/>
          <p:cNvSpPr>
            <a:spLocks noChangeArrowheads="1"/>
          </p:cNvSpPr>
          <p:nvPr/>
        </p:nvSpPr>
        <p:spPr bwMode="auto">
          <a:xfrm>
            <a:off x="5361710" y="9577069"/>
            <a:ext cx="3429000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 err="1">
                <a:latin typeface="Times New Roman" pitchFamily="18" charset="0"/>
                <a:cs typeface="Times New Roman" pitchFamily="18" charset="0"/>
                <a:sym typeface="+mn-lt"/>
              </a:rPr>
              <a:t>Ốc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atin typeface="Times New Roman" pitchFamily="18" charset="0"/>
                <a:cs typeface="Times New Roman" pitchFamily="18" charset="0"/>
                <a:sym typeface="+mn-lt"/>
              </a:rPr>
              <a:t>anh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atin typeface="Times New Roman" pitchFamily="18" charset="0"/>
                <a:cs typeface="Times New Roman" pitchFamily="18" charset="0"/>
                <a:sym typeface="+mn-lt"/>
              </a:rPr>
              <a:t>vũ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  <a:sym typeface="+mn-lt"/>
              </a:rPr>
              <a:t> ở </a:t>
            </a:r>
            <a:r>
              <a:rPr lang="en-US" altLang="zh-CN" sz="3600" dirty="0" err="1">
                <a:latin typeface="Times New Roman" pitchFamily="18" charset="0"/>
                <a:cs typeface="Times New Roman" pitchFamily="18" charset="0"/>
                <a:sym typeface="+mn-lt"/>
              </a:rPr>
              <a:t>biển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  <a:sym typeface="+mn-lt"/>
              </a:rPr>
              <a:t>)</a:t>
            </a:r>
          </a:p>
        </p:txBody>
      </p:sp>
      <p:sp>
        <p:nvSpPr>
          <p:cNvPr id="12" name="TextBox 19"/>
          <p:cNvSpPr>
            <a:spLocks noChangeArrowheads="1"/>
          </p:cNvSpPr>
          <p:nvPr/>
        </p:nvSpPr>
        <p:spPr bwMode="auto">
          <a:xfrm>
            <a:off x="4446330" y="5132764"/>
            <a:ext cx="310884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 err="1">
                <a:latin typeface="Times New Roman" pitchFamily="18" charset="0"/>
                <a:cs typeface="Times New Roman" pitchFamily="18" charset="0"/>
                <a:sym typeface="+mn-lt"/>
              </a:rPr>
              <a:t>Ngao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atin typeface="Times New Roman" pitchFamily="18" charset="0"/>
                <a:cs typeface="Times New Roman" pitchFamily="18" charset="0"/>
                <a:sym typeface="+mn-lt"/>
              </a:rPr>
              <a:t>biển</a:t>
            </a:r>
            <a:endParaRPr lang="en-US" altLang="zh-CN" sz="3600" dirty="0"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312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KHTN_6_SGK_27_5_2021_v1_Page1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13716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9"/>
          <p:cNvSpPr>
            <a:spLocks noChangeArrowheads="1"/>
          </p:cNvSpPr>
          <p:nvPr/>
        </p:nvSpPr>
        <p:spPr bwMode="auto">
          <a:xfrm>
            <a:off x="4914900" y="5111636"/>
            <a:ext cx="310884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 err="1">
                <a:latin typeface="Times New Roman" pitchFamily="18" charset="0"/>
                <a:cs typeface="Times New Roman" pitchFamily="18" charset="0"/>
                <a:sym typeface="+mn-lt"/>
              </a:rPr>
              <a:t>Ốc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atin typeface="Times New Roman" pitchFamily="18" charset="0"/>
                <a:cs typeface="Times New Roman" pitchFamily="18" charset="0"/>
                <a:sym typeface="+mn-lt"/>
              </a:rPr>
              <a:t>sên</a:t>
            </a:r>
            <a:endParaRPr lang="en-US" altLang="zh-CN" sz="3600" dirty="0"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6" name="TextBox 19"/>
          <p:cNvSpPr>
            <a:spLocks noChangeArrowheads="1"/>
          </p:cNvSpPr>
          <p:nvPr/>
        </p:nvSpPr>
        <p:spPr bwMode="auto">
          <a:xfrm>
            <a:off x="2514600" y="8569151"/>
            <a:ext cx="217170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 err="1">
                <a:latin typeface="Times New Roman" pitchFamily="18" charset="0"/>
                <a:cs typeface="Times New Roman" pitchFamily="18" charset="0"/>
                <a:sym typeface="+mn-lt"/>
              </a:rPr>
              <a:t>Bạch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atin typeface="Times New Roman" pitchFamily="18" charset="0"/>
                <a:cs typeface="Times New Roman" pitchFamily="18" charset="0"/>
                <a:sym typeface="+mn-lt"/>
              </a:rPr>
              <a:t>tuộc</a:t>
            </a:r>
            <a:endParaRPr lang="en-US" altLang="zh-CN" sz="3600" dirty="0"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7" name="TextBox 19"/>
          <p:cNvSpPr>
            <a:spLocks noChangeArrowheads="1"/>
          </p:cNvSpPr>
          <p:nvPr/>
        </p:nvSpPr>
        <p:spPr bwMode="auto">
          <a:xfrm>
            <a:off x="10305824" y="5381104"/>
            <a:ext cx="2038577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 err="1">
                <a:latin typeface="Times New Roman" pitchFamily="18" charset="0"/>
                <a:cs typeface="Times New Roman" pitchFamily="18" charset="0"/>
                <a:sym typeface="+mn-lt"/>
              </a:rPr>
              <a:t>Trai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atin typeface="Times New Roman" pitchFamily="18" charset="0"/>
                <a:cs typeface="Times New Roman" pitchFamily="18" charset="0"/>
                <a:sym typeface="+mn-lt"/>
              </a:rPr>
              <a:t>sông</a:t>
            </a:r>
            <a:endParaRPr lang="en-US" altLang="zh-CN" sz="3600" dirty="0"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8" name="TextBox 19"/>
          <p:cNvSpPr>
            <a:spLocks noChangeArrowheads="1"/>
          </p:cNvSpPr>
          <p:nvPr/>
        </p:nvSpPr>
        <p:spPr bwMode="auto">
          <a:xfrm>
            <a:off x="13944600" y="5589962"/>
            <a:ext cx="182880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>
                <a:latin typeface="Times New Roman" pitchFamily="18" charset="0"/>
                <a:cs typeface="Times New Roman" pitchFamily="18" charset="0"/>
                <a:sym typeface="+mn-lt"/>
              </a:rPr>
              <a:t>Con </a:t>
            </a:r>
            <a:r>
              <a:rPr lang="en-US" altLang="zh-CN" sz="3600" dirty="0" err="1">
                <a:latin typeface="Times New Roman" pitchFamily="18" charset="0"/>
                <a:cs typeface="Times New Roman" pitchFamily="18" charset="0"/>
                <a:sym typeface="+mn-lt"/>
              </a:rPr>
              <a:t>ốc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</a:p>
        </p:txBody>
      </p:sp>
      <p:sp>
        <p:nvSpPr>
          <p:cNvPr id="9" name="TextBox 19"/>
          <p:cNvSpPr>
            <a:spLocks noChangeArrowheads="1"/>
          </p:cNvSpPr>
          <p:nvPr/>
        </p:nvSpPr>
        <p:spPr bwMode="auto">
          <a:xfrm>
            <a:off x="13373100" y="8949922"/>
            <a:ext cx="240030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 err="1">
                <a:latin typeface="Times New Roman" pitchFamily="18" charset="0"/>
                <a:cs typeface="Times New Roman" pitchFamily="18" charset="0"/>
                <a:sym typeface="+mn-lt"/>
              </a:rPr>
              <a:t>Hàu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atin typeface="Times New Roman" pitchFamily="18" charset="0"/>
                <a:cs typeface="Times New Roman" pitchFamily="18" charset="0"/>
                <a:sym typeface="+mn-lt"/>
              </a:rPr>
              <a:t>biển</a:t>
            </a:r>
            <a:endParaRPr lang="en-US" altLang="zh-CN" sz="3600" dirty="0"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1857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0B6C69DA-58CA-48B5-8058-F30A004F4E97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342900"/>
            <a:ext cx="18059400" cy="1104900"/>
            <a:chOff x="0" y="0"/>
            <a:chExt cx="9512334" cy="1473273"/>
          </a:xfrm>
        </p:grpSpPr>
        <p:grpSp>
          <p:nvGrpSpPr>
            <p:cNvPr id="5132" name="Group 5">
              <a:extLst>
                <a:ext uri="{FF2B5EF4-FFF2-40B4-BE49-F238E27FC236}">
                  <a16:creationId xmlns:a16="http://schemas.microsoft.com/office/drawing/2014/main" id="{31817F25-3423-49BE-846F-DEBBF82E59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512334" cy="1473273"/>
              <a:chOff x="0" y="0"/>
              <a:chExt cx="21226740" cy="3287604"/>
            </a:xfrm>
          </p:grpSpPr>
          <p:sp>
            <p:nvSpPr>
              <p:cNvPr id="5134" name="Freeform 6">
                <a:extLst>
                  <a:ext uri="{FF2B5EF4-FFF2-40B4-BE49-F238E27FC236}">
                    <a16:creationId xmlns:a16="http://schemas.microsoft.com/office/drawing/2014/main" id="{DDEB3845-7915-440F-BFBD-EA3E38DD3C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1226740" cy="3386664"/>
              </a:xfrm>
              <a:custGeom>
                <a:avLst/>
                <a:gdLst>
                  <a:gd name="T0" fmla="*/ 20604440 w 21226740"/>
                  <a:gd name="T1" fmla="*/ 2816434 h 3386664"/>
                  <a:gd name="T2" fmla="*/ 20605710 w 21226740"/>
                  <a:gd name="T3" fmla="*/ 2797384 h 3386664"/>
                  <a:gd name="T4" fmla="*/ 20605710 w 21226740"/>
                  <a:gd name="T5" fmla="*/ 490220 h 3386664"/>
                  <a:gd name="T6" fmla="*/ 20139620 w 21226740"/>
                  <a:gd name="T7" fmla="*/ 0 h 3386664"/>
                  <a:gd name="T8" fmla="*/ 467360 w 21226740"/>
                  <a:gd name="T9" fmla="*/ 0 h 3386664"/>
                  <a:gd name="T10" fmla="*/ 0 w 21226740"/>
                  <a:gd name="T11" fmla="*/ 490220 h 3386664"/>
                  <a:gd name="T12" fmla="*/ 0 w 21226740"/>
                  <a:gd name="T13" fmla="*/ 2797384 h 3386664"/>
                  <a:gd name="T14" fmla="*/ 466090 w 21226740"/>
                  <a:gd name="T15" fmla="*/ 3287604 h 3386664"/>
                  <a:gd name="T16" fmla="*/ 20138351 w 21226740"/>
                  <a:gd name="T17" fmla="*/ 3287604 h 3386664"/>
                  <a:gd name="T18" fmla="*/ 20435529 w 21226740"/>
                  <a:gd name="T19" fmla="*/ 3174574 h 3386664"/>
                  <a:gd name="T20" fmla="*/ 21225470 w 21226740"/>
                  <a:gd name="T21" fmla="*/ 3179654 h 3386664"/>
                  <a:gd name="T22" fmla="*/ 20604440 w 21226740"/>
                  <a:gd name="T23" fmla="*/ 2816434 h 3386664"/>
                  <a:gd name="T24" fmla="*/ 20604440 w 21226740"/>
                  <a:gd name="T25" fmla="*/ 2816434 h 3386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226740" h="3386664">
                    <a:moveTo>
                      <a:pt x="20604440" y="2816434"/>
                    </a:moveTo>
                    <a:cubicBezTo>
                      <a:pt x="20604440" y="2810084"/>
                      <a:pt x="20605710" y="2805004"/>
                      <a:pt x="20605710" y="2797384"/>
                    </a:cubicBezTo>
                    <a:lnTo>
                      <a:pt x="20605710" y="490220"/>
                    </a:lnTo>
                    <a:cubicBezTo>
                      <a:pt x="20605710" y="220980"/>
                      <a:pt x="20396160" y="0"/>
                      <a:pt x="201396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20138351" y="3287604"/>
                    </a:lnTo>
                    <a:cubicBezTo>
                      <a:pt x="20251379" y="3287604"/>
                      <a:pt x="20355520" y="3244424"/>
                      <a:pt x="20435529" y="3174574"/>
                    </a:cubicBezTo>
                    <a:cubicBezTo>
                      <a:pt x="20566340" y="3245694"/>
                      <a:pt x="20878760" y="3386664"/>
                      <a:pt x="21225470" y="3179654"/>
                    </a:cubicBezTo>
                    <a:cubicBezTo>
                      <a:pt x="21226740" y="3179654"/>
                      <a:pt x="20914320" y="3180924"/>
                      <a:pt x="20604440" y="2816434"/>
                    </a:cubicBezTo>
                    <a:close/>
                  </a:path>
                </a:pathLst>
              </a:custGeom>
              <a:solidFill>
                <a:srgbClr val="FFB0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7B0292B9-865C-4DFF-B90C-6BCDB0E656AE}"/>
                </a:ext>
              </a:extLst>
            </p:cNvPr>
            <p:cNvSpPr txBox="1"/>
            <p:nvPr/>
          </p:nvSpPr>
          <p:spPr>
            <a:xfrm>
              <a:off x="990032" y="158759"/>
              <a:ext cx="7532270" cy="108167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71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-48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I. ĐẶC ĐIỂM NHẬN BIẾT ĐVCXS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DB849AD9-B54A-4AA6-AEEE-AC4AF8F0F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1576388"/>
            <a:ext cx="2743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Đặc điểm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BF8A1C7-B955-4DCC-AD52-ACC480693AA4}"/>
              </a:ext>
            </a:extLst>
          </p:cNvPr>
          <p:cNvSpPr/>
          <p:nvPr/>
        </p:nvSpPr>
        <p:spPr>
          <a:xfrm>
            <a:off x="609600" y="2095500"/>
            <a:ext cx="5791200" cy="2620963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biệt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video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EEBA2BF-C60E-42E2-8BFA-43C203737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379663"/>
            <a:ext cx="9220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7" name="Class 3 Science - Living and Non-living Things _ Differences between Plants and Animals">
            <a:hlinkClick r:id="rId2" action="ppaction://hlinkfile"/>
            <a:extLst>
              <a:ext uri="{FF2B5EF4-FFF2-40B4-BE49-F238E27FC236}">
                <a16:creationId xmlns:a16="http://schemas.microsoft.com/office/drawing/2014/main" id="{4F7E819C-84EE-4926-9C23-A212CCB5A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4879975"/>
            <a:ext cx="7929562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89602135-735B-4B11-8022-313699F47AF7}"/>
              </a:ext>
            </a:extLst>
          </p:cNvPr>
          <p:cNvSpPr/>
          <p:nvPr/>
        </p:nvSpPr>
        <p:spPr>
          <a:xfrm>
            <a:off x="8686800" y="3675063"/>
            <a:ext cx="9372600" cy="15446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74812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6" dur="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 animBg="1"/>
      <p:bldP spid="46" grpId="0"/>
      <p:bldP spid="51" grpId="0" animBg="1"/>
      <p:bldP spid="51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Chuyên đề Hóa học 9"/>
          <p:cNvSpPr>
            <a:spLocks noChangeAspect="1" noChangeArrowheads="1"/>
          </p:cNvSpPr>
          <p:nvPr/>
        </p:nvSpPr>
        <p:spPr bwMode="auto">
          <a:xfrm>
            <a:off x="2519363" y="-21669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AutoShape 4" descr="Chuyên đề Hóa học 9"/>
          <p:cNvSpPr>
            <a:spLocks noChangeAspect="1" noChangeArrowheads="1"/>
          </p:cNvSpPr>
          <p:nvPr/>
        </p:nvSpPr>
        <p:spPr bwMode="auto">
          <a:xfrm>
            <a:off x="2747963" y="11915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25894" y="11915"/>
            <a:ext cx="1223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u="sng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u="sng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u="sng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600" b="1" u="sng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b="1" u="sng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15503" y="704413"/>
            <a:ext cx="1223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15503" y="1177932"/>
            <a:ext cx="131445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Tx/>
              <a:buChar char="-"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sò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514350" indent="-514350">
              <a:buFontTx/>
              <a:buChar char="-"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FontTx/>
              <a:buChar char="-"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76563" y="2963374"/>
            <a:ext cx="1223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25894" y="3668297"/>
            <a:ext cx="131445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buFontTx/>
              <a:buChar char="-"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sò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514350" indent="-514350">
              <a:buFontTx/>
              <a:buChar char="-"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bươu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41369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Chuyên đề Hóa học 9"/>
          <p:cNvSpPr>
            <a:spLocks noChangeAspect="1" noChangeArrowheads="1"/>
          </p:cNvSpPr>
          <p:nvPr/>
        </p:nvSpPr>
        <p:spPr bwMode="auto">
          <a:xfrm>
            <a:off x="2519363" y="-21669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AutoShape 4" descr="Chuyên đề Hóa học 9"/>
          <p:cNvSpPr>
            <a:spLocks noChangeAspect="1" noChangeArrowheads="1"/>
          </p:cNvSpPr>
          <p:nvPr/>
        </p:nvSpPr>
        <p:spPr bwMode="auto">
          <a:xfrm>
            <a:off x="2747963" y="11906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05000" y="1600186"/>
            <a:ext cx="15773399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685800" indent="-685800" defTabSz="13716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II.4</a:t>
            </a:r>
          </a:p>
          <a:p>
            <a:pPr marL="685800" indent="-685800" defTabSz="13716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slide+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</a:p>
          <a:p>
            <a:pPr marL="685800" indent="-685800" defTabSz="13716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defTabSz="13716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 HS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57200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22.6 SGK,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ích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+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diện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chân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khớp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+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Chân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khớp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sz="4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9363" y="76693"/>
            <a:ext cx="13373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200" b="1" u="sng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47963" y="861522"/>
            <a:ext cx="12230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4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endParaRPr lang="vi-VN" sz="42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7179583"/>
            <a:ext cx="8964996" cy="304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8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411957"/>
            <a:ext cx="12344400" cy="1302543"/>
          </a:xfrm>
        </p:spPr>
        <p:txBody>
          <a:bodyPr/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PHIẾU HỌC TẬP</a:t>
            </a:r>
          </a:p>
        </p:txBody>
      </p:sp>
      <p:pic>
        <p:nvPicPr>
          <p:cNvPr id="4" name="Picture 8" descr="Một số kĩ thuật dạy học tích cực ở tiểu học | Top Tài Liệ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1"/>
          <a:stretch/>
        </p:blipFill>
        <p:spPr bwMode="auto">
          <a:xfrm>
            <a:off x="2743200" y="1801251"/>
            <a:ext cx="12573000" cy="765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615479" y="5630301"/>
            <a:ext cx="239681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700" dirty="0">
                <a:solidFill>
                  <a:srgbClr val="0066FF"/>
                </a:solidFill>
              </a:rPr>
              <a:t>Ý </a:t>
            </a:r>
            <a:r>
              <a:rPr lang="en-US" altLang="en-US" sz="2700" dirty="0" err="1">
                <a:solidFill>
                  <a:srgbClr val="0066FF"/>
                </a:solidFill>
              </a:rPr>
              <a:t>kiến</a:t>
            </a:r>
            <a:r>
              <a:rPr lang="en-US" altLang="en-US" sz="2700" dirty="0">
                <a:solidFill>
                  <a:srgbClr val="0066FF"/>
                </a:solidFill>
              </a:rPr>
              <a:t> </a:t>
            </a:r>
            <a:r>
              <a:rPr lang="en-US" altLang="en-US" sz="2700" dirty="0" err="1">
                <a:solidFill>
                  <a:srgbClr val="0066FF"/>
                </a:solidFill>
              </a:rPr>
              <a:t>chung</a:t>
            </a:r>
            <a:endParaRPr lang="en-US" altLang="en-US" sz="2700" dirty="0">
              <a:solidFill>
                <a:srgbClr val="0066FF"/>
              </a:solidFill>
            </a:endParaRPr>
          </a:p>
          <a:p>
            <a:pPr algn="ctr"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700" dirty="0">
                <a:solidFill>
                  <a:srgbClr val="0066FF"/>
                </a:solidFill>
              </a:rPr>
              <a:t> </a:t>
            </a:r>
            <a:r>
              <a:rPr lang="en-US" altLang="en-US" sz="2700" dirty="0" err="1">
                <a:solidFill>
                  <a:srgbClr val="0066FF"/>
                </a:solidFill>
              </a:rPr>
              <a:t>của</a:t>
            </a:r>
            <a:r>
              <a:rPr lang="en-US" altLang="en-US" sz="2700" dirty="0">
                <a:solidFill>
                  <a:srgbClr val="0066FF"/>
                </a:solidFill>
              </a:rPr>
              <a:t> </a:t>
            </a:r>
            <a:r>
              <a:rPr lang="en-US" altLang="en-US" sz="2700" dirty="0" err="1">
                <a:solidFill>
                  <a:srgbClr val="0066FF"/>
                </a:solidFill>
              </a:rPr>
              <a:t>cả</a:t>
            </a:r>
            <a:r>
              <a:rPr lang="en-US" altLang="en-US" sz="2700" dirty="0">
                <a:solidFill>
                  <a:srgbClr val="0066FF"/>
                </a:solidFill>
              </a:rPr>
              <a:t> </a:t>
            </a:r>
            <a:r>
              <a:rPr lang="en-US" altLang="en-US" sz="2700" dirty="0" err="1">
                <a:solidFill>
                  <a:srgbClr val="0066FF"/>
                </a:solidFill>
              </a:rPr>
              <a:t>nhóm</a:t>
            </a:r>
            <a:r>
              <a:rPr lang="en-US" altLang="en-US" sz="2700" dirty="0">
                <a:solidFill>
                  <a:srgbClr val="0066FF"/>
                </a:solidFill>
              </a:rPr>
              <a:t/>
            </a:r>
            <a:br>
              <a:rPr lang="en-US" altLang="en-US" sz="2700" dirty="0">
                <a:solidFill>
                  <a:srgbClr val="0066FF"/>
                </a:solidFill>
              </a:rPr>
            </a:br>
            <a:endParaRPr lang="en-US" altLang="en-US" sz="2700" dirty="0">
              <a:solidFill>
                <a:srgbClr val="0066FF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533069" y="3172851"/>
            <a:ext cx="260840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700" dirty="0">
                <a:solidFill>
                  <a:srgbClr val="0066FF"/>
                </a:solidFill>
              </a:rPr>
              <a:t>Ý </a:t>
            </a:r>
            <a:r>
              <a:rPr lang="en-US" altLang="en-US" sz="2700" dirty="0" err="1">
                <a:solidFill>
                  <a:srgbClr val="0066FF"/>
                </a:solidFill>
              </a:rPr>
              <a:t>kiến</a:t>
            </a:r>
            <a:r>
              <a:rPr lang="en-US" altLang="en-US" sz="2700" dirty="0">
                <a:solidFill>
                  <a:srgbClr val="0066FF"/>
                </a:solidFill>
              </a:rPr>
              <a:t> </a:t>
            </a:r>
            <a:r>
              <a:rPr lang="en-US" altLang="en-US" sz="2700" dirty="0" err="1">
                <a:solidFill>
                  <a:srgbClr val="0066FF"/>
                </a:solidFill>
              </a:rPr>
              <a:t>cá</a:t>
            </a:r>
            <a:r>
              <a:rPr lang="en-US" altLang="en-US" sz="2700" dirty="0">
                <a:solidFill>
                  <a:srgbClr val="0066FF"/>
                </a:solidFill>
              </a:rPr>
              <a:t> </a:t>
            </a:r>
            <a:r>
              <a:rPr lang="en-US" altLang="en-US" sz="2700" dirty="0" err="1">
                <a:solidFill>
                  <a:srgbClr val="0066FF"/>
                </a:solidFill>
              </a:rPr>
              <a:t>nhân</a:t>
            </a:r>
            <a:r>
              <a:rPr lang="en-US" altLang="en-US" sz="2700" dirty="0">
                <a:solidFill>
                  <a:srgbClr val="0066FF"/>
                </a:solidFill>
              </a:rPr>
              <a:t/>
            </a:r>
            <a:br>
              <a:rPr lang="en-US" altLang="en-US" sz="2700" dirty="0">
                <a:solidFill>
                  <a:srgbClr val="0066FF"/>
                </a:solidFill>
              </a:rPr>
            </a:br>
            <a:endParaRPr lang="en-US" altLang="en-US" sz="2700" dirty="0">
              <a:solidFill>
                <a:srgbClr val="0066FF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989769" y="7429499"/>
            <a:ext cx="260840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700" dirty="0">
                <a:solidFill>
                  <a:srgbClr val="0066FF"/>
                </a:solidFill>
              </a:rPr>
              <a:t>Ý </a:t>
            </a:r>
            <a:r>
              <a:rPr lang="en-US" altLang="en-US" sz="2700" dirty="0" err="1">
                <a:solidFill>
                  <a:srgbClr val="0066FF"/>
                </a:solidFill>
              </a:rPr>
              <a:t>kiến</a:t>
            </a:r>
            <a:r>
              <a:rPr lang="en-US" altLang="en-US" sz="2700" dirty="0">
                <a:solidFill>
                  <a:srgbClr val="0066FF"/>
                </a:solidFill>
              </a:rPr>
              <a:t> </a:t>
            </a:r>
            <a:r>
              <a:rPr lang="en-US" altLang="en-US" sz="2700" dirty="0" err="1">
                <a:solidFill>
                  <a:srgbClr val="0066FF"/>
                </a:solidFill>
              </a:rPr>
              <a:t>cá</a:t>
            </a:r>
            <a:r>
              <a:rPr lang="en-US" altLang="en-US" sz="2700" dirty="0">
                <a:solidFill>
                  <a:srgbClr val="0066FF"/>
                </a:solidFill>
              </a:rPr>
              <a:t> </a:t>
            </a:r>
            <a:r>
              <a:rPr lang="en-US" altLang="en-US" sz="2700" dirty="0" err="1">
                <a:solidFill>
                  <a:srgbClr val="0066FF"/>
                </a:solidFill>
              </a:rPr>
              <a:t>nhân</a:t>
            </a:r>
            <a:r>
              <a:rPr lang="en-US" altLang="en-US" sz="2700" dirty="0">
                <a:solidFill>
                  <a:srgbClr val="0066FF"/>
                </a:solidFill>
              </a:rPr>
              <a:t/>
            </a:r>
            <a:br>
              <a:rPr lang="en-US" altLang="en-US" sz="2700" dirty="0">
                <a:solidFill>
                  <a:srgbClr val="0066FF"/>
                </a:solidFill>
              </a:rPr>
            </a:br>
            <a:endParaRPr lang="en-US" altLang="en-US" sz="2700" dirty="0">
              <a:solidFill>
                <a:srgbClr val="0066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932369" y="4627097"/>
            <a:ext cx="260840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700" dirty="0">
                <a:solidFill>
                  <a:srgbClr val="0066FF"/>
                </a:solidFill>
              </a:rPr>
              <a:t>Ý </a:t>
            </a:r>
            <a:r>
              <a:rPr lang="en-US" altLang="en-US" sz="2700" dirty="0" err="1">
                <a:solidFill>
                  <a:srgbClr val="0066FF"/>
                </a:solidFill>
              </a:rPr>
              <a:t>kiến</a:t>
            </a:r>
            <a:r>
              <a:rPr lang="en-US" altLang="en-US" sz="2700" dirty="0">
                <a:solidFill>
                  <a:srgbClr val="0066FF"/>
                </a:solidFill>
              </a:rPr>
              <a:t> </a:t>
            </a:r>
            <a:r>
              <a:rPr lang="en-US" altLang="en-US" sz="2700" dirty="0" err="1">
                <a:solidFill>
                  <a:srgbClr val="0066FF"/>
                </a:solidFill>
              </a:rPr>
              <a:t>cá</a:t>
            </a:r>
            <a:r>
              <a:rPr lang="en-US" altLang="en-US" sz="2700" dirty="0">
                <a:solidFill>
                  <a:srgbClr val="0066FF"/>
                </a:solidFill>
              </a:rPr>
              <a:t> </a:t>
            </a:r>
            <a:r>
              <a:rPr lang="en-US" altLang="en-US" sz="2700" dirty="0" err="1">
                <a:solidFill>
                  <a:srgbClr val="0066FF"/>
                </a:solidFill>
              </a:rPr>
              <a:t>nhân</a:t>
            </a:r>
            <a:r>
              <a:rPr lang="en-US" altLang="en-US" sz="2700" dirty="0">
                <a:solidFill>
                  <a:srgbClr val="0066FF"/>
                </a:solidFill>
              </a:rPr>
              <a:t/>
            </a:r>
            <a:br>
              <a:rPr lang="en-US" altLang="en-US" sz="2700" dirty="0">
                <a:solidFill>
                  <a:srgbClr val="0066FF"/>
                </a:solidFill>
              </a:rPr>
            </a:br>
            <a:endParaRPr lang="en-US" altLang="en-US" sz="2700" dirty="0">
              <a:solidFill>
                <a:srgbClr val="0066FF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1704769" y="6059331"/>
            <a:ext cx="260840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700" dirty="0">
                <a:solidFill>
                  <a:srgbClr val="0066FF"/>
                </a:solidFill>
              </a:rPr>
              <a:t>Ý </a:t>
            </a:r>
            <a:r>
              <a:rPr lang="en-US" altLang="en-US" sz="2700" dirty="0" err="1">
                <a:solidFill>
                  <a:srgbClr val="0066FF"/>
                </a:solidFill>
              </a:rPr>
              <a:t>kiến</a:t>
            </a:r>
            <a:r>
              <a:rPr lang="en-US" altLang="en-US" sz="2700" dirty="0">
                <a:solidFill>
                  <a:srgbClr val="0066FF"/>
                </a:solidFill>
              </a:rPr>
              <a:t> </a:t>
            </a:r>
            <a:r>
              <a:rPr lang="en-US" altLang="en-US" sz="2700" dirty="0" err="1">
                <a:solidFill>
                  <a:srgbClr val="0066FF"/>
                </a:solidFill>
              </a:rPr>
              <a:t>cá</a:t>
            </a:r>
            <a:r>
              <a:rPr lang="en-US" altLang="en-US" sz="2700" dirty="0">
                <a:solidFill>
                  <a:srgbClr val="0066FF"/>
                </a:solidFill>
              </a:rPr>
              <a:t> </a:t>
            </a:r>
            <a:r>
              <a:rPr lang="en-US" altLang="en-US" sz="2700" dirty="0" err="1">
                <a:solidFill>
                  <a:srgbClr val="0066FF"/>
                </a:solidFill>
              </a:rPr>
              <a:t>nhân</a:t>
            </a:r>
            <a:r>
              <a:rPr lang="en-US" altLang="en-US" sz="2700" dirty="0">
                <a:solidFill>
                  <a:srgbClr val="0066FF"/>
                </a:solidFill>
              </a:rPr>
              <a:t/>
            </a:r>
            <a:br>
              <a:rPr lang="en-US" altLang="en-US" sz="2700" dirty="0">
                <a:solidFill>
                  <a:srgbClr val="0066FF"/>
                </a:solidFill>
              </a:rPr>
            </a:br>
            <a:endParaRPr lang="en-US" altLang="en-US" sz="27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24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80F52253-516C-4AC4-AC2F-E787DA2C6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42900"/>
            <a:ext cx="14020800" cy="9785684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F039713-3EF5-4979-A4B5-CE12E5CF76F0}"/>
              </a:ext>
            </a:extLst>
          </p:cNvPr>
          <p:cNvSpPr txBox="1"/>
          <p:nvPr/>
        </p:nvSpPr>
        <p:spPr>
          <a:xfrm flipH="1">
            <a:off x="3200400" y="33147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2B65A2A-AA06-4E64-99D6-3DE08CDFD402}"/>
              </a:ext>
            </a:extLst>
          </p:cNvPr>
          <p:cNvSpPr txBox="1"/>
          <p:nvPr/>
        </p:nvSpPr>
        <p:spPr>
          <a:xfrm>
            <a:off x="10051829" y="3446640"/>
            <a:ext cx="2326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9309D1F-FC40-43A2-B67F-8651C13A1708}"/>
              </a:ext>
            </a:extLst>
          </p:cNvPr>
          <p:cNvSpPr txBox="1"/>
          <p:nvPr/>
        </p:nvSpPr>
        <p:spPr>
          <a:xfrm>
            <a:off x="10363200" y="8267700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D9BB01E-131E-4B98-81ED-1E9ACFBDEF46}"/>
              </a:ext>
            </a:extLst>
          </p:cNvPr>
          <p:cNvSpPr txBox="1"/>
          <p:nvPr/>
        </p:nvSpPr>
        <p:spPr>
          <a:xfrm>
            <a:off x="3048000" y="8267700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73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8F5290A-06CA-4981-BA5B-DB2030B73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90500"/>
            <a:ext cx="15163800" cy="100965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FC0BF3B-3983-47CE-8440-9D905DDED4A9}"/>
              </a:ext>
            </a:extLst>
          </p:cNvPr>
          <p:cNvSpPr txBox="1"/>
          <p:nvPr/>
        </p:nvSpPr>
        <p:spPr>
          <a:xfrm>
            <a:off x="2209800" y="5067300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8A9E921-EB92-49FD-85EE-597BC9359D32}"/>
              </a:ext>
            </a:extLst>
          </p:cNvPr>
          <p:cNvSpPr txBox="1"/>
          <p:nvPr/>
        </p:nvSpPr>
        <p:spPr>
          <a:xfrm>
            <a:off x="6934200" y="5067300"/>
            <a:ext cx="1133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Ruồi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383D07E-2089-4385-AFC9-3DBBD0CF5959}"/>
              </a:ext>
            </a:extLst>
          </p:cNvPr>
          <p:cNvSpPr txBox="1"/>
          <p:nvPr/>
        </p:nvSpPr>
        <p:spPr>
          <a:xfrm>
            <a:off x="12877800" y="5067300"/>
            <a:ext cx="1399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2D89732-BF81-404B-8944-5816395213AD}"/>
              </a:ext>
            </a:extLst>
          </p:cNvPr>
          <p:cNvSpPr txBox="1"/>
          <p:nvPr/>
        </p:nvSpPr>
        <p:spPr>
          <a:xfrm>
            <a:off x="1905000" y="8801100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sầu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EA211E5-4FBB-4776-8273-083F27C9382E}"/>
              </a:ext>
            </a:extLst>
          </p:cNvPr>
          <p:cNvSpPr txBox="1"/>
          <p:nvPr/>
        </p:nvSpPr>
        <p:spPr>
          <a:xfrm>
            <a:off x="6781800" y="8801100"/>
            <a:ext cx="1834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C7ECC8C-B36D-4547-B5D1-73E935CFC785}"/>
              </a:ext>
            </a:extLst>
          </p:cNvPr>
          <p:cNvSpPr txBox="1"/>
          <p:nvPr/>
        </p:nvSpPr>
        <p:spPr>
          <a:xfrm>
            <a:off x="12725400" y="8724900"/>
            <a:ext cx="901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27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71"/>
          <p:cNvPicPr>
            <a:picLocks noChangeAspect="1"/>
          </p:cNvPicPr>
          <p:nvPr/>
        </p:nvPicPr>
        <p:blipFill>
          <a:blip r:embed="rId3">
            <a:lum bright="-40000" contrast="-20000"/>
          </a:blip>
          <a:stretch>
            <a:fillRect/>
          </a:stretch>
        </p:blipFill>
        <p:spPr>
          <a:xfrm>
            <a:off x="990601" y="1547302"/>
            <a:ext cx="14325600" cy="7558597"/>
          </a:xfrm>
          <a:prstGeom prst="rect">
            <a:avLst/>
          </a:prstGeom>
        </p:spPr>
      </p:pic>
      <p:sp>
        <p:nvSpPr>
          <p:cNvPr id="81" name="文本框 80"/>
          <p:cNvSpPr txBox="1"/>
          <p:nvPr/>
        </p:nvSpPr>
        <p:spPr>
          <a:xfrm>
            <a:off x="2057401" y="2636417"/>
            <a:ext cx="11353800" cy="572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lvl="0" algn="ctr">
              <a:lnSpc>
                <a:spcPct val="114000"/>
              </a:lnSpc>
              <a:defRPr sz="2000">
                <a:solidFill>
                  <a:srgbClr val="000000"/>
                </a:solidFill>
                <a:latin typeface="方正静蕾简体"/>
                <a:ea typeface="方正静蕾简体"/>
                <a:cs typeface="+mn-ea"/>
              </a:defRPr>
            </a:lvl1pPr>
          </a:lstStyle>
          <a:p>
            <a:pPr marL="571500" indent="-571500" algn="l"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kitin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l"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),...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ruồi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310582" y="762473"/>
            <a:ext cx="71875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4200" b="1" dirty="0">
                <a:solidFill>
                  <a:srgbClr val="009AA0"/>
                </a:solidFill>
                <a:latin typeface="Times New Roman" pitchFamily="18" charset="0"/>
                <a:ea typeface="方正静蕾简体" panose="02000000000000000000" pitchFamily="2" charset="-122"/>
                <a:cs typeface="Times New Roman" pitchFamily="18" charset="0"/>
              </a:rPr>
              <a:t>NGÀNH CHÂN KHỚP</a:t>
            </a:r>
            <a:endParaRPr lang="zh-CN" altLang="en-US" sz="4200" b="1" dirty="0">
              <a:solidFill>
                <a:srgbClr val="009AA0"/>
              </a:solidFill>
              <a:latin typeface="Times New Roman" pitchFamily="18" charset="0"/>
              <a:ea typeface="方正静蕾简体" panose="02000000000000000000" pitchFamily="2" charset="-122"/>
              <a:cs typeface="Times New Roman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155" y="498985"/>
            <a:ext cx="1859805" cy="131180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4039" y="3543301"/>
            <a:ext cx="3661961" cy="622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8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5" name="Rectangle 19"/>
          <p:cNvSpPr>
            <a:spLocks noChangeArrowheads="1"/>
          </p:cNvSpPr>
          <p:nvPr/>
        </p:nvSpPr>
        <p:spPr bwMode="auto">
          <a:xfrm>
            <a:off x="2357438" y="304800"/>
            <a:ext cx="13580270" cy="10287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22: ĐA DẠNG ĐỘNG VẬT KHÔNG XƯƠNG SỐNG</a:t>
            </a:r>
            <a:r>
              <a:rPr lang="vi-VN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8">
            <a:hlinkClick r:id="rId2" action="ppaction://hlinkfile"/>
          </p:cNvPr>
          <p:cNvSpPr/>
          <p:nvPr/>
        </p:nvSpPr>
        <p:spPr>
          <a:xfrm>
            <a:off x="6781800" y="2324100"/>
            <a:ext cx="9155907" cy="55626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 HS/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sơ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ngành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ĐVKXS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diện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vai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hại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65"/>
          <a:stretch/>
        </p:blipFill>
        <p:spPr>
          <a:xfrm>
            <a:off x="2618510" y="6421583"/>
            <a:ext cx="4817366" cy="372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27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71"/>
          <p:cNvPicPr>
            <a:picLocks noChangeAspect="1"/>
          </p:cNvPicPr>
          <p:nvPr/>
        </p:nvPicPr>
        <p:blipFill>
          <a:blip r:embed="rId3">
            <a:lum bright="-40000" contrast="-20000"/>
          </a:blip>
          <a:stretch>
            <a:fillRect/>
          </a:stretch>
        </p:blipFill>
        <p:spPr>
          <a:xfrm>
            <a:off x="990601" y="1547302"/>
            <a:ext cx="14325600" cy="7558597"/>
          </a:xfrm>
          <a:prstGeom prst="rect">
            <a:avLst/>
          </a:prstGeom>
        </p:spPr>
      </p:pic>
      <p:sp>
        <p:nvSpPr>
          <p:cNvPr id="81" name="文本框 80"/>
          <p:cNvSpPr txBox="1"/>
          <p:nvPr/>
        </p:nvSpPr>
        <p:spPr>
          <a:xfrm>
            <a:off x="2057401" y="2636417"/>
            <a:ext cx="11353800" cy="635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lvl="0" algn="ctr">
              <a:lnSpc>
                <a:spcPct val="114000"/>
              </a:lnSpc>
              <a:defRPr sz="2000">
                <a:solidFill>
                  <a:srgbClr val="000000"/>
                </a:solidFill>
                <a:latin typeface="方正静蕾简体"/>
                <a:ea typeface="方正静蕾简体"/>
                <a:cs typeface="+mn-ea"/>
              </a:defRPr>
            </a:lvl1pPr>
          </a:lstStyle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kitin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marR="0" lvl="0" indent="-57150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方正静蕾简体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310582" y="762473"/>
            <a:ext cx="71875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00" b="1" i="0" u="none" strike="noStrike" kern="1200" cap="none" spc="0" normalizeH="0" baseline="0" noProof="0" dirty="0">
                <a:ln>
                  <a:noFill/>
                </a:ln>
                <a:solidFill>
                  <a:srgbClr val="009AA0"/>
                </a:solidFill>
                <a:effectLst/>
                <a:uLnTx/>
                <a:uFillTx/>
                <a:latin typeface="Times New Roman" pitchFamily="18" charset="0"/>
                <a:ea typeface="方正静蕾简体" panose="02000000000000000000" pitchFamily="2" charset="-122"/>
                <a:cs typeface="Times New Roman" pitchFamily="18" charset="0"/>
              </a:rPr>
              <a:t>TỔNG</a:t>
            </a:r>
            <a:r>
              <a:rPr kumimoji="0" lang="en-US" altLang="zh-CN" sz="4200" b="1" i="0" u="none" strike="noStrike" kern="1200" cap="none" spc="0" normalizeH="0" noProof="0" dirty="0">
                <a:ln>
                  <a:noFill/>
                </a:ln>
                <a:solidFill>
                  <a:srgbClr val="009AA0"/>
                </a:solidFill>
                <a:effectLst/>
                <a:uLnTx/>
                <a:uFillTx/>
                <a:latin typeface="Times New Roman" pitchFamily="18" charset="0"/>
                <a:ea typeface="方正静蕾简体" panose="02000000000000000000" pitchFamily="2" charset="-122"/>
                <a:cs typeface="Times New Roman" pitchFamily="18" charset="0"/>
              </a:rPr>
              <a:t> KẾT</a:t>
            </a:r>
            <a:endParaRPr kumimoji="0" lang="zh-CN" altLang="en-US" sz="4200" b="1" i="0" u="none" strike="noStrike" kern="1200" cap="none" spc="0" normalizeH="0" baseline="0" noProof="0" dirty="0">
              <a:ln>
                <a:noFill/>
              </a:ln>
              <a:solidFill>
                <a:srgbClr val="009AA0"/>
              </a:solidFill>
              <a:effectLst/>
              <a:uLnTx/>
              <a:uFillTx/>
              <a:latin typeface="Times New Roman" pitchFamily="18" charset="0"/>
              <a:ea typeface="方正静蕾简体" panose="02000000000000000000" pitchFamily="2" charset="-122"/>
              <a:cs typeface="Times New Roman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155" y="498985"/>
            <a:ext cx="1859805" cy="131180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4039" y="3543301"/>
            <a:ext cx="3661961" cy="622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7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8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4">
            <a:extLst>
              <a:ext uri="{FF2B5EF4-FFF2-40B4-BE49-F238E27FC236}">
                <a16:creationId xmlns:a16="http://schemas.microsoft.com/office/drawing/2014/main" id="{6E031862-48E5-4C74-9D0F-7C6DF98D020F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190500"/>
            <a:ext cx="18059400" cy="1104900"/>
            <a:chOff x="0" y="0"/>
            <a:chExt cx="9512334" cy="1473273"/>
          </a:xfrm>
        </p:grpSpPr>
        <p:grpSp>
          <p:nvGrpSpPr>
            <p:cNvPr id="8200" name="Group 5">
              <a:extLst>
                <a:ext uri="{FF2B5EF4-FFF2-40B4-BE49-F238E27FC236}">
                  <a16:creationId xmlns:a16="http://schemas.microsoft.com/office/drawing/2014/main" id="{6E96283C-0526-4A30-977D-00DEE0F018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512334" cy="1473273"/>
              <a:chOff x="0" y="0"/>
              <a:chExt cx="21226740" cy="3287604"/>
            </a:xfrm>
          </p:grpSpPr>
          <p:sp>
            <p:nvSpPr>
              <p:cNvPr id="8202" name="Freeform 6">
                <a:extLst>
                  <a:ext uri="{FF2B5EF4-FFF2-40B4-BE49-F238E27FC236}">
                    <a16:creationId xmlns:a16="http://schemas.microsoft.com/office/drawing/2014/main" id="{D516EC3C-B432-43EC-BB05-64170F90FA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1226740" cy="3386664"/>
              </a:xfrm>
              <a:custGeom>
                <a:avLst/>
                <a:gdLst>
                  <a:gd name="T0" fmla="*/ 20604440 w 21226740"/>
                  <a:gd name="T1" fmla="*/ 2816434 h 3386664"/>
                  <a:gd name="T2" fmla="*/ 20605710 w 21226740"/>
                  <a:gd name="T3" fmla="*/ 2797384 h 3386664"/>
                  <a:gd name="T4" fmla="*/ 20605710 w 21226740"/>
                  <a:gd name="T5" fmla="*/ 490220 h 3386664"/>
                  <a:gd name="T6" fmla="*/ 20139620 w 21226740"/>
                  <a:gd name="T7" fmla="*/ 0 h 3386664"/>
                  <a:gd name="T8" fmla="*/ 467360 w 21226740"/>
                  <a:gd name="T9" fmla="*/ 0 h 3386664"/>
                  <a:gd name="T10" fmla="*/ 0 w 21226740"/>
                  <a:gd name="T11" fmla="*/ 490220 h 3386664"/>
                  <a:gd name="T12" fmla="*/ 0 w 21226740"/>
                  <a:gd name="T13" fmla="*/ 2797384 h 3386664"/>
                  <a:gd name="T14" fmla="*/ 466090 w 21226740"/>
                  <a:gd name="T15" fmla="*/ 3287604 h 3386664"/>
                  <a:gd name="T16" fmla="*/ 20138351 w 21226740"/>
                  <a:gd name="T17" fmla="*/ 3287604 h 3386664"/>
                  <a:gd name="T18" fmla="*/ 20435529 w 21226740"/>
                  <a:gd name="T19" fmla="*/ 3174574 h 3386664"/>
                  <a:gd name="T20" fmla="*/ 21225470 w 21226740"/>
                  <a:gd name="T21" fmla="*/ 3179654 h 3386664"/>
                  <a:gd name="T22" fmla="*/ 20604440 w 21226740"/>
                  <a:gd name="T23" fmla="*/ 2816434 h 3386664"/>
                  <a:gd name="T24" fmla="*/ 20604440 w 21226740"/>
                  <a:gd name="T25" fmla="*/ 2816434 h 3386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226740" h="3386664">
                    <a:moveTo>
                      <a:pt x="20604440" y="2816434"/>
                    </a:moveTo>
                    <a:cubicBezTo>
                      <a:pt x="20604440" y="2810084"/>
                      <a:pt x="20605710" y="2805004"/>
                      <a:pt x="20605710" y="2797384"/>
                    </a:cubicBezTo>
                    <a:lnTo>
                      <a:pt x="20605710" y="490220"/>
                    </a:lnTo>
                    <a:cubicBezTo>
                      <a:pt x="20605710" y="220980"/>
                      <a:pt x="20396160" y="0"/>
                      <a:pt x="201396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20138351" y="3287604"/>
                    </a:lnTo>
                    <a:cubicBezTo>
                      <a:pt x="20251379" y="3287604"/>
                      <a:pt x="20355520" y="3244424"/>
                      <a:pt x="20435529" y="3174574"/>
                    </a:cubicBezTo>
                    <a:cubicBezTo>
                      <a:pt x="20566340" y="3245694"/>
                      <a:pt x="20878760" y="3386664"/>
                      <a:pt x="21225470" y="3179654"/>
                    </a:cubicBezTo>
                    <a:cubicBezTo>
                      <a:pt x="21226740" y="3179654"/>
                      <a:pt x="20914320" y="3180924"/>
                      <a:pt x="20604440" y="2816434"/>
                    </a:cubicBezTo>
                    <a:close/>
                  </a:path>
                </a:pathLst>
              </a:custGeom>
              <a:solidFill>
                <a:srgbClr val="FFB0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" name="TextBox 7">
              <a:extLst>
                <a:ext uri="{FF2B5EF4-FFF2-40B4-BE49-F238E27FC236}">
                  <a16:creationId xmlns:a16="http://schemas.microsoft.com/office/drawing/2014/main" id="{85CEB58F-C4FB-45B7-8632-7BBB610FED5A}"/>
                </a:ext>
              </a:extLst>
            </p:cNvPr>
            <p:cNvSpPr txBox="1"/>
            <p:nvPr/>
          </p:nvSpPr>
          <p:spPr>
            <a:xfrm>
              <a:off x="990032" y="158759"/>
              <a:ext cx="7532270" cy="1092254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algn="ctr" eaLnBrk="1" fontAlgn="auto" hangingPunct="1">
                <a:lnSpc>
                  <a:spcPts val="6719"/>
                </a:lnSpc>
                <a:spcAft>
                  <a:spcPts val="0"/>
                </a:spcAft>
                <a:defRPr/>
              </a:pPr>
              <a:r>
                <a:rPr lang="en-US" sz="4800" b="1" spc="-48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4800" b="1" spc="-48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spc="-48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4800" b="1" spc="-4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10">
            <a:extLst>
              <a:ext uri="{FF2B5EF4-FFF2-40B4-BE49-F238E27FC236}">
                <a16:creationId xmlns:a16="http://schemas.microsoft.com/office/drawing/2014/main" id="{44634914-0DCA-489A-9B56-CE0CF45168F1}"/>
              </a:ext>
            </a:extLst>
          </p:cNvPr>
          <p:cNvGrpSpPr>
            <a:grpSpLocks/>
          </p:cNvGrpSpPr>
          <p:nvPr/>
        </p:nvGrpSpPr>
        <p:grpSpPr bwMode="auto">
          <a:xfrm>
            <a:off x="13487400" y="5186363"/>
            <a:ext cx="4267200" cy="4800600"/>
            <a:chOff x="0" y="0"/>
            <a:chExt cx="5292233" cy="5247002"/>
          </a:xfrm>
        </p:grpSpPr>
        <p:pic>
          <p:nvPicPr>
            <p:cNvPr id="8" name="Picture 11">
              <a:extLst>
                <a:ext uri="{FF2B5EF4-FFF2-40B4-BE49-F238E27FC236}">
                  <a16:creationId xmlns:a16="http://schemas.microsoft.com/office/drawing/2014/main" id="{8397630D-6112-4537-AB49-E7D77CAA1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673680" y="0"/>
              <a:ext cx="1799517" cy="2772721"/>
            </a:xfrm>
            <a:prstGeom prst="rect">
              <a:avLst/>
            </a:prstGeom>
          </p:spPr>
        </p:pic>
        <p:pic>
          <p:nvPicPr>
            <p:cNvPr id="9" name="Picture 12">
              <a:extLst>
                <a:ext uri="{FF2B5EF4-FFF2-40B4-BE49-F238E27FC236}">
                  <a16:creationId xmlns:a16="http://schemas.microsoft.com/office/drawing/2014/main" id="{F5D48EDA-0E5F-4F76-8262-910F4010F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flipH="1">
              <a:off x="0" y="2014473"/>
              <a:ext cx="5292233" cy="3232529"/>
            </a:xfrm>
            <a:prstGeom prst="rect">
              <a:avLst/>
            </a:prstGeom>
          </p:spPr>
        </p:pic>
      </p:grpSp>
      <p:sp>
        <p:nvSpPr>
          <p:cNvPr id="10" name="Cloud 9">
            <a:extLst>
              <a:ext uri="{FF2B5EF4-FFF2-40B4-BE49-F238E27FC236}">
                <a16:creationId xmlns:a16="http://schemas.microsoft.com/office/drawing/2014/main" id="{015247AC-B91B-4C70-A26B-E61CF52FA255}"/>
              </a:ext>
            </a:extLst>
          </p:cNvPr>
          <p:cNvSpPr/>
          <p:nvPr/>
        </p:nvSpPr>
        <p:spPr>
          <a:xfrm>
            <a:off x="838200" y="1447755"/>
            <a:ext cx="15240000" cy="8039145"/>
          </a:xfrm>
          <a:prstGeom prst="cloud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"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vỏ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742950" indent="-742950">
              <a:buAutoNum type="alphaUcPeriod"/>
            </a:pP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Giun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B.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Ruột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</a:p>
          <a:p>
            <a:pPr marL="742950" indent="-742950">
              <a:buAutoNum type="alphaUcPeriod"/>
            </a:pPr>
            <a:endParaRPr lang="en-US" sz="40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khớp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D.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endParaRPr lang="en-US" sz="40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11" name="Lưu đồ: Đường kết nối 4">
            <a:extLst>
              <a:ext uri="{FF2B5EF4-FFF2-40B4-BE49-F238E27FC236}">
                <a16:creationId xmlns:a16="http://schemas.microsoft.com/office/drawing/2014/main" id="{48EE2ADE-FA8E-479E-AFE8-8C53F6C1225D}"/>
              </a:ext>
            </a:extLst>
          </p:cNvPr>
          <p:cNvSpPr/>
          <p:nvPr/>
        </p:nvSpPr>
        <p:spPr>
          <a:xfrm>
            <a:off x="7391400" y="6454775"/>
            <a:ext cx="762000" cy="826294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4">
            <a:extLst>
              <a:ext uri="{FF2B5EF4-FFF2-40B4-BE49-F238E27FC236}">
                <a16:creationId xmlns:a16="http://schemas.microsoft.com/office/drawing/2014/main" id="{6E031862-48E5-4C74-9D0F-7C6DF98D020F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190500"/>
            <a:ext cx="18059400" cy="1104900"/>
            <a:chOff x="0" y="0"/>
            <a:chExt cx="9512334" cy="1473273"/>
          </a:xfrm>
        </p:grpSpPr>
        <p:grpSp>
          <p:nvGrpSpPr>
            <p:cNvPr id="8200" name="Group 5">
              <a:extLst>
                <a:ext uri="{FF2B5EF4-FFF2-40B4-BE49-F238E27FC236}">
                  <a16:creationId xmlns:a16="http://schemas.microsoft.com/office/drawing/2014/main" id="{6E96283C-0526-4A30-977D-00DEE0F018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512334" cy="1473273"/>
              <a:chOff x="0" y="0"/>
              <a:chExt cx="21226740" cy="3287604"/>
            </a:xfrm>
          </p:grpSpPr>
          <p:sp>
            <p:nvSpPr>
              <p:cNvPr id="8202" name="Freeform 6">
                <a:extLst>
                  <a:ext uri="{FF2B5EF4-FFF2-40B4-BE49-F238E27FC236}">
                    <a16:creationId xmlns:a16="http://schemas.microsoft.com/office/drawing/2014/main" id="{D516EC3C-B432-43EC-BB05-64170F90FA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1226740" cy="3386664"/>
              </a:xfrm>
              <a:custGeom>
                <a:avLst/>
                <a:gdLst>
                  <a:gd name="T0" fmla="*/ 20604440 w 21226740"/>
                  <a:gd name="T1" fmla="*/ 2816434 h 3386664"/>
                  <a:gd name="T2" fmla="*/ 20605710 w 21226740"/>
                  <a:gd name="T3" fmla="*/ 2797384 h 3386664"/>
                  <a:gd name="T4" fmla="*/ 20605710 w 21226740"/>
                  <a:gd name="T5" fmla="*/ 490220 h 3386664"/>
                  <a:gd name="T6" fmla="*/ 20139620 w 21226740"/>
                  <a:gd name="T7" fmla="*/ 0 h 3386664"/>
                  <a:gd name="T8" fmla="*/ 467360 w 21226740"/>
                  <a:gd name="T9" fmla="*/ 0 h 3386664"/>
                  <a:gd name="T10" fmla="*/ 0 w 21226740"/>
                  <a:gd name="T11" fmla="*/ 490220 h 3386664"/>
                  <a:gd name="T12" fmla="*/ 0 w 21226740"/>
                  <a:gd name="T13" fmla="*/ 2797384 h 3386664"/>
                  <a:gd name="T14" fmla="*/ 466090 w 21226740"/>
                  <a:gd name="T15" fmla="*/ 3287604 h 3386664"/>
                  <a:gd name="T16" fmla="*/ 20138351 w 21226740"/>
                  <a:gd name="T17" fmla="*/ 3287604 h 3386664"/>
                  <a:gd name="T18" fmla="*/ 20435529 w 21226740"/>
                  <a:gd name="T19" fmla="*/ 3174574 h 3386664"/>
                  <a:gd name="T20" fmla="*/ 21225470 w 21226740"/>
                  <a:gd name="T21" fmla="*/ 3179654 h 3386664"/>
                  <a:gd name="T22" fmla="*/ 20604440 w 21226740"/>
                  <a:gd name="T23" fmla="*/ 2816434 h 3386664"/>
                  <a:gd name="T24" fmla="*/ 20604440 w 21226740"/>
                  <a:gd name="T25" fmla="*/ 2816434 h 3386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226740" h="3386664">
                    <a:moveTo>
                      <a:pt x="20604440" y="2816434"/>
                    </a:moveTo>
                    <a:cubicBezTo>
                      <a:pt x="20604440" y="2810084"/>
                      <a:pt x="20605710" y="2805004"/>
                      <a:pt x="20605710" y="2797384"/>
                    </a:cubicBezTo>
                    <a:lnTo>
                      <a:pt x="20605710" y="490220"/>
                    </a:lnTo>
                    <a:cubicBezTo>
                      <a:pt x="20605710" y="220980"/>
                      <a:pt x="20396160" y="0"/>
                      <a:pt x="201396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20138351" y="3287604"/>
                    </a:lnTo>
                    <a:cubicBezTo>
                      <a:pt x="20251379" y="3287604"/>
                      <a:pt x="20355520" y="3244424"/>
                      <a:pt x="20435529" y="3174574"/>
                    </a:cubicBezTo>
                    <a:cubicBezTo>
                      <a:pt x="20566340" y="3245694"/>
                      <a:pt x="20878760" y="3386664"/>
                      <a:pt x="21225470" y="3179654"/>
                    </a:cubicBezTo>
                    <a:cubicBezTo>
                      <a:pt x="21226740" y="3179654"/>
                      <a:pt x="20914320" y="3180924"/>
                      <a:pt x="20604440" y="2816434"/>
                    </a:cubicBezTo>
                    <a:close/>
                  </a:path>
                </a:pathLst>
              </a:custGeom>
              <a:solidFill>
                <a:srgbClr val="FFB0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" name="TextBox 7">
              <a:extLst>
                <a:ext uri="{FF2B5EF4-FFF2-40B4-BE49-F238E27FC236}">
                  <a16:creationId xmlns:a16="http://schemas.microsoft.com/office/drawing/2014/main" id="{85CEB58F-C4FB-45B7-8632-7BBB610FED5A}"/>
                </a:ext>
              </a:extLst>
            </p:cNvPr>
            <p:cNvSpPr txBox="1"/>
            <p:nvPr/>
          </p:nvSpPr>
          <p:spPr>
            <a:xfrm>
              <a:off x="990032" y="158759"/>
              <a:ext cx="7532270" cy="1092254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algn="ctr" eaLnBrk="1" fontAlgn="auto" hangingPunct="1">
                <a:lnSpc>
                  <a:spcPts val="6719"/>
                </a:lnSpc>
                <a:spcAft>
                  <a:spcPts val="0"/>
                </a:spcAft>
                <a:defRPr/>
              </a:pPr>
              <a:r>
                <a:rPr lang="en-US" sz="4800" b="1" spc="-48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spc="-48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4800" b="1" spc="-48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spc="-48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4800" b="1" spc="-4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10">
            <a:extLst>
              <a:ext uri="{FF2B5EF4-FFF2-40B4-BE49-F238E27FC236}">
                <a16:creationId xmlns:a16="http://schemas.microsoft.com/office/drawing/2014/main" id="{44634914-0DCA-489A-9B56-CE0CF45168F1}"/>
              </a:ext>
            </a:extLst>
          </p:cNvPr>
          <p:cNvGrpSpPr>
            <a:grpSpLocks/>
          </p:cNvGrpSpPr>
          <p:nvPr/>
        </p:nvGrpSpPr>
        <p:grpSpPr bwMode="auto">
          <a:xfrm>
            <a:off x="13487400" y="5186363"/>
            <a:ext cx="4267200" cy="4800600"/>
            <a:chOff x="0" y="0"/>
            <a:chExt cx="5292233" cy="5247002"/>
          </a:xfrm>
        </p:grpSpPr>
        <p:pic>
          <p:nvPicPr>
            <p:cNvPr id="8" name="Picture 11">
              <a:extLst>
                <a:ext uri="{FF2B5EF4-FFF2-40B4-BE49-F238E27FC236}">
                  <a16:creationId xmlns:a16="http://schemas.microsoft.com/office/drawing/2014/main" id="{8397630D-6112-4537-AB49-E7D77CAA1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673680" y="0"/>
              <a:ext cx="1799517" cy="2772721"/>
            </a:xfrm>
            <a:prstGeom prst="rect">
              <a:avLst/>
            </a:prstGeom>
          </p:spPr>
        </p:pic>
        <p:pic>
          <p:nvPicPr>
            <p:cNvPr id="9" name="Picture 12">
              <a:extLst>
                <a:ext uri="{FF2B5EF4-FFF2-40B4-BE49-F238E27FC236}">
                  <a16:creationId xmlns:a16="http://schemas.microsoft.com/office/drawing/2014/main" id="{F5D48EDA-0E5F-4F76-8262-910F4010F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flipH="1">
              <a:off x="0" y="2014473"/>
              <a:ext cx="5292233" cy="3232529"/>
            </a:xfrm>
            <a:prstGeom prst="rect">
              <a:avLst/>
            </a:prstGeom>
          </p:spPr>
        </p:pic>
      </p:grpSp>
      <p:sp>
        <p:nvSpPr>
          <p:cNvPr id="10" name="Cloud 9">
            <a:extLst>
              <a:ext uri="{FF2B5EF4-FFF2-40B4-BE49-F238E27FC236}">
                <a16:creationId xmlns:a16="http://schemas.microsoft.com/office/drawing/2014/main" id="{015247AC-B91B-4C70-A26B-E61CF52FA255}"/>
              </a:ext>
            </a:extLst>
          </p:cNvPr>
          <p:cNvSpPr/>
          <p:nvPr/>
        </p:nvSpPr>
        <p:spPr>
          <a:xfrm>
            <a:off x="838200" y="1328692"/>
            <a:ext cx="14554200" cy="8767808"/>
          </a:xfrm>
          <a:prstGeom prst="cloud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kitin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A.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B.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C.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D.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4">
            <a:extLst>
              <a:ext uri="{FF2B5EF4-FFF2-40B4-BE49-F238E27FC236}">
                <a16:creationId xmlns:a16="http://schemas.microsoft.com/office/drawing/2014/main" id="{48EE2ADE-FA8E-479E-AFE8-8C53F6C1225D}"/>
              </a:ext>
            </a:extLst>
          </p:cNvPr>
          <p:cNvSpPr/>
          <p:nvPr/>
        </p:nvSpPr>
        <p:spPr>
          <a:xfrm>
            <a:off x="3200400" y="6041628"/>
            <a:ext cx="762000" cy="826294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86100" y="41564"/>
            <a:ext cx="12344400" cy="845343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628900" y="881403"/>
            <a:ext cx="6629400" cy="88011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>
                <a:solidFill>
                  <a:schemeClr val="accent1"/>
                </a:solidFill>
              </a:rPr>
              <a:t>Động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vật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không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xương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sống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9289473" y="914401"/>
            <a:ext cx="6400800" cy="7017545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>
                <a:solidFill>
                  <a:schemeClr val="accent1"/>
                </a:solidFill>
              </a:rPr>
              <a:t>Động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vật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có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xương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sống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9258300" y="1600200"/>
            <a:ext cx="0" cy="8458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7"/>
          <p:cNvGrpSpPr>
            <a:grpSpLocks/>
          </p:cNvGrpSpPr>
          <p:nvPr/>
        </p:nvGrpSpPr>
        <p:grpSpPr bwMode="auto">
          <a:xfrm>
            <a:off x="2520980" y="1828800"/>
            <a:ext cx="3013361" cy="3792868"/>
            <a:chOff x="336" y="528"/>
            <a:chExt cx="2064" cy="1845"/>
          </a:xfrm>
        </p:grpSpPr>
        <p:sp>
          <p:nvSpPr>
            <p:cNvPr id="15" name="Text Box 18"/>
            <p:cNvSpPr txBox="1">
              <a:spLocks noChangeArrowheads="1"/>
            </p:cNvSpPr>
            <p:nvPr/>
          </p:nvSpPr>
          <p:spPr bwMode="auto">
            <a:xfrm>
              <a:off x="648" y="2126"/>
              <a:ext cx="1440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defTabSz="1371600" eaLnBrk="1" fontAlgn="auto" hangingPunct="1">
                <a:spcBef>
                  <a:spcPct val="50000"/>
                </a:spcBef>
                <a:spcAft>
                  <a:spcPts val="0"/>
                </a:spcAft>
              </a:pPr>
              <a:r>
                <a:rPr lang="en-US" sz="2700" b="1" i="1" u="sng" dirty="0" err="1">
                  <a:solidFill>
                    <a:srgbClr val="0000FF"/>
                  </a:solidFill>
                  <a:latin typeface="Arial" charset="0"/>
                </a:rPr>
                <a:t>Thủy</a:t>
              </a:r>
              <a:r>
                <a:rPr lang="en-US" sz="2700" b="1" i="1" u="sng" dirty="0">
                  <a:solidFill>
                    <a:srgbClr val="0000FF"/>
                  </a:solidFill>
                  <a:latin typeface="Arial" charset="0"/>
                </a:rPr>
                <a:t> </a:t>
              </a:r>
              <a:r>
                <a:rPr lang="en-US" sz="2700" b="1" i="1" u="sng" dirty="0" err="1">
                  <a:solidFill>
                    <a:srgbClr val="0000FF"/>
                  </a:solidFill>
                  <a:latin typeface="Arial" charset="0"/>
                </a:rPr>
                <a:t>tức</a:t>
              </a:r>
              <a:endParaRPr lang="en-US" sz="2700" b="1" i="1" u="sng" dirty="0">
                <a:solidFill>
                  <a:srgbClr val="0000FF"/>
                </a:solidFill>
                <a:latin typeface="Arial" charset="0"/>
              </a:endParaRPr>
            </a:p>
          </p:txBody>
        </p:sp>
        <p:pic>
          <p:nvPicPr>
            <p:cNvPr id="16" name="Picture 24" descr="hydr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528"/>
              <a:ext cx="2064" cy="1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19" descr="ANd9GcRJRX4VRzIIK5USqmWA8KTaNUFaVbzxdICTJ6pXbXE2CEGXf3aKk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0980" y="5829300"/>
            <a:ext cx="3194021" cy="3200400"/>
          </a:xfrm>
          <a:prstGeom prst="rect">
            <a:avLst/>
          </a:prstGeom>
          <a:noFill/>
        </p:spPr>
      </p:pic>
      <p:pic>
        <p:nvPicPr>
          <p:cNvPr id="3074" name="Picture 2" descr="Ốc sên và những công dụng bất ngờ - Nhân sâm hàn quốc - Nhân sâm triều tiê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663" y="1828799"/>
            <a:ext cx="3278337" cy="328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5829300"/>
            <a:ext cx="3086100" cy="3200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942260" y="9297687"/>
            <a:ext cx="123944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700" dirty="0">
                <a:solidFill>
                  <a:srgbClr val="0066FF"/>
                </a:solidFill>
              </a:rPr>
              <a:t>Bướm</a:t>
            </a:r>
            <a:br>
              <a:rPr lang="en-US" altLang="en-US" sz="2700" dirty="0">
                <a:solidFill>
                  <a:srgbClr val="0066FF"/>
                </a:solidFill>
              </a:rPr>
            </a:br>
            <a:endParaRPr lang="en-US" altLang="en-US" sz="2700" dirty="0">
              <a:solidFill>
                <a:srgbClr val="0066FF"/>
              </a:solidFill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023464" y="9317504"/>
            <a:ext cx="15888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700" dirty="0" err="1">
                <a:solidFill>
                  <a:srgbClr val="0066FF"/>
                </a:solidFill>
              </a:rPr>
              <a:t>Giun</a:t>
            </a:r>
            <a:r>
              <a:rPr lang="en-US" altLang="en-US" sz="2700" dirty="0">
                <a:solidFill>
                  <a:srgbClr val="0066FF"/>
                </a:solidFill>
              </a:rPr>
              <a:t> </a:t>
            </a:r>
            <a:r>
              <a:rPr lang="en-US" altLang="en-US" sz="2700" dirty="0" err="1">
                <a:solidFill>
                  <a:srgbClr val="0066FF"/>
                </a:solidFill>
              </a:rPr>
              <a:t>đất</a:t>
            </a:r>
            <a:r>
              <a:rPr lang="en-US" altLang="en-US" sz="2700" dirty="0">
                <a:solidFill>
                  <a:srgbClr val="0066FF"/>
                </a:solidFill>
              </a:rPr>
              <a:t/>
            </a:r>
            <a:br>
              <a:rPr lang="en-US" altLang="en-US" sz="2700" dirty="0">
                <a:solidFill>
                  <a:srgbClr val="0066FF"/>
                </a:solidFill>
              </a:rPr>
            </a:br>
            <a:endParaRPr lang="en-US" altLang="en-US" sz="2700" dirty="0">
              <a:solidFill>
                <a:srgbClr val="0066FF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719904" y="5113896"/>
            <a:ext cx="133882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700" dirty="0" err="1">
                <a:solidFill>
                  <a:srgbClr val="0066FF"/>
                </a:solidFill>
              </a:rPr>
              <a:t>Ốc</a:t>
            </a:r>
            <a:r>
              <a:rPr lang="en-US" altLang="en-US" sz="2700" dirty="0">
                <a:solidFill>
                  <a:srgbClr val="0066FF"/>
                </a:solidFill>
              </a:rPr>
              <a:t> </a:t>
            </a:r>
            <a:r>
              <a:rPr lang="en-US" altLang="en-US" sz="2700" dirty="0" err="1">
                <a:solidFill>
                  <a:srgbClr val="0066FF"/>
                </a:solidFill>
              </a:rPr>
              <a:t>sên</a:t>
            </a:r>
            <a:r>
              <a:rPr lang="en-US" altLang="en-US" sz="2700" dirty="0">
                <a:solidFill>
                  <a:srgbClr val="0066FF"/>
                </a:solidFill>
              </a:rPr>
              <a:t/>
            </a:r>
            <a:br>
              <a:rPr lang="en-US" altLang="en-US" sz="2700" dirty="0">
                <a:solidFill>
                  <a:srgbClr val="0066FF"/>
                </a:solidFill>
              </a:rPr>
            </a:br>
            <a:endParaRPr lang="en-US" altLang="en-US" sz="2700" dirty="0">
              <a:solidFill>
                <a:srgbClr val="0066FF"/>
              </a:solidFill>
            </a:endParaRPr>
          </a:p>
        </p:txBody>
      </p:sp>
      <p:pic>
        <p:nvPicPr>
          <p:cNvPr id="3076" name="Picture 4" descr="Cách phân biệt cá chép, cá trắm, cá trôi dành cho hội chị em vụ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1757633"/>
            <a:ext cx="4800600" cy="195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Ếch đồng - Tìm Hiểu đôi Nét Về đặc điểm Chung Và Cách Làm Giàu Từ Nghề Nuôi  ếch - Báo Khuyến Nô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99" y="4356659"/>
            <a:ext cx="3771902" cy="222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on hổ ẩn ở đâu?‎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447" y="6611905"/>
            <a:ext cx="4914900" cy="261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12249836" y="9317504"/>
            <a:ext cx="64633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700" dirty="0" err="1">
                <a:solidFill>
                  <a:srgbClr val="0066FF"/>
                </a:solidFill>
              </a:rPr>
              <a:t>Hổ</a:t>
            </a:r>
            <a:r>
              <a:rPr lang="en-US" altLang="en-US" sz="2700" dirty="0">
                <a:solidFill>
                  <a:srgbClr val="0066FF"/>
                </a:solidFill>
              </a:rPr>
              <a:t/>
            </a:r>
            <a:br>
              <a:rPr lang="en-US" altLang="en-US" sz="2700" dirty="0">
                <a:solidFill>
                  <a:srgbClr val="0066FF"/>
                </a:solidFill>
              </a:rPr>
            </a:br>
            <a:endParaRPr lang="en-US" altLang="en-US" sz="2700" dirty="0">
              <a:solidFill>
                <a:srgbClr val="0066FF"/>
              </a:solidFill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12962065" y="4194179"/>
            <a:ext cx="176202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700" dirty="0" err="1">
                <a:solidFill>
                  <a:srgbClr val="0066FF"/>
                </a:solidFill>
              </a:rPr>
              <a:t>Ếch</a:t>
            </a:r>
            <a:r>
              <a:rPr lang="en-US" altLang="en-US" sz="2700" dirty="0">
                <a:solidFill>
                  <a:srgbClr val="0066FF"/>
                </a:solidFill>
              </a:rPr>
              <a:t> </a:t>
            </a:r>
            <a:r>
              <a:rPr lang="en-US" altLang="en-US" sz="2700" dirty="0" err="1">
                <a:solidFill>
                  <a:srgbClr val="0066FF"/>
                </a:solidFill>
              </a:rPr>
              <a:t>đồng</a:t>
            </a:r>
            <a:r>
              <a:rPr lang="en-US" altLang="en-US" sz="2700" dirty="0">
                <a:solidFill>
                  <a:srgbClr val="0066FF"/>
                </a:solidFill>
              </a:rPr>
              <a:t/>
            </a:r>
            <a:br>
              <a:rPr lang="en-US" altLang="en-US" sz="2700" dirty="0">
                <a:solidFill>
                  <a:srgbClr val="0066FF"/>
                </a:solidFill>
              </a:rPr>
            </a:br>
            <a:endParaRPr lang="en-US" altLang="en-US" sz="2700" dirty="0">
              <a:solidFill>
                <a:srgbClr val="0066FF"/>
              </a:solidFill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3043994" y="3224682"/>
            <a:ext cx="15311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700" dirty="0" err="1">
                <a:solidFill>
                  <a:srgbClr val="0066FF"/>
                </a:solidFill>
              </a:rPr>
              <a:t>Cá</a:t>
            </a:r>
            <a:r>
              <a:rPr lang="en-US" altLang="en-US" sz="2700" dirty="0">
                <a:solidFill>
                  <a:srgbClr val="0066FF"/>
                </a:solidFill>
              </a:rPr>
              <a:t> </a:t>
            </a:r>
            <a:r>
              <a:rPr lang="en-US" altLang="en-US" sz="2700" dirty="0" err="1">
                <a:solidFill>
                  <a:srgbClr val="0066FF"/>
                </a:solidFill>
              </a:rPr>
              <a:t>chép</a:t>
            </a:r>
            <a:r>
              <a:rPr lang="en-US" altLang="en-US" sz="2700" dirty="0">
                <a:solidFill>
                  <a:srgbClr val="0066FF"/>
                </a:solidFill>
              </a:rPr>
              <a:t/>
            </a:r>
            <a:br>
              <a:rPr lang="en-US" altLang="en-US" sz="2700" dirty="0">
                <a:solidFill>
                  <a:srgbClr val="0066FF"/>
                </a:solidFill>
              </a:rPr>
            </a:br>
            <a:endParaRPr lang="en-US" altLang="en-US" sz="27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14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  <p:bldP spid="33" grpId="0"/>
      <p:bldP spid="3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4">
            <a:extLst>
              <a:ext uri="{FF2B5EF4-FFF2-40B4-BE49-F238E27FC236}">
                <a16:creationId xmlns:a16="http://schemas.microsoft.com/office/drawing/2014/main" id="{6E031862-48E5-4C74-9D0F-7C6DF98D020F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190500"/>
            <a:ext cx="18059400" cy="1104900"/>
            <a:chOff x="0" y="0"/>
            <a:chExt cx="9512334" cy="1473273"/>
          </a:xfrm>
        </p:grpSpPr>
        <p:grpSp>
          <p:nvGrpSpPr>
            <p:cNvPr id="8200" name="Group 5">
              <a:extLst>
                <a:ext uri="{FF2B5EF4-FFF2-40B4-BE49-F238E27FC236}">
                  <a16:creationId xmlns:a16="http://schemas.microsoft.com/office/drawing/2014/main" id="{6E96283C-0526-4A30-977D-00DEE0F018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512334" cy="1473273"/>
              <a:chOff x="0" y="0"/>
              <a:chExt cx="21226740" cy="3287604"/>
            </a:xfrm>
          </p:grpSpPr>
          <p:sp>
            <p:nvSpPr>
              <p:cNvPr id="8202" name="Freeform 6">
                <a:extLst>
                  <a:ext uri="{FF2B5EF4-FFF2-40B4-BE49-F238E27FC236}">
                    <a16:creationId xmlns:a16="http://schemas.microsoft.com/office/drawing/2014/main" id="{D516EC3C-B432-43EC-BB05-64170F90FA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1226740" cy="3386664"/>
              </a:xfrm>
              <a:custGeom>
                <a:avLst/>
                <a:gdLst>
                  <a:gd name="T0" fmla="*/ 20604440 w 21226740"/>
                  <a:gd name="T1" fmla="*/ 2816434 h 3386664"/>
                  <a:gd name="T2" fmla="*/ 20605710 w 21226740"/>
                  <a:gd name="T3" fmla="*/ 2797384 h 3386664"/>
                  <a:gd name="T4" fmla="*/ 20605710 w 21226740"/>
                  <a:gd name="T5" fmla="*/ 490220 h 3386664"/>
                  <a:gd name="T6" fmla="*/ 20139620 w 21226740"/>
                  <a:gd name="T7" fmla="*/ 0 h 3386664"/>
                  <a:gd name="T8" fmla="*/ 467360 w 21226740"/>
                  <a:gd name="T9" fmla="*/ 0 h 3386664"/>
                  <a:gd name="T10" fmla="*/ 0 w 21226740"/>
                  <a:gd name="T11" fmla="*/ 490220 h 3386664"/>
                  <a:gd name="T12" fmla="*/ 0 w 21226740"/>
                  <a:gd name="T13" fmla="*/ 2797384 h 3386664"/>
                  <a:gd name="T14" fmla="*/ 466090 w 21226740"/>
                  <a:gd name="T15" fmla="*/ 3287604 h 3386664"/>
                  <a:gd name="T16" fmla="*/ 20138351 w 21226740"/>
                  <a:gd name="T17" fmla="*/ 3287604 h 3386664"/>
                  <a:gd name="T18" fmla="*/ 20435529 w 21226740"/>
                  <a:gd name="T19" fmla="*/ 3174574 h 3386664"/>
                  <a:gd name="T20" fmla="*/ 21225470 w 21226740"/>
                  <a:gd name="T21" fmla="*/ 3179654 h 3386664"/>
                  <a:gd name="T22" fmla="*/ 20604440 w 21226740"/>
                  <a:gd name="T23" fmla="*/ 2816434 h 3386664"/>
                  <a:gd name="T24" fmla="*/ 20604440 w 21226740"/>
                  <a:gd name="T25" fmla="*/ 2816434 h 3386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226740" h="3386664">
                    <a:moveTo>
                      <a:pt x="20604440" y="2816434"/>
                    </a:moveTo>
                    <a:cubicBezTo>
                      <a:pt x="20604440" y="2810084"/>
                      <a:pt x="20605710" y="2805004"/>
                      <a:pt x="20605710" y="2797384"/>
                    </a:cubicBezTo>
                    <a:lnTo>
                      <a:pt x="20605710" y="490220"/>
                    </a:lnTo>
                    <a:cubicBezTo>
                      <a:pt x="20605710" y="220980"/>
                      <a:pt x="20396160" y="0"/>
                      <a:pt x="201396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20138351" y="3287604"/>
                    </a:lnTo>
                    <a:cubicBezTo>
                      <a:pt x="20251379" y="3287604"/>
                      <a:pt x="20355520" y="3244424"/>
                      <a:pt x="20435529" y="3174574"/>
                    </a:cubicBezTo>
                    <a:cubicBezTo>
                      <a:pt x="20566340" y="3245694"/>
                      <a:pt x="20878760" y="3386664"/>
                      <a:pt x="21225470" y="3179654"/>
                    </a:cubicBezTo>
                    <a:cubicBezTo>
                      <a:pt x="21226740" y="3179654"/>
                      <a:pt x="20914320" y="3180924"/>
                      <a:pt x="20604440" y="2816434"/>
                    </a:cubicBezTo>
                    <a:close/>
                  </a:path>
                </a:pathLst>
              </a:custGeom>
              <a:solidFill>
                <a:srgbClr val="FFB0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" name="TextBox 7">
              <a:extLst>
                <a:ext uri="{FF2B5EF4-FFF2-40B4-BE49-F238E27FC236}">
                  <a16:creationId xmlns:a16="http://schemas.microsoft.com/office/drawing/2014/main" id="{85CEB58F-C4FB-45B7-8632-7BBB610FED5A}"/>
                </a:ext>
              </a:extLst>
            </p:cNvPr>
            <p:cNvSpPr txBox="1"/>
            <p:nvPr/>
          </p:nvSpPr>
          <p:spPr>
            <a:xfrm>
              <a:off x="990032" y="158759"/>
              <a:ext cx="7532270" cy="1092254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algn="ctr" eaLnBrk="1" fontAlgn="auto" hangingPunct="1">
                <a:lnSpc>
                  <a:spcPts val="6719"/>
                </a:lnSpc>
                <a:spcAft>
                  <a:spcPts val="0"/>
                </a:spcAft>
                <a:defRPr/>
              </a:pPr>
              <a:r>
                <a:rPr lang="en-US" sz="4800" b="1" spc="-48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spc="-48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4800" b="1" spc="-48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spc="-48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4800" b="1" spc="-4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10">
            <a:extLst>
              <a:ext uri="{FF2B5EF4-FFF2-40B4-BE49-F238E27FC236}">
                <a16:creationId xmlns:a16="http://schemas.microsoft.com/office/drawing/2014/main" id="{44634914-0DCA-489A-9B56-CE0CF45168F1}"/>
              </a:ext>
            </a:extLst>
          </p:cNvPr>
          <p:cNvGrpSpPr>
            <a:grpSpLocks/>
          </p:cNvGrpSpPr>
          <p:nvPr/>
        </p:nvGrpSpPr>
        <p:grpSpPr bwMode="auto">
          <a:xfrm>
            <a:off x="13487400" y="5186363"/>
            <a:ext cx="4267200" cy="4800600"/>
            <a:chOff x="0" y="0"/>
            <a:chExt cx="5292233" cy="5247002"/>
          </a:xfrm>
        </p:grpSpPr>
        <p:pic>
          <p:nvPicPr>
            <p:cNvPr id="8" name="Picture 11">
              <a:extLst>
                <a:ext uri="{FF2B5EF4-FFF2-40B4-BE49-F238E27FC236}">
                  <a16:creationId xmlns:a16="http://schemas.microsoft.com/office/drawing/2014/main" id="{8397630D-6112-4537-AB49-E7D77CAA1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673680" y="0"/>
              <a:ext cx="1799517" cy="2772721"/>
            </a:xfrm>
            <a:prstGeom prst="rect">
              <a:avLst/>
            </a:prstGeom>
          </p:spPr>
        </p:pic>
        <p:pic>
          <p:nvPicPr>
            <p:cNvPr id="9" name="Picture 12">
              <a:extLst>
                <a:ext uri="{FF2B5EF4-FFF2-40B4-BE49-F238E27FC236}">
                  <a16:creationId xmlns:a16="http://schemas.microsoft.com/office/drawing/2014/main" id="{F5D48EDA-0E5F-4F76-8262-910F4010F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flipH="1">
              <a:off x="0" y="2014473"/>
              <a:ext cx="5292233" cy="3232529"/>
            </a:xfrm>
            <a:prstGeom prst="rect">
              <a:avLst/>
            </a:prstGeom>
          </p:spPr>
        </p:pic>
      </p:grpSp>
      <p:sp>
        <p:nvSpPr>
          <p:cNvPr id="10" name="Cloud 9">
            <a:extLst>
              <a:ext uri="{FF2B5EF4-FFF2-40B4-BE49-F238E27FC236}">
                <a16:creationId xmlns:a16="http://schemas.microsoft.com/office/drawing/2014/main" id="{015247AC-B91B-4C70-A26B-E61CF52FA255}"/>
              </a:ext>
            </a:extLst>
          </p:cNvPr>
          <p:cNvSpPr/>
          <p:nvPr/>
        </p:nvSpPr>
        <p:spPr>
          <a:xfrm>
            <a:off x="838200" y="1447755"/>
            <a:ext cx="15240000" cy="8039145"/>
          </a:xfrm>
          <a:prstGeom prst="cloud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San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lphaUcPeriod"/>
            </a:pP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B.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pPr marL="742950" indent="-742950">
              <a:buAutoNum type="alphaUcPeriod"/>
            </a:pP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D.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11" name="Lưu đồ: Đường kết nối 4">
            <a:extLst>
              <a:ext uri="{FF2B5EF4-FFF2-40B4-BE49-F238E27FC236}">
                <a16:creationId xmlns:a16="http://schemas.microsoft.com/office/drawing/2014/main" id="{48EE2ADE-FA8E-479E-AFE8-8C53F6C1225D}"/>
              </a:ext>
            </a:extLst>
          </p:cNvPr>
          <p:cNvSpPr/>
          <p:nvPr/>
        </p:nvSpPr>
        <p:spPr>
          <a:xfrm>
            <a:off x="7315200" y="4641033"/>
            <a:ext cx="762000" cy="826294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1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4">
            <a:extLst>
              <a:ext uri="{FF2B5EF4-FFF2-40B4-BE49-F238E27FC236}">
                <a16:creationId xmlns:a16="http://schemas.microsoft.com/office/drawing/2014/main" id="{6E031862-48E5-4C74-9D0F-7C6DF98D020F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190500"/>
            <a:ext cx="18059400" cy="1104900"/>
            <a:chOff x="0" y="0"/>
            <a:chExt cx="9512334" cy="1473273"/>
          </a:xfrm>
        </p:grpSpPr>
        <p:grpSp>
          <p:nvGrpSpPr>
            <p:cNvPr id="8200" name="Group 5">
              <a:extLst>
                <a:ext uri="{FF2B5EF4-FFF2-40B4-BE49-F238E27FC236}">
                  <a16:creationId xmlns:a16="http://schemas.microsoft.com/office/drawing/2014/main" id="{6E96283C-0526-4A30-977D-00DEE0F018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512334" cy="1473273"/>
              <a:chOff x="0" y="0"/>
              <a:chExt cx="21226740" cy="3287604"/>
            </a:xfrm>
          </p:grpSpPr>
          <p:sp>
            <p:nvSpPr>
              <p:cNvPr id="8202" name="Freeform 6">
                <a:extLst>
                  <a:ext uri="{FF2B5EF4-FFF2-40B4-BE49-F238E27FC236}">
                    <a16:creationId xmlns:a16="http://schemas.microsoft.com/office/drawing/2014/main" id="{D516EC3C-B432-43EC-BB05-64170F90FA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1226740" cy="3386664"/>
              </a:xfrm>
              <a:custGeom>
                <a:avLst/>
                <a:gdLst>
                  <a:gd name="T0" fmla="*/ 20604440 w 21226740"/>
                  <a:gd name="T1" fmla="*/ 2816434 h 3386664"/>
                  <a:gd name="T2" fmla="*/ 20605710 w 21226740"/>
                  <a:gd name="T3" fmla="*/ 2797384 h 3386664"/>
                  <a:gd name="T4" fmla="*/ 20605710 w 21226740"/>
                  <a:gd name="T5" fmla="*/ 490220 h 3386664"/>
                  <a:gd name="T6" fmla="*/ 20139620 w 21226740"/>
                  <a:gd name="T7" fmla="*/ 0 h 3386664"/>
                  <a:gd name="T8" fmla="*/ 467360 w 21226740"/>
                  <a:gd name="T9" fmla="*/ 0 h 3386664"/>
                  <a:gd name="T10" fmla="*/ 0 w 21226740"/>
                  <a:gd name="T11" fmla="*/ 490220 h 3386664"/>
                  <a:gd name="T12" fmla="*/ 0 w 21226740"/>
                  <a:gd name="T13" fmla="*/ 2797384 h 3386664"/>
                  <a:gd name="T14" fmla="*/ 466090 w 21226740"/>
                  <a:gd name="T15" fmla="*/ 3287604 h 3386664"/>
                  <a:gd name="T16" fmla="*/ 20138351 w 21226740"/>
                  <a:gd name="T17" fmla="*/ 3287604 h 3386664"/>
                  <a:gd name="T18" fmla="*/ 20435529 w 21226740"/>
                  <a:gd name="T19" fmla="*/ 3174574 h 3386664"/>
                  <a:gd name="T20" fmla="*/ 21225470 w 21226740"/>
                  <a:gd name="T21" fmla="*/ 3179654 h 3386664"/>
                  <a:gd name="T22" fmla="*/ 20604440 w 21226740"/>
                  <a:gd name="T23" fmla="*/ 2816434 h 3386664"/>
                  <a:gd name="T24" fmla="*/ 20604440 w 21226740"/>
                  <a:gd name="T25" fmla="*/ 2816434 h 3386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226740" h="3386664">
                    <a:moveTo>
                      <a:pt x="20604440" y="2816434"/>
                    </a:moveTo>
                    <a:cubicBezTo>
                      <a:pt x="20604440" y="2810084"/>
                      <a:pt x="20605710" y="2805004"/>
                      <a:pt x="20605710" y="2797384"/>
                    </a:cubicBezTo>
                    <a:lnTo>
                      <a:pt x="20605710" y="490220"/>
                    </a:lnTo>
                    <a:cubicBezTo>
                      <a:pt x="20605710" y="220980"/>
                      <a:pt x="20396160" y="0"/>
                      <a:pt x="201396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20138351" y="3287604"/>
                    </a:lnTo>
                    <a:cubicBezTo>
                      <a:pt x="20251379" y="3287604"/>
                      <a:pt x="20355520" y="3244424"/>
                      <a:pt x="20435529" y="3174574"/>
                    </a:cubicBezTo>
                    <a:cubicBezTo>
                      <a:pt x="20566340" y="3245694"/>
                      <a:pt x="20878760" y="3386664"/>
                      <a:pt x="21225470" y="3179654"/>
                    </a:cubicBezTo>
                    <a:cubicBezTo>
                      <a:pt x="21226740" y="3179654"/>
                      <a:pt x="20914320" y="3180924"/>
                      <a:pt x="20604440" y="2816434"/>
                    </a:cubicBezTo>
                    <a:close/>
                  </a:path>
                </a:pathLst>
              </a:custGeom>
              <a:solidFill>
                <a:srgbClr val="FFB0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" name="TextBox 7">
              <a:extLst>
                <a:ext uri="{FF2B5EF4-FFF2-40B4-BE49-F238E27FC236}">
                  <a16:creationId xmlns:a16="http://schemas.microsoft.com/office/drawing/2014/main" id="{85CEB58F-C4FB-45B7-8632-7BBB610FED5A}"/>
                </a:ext>
              </a:extLst>
            </p:cNvPr>
            <p:cNvSpPr txBox="1"/>
            <p:nvPr/>
          </p:nvSpPr>
          <p:spPr>
            <a:xfrm>
              <a:off x="990032" y="158759"/>
              <a:ext cx="7532270" cy="1092254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algn="ctr" eaLnBrk="1" fontAlgn="auto" hangingPunct="1">
                <a:lnSpc>
                  <a:spcPts val="6719"/>
                </a:lnSpc>
                <a:spcAft>
                  <a:spcPts val="0"/>
                </a:spcAft>
                <a:defRPr/>
              </a:pPr>
              <a:r>
                <a:rPr lang="en-US" sz="4800" b="1" spc="-48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spc="-48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4800" b="1" spc="-48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spc="-48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4800" b="1" spc="-4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10">
            <a:extLst>
              <a:ext uri="{FF2B5EF4-FFF2-40B4-BE49-F238E27FC236}">
                <a16:creationId xmlns:a16="http://schemas.microsoft.com/office/drawing/2014/main" id="{44634914-0DCA-489A-9B56-CE0CF45168F1}"/>
              </a:ext>
            </a:extLst>
          </p:cNvPr>
          <p:cNvGrpSpPr>
            <a:grpSpLocks/>
          </p:cNvGrpSpPr>
          <p:nvPr/>
        </p:nvGrpSpPr>
        <p:grpSpPr bwMode="auto">
          <a:xfrm>
            <a:off x="13487400" y="5186363"/>
            <a:ext cx="4267200" cy="4800600"/>
            <a:chOff x="0" y="0"/>
            <a:chExt cx="5292233" cy="5247002"/>
          </a:xfrm>
        </p:grpSpPr>
        <p:pic>
          <p:nvPicPr>
            <p:cNvPr id="8" name="Picture 11">
              <a:extLst>
                <a:ext uri="{FF2B5EF4-FFF2-40B4-BE49-F238E27FC236}">
                  <a16:creationId xmlns:a16="http://schemas.microsoft.com/office/drawing/2014/main" id="{8397630D-6112-4537-AB49-E7D77CAA1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673680" y="0"/>
              <a:ext cx="1799517" cy="2772721"/>
            </a:xfrm>
            <a:prstGeom prst="rect">
              <a:avLst/>
            </a:prstGeom>
          </p:spPr>
        </p:pic>
        <p:pic>
          <p:nvPicPr>
            <p:cNvPr id="9" name="Picture 12">
              <a:extLst>
                <a:ext uri="{FF2B5EF4-FFF2-40B4-BE49-F238E27FC236}">
                  <a16:creationId xmlns:a16="http://schemas.microsoft.com/office/drawing/2014/main" id="{F5D48EDA-0E5F-4F76-8262-910F4010F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flipH="1">
              <a:off x="0" y="2014473"/>
              <a:ext cx="5292233" cy="3232529"/>
            </a:xfrm>
            <a:prstGeom prst="rect">
              <a:avLst/>
            </a:prstGeom>
          </p:spPr>
        </p:pic>
      </p:grpSp>
      <p:sp>
        <p:nvSpPr>
          <p:cNvPr id="10" name="Cloud 9">
            <a:extLst>
              <a:ext uri="{FF2B5EF4-FFF2-40B4-BE49-F238E27FC236}">
                <a16:creationId xmlns:a16="http://schemas.microsoft.com/office/drawing/2014/main" id="{015247AC-B91B-4C70-A26B-E61CF52FA255}"/>
              </a:ext>
            </a:extLst>
          </p:cNvPr>
          <p:cNvSpPr/>
          <p:nvPr/>
        </p:nvSpPr>
        <p:spPr>
          <a:xfrm>
            <a:off x="838200" y="1447755"/>
            <a:ext cx="15240000" cy="8039145"/>
          </a:xfrm>
          <a:prstGeom prst="cloud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lphaUcPeriod"/>
            </a:pP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B.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pPr marL="742950" indent="-742950">
              <a:buAutoNum type="alphaUcPeriod"/>
            </a:pP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D.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11" name="Lưu đồ: Đường kết nối 4">
            <a:extLst>
              <a:ext uri="{FF2B5EF4-FFF2-40B4-BE49-F238E27FC236}">
                <a16:creationId xmlns:a16="http://schemas.microsoft.com/office/drawing/2014/main" id="{48EE2ADE-FA8E-479E-AFE8-8C53F6C1225D}"/>
              </a:ext>
            </a:extLst>
          </p:cNvPr>
          <p:cNvSpPr/>
          <p:nvPr/>
        </p:nvSpPr>
        <p:spPr>
          <a:xfrm>
            <a:off x="2819400" y="6041628"/>
            <a:ext cx="762000" cy="826294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2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4">
            <a:extLst>
              <a:ext uri="{FF2B5EF4-FFF2-40B4-BE49-F238E27FC236}">
                <a16:creationId xmlns:a16="http://schemas.microsoft.com/office/drawing/2014/main" id="{6E031862-48E5-4C74-9D0F-7C6DF98D020F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190500"/>
            <a:ext cx="18059400" cy="1104900"/>
            <a:chOff x="0" y="0"/>
            <a:chExt cx="9512334" cy="1473273"/>
          </a:xfrm>
        </p:grpSpPr>
        <p:grpSp>
          <p:nvGrpSpPr>
            <p:cNvPr id="8200" name="Group 5">
              <a:extLst>
                <a:ext uri="{FF2B5EF4-FFF2-40B4-BE49-F238E27FC236}">
                  <a16:creationId xmlns:a16="http://schemas.microsoft.com/office/drawing/2014/main" id="{6E96283C-0526-4A30-977D-00DEE0F018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512334" cy="1473273"/>
              <a:chOff x="0" y="0"/>
              <a:chExt cx="21226740" cy="3287604"/>
            </a:xfrm>
          </p:grpSpPr>
          <p:sp>
            <p:nvSpPr>
              <p:cNvPr id="8202" name="Freeform 6">
                <a:extLst>
                  <a:ext uri="{FF2B5EF4-FFF2-40B4-BE49-F238E27FC236}">
                    <a16:creationId xmlns:a16="http://schemas.microsoft.com/office/drawing/2014/main" id="{D516EC3C-B432-43EC-BB05-64170F90FA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1226740" cy="3386664"/>
              </a:xfrm>
              <a:custGeom>
                <a:avLst/>
                <a:gdLst>
                  <a:gd name="T0" fmla="*/ 20604440 w 21226740"/>
                  <a:gd name="T1" fmla="*/ 2816434 h 3386664"/>
                  <a:gd name="T2" fmla="*/ 20605710 w 21226740"/>
                  <a:gd name="T3" fmla="*/ 2797384 h 3386664"/>
                  <a:gd name="T4" fmla="*/ 20605710 w 21226740"/>
                  <a:gd name="T5" fmla="*/ 490220 h 3386664"/>
                  <a:gd name="T6" fmla="*/ 20139620 w 21226740"/>
                  <a:gd name="T7" fmla="*/ 0 h 3386664"/>
                  <a:gd name="T8" fmla="*/ 467360 w 21226740"/>
                  <a:gd name="T9" fmla="*/ 0 h 3386664"/>
                  <a:gd name="T10" fmla="*/ 0 w 21226740"/>
                  <a:gd name="T11" fmla="*/ 490220 h 3386664"/>
                  <a:gd name="T12" fmla="*/ 0 w 21226740"/>
                  <a:gd name="T13" fmla="*/ 2797384 h 3386664"/>
                  <a:gd name="T14" fmla="*/ 466090 w 21226740"/>
                  <a:gd name="T15" fmla="*/ 3287604 h 3386664"/>
                  <a:gd name="T16" fmla="*/ 20138351 w 21226740"/>
                  <a:gd name="T17" fmla="*/ 3287604 h 3386664"/>
                  <a:gd name="T18" fmla="*/ 20435529 w 21226740"/>
                  <a:gd name="T19" fmla="*/ 3174574 h 3386664"/>
                  <a:gd name="T20" fmla="*/ 21225470 w 21226740"/>
                  <a:gd name="T21" fmla="*/ 3179654 h 3386664"/>
                  <a:gd name="T22" fmla="*/ 20604440 w 21226740"/>
                  <a:gd name="T23" fmla="*/ 2816434 h 3386664"/>
                  <a:gd name="T24" fmla="*/ 20604440 w 21226740"/>
                  <a:gd name="T25" fmla="*/ 2816434 h 3386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226740" h="3386664">
                    <a:moveTo>
                      <a:pt x="20604440" y="2816434"/>
                    </a:moveTo>
                    <a:cubicBezTo>
                      <a:pt x="20604440" y="2810084"/>
                      <a:pt x="20605710" y="2805004"/>
                      <a:pt x="20605710" y="2797384"/>
                    </a:cubicBezTo>
                    <a:lnTo>
                      <a:pt x="20605710" y="490220"/>
                    </a:lnTo>
                    <a:cubicBezTo>
                      <a:pt x="20605710" y="220980"/>
                      <a:pt x="20396160" y="0"/>
                      <a:pt x="201396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20138351" y="3287604"/>
                    </a:lnTo>
                    <a:cubicBezTo>
                      <a:pt x="20251379" y="3287604"/>
                      <a:pt x="20355520" y="3244424"/>
                      <a:pt x="20435529" y="3174574"/>
                    </a:cubicBezTo>
                    <a:cubicBezTo>
                      <a:pt x="20566340" y="3245694"/>
                      <a:pt x="20878760" y="3386664"/>
                      <a:pt x="21225470" y="3179654"/>
                    </a:cubicBezTo>
                    <a:cubicBezTo>
                      <a:pt x="21226740" y="3179654"/>
                      <a:pt x="20914320" y="3180924"/>
                      <a:pt x="20604440" y="2816434"/>
                    </a:cubicBezTo>
                    <a:close/>
                  </a:path>
                </a:pathLst>
              </a:custGeom>
              <a:solidFill>
                <a:srgbClr val="FFB0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" name="TextBox 7">
              <a:extLst>
                <a:ext uri="{FF2B5EF4-FFF2-40B4-BE49-F238E27FC236}">
                  <a16:creationId xmlns:a16="http://schemas.microsoft.com/office/drawing/2014/main" id="{85CEB58F-C4FB-45B7-8632-7BBB610FED5A}"/>
                </a:ext>
              </a:extLst>
            </p:cNvPr>
            <p:cNvSpPr txBox="1"/>
            <p:nvPr/>
          </p:nvSpPr>
          <p:spPr>
            <a:xfrm>
              <a:off x="990032" y="158759"/>
              <a:ext cx="7532270" cy="1092254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algn="ctr" eaLnBrk="1" fontAlgn="auto" hangingPunct="1">
                <a:lnSpc>
                  <a:spcPts val="6719"/>
                </a:lnSpc>
                <a:spcAft>
                  <a:spcPts val="0"/>
                </a:spcAft>
                <a:defRPr/>
              </a:pPr>
              <a:r>
                <a:rPr lang="en-US" sz="4800" b="1" spc="-48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spc="-48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4800" b="1" spc="-48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spc="-48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4800" b="1" spc="-4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10">
            <a:extLst>
              <a:ext uri="{FF2B5EF4-FFF2-40B4-BE49-F238E27FC236}">
                <a16:creationId xmlns:a16="http://schemas.microsoft.com/office/drawing/2014/main" id="{44634914-0DCA-489A-9B56-CE0CF45168F1}"/>
              </a:ext>
            </a:extLst>
          </p:cNvPr>
          <p:cNvGrpSpPr>
            <a:grpSpLocks/>
          </p:cNvGrpSpPr>
          <p:nvPr/>
        </p:nvGrpSpPr>
        <p:grpSpPr bwMode="auto">
          <a:xfrm>
            <a:off x="13487400" y="5186363"/>
            <a:ext cx="4267200" cy="4800600"/>
            <a:chOff x="0" y="0"/>
            <a:chExt cx="5292233" cy="5247002"/>
          </a:xfrm>
        </p:grpSpPr>
        <p:pic>
          <p:nvPicPr>
            <p:cNvPr id="8" name="Picture 11">
              <a:extLst>
                <a:ext uri="{FF2B5EF4-FFF2-40B4-BE49-F238E27FC236}">
                  <a16:creationId xmlns:a16="http://schemas.microsoft.com/office/drawing/2014/main" id="{8397630D-6112-4537-AB49-E7D77CAA1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673680" y="0"/>
              <a:ext cx="1799517" cy="2772721"/>
            </a:xfrm>
            <a:prstGeom prst="rect">
              <a:avLst/>
            </a:prstGeom>
          </p:spPr>
        </p:pic>
        <p:pic>
          <p:nvPicPr>
            <p:cNvPr id="9" name="Picture 12">
              <a:extLst>
                <a:ext uri="{FF2B5EF4-FFF2-40B4-BE49-F238E27FC236}">
                  <a16:creationId xmlns:a16="http://schemas.microsoft.com/office/drawing/2014/main" id="{F5D48EDA-0E5F-4F76-8262-910F4010F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flipH="1">
              <a:off x="0" y="2014473"/>
              <a:ext cx="5292233" cy="3232529"/>
            </a:xfrm>
            <a:prstGeom prst="rect">
              <a:avLst/>
            </a:prstGeom>
          </p:spPr>
        </p:pic>
      </p:grpSp>
      <p:sp>
        <p:nvSpPr>
          <p:cNvPr id="10" name="Cloud 9">
            <a:extLst>
              <a:ext uri="{FF2B5EF4-FFF2-40B4-BE49-F238E27FC236}">
                <a16:creationId xmlns:a16="http://schemas.microsoft.com/office/drawing/2014/main" id="{015247AC-B91B-4C70-A26B-E61CF52FA255}"/>
              </a:ext>
            </a:extLst>
          </p:cNvPr>
          <p:cNvSpPr/>
          <p:nvPr/>
        </p:nvSpPr>
        <p:spPr>
          <a:xfrm>
            <a:off x="228600" y="1447755"/>
            <a:ext cx="15849600" cy="8953545"/>
          </a:xfrm>
          <a:prstGeom prst="cloud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/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  <a:p>
            <a:pPr algn="just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Khi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kitin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dirty="0"/>
          </a:p>
          <a:p>
            <a:pPr algn="just"/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5" name="Lưu đồ: Đường kết nối 4">
            <a:extLst>
              <a:ext uri="{FF2B5EF4-FFF2-40B4-BE49-F238E27FC236}">
                <a16:creationId xmlns:a16="http://schemas.microsoft.com/office/drawing/2014/main" id="{48EE2ADE-FA8E-479E-AFE8-8C53F6C1225D}"/>
              </a:ext>
            </a:extLst>
          </p:cNvPr>
          <p:cNvSpPr/>
          <p:nvPr/>
        </p:nvSpPr>
        <p:spPr>
          <a:xfrm>
            <a:off x="2286000" y="8039100"/>
            <a:ext cx="762000" cy="826294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2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71"/>
          <p:cNvPicPr>
            <a:picLocks noChangeAspect="1"/>
          </p:cNvPicPr>
          <p:nvPr/>
        </p:nvPicPr>
        <p:blipFill>
          <a:blip r:embed="rId3">
            <a:lum bright="-40000" contrast="-20000"/>
          </a:blip>
          <a:stretch>
            <a:fillRect/>
          </a:stretch>
        </p:blipFill>
        <p:spPr>
          <a:xfrm>
            <a:off x="1295401" y="1409700"/>
            <a:ext cx="13202770" cy="8114827"/>
          </a:xfrm>
          <a:prstGeom prst="rect">
            <a:avLst/>
          </a:prstGeom>
        </p:spPr>
      </p:pic>
      <p:sp>
        <p:nvSpPr>
          <p:cNvPr id="82" name="文本框 93"/>
          <p:cNvSpPr txBox="1">
            <a:spLocks noChangeArrowheads="1"/>
          </p:cNvSpPr>
          <p:nvPr/>
        </p:nvSpPr>
        <p:spPr bwMode="auto">
          <a:xfrm>
            <a:off x="2286000" y="2828985"/>
            <a:ext cx="102870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3-5 HS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+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ĐVKXS 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nhộng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tằm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...)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+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+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310582" y="419100"/>
            <a:ext cx="71875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00" b="1" i="0" u="none" strike="noStrike" kern="1200" cap="none" spc="0" normalizeH="0" baseline="0" noProof="0" dirty="0">
                <a:ln>
                  <a:noFill/>
                </a:ln>
                <a:solidFill>
                  <a:srgbClr val="009AA0"/>
                </a:solidFill>
                <a:effectLst/>
                <a:uLnTx/>
                <a:uFillTx/>
                <a:latin typeface="Times New Roman" pitchFamily="18" charset="0"/>
                <a:ea typeface="方正静蕾简体" panose="02000000000000000000" pitchFamily="2" charset="-122"/>
                <a:cs typeface="Times New Roman" pitchFamily="18" charset="0"/>
              </a:rPr>
              <a:t>VỀ</a:t>
            </a:r>
            <a:r>
              <a:rPr kumimoji="0" lang="en-US" altLang="zh-CN" sz="4200" b="1" i="0" u="none" strike="noStrike" kern="1200" cap="none" spc="0" normalizeH="0" noProof="0" dirty="0">
                <a:ln>
                  <a:noFill/>
                </a:ln>
                <a:solidFill>
                  <a:srgbClr val="009AA0"/>
                </a:solidFill>
                <a:effectLst/>
                <a:uLnTx/>
                <a:uFillTx/>
                <a:latin typeface="Times New Roman" pitchFamily="18" charset="0"/>
                <a:ea typeface="方正静蕾简体" panose="02000000000000000000" pitchFamily="2" charset="-122"/>
                <a:cs typeface="Times New Roman" pitchFamily="18" charset="0"/>
              </a:rPr>
              <a:t> NHÀ</a:t>
            </a:r>
            <a:endParaRPr kumimoji="0" lang="zh-CN" altLang="en-US" sz="4200" b="1" i="0" u="none" strike="noStrike" kern="1200" cap="none" spc="0" normalizeH="0" baseline="0" noProof="0" dirty="0">
              <a:ln>
                <a:noFill/>
              </a:ln>
              <a:solidFill>
                <a:srgbClr val="009AA0"/>
              </a:solidFill>
              <a:effectLst/>
              <a:uLnTx/>
              <a:uFillTx/>
              <a:latin typeface="Times New Roman" pitchFamily="18" charset="0"/>
              <a:ea typeface="方正静蕾简体" panose="02000000000000000000" pitchFamily="2" charset="-122"/>
              <a:cs typeface="Times New Roman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155" y="190500"/>
            <a:ext cx="1859805" cy="131180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2639" y="3543301"/>
            <a:ext cx="3661961" cy="622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6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5" name="Rectangle 19"/>
          <p:cNvSpPr>
            <a:spLocks noChangeArrowheads="1"/>
          </p:cNvSpPr>
          <p:nvPr/>
        </p:nvSpPr>
        <p:spPr bwMode="auto">
          <a:xfrm>
            <a:off x="2357438" y="107157"/>
            <a:ext cx="13580270" cy="10287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22: ĐA DẠNG ĐỘNG VẬT KHÔNG XƯƠNG SỐNG</a:t>
            </a:r>
            <a:r>
              <a:rPr lang="vi-VN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8900" y="1185865"/>
            <a:ext cx="13373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200" b="1" u="sng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2020701"/>
            <a:ext cx="12230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4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2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2857500" y="3543300"/>
          <a:ext cx="121158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053292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5" name="Rectangle 19"/>
          <p:cNvSpPr>
            <a:spLocks noChangeArrowheads="1"/>
          </p:cNvSpPr>
          <p:nvPr/>
        </p:nvSpPr>
        <p:spPr bwMode="auto">
          <a:xfrm>
            <a:off x="2357438" y="107157"/>
            <a:ext cx="13580270" cy="10287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22: ĐA DẠNG ĐỘNG VẬT KHÔNG XƯƠNG SỐNG</a:t>
            </a:r>
            <a:r>
              <a:rPr lang="vi-VN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8900" y="1185865"/>
            <a:ext cx="13373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200" b="1" u="sng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8">
            <a:hlinkClick r:id="rId2" action="ppaction://hlinkfile"/>
          </p:cNvPr>
          <p:cNvSpPr/>
          <p:nvPr/>
        </p:nvSpPr>
        <p:spPr>
          <a:xfrm>
            <a:off x="7365207" y="3715038"/>
            <a:ext cx="8572500" cy="417166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4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4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4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4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4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65"/>
          <a:stretch/>
        </p:blipFill>
        <p:spPr>
          <a:xfrm>
            <a:off x="2618510" y="6421583"/>
            <a:ext cx="4817366" cy="372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369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414" y="88326"/>
            <a:ext cx="9952565" cy="951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628900" y="9441466"/>
            <a:ext cx="12687300" cy="7386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 eaLnBrk="1" fontAlgn="auto" hangingPunct="1">
              <a:spcBef>
                <a:spcPct val="50000"/>
              </a:spcBef>
              <a:spcAft>
                <a:spcPts val="0"/>
              </a:spcAft>
              <a:buNone/>
            </a:pPr>
            <a:r>
              <a:rPr lang="en-US" altLang="en-US" sz="4200" b="1" dirty="0" err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Tỷ</a:t>
            </a:r>
            <a:r>
              <a:rPr lang="en-US" altLang="en-US" sz="42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</a:rPr>
              <a:t> lệ số lượng các loài trong các ngành, lớp Động vật</a:t>
            </a:r>
          </a:p>
        </p:txBody>
      </p:sp>
      <p:sp>
        <p:nvSpPr>
          <p:cNvPr id="9" name="Arc 8"/>
          <p:cNvSpPr/>
          <p:nvPr/>
        </p:nvSpPr>
        <p:spPr>
          <a:xfrm>
            <a:off x="3734321" y="953846"/>
            <a:ext cx="9486900" cy="8501063"/>
          </a:xfrm>
          <a:prstGeom prst="arc">
            <a:avLst>
              <a:gd name="adj1" fmla="val 18317627"/>
              <a:gd name="adj2" fmla="val 12241932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1371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8511695" y="1647539"/>
            <a:ext cx="2529417" cy="355683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9" idx="2"/>
          </p:cNvCxnSpPr>
          <p:nvPr/>
        </p:nvCxnSpPr>
        <p:spPr>
          <a:xfrm flipH="1" flipV="1">
            <a:off x="4231052" y="3310755"/>
            <a:ext cx="4280646" cy="196011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3774812" y="4947071"/>
            <a:ext cx="4736883" cy="323795"/>
          </a:xfrm>
          <a:prstGeom prst="line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utoShape 13"/>
          <p:cNvSpPr>
            <a:spLocks noChangeArrowheads="1"/>
          </p:cNvSpPr>
          <p:nvPr/>
        </p:nvSpPr>
        <p:spPr bwMode="auto">
          <a:xfrm rot="9897556">
            <a:off x="7148434" y="3942231"/>
            <a:ext cx="2658677" cy="2410506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889" y="10160"/>
                </a:moveTo>
                <a:cubicBezTo>
                  <a:pt x="19553" y="5387"/>
                  <a:pt x="15584" y="1688"/>
                  <a:pt x="10800" y="1688"/>
                </a:cubicBezTo>
                <a:cubicBezTo>
                  <a:pt x="5767" y="1688"/>
                  <a:pt x="1688" y="5767"/>
                  <a:pt x="1688" y="10800"/>
                </a:cubicBezTo>
                <a:cubicBezTo>
                  <a:pt x="1687" y="12771"/>
                  <a:pt x="2327" y="14690"/>
                  <a:pt x="3510" y="16267"/>
                </a:cubicBezTo>
                <a:lnTo>
                  <a:pt x="2160" y="17280"/>
                </a:lnTo>
                <a:cubicBezTo>
                  <a:pt x="758" y="15411"/>
                  <a:pt x="0" y="13137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470" y="-1"/>
                  <a:pt x="21175" y="4385"/>
                  <a:pt x="21573" y="10041"/>
                </a:cubicBezTo>
                <a:lnTo>
                  <a:pt x="24266" y="9851"/>
                </a:lnTo>
                <a:lnTo>
                  <a:pt x="20980" y="13635"/>
                </a:lnTo>
                <a:lnTo>
                  <a:pt x="17196" y="10349"/>
                </a:lnTo>
                <a:lnTo>
                  <a:pt x="19889" y="1016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88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5" name="Rectangle 19"/>
          <p:cNvSpPr>
            <a:spLocks noChangeArrowheads="1"/>
          </p:cNvSpPr>
          <p:nvPr/>
        </p:nvSpPr>
        <p:spPr bwMode="auto">
          <a:xfrm>
            <a:off x="2357438" y="107157"/>
            <a:ext cx="13580270" cy="10287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22: ĐA DẠNG ĐỘNG VẬT KHÔNG XƯƠNG SỐNG</a:t>
            </a:r>
            <a:r>
              <a:rPr lang="vi-VN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8900" y="1185865"/>
            <a:ext cx="13373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200" b="1" u="sng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2020701"/>
            <a:ext cx="12230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4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2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67941" y="2930209"/>
            <a:ext cx="12230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4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2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90008" y="4444163"/>
            <a:ext cx="1223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90008" y="5199005"/>
            <a:ext cx="12747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67941" y="3715039"/>
            <a:ext cx="93987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96441" y="5909816"/>
            <a:ext cx="13373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200" b="1" u="sng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34184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973</TotalTime>
  <Words>2446</Words>
  <Application>Microsoft Office PowerPoint</Application>
  <PresentationFormat>Custom</PresentationFormat>
  <Paragraphs>319</Paragraphs>
  <Slides>53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3" baseType="lpstr">
      <vt:lpstr>Calibri</vt:lpstr>
      <vt:lpstr>Comic Sans MS</vt:lpstr>
      <vt:lpstr>方正静蕾简体</vt:lpstr>
      <vt:lpstr>等线</vt:lpstr>
      <vt:lpstr>Times New Roman</vt:lpstr>
      <vt:lpstr>Arial</vt:lpstr>
      <vt:lpstr>DM Sans Bold</vt:lpstr>
      <vt:lpstr>宋体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Động vật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PHIẾU HỌC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PHIẾU HỌC TẬP SỐ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Vai trò của các ngành giun:</vt:lpstr>
      <vt:lpstr>PowerPoint Presentation</vt:lpstr>
      <vt:lpstr>PowerPoint Presentation</vt:lpstr>
      <vt:lpstr>PowerPoint Presentation</vt:lpstr>
      <vt:lpstr>PowerPoint Presentation</vt:lpstr>
      <vt:lpstr>PHIẾU HỌC TẬP SỐ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PHIẾU HỌC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MyPC</cp:lastModifiedBy>
  <cp:revision>37</cp:revision>
  <dcterms:created xsi:type="dcterms:W3CDTF">2006-08-16T00:00:00Z</dcterms:created>
  <dcterms:modified xsi:type="dcterms:W3CDTF">2021-08-29T10:56:14Z</dcterms:modified>
</cp:coreProperties>
</file>